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49"/>
  </p:notesMasterIdLst>
  <p:handoutMasterIdLst>
    <p:handoutMasterId r:id="rId50"/>
  </p:handoutMasterIdLst>
  <p:sldIdLst>
    <p:sldId id="283" r:id="rId4"/>
    <p:sldId id="271" r:id="rId5"/>
    <p:sldId id="272" r:id="rId6"/>
    <p:sldId id="296" r:id="rId7"/>
    <p:sldId id="273" r:id="rId8"/>
    <p:sldId id="278" r:id="rId9"/>
    <p:sldId id="264" r:id="rId10"/>
    <p:sldId id="277" r:id="rId11"/>
    <p:sldId id="281" r:id="rId12"/>
    <p:sldId id="316" r:id="rId13"/>
    <p:sldId id="280" r:id="rId14"/>
    <p:sldId id="285" r:id="rId15"/>
    <p:sldId id="317" r:id="rId16"/>
    <p:sldId id="286" r:id="rId17"/>
    <p:sldId id="288" r:id="rId18"/>
    <p:sldId id="337" r:id="rId19"/>
    <p:sldId id="289" r:id="rId20"/>
    <p:sldId id="291" r:id="rId21"/>
    <p:sldId id="290" r:id="rId22"/>
    <p:sldId id="294" r:id="rId23"/>
    <p:sldId id="293" r:id="rId24"/>
    <p:sldId id="338" r:id="rId25"/>
    <p:sldId id="297" r:id="rId26"/>
    <p:sldId id="295" r:id="rId27"/>
    <p:sldId id="292" r:id="rId28"/>
    <p:sldId id="298" r:id="rId29"/>
    <p:sldId id="299" r:id="rId30"/>
    <p:sldId id="310" r:id="rId31"/>
    <p:sldId id="301" r:id="rId32"/>
    <p:sldId id="303" r:id="rId33"/>
    <p:sldId id="339" r:id="rId34"/>
    <p:sldId id="302" r:id="rId35"/>
    <p:sldId id="305" r:id="rId36"/>
    <p:sldId id="358" r:id="rId37"/>
    <p:sldId id="313" r:id="rId38"/>
    <p:sldId id="300" r:id="rId39"/>
    <p:sldId id="270" r:id="rId40"/>
    <p:sldId id="282" r:id="rId41"/>
    <p:sldId id="314" r:id="rId42"/>
    <p:sldId id="307" r:id="rId43"/>
    <p:sldId id="308" r:id="rId44"/>
    <p:sldId id="306" r:id="rId45"/>
    <p:sldId id="275" r:id="rId46"/>
    <p:sldId id="276" r:id="rId47"/>
    <p:sldId id="31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6196" autoAdjust="0"/>
  </p:normalViewPr>
  <p:slideViewPr>
    <p:cSldViewPr snapToGrid="0" showGuides="1">
      <p:cViewPr varScale="1">
        <p:scale>
          <a:sx n="111" d="100"/>
          <a:sy n="111" d="100"/>
        </p:scale>
        <p:origin x="540" y="9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BC4-42C8-961A-8F78E38A99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3BC4-42C8-961A-8F78E38A99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3BC4-42C8-961A-8F78E38A99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3BC4-42C8-961A-8F78E38A9923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C4-42C8-961A-8F78E38A99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C4-42C8-961A-8F78E38A9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CF5C2C-04CF-4049-9CAB-24DF01FF7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E153A-E233-4E98-A643-6CC8F8977D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05374-AB5E-4E21-8A4B-CE55966C7BB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D8DB4-BD42-458A-A29D-FBA986753D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1118-AEA9-462D-A93F-C6120FABF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B57ED-7740-4ABC-B4ED-3BE39287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D2C6-10E0-4A7C-AB22-C231623A6E8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BA002-EE9D-4AAD-95D8-611292D9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08FE-96D5-4444-B454-783068FA643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7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B32FE9E-0110-435E-BEDF-9C8B53840C20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custGeom>
            <a:avLst/>
            <a:gdLst>
              <a:gd name="connsiteX0" fmla="*/ 12192001 w 12192001"/>
              <a:gd name="connsiteY0" fmla="*/ 0 h 6858000"/>
              <a:gd name="connsiteX1" fmla="*/ 3518686 w 12192001"/>
              <a:gd name="connsiteY1" fmla="*/ 0 h 6858000"/>
              <a:gd name="connsiteX2" fmla="*/ 0 w 12192001"/>
              <a:gd name="connsiteY2" fmla="*/ 3092154 h 6858000"/>
              <a:gd name="connsiteX3" fmla="*/ 0 w 12192001"/>
              <a:gd name="connsiteY3" fmla="*/ 6858000 h 6858000"/>
              <a:gd name="connsiteX4" fmla="*/ 5603032 w 12192001"/>
              <a:gd name="connsiteY4" fmla="*/ 6858000 h 6858000"/>
              <a:gd name="connsiteX5" fmla="*/ 12192001 w 12192001"/>
              <a:gd name="connsiteY5" fmla="*/ 10677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6858000">
                <a:moveTo>
                  <a:pt x="12192001" y="0"/>
                </a:moveTo>
                <a:lnTo>
                  <a:pt x="3518686" y="0"/>
                </a:lnTo>
                <a:lnTo>
                  <a:pt x="0" y="3092154"/>
                </a:lnTo>
                <a:lnTo>
                  <a:pt x="0" y="6858000"/>
                </a:lnTo>
                <a:lnTo>
                  <a:pt x="5603032" y="6858000"/>
                </a:lnTo>
                <a:lnTo>
                  <a:pt x="12192001" y="106774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0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32648F-D2D9-4800-A52A-5BAC2CD19214}"/>
              </a:ext>
            </a:extLst>
          </p:cNvPr>
          <p:cNvGrpSpPr/>
          <p:nvPr userDrawn="1"/>
        </p:nvGrpSpPr>
        <p:grpSpPr>
          <a:xfrm>
            <a:off x="11766624" y="0"/>
            <a:ext cx="425376" cy="6858000"/>
            <a:chOff x="11760629" y="0"/>
            <a:chExt cx="425376" cy="685800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21817B51-CDC2-4F69-A281-89B84C29BEC1}"/>
                </a:ext>
              </a:extLst>
            </p:cNvPr>
            <p:cNvSpPr/>
            <p:nvPr userDrawn="1"/>
          </p:nvSpPr>
          <p:spPr>
            <a:xfrm>
              <a:off x="11973317" y="0"/>
              <a:ext cx="21268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3D01B805-68A9-4B26-9376-83768382CD27}"/>
                </a:ext>
              </a:extLst>
            </p:cNvPr>
            <p:cNvSpPr/>
            <p:nvPr userDrawn="1"/>
          </p:nvSpPr>
          <p:spPr>
            <a:xfrm>
              <a:off x="11760629" y="0"/>
              <a:ext cx="212688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144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449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16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44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0" y="0"/>
            <a:ext cx="1097280" cy="10972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8245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74359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3E96B-F41C-466A-9F7A-C597C8A73509}"/>
              </a:ext>
            </a:extLst>
          </p:cNvPr>
          <p:cNvSpPr/>
          <p:nvPr userDrawn="1"/>
        </p:nvSpPr>
        <p:spPr>
          <a:xfrm>
            <a:off x="0" y="0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09BFC-FB6E-4A07-AC20-5CA1F5A01095}"/>
              </a:ext>
            </a:extLst>
          </p:cNvPr>
          <p:cNvSpPr/>
          <p:nvPr userDrawn="1"/>
        </p:nvSpPr>
        <p:spPr>
          <a:xfrm>
            <a:off x="0" y="5170396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04FEC5A-FE9A-463C-92F8-C2BB350D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535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77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96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083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0B11D52-2D2A-47E9-8A08-27A67ED5F477}"/>
              </a:ext>
            </a:extLst>
          </p:cNvPr>
          <p:cNvGrpSpPr/>
          <p:nvPr/>
        </p:nvGrpSpPr>
        <p:grpSpPr>
          <a:xfrm>
            <a:off x="3087158" y="284905"/>
            <a:ext cx="6067597" cy="3998426"/>
            <a:chOff x="2010490" y="69385"/>
            <a:chExt cx="6067597" cy="3998426"/>
          </a:xfrm>
        </p:grpSpPr>
        <p:sp>
          <p:nvSpPr>
            <p:cNvPr id="9" name="Oval 50">
              <a:extLst>
                <a:ext uri="{FF2B5EF4-FFF2-40B4-BE49-F238E27FC236}">
                  <a16:creationId xmlns:a16="http://schemas.microsoft.com/office/drawing/2014/main" id="{51110724-A962-449F-B99C-767009144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0227" y="1782227"/>
              <a:ext cx="590289" cy="666693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Heart 17">
              <a:extLst>
                <a:ext uri="{FF2B5EF4-FFF2-40B4-BE49-F238E27FC236}">
                  <a16:creationId xmlns:a16="http://schemas.microsoft.com/office/drawing/2014/main" id="{DF9D1AFD-FED6-4037-84B1-E5BB31FB3022}"/>
                </a:ext>
              </a:extLst>
            </p:cNvPr>
            <p:cNvSpPr/>
            <p:nvPr/>
          </p:nvSpPr>
          <p:spPr>
            <a:xfrm>
              <a:off x="5877356" y="1187920"/>
              <a:ext cx="630815" cy="61849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FE9ADF17-55F7-4487-BB69-F3E550716E67}"/>
                </a:ext>
              </a:extLst>
            </p:cNvPr>
            <p:cNvSpPr/>
            <p:nvPr/>
          </p:nvSpPr>
          <p:spPr>
            <a:xfrm>
              <a:off x="3663862" y="1179969"/>
              <a:ext cx="626244" cy="527796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Chord 32">
              <a:extLst>
                <a:ext uri="{FF2B5EF4-FFF2-40B4-BE49-F238E27FC236}">
                  <a16:creationId xmlns:a16="http://schemas.microsoft.com/office/drawing/2014/main" id="{AE04F637-FE9F-4F26-8171-ABB5AD542A1C}"/>
                </a:ext>
              </a:extLst>
            </p:cNvPr>
            <p:cNvSpPr/>
            <p:nvPr/>
          </p:nvSpPr>
          <p:spPr>
            <a:xfrm>
              <a:off x="4769069" y="3060549"/>
              <a:ext cx="626244" cy="620754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ounded Rectangle 40">
              <a:extLst>
                <a:ext uri="{FF2B5EF4-FFF2-40B4-BE49-F238E27FC236}">
                  <a16:creationId xmlns:a16="http://schemas.microsoft.com/office/drawing/2014/main" id="{E265DB81-A870-416F-BBA8-9C4DA5494FCD}"/>
                </a:ext>
              </a:extLst>
            </p:cNvPr>
            <p:cNvSpPr/>
            <p:nvPr/>
          </p:nvSpPr>
          <p:spPr>
            <a:xfrm rot="2942052">
              <a:off x="4794935" y="521557"/>
              <a:ext cx="582119" cy="619285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8CB9F5E6-2F81-4998-927D-9CD3E6DBA3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9946" y="2388764"/>
              <a:ext cx="419021" cy="666693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25">
              <a:extLst>
                <a:ext uri="{FF2B5EF4-FFF2-40B4-BE49-F238E27FC236}">
                  <a16:creationId xmlns:a16="http://schemas.microsoft.com/office/drawing/2014/main" id="{DE59C326-BB9E-4F3F-A091-9EB785FE6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5679" y="1760667"/>
              <a:ext cx="665788" cy="666693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Block Arc 20">
              <a:extLst>
                <a:ext uri="{FF2B5EF4-FFF2-40B4-BE49-F238E27FC236}">
                  <a16:creationId xmlns:a16="http://schemas.microsoft.com/office/drawing/2014/main" id="{25F860C6-D857-4DAE-98BB-48F618B36A6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611777" y="2385438"/>
              <a:ext cx="690373" cy="748576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Trapezoid 28">
              <a:extLst>
                <a:ext uri="{FF2B5EF4-FFF2-40B4-BE49-F238E27FC236}">
                  <a16:creationId xmlns:a16="http://schemas.microsoft.com/office/drawing/2014/main" id="{B608ACD4-AF3D-4EB2-8BD0-604B865AE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936" y="1729045"/>
              <a:ext cx="550124" cy="666693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27E8AB-D05D-4436-B0C1-33034CD3DCE0}"/>
                </a:ext>
              </a:extLst>
            </p:cNvPr>
            <p:cNvSpPr/>
            <p:nvPr/>
          </p:nvSpPr>
          <p:spPr>
            <a:xfrm>
              <a:off x="2010490" y="69385"/>
              <a:ext cx="6067597" cy="3998426"/>
            </a:xfrm>
            <a:custGeom>
              <a:avLst/>
              <a:gdLst>
                <a:gd name="connsiteX0" fmla="*/ 2751292 w 6067597"/>
                <a:gd name="connsiteY0" fmla="*/ 2648105 h 3998426"/>
                <a:gd name="connsiteX1" fmla="*/ 2745981 w 6067597"/>
                <a:gd name="connsiteY1" fmla="*/ 2673756 h 3998426"/>
                <a:gd name="connsiteX2" fmla="*/ 2667699 w 6067597"/>
                <a:gd name="connsiteY2" fmla="*/ 2726031 h 3998426"/>
                <a:gd name="connsiteX3" fmla="*/ 2648849 w 6067597"/>
                <a:gd name="connsiteY3" fmla="*/ 2722128 h 3998426"/>
                <a:gd name="connsiteX4" fmla="*/ 2365394 w 6067597"/>
                <a:gd name="connsiteY4" fmla="*/ 3213923 h 3998426"/>
                <a:gd name="connsiteX5" fmla="*/ 2379798 w 6067597"/>
                <a:gd name="connsiteY5" fmla="*/ 3235111 h 3998426"/>
                <a:gd name="connsiteX6" fmla="*/ 2386589 w 6067597"/>
                <a:gd name="connsiteY6" fmla="*/ 3267909 h 3998426"/>
                <a:gd name="connsiteX7" fmla="*/ 2379798 w 6067597"/>
                <a:gd name="connsiteY7" fmla="*/ 3300707 h 3998426"/>
                <a:gd name="connsiteX8" fmla="*/ 2363037 w 6067597"/>
                <a:gd name="connsiteY8" fmla="*/ 3325361 h 3998426"/>
                <a:gd name="connsiteX9" fmla="*/ 2654946 w 6067597"/>
                <a:gd name="connsiteY9" fmla="*/ 3832069 h 3998426"/>
                <a:gd name="connsiteX10" fmla="*/ 2673246 w 6067597"/>
                <a:gd name="connsiteY10" fmla="*/ 3828280 h 3998426"/>
                <a:gd name="connsiteX11" fmla="*/ 2733121 w 6067597"/>
                <a:gd name="connsiteY11" fmla="*/ 3853478 h 3998426"/>
                <a:gd name="connsiteX12" fmla="*/ 2748996 w 6067597"/>
                <a:gd name="connsiteY12" fmla="*/ 3876830 h 3998426"/>
                <a:gd name="connsiteX13" fmla="*/ 3362832 w 6067597"/>
                <a:gd name="connsiteY13" fmla="*/ 3876830 h 3998426"/>
                <a:gd name="connsiteX14" fmla="*/ 3378334 w 6067597"/>
                <a:gd name="connsiteY14" fmla="*/ 3853478 h 3998426"/>
                <a:gd name="connsiteX15" fmla="*/ 3405323 w 6067597"/>
                <a:gd name="connsiteY15" fmla="*/ 3835071 h 3998426"/>
                <a:gd name="connsiteX16" fmla="*/ 3411361 w 6067597"/>
                <a:gd name="connsiteY16" fmla="*/ 3833850 h 3998426"/>
                <a:gd name="connsiteX17" fmla="*/ 3701314 w 6067597"/>
                <a:gd name="connsiteY17" fmla="*/ 3331887 h 3998426"/>
                <a:gd name="connsiteX18" fmla="*/ 3695277 w 6067597"/>
                <a:gd name="connsiteY18" fmla="*/ 3327783 h 3998426"/>
                <a:gd name="connsiteX19" fmla="*/ 3670079 w 6067597"/>
                <a:gd name="connsiteY19" fmla="*/ 3267909 h 3998426"/>
                <a:gd name="connsiteX20" fmla="*/ 3695971 w 6067597"/>
                <a:gd name="connsiteY20" fmla="*/ 3208034 h 3998426"/>
                <a:gd name="connsiteX21" fmla="*/ 3699014 w 6067597"/>
                <a:gd name="connsiteY21" fmla="*/ 3205932 h 3998426"/>
                <a:gd name="connsiteX22" fmla="*/ 3421549 w 6067597"/>
                <a:gd name="connsiteY22" fmla="*/ 2725730 h 3998426"/>
                <a:gd name="connsiteX23" fmla="*/ 3411162 w 6067597"/>
                <a:gd name="connsiteY23" fmla="*/ 2727881 h 3998426"/>
                <a:gd name="connsiteX24" fmla="*/ 3332879 w 6067597"/>
                <a:gd name="connsiteY24" fmla="*/ 2675606 h 3998426"/>
                <a:gd name="connsiteX25" fmla="*/ 3327185 w 6067597"/>
                <a:gd name="connsiteY25" fmla="*/ 2648105 h 3998426"/>
                <a:gd name="connsiteX26" fmla="*/ 3861774 w 6067597"/>
                <a:gd name="connsiteY26" fmla="*/ 2038357 h 3998426"/>
                <a:gd name="connsiteX27" fmla="*/ 3861174 w 6067597"/>
                <a:gd name="connsiteY27" fmla="*/ 2041257 h 3998426"/>
                <a:gd name="connsiteX28" fmla="*/ 3782892 w 6067597"/>
                <a:gd name="connsiteY28" fmla="*/ 2093532 h 3998426"/>
                <a:gd name="connsiteX29" fmla="*/ 3759616 w 6067597"/>
                <a:gd name="connsiteY29" fmla="*/ 2088713 h 3998426"/>
                <a:gd name="connsiteX30" fmla="*/ 3473610 w 6067597"/>
                <a:gd name="connsiteY30" fmla="*/ 2586718 h 3998426"/>
                <a:gd name="connsiteX31" fmla="*/ 3489444 w 6067597"/>
                <a:gd name="connsiteY31" fmla="*/ 2610010 h 3998426"/>
                <a:gd name="connsiteX32" fmla="*/ 3496235 w 6067597"/>
                <a:gd name="connsiteY32" fmla="*/ 2642808 h 3998426"/>
                <a:gd name="connsiteX33" fmla="*/ 3489444 w 6067597"/>
                <a:gd name="connsiteY33" fmla="*/ 2675606 h 3998426"/>
                <a:gd name="connsiteX34" fmla="*/ 3472559 w 6067597"/>
                <a:gd name="connsiteY34" fmla="*/ 2700443 h 3998426"/>
                <a:gd name="connsiteX35" fmla="*/ 3750370 w 6067597"/>
                <a:gd name="connsiteY35" fmla="*/ 3183834 h 3998426"/>
                <a:gd name="connsiteX36" fmla="*/ 3755152 w 6067597"/>
                <a:gd name="connsiteY36" fmla="*/ 3182836 h 3998426"/>
                <a:gd name="connsiteX37" fmla="*/ 3833434 w 6067597"/>
                <a:gd name="connsiteY37" fmla="*/ 3235111 h 3998426"/>
                <a:gd name="connsiteX38" fmla="*/ 3840054 w 6067597"/>
                <a:gd name="connsiteY38" fmla="*/ 3267082 h 3998426"/>
                <a:gd name="connsiteX39" fmla="*/ 4494338 w 6067597"/>
                <a:gd name="connsiteY39" fmla="*/ 3267082 h 3998426"/>
                <a:gd name="connsiteX40" fmla="*/ 4816006 w 6067597"/>
                <a:gd name="connsiteY40" fmla="*/ 2710216 h 3998426"/>
                <a:gd name="connsiteX41" fmla="*/ 4804923 w 6067597"/>
                <a:gd name="connsiteY41" fmla="*/ 2702682 h 3998426"/>
                <a:gd name="connsiteX42" fmla="*/ 4779725 w 6067597"/>
                <a:gd name="connsiteY42" fmla="*/ 2642808 h 3998426"/>
                <a:gd name="connsiteX43" fmla="*/ 4804923 w 6067597"/>
                <a:gd name="connsiteY43" fmla="*/ 2582933 h 3998426"/>
                <a:gd name="connsiteX44" fmla="*/ 4807166 w 6067597"/>
                <a:gd name="connsiteY44" fmla="*/ 2581408 h 3998426"/>
                <a:gd name="connsiteX45" fmla="*/ 4520363 w 6067597"/>
                <a:gd name="connsiteY45" fmla="*/ 2082014 h 3998426"/>
                <a:gd name="connsiteX46" fmla="*/ 4500463 w 6067597"/>
                <a:gd name="connsiteY46" fmla="*/ 2086134 h 3998426"/>
                <a:gd name="connsiteX47" fmla="*/ 4453227 w 6067597"/>
                <a:gd name="connsiteY47" fmla="*/ 2071407 h 3998426"/>
                <a:gd name="connsiteX48" fmla="*/ 4425900 w 6067597"/>
                <a:gd name="connsiteY48" fmla="*/ 2038357 h 3998426"/>
                <a:gd name="connsiteX49" fmla="*/ 1622108 w 6067597"/>
                <a:gd name="connsiteY49" fmla="*/ 2038357 h 3998426"/>
                <a:gd name="connsiteX50" fmla="*/ 1610530 w 6067597"/>
                <a:gd name="connsiteY50" fmla="*/ 2055388 h 3998426"/>
                <a:gd name="connsiteX51" fmla="*/ 1550655 w 6067597"/>
                <a:gd name="connsiteY51" fmla="*/ 2080587 h 3998426"/>
                <a:gd name="connsiteX52" fmla="*/ 1548886 w 6067597"/>
                <a:gd name="connsiteY52" fmla="*/ 2080220 h 3998426"/>
                <a:gd name="connsiteX53" fmla="*/ 1264284 w 6067597"/>
                <a:gd name="connsiteY53" fmla="*/ 2575779 h 3998426"/>
                <a:gd name="connsiteX54" fmla="*/ 1272087 w 6067597"/>
                <a:gd name="connsiteY54" fmla="*/ 2581083 h 3998426"/>
                <a:gd name="connsiteX55" fmla="*/ 1297285 w 6067597"/>
                <a:gd name="connsiteY55" fmla="*/ 2640958 h 3998426"/>
                <a:gd name="connsiteX56" fmla="*/ 1272087 w 6067597"/>
                <a:gd name="connsiteY56" fmla="*/ 2700832 h 3998426"/>
                <a:gd name="connsiteX57" fmla="*/ 1253858 w 6067597"/>
                <a:gd name="connsiteY57" fmla="*/ 2713225 h 3998426"/>
                <a:gd name="connsiteX58" fmla="*/ 1537858 w 6067597"/>
                <a:gd name="connsiteY58" fmla="*/ 3206206 h 3998426"/>
                <a:gd name="connsiteX59" fmla="*/ 1549297 w 6067597"/>
                <a:gd name="connsiteY59" fmla="*/ 3198613 h 3998426"/>
                <a:gd name="connsiteX60" fmla="*/ 1582094 w 6067597"/>
                <a:gd name="connsiteY60" fmla="*/ 3192082 h 3998426"/>
                <a:gd name="connsiteX61" fmla="*/ 1660376 w 6067597"/>
                <a:gd name="connsiteY61" fmla="*/ 3244357 h 3998426"/>
                <a:gd name="connsiteX62" fmla="*/ 1665081 w 6067597"/>
                <a:gd name="connsiteY62" fmla="*/ 3267082 h 3998426"/>
                <a:gd name="connsiteX63" fmla="*/ 2216614 w 6067597"/>
                <a:gd name="connsiteY63" fmla="*/ 3267082 h 3998426"/>
                <a:gd name="connsiteX64" fmla="*/ 2223233 w 6067597"/>
                <a:gd name="connsiteY64" fmla="*/ 3235111 h 3998426"/>
                <a:gd name="connsiteX65" fmla="*/ 2301516 w 6067597"/>
                <a:gd name="connsiteY65" fmla="*/ 3182836 h 3998426"/>
                <a:gd name="connsiteX66" fmla="*/ 2316723 w 6067597"/>
                <a:gd name="connsiteY66" fmla="*/ 3185985 h 3998426"/>
                <a:gd name="connsiteX67" fmla="*/ 2601556 w 6067597"/>
                <a:gd name="connsiteY67" fmla="*/ 2691613 h 3998426"/>
                <a:gd name="connsiteX68" fmla="*/ 2589416 w 6067597"/>
                <a:gd name="connsiteY68" fmla="*/ 2673756 h 3998426"/>
                <a:gd name="connsiteX69" fmla="*/ 2582626 w 6067597"/>
                <a:gd name="connsiteY69" fmla="*/ 2640958 h 3998426"/>
                <a:gd name="connsiteX70" fmla="*/ 2589157 w 6067597"/>
                <a:gd name="connsiteY70" fmla="*/ 2608160 h 3998426"/>
                <a:gd name="connsiteX71" fmla="*/ 2598681 w 6067597"/>
                <a:gd name="connsiteY71" fmla="*/ 2593811 h 3998426"/>
                <a:gd name="connsiteX72" fmla="*/ 2309617 w 6067597"/>
                <a:gd name="connsiteY72" fmla="*/ 2090479 h 3998426"/>
                <a:gd name="connsiteX73" fmla="*/ 2304235 w 6067597"/>
                <a:gd name="connsiteY73" fmla="*/ 2089643 h 3998426"/>
                <a:gd name="connsiteX74" fmla="*/ 2250973 w 6067597"/>
                <a:gd name="connsiteY74" fmla="*/ 2041257 h 3998426"/>
                <a:gd name="connsiteX75" fmla="*/ 2250373 w 6067597"/>
                <a:gd name="connsiteY75" fmla="*/ 2038357 h 3998426"/>
                <a:gd name="connsiteX76" fmla="*/ 2713096 w 6067597"/>
                <a:gd name="connsiteY76" fmla="*/ 1403586 h 3998426"/>
                <a:gd name="connsiteX77" fmla="*/ 2687550 w 6067597"/>
                <a:gd name="connsiteY77" fmla="*/ 1420953 h 3998426"/>
                <a:gd name="connsiteX78" fmla="*/ 2654752 w 6067597"/>
                <a:gd name="connsiteY78" fmla="*/ 1427744 h 3998426"/>
                <a:gd name="connsiteX79" fmla="*/ 2654437 w 6067597"/>
                <a:gd name="connsiteY79" fmla="*/ 1427679 h 3998426"/>
                <a:gd name="connsiteX80" fmla="*/ 2364036 w 6067597"/>
                <a:gd name="connsiteY80" fmla="*/ 1931525 h 3998426"/>
                <a:gd name="connsiteX81" fmla="*/ 2389130 w 6067597"/>
                <a:gd name="connsiteY81" fmla="*/ 1948584 h 3998426"/>
                <a:gd name="connsiteX82" fmla="*/ 2414329 w 6067597"/>
                <a:gd name="connsiteY82" fmla="*/ 2008459 h 3998426"/>
                <a:gd name="connsiteX83" fmla="*/ 2389130 w 6067597"/>
                <a:gd name="connsiteY83" fmla="*/ 2068333 h 3998426"/>
                <a:gd name="connsiteX84" fmla="*/ 2362362 w 6067597"/>
                <a:gd name="connsiteY84" fmla="*/ 2086531 h 3998426"/>
                <a:gd name="connsiteX85" fmla="*/ 2635812 w 6067597"/>
                <a:gd name="connsiteY85" fmla="*/ 2562334 h 3998426"/>
                <a:gd name="connsiteX86" fmla="*/ 2667699 w 6067597"/>
                <a:gd name="connsiteY86" fmla="*/ 2555885 h 3998426"/>
                <a:gd name="connsiteX87" fmla="*/ 2727573 w 6067597"/>
                <a:gd name="connsiteY87" fmla="*/ 2581083 h 3998426"/>
                <a:gd name="connsiteX88" fmla="*/ 2740760 w 6067597"/>
                <a:gd name="connsiteY88" fmla="*/ 2600480 h 3998426"/>
                <a:gd name="connsiteX89" fmla="*/ 3338945 w 6067597"/>
                <a:gd name="connsiteY89" fmla="*/ 2600480 h 3998426"/>
                <a:gd name="connsiteX90" fmla="*/ 3350594 w 6067597"/>
                <a:gd name="connsiteY90" fmla="*/ 2582933 h 3998426"/>
                <a:gd name="connsiteX91" fmla="*/ 3411162 w 6067597"/>
                <a:gd name="connsiteY91" fmla="*/ 2557735 h 3998426"/>
                <a:gd name="connsiteX92" fmla="*/ 3432626 w 6067597"/>
                <a:gd name="connsiteY92" fmla="*/ 2562179 h 3998426"/>
                <a:gd name="connsiteX93" fmla="*/ 3719845 w 6067597"/>
                <a:gd name="connsiteY93" fmla="*/ 2063667 h 3998426"/>
                <a:gd name="connsiteX94" fmla="*/ 3704610 w 6067597"/>
                <a:gd name="connsiteY94" fmla="*/ 2041257 h 3998426"/>
                <a:gd name="connsiteX95" fmla="*/ 3697819 w 6067597"/>
                <a:gd name="connsiteY95" fmla="*/ 2008459 h 3998426"/>
                <a:gd name="connsiteX96" fmla="*/ 3704610 w 6067597"/>
                <a:gd name="connsiteY96" fmla="*/ 1975661 h 3998426"/>
                <a:gd name="connsiteX97" fmla="*/ 3718602 w 6067597"/>
                <a:gd name="connsiteY97" fmla="*/ 1955078 h 3998426"/>
                <a:gd name="connsiteX98" fmla="*/ 3428683 w 6067597"/>
                <a:gd name="connsiteY98" fmla="*/ 1453324 h 3998426"/>
                <a:gd name="connsiteX99" fmla="*/ 3409311 w 6067597"/>
                <a:gd name="connsiteY99" fmla="*/ 1457335 h 3998426"/>
                <a:gd name="connsiteX100" fmla="*/ 3331029 w 6067597"/>
                <a:gd name="connsiteY100" fmla="*/ 1405060 h 3998426"/>
                <a:gd name="connsiteX101" fmla="*/ 3330724 w 6067597"/>
                <a:gd name="connsiteY101" fmla="*/ 1403586 h 3998426"/>
                <a:gd name="connsiteX102" fmla="*/ 4945558 w 6067597"/>
                <a:gd name="connsiteY102" fmla="*/ 1393089 h 3998426"/>
                <a:gd name="connsiteX103" fmla="*/ 4943080 w 6067597"/>
                <a:gd name="connsiteY103" fmla="*/ 1405060 h 3998426"/>
                <a:gd name="connsiteX104" fmla="*/ 4864798 w 6067597"/>
                <a:gd name="connsiteY104" fmla="*/ 1457335 h 3998426"/>
                <a:gd name="connsiteX105" fmla="*/ 4854215 w 6067597"/>
                <a:gd name="connsiteY105" fmla="*/ 1455144 h 3998426"/>
                <a:gd name="connsiteX106" fmla="*/ 4567772 w 6067597"/>
                <a:gd name="connsiteY106" fmla="*/ 1952122 h 3998426"/>
                <a:gd name="connsiteX107" fmla="*/ 4578745 w 6067597"/>
                <a:gd name="connsiteY107" fmla="*/ 1968263 h 3998426"/>
                <a:gd name="connsiteX108" fmla="*/ 4585536 w 6067597"/>
                <a:gd name="connsiteY108" fmla="*/ 2001061 h 3998426"/>
                <a:gd name="connsiteX109" fmla="*/ 4578745 w 6067597"/>
                <a:gd name="connsiteY109" fmla="*/ 2033859 h 3998426"/>
                <a:gd name="connsiteX110" fmla="*/ 4562461 w 6067597"/>
                <a:gd name="connsiteY110" fmla="*/ 2057813 h 3998426"/>
                <a:gd name="connsiteX111" fmla="*/ 4851988 w 6067597"/>
                <a:gd name="connsiteY111" fmla="*/ 2560387 h 3998426"/>
                <a:gd name="connsiteX112" fmla="*/ 4864798 w 6067597"/>
                <a:gd name="connsiteY112" fmla="*/ 2557735 h 3998426"/>
                <a:gd name="connsiteX113" fmla="*/ 4943080 w 6067597"/>
                <a:gd name="connsiteY113" fmla="*/ 2610010 h 3998426"/>
                <a:gd name="connsiteX114" fmla="*/ 4945524 w 6067597"/>
                <a:gd name="connsiteY114" fmla="*/ 2621814 h 3998426"/>
                <a:gd name="connsiteX115" fmla="*/ 5510489 w 6067597"/>
                <a:gd name="connsiteY115" fmla="*/ 2621814 h 3998426"/>
                <a:gd name="connsiteX116" fmla="*/ 5510241 w 6067597"/>
                <a:gd name="connsiteY116" fmla="*/ 2620615 h 3998426"/>
                <a:gd name="connsiteX117" fmla="*/ 5595314 w 6067597"/>
                <a:gd name="connsiteY117" fmla="*/ 2535542 h 3998426"/>
                <a:gd name="connsiteX118" fmla="*/ 5628112 w 6067597"/>
                <a:gd name="connsiteY118" fmla="*/ 2542333 h 3998426"/>
                <a:gd name="connsiteX119" fmla="*/ 5635993 w 6067597"/>
                <a:gd name="connsiteY119" fmla="*/ 2547691 h 3998426"/>
                <a:gd name="connsiteX120" fmla="*/ 5922730 w 6067597"/>
                <a:gd name="connsiteY120" fmla="*/ 2051297 h 3998426"/>
                <a:gd name="connsiteX121" fmla="*/ 5922650 w 6067597"/>
                <a:gd name="connsiteY121" fmla="*/ 2051242 h 3998426"/>
                <a:gd name="connsiteX122" fmla="*/ 5897451 w 6067597"/>
                <a:gd name="connsiteY122" fmla="*/ 1991369 h 3998426"/>
                <a:gd name="connsiteX123" fmla="*/ 5904242 w 6067597"/>
                <a:gd name="connsiteY123" fmla="*/ 1957790 h 3998426"/>
                <a:gd name="connsiteX124" fmla="*/ 5911949 w 6067597"/>
                <a:gd name="connsiteY124" fmla="*/ 1946490 h 3998426"/>
                <a:gd name="connsiteX125" fmla="*/ 5618559 w 6067597"/>
                <a:gd name="connsiteY125" fmla="*/ 1435627 h 3998426"/>
                <a:gd name="connsiteX126" fmla="*/ 5611959 w 6067597"/>
                <a:gd name="connsiteY126" fmla="*/ 1436993 h 3998426"/>
                <a:gd name="connsiteX127" fmla="*/ 5552084 w 6067597"/>
                <a:gd name="connsiteY127" fmla="*/ 1411794 h 3998426"/>
                <a:gd name="connsiteX128" fmla="*/ 5539368 w 6067597"/>
                <a:gd name="connsiteY128" fmla="*/ 1393089 h 3998426"/>
                <a:gd name="connsiteX129" fmla="*/ 553209 w 6067597"/>
                <a:gd name="connsiteY129" fmla="*/ 1393089 h 3998426"/>
                <a:gd name="connsiteX130" fmla="*/ 550730 w 6067597"/>
                <a:gd name="connsiteY130" fmla="*/ 1405060 h 3998426"/>
                <a:gd name="connsiteX131" fmla="*/ 472448 w 6067597"/>
                <a:gd name="connsiteY131" fmla="*/ 1457335 h 3998426"/>
                <a:gd name="connsiteX132" fmla="*/ 440939 w 6067597"/>
                <a:gd name="connsiteY132" fmla="*/ 1450811 h 3998426"/>
                <a:gd name="connsiteX133" fmla="*/ 145534 w 6067597"/>
                <a:gd name="connsiteY133" fmla="*/ 1965181 h 3998426"/>
                <a:gd name="connsiteX134" fmla="*/ 163355 w 6067597"/>
                <a:gd name="connsiteY134" fmla="*/ 1991395 h 3998426"/>
                <a:gd name="connsiteX135" fmla="*/ 170146 w 6067597"/>
                <a:gd name="connsiteY135" fmla="*/ 2024194 h 3998426"/>
                <a:gd name="connsiteX136" fmla="*/ 163355 w 6067597"/>
                <a:gd name="connsiteY136" fmla="*/ 2056992 h 3998426"/>
                <a:gd name="connsiteX137" fmla="*/ 155423 w 6067597"/>
                <a:gd name="connsiteY137" fmla="*/ 2068659 h 3998426"/>
                <a:gd name="connsiteX138" fmla="*/ 435185 w 6067597"/>
                <a:gd name="connsiteY138" fmla="*/ 2554283 h 3998426"/>
                <a:gd name="connsiteX139" fmla="*/ 439651 w 6067597"/>
                <a:gd name="connsiteY139" fmla="*/ 2551319 h 3998426"/>
                <a:gd name="connsiteX140" fmla="*/ 472448 w 6067597"/>
                <a:gd name="connsiteY140" fmla="*/ 2544788 h 3998426"/>
                <a:gd name="connsiteX141" fmla="*/ 550730 w 6067597"/>
                <a:gd name="connsiteY141" fmla="*/ 2597063 h 3998426"/>
                <a:gd name="connsiteX142" fmla="*/ 555855 w 6067597"/>
                <a:gd name="connsiteY142" fmla="*/ 2621814 h 3998426"/>
                <a:gd name="connsiteX143" fmla="*/ 1131103 w 6067597"/>
                <a:gd name="connsiteY143" fmla="*/ 2621814 h 3998426"/>
                <a:gd name="connsiteX144" fmla="*/ 1133930 w 6067597"/>
                <a:gd name="connsiteY144" fmla="*/ 2608160 h 3998426"/>
                <a:gd name="connsiteX145" fmla="*/ 1212212 w 6067597"/>
                <a:gd name="connsiteY145" fmla="*/ 2555885 h 3998426"/>
                <a:gd name="connsiteX146" fmla="*/ 1217359 w 6067597"/>
                <a:gd name="connsiteY146" fmla="*/ 2556951 h 3998426"/>
                <a:gd name="connsiteX147" fmla="*/ 1502485 w 6067597"/>
                <a:gd name="connsiteY147" fmla="*/ 2063345 h 3998426"/>
                <a:gd name="connsiteX148" fmla="*/ 1490781 w 6067597"/>
                <a:gd name="connsiteY148" fmla="*/ 2055388 h 3998426"/>
                <a:gd name="connsiteX149" fmla="*/ 1465582 w 6067597"/>
                <a:gd name="connsiteY149" fmla="*/ 1995515 h 3998426"/>
                <a:gd name="connsiteX150" fmla="*/ 1490781 w 6067597"/>
                <a:gd name="connsiteY150" fmla="*/ 1934947 h 3998426"/>
                <a:gd name="connsiteX151" fmla="*/ 1491201 w 6067597"/>
                <a:gd name="connsiteY151" fmla="*/ 1934668 h 3998426"/>
                <a:gd name="connsiteX152" fmla="*/ 1197912 w 6067597"/>
                <a:gd name="connsiteY152" fmla="*/ 1427081 h 3998426"/>
                <a:gd name="connsiteX153" fmla="*/ 1168318 w 6067597"/>
                <a:gd name="connsiteY153" fmla="*/ 1420954 h 3998426"/>
                <a:gd name="connsiteX154" fmla="*/ 1134618 w 6067597"/>
                <a:gd name="connsiteY154" fmla="*/ 1393089 h 3998426"/>
                <a:gd name="connsiteX155" fmla="*/ 3863568 w 6067597"/>
                <a:gd name="connsiteY155" fmla="*/ 753603 h 3998426"/>
                <a:gd name="connsiteX156" fmla="*/ 3861174 w 6067597"/>
                <a:gd name="connsiteY156" fmla="*/ 765163 h 3998426"/>
                <a:gd name="connsiteX157" fmla="*/ 3782892 w 6067597"/>
                <a:gd name="connsiteY157" fmla="*/ 817439 h 3998426"/>
                <a:gd name="connsiteX158" fmla="*/ 3756139 w 6067597"/>
                <a:gd name="connsiteY158" fmla="*/ 811899 h 3998426"/>
                <a:gd name="connsiteX159" fmla="*/ 3468099 w 6067597"/>
                <a:gd name="connsiteY159" fmla="*/ 1311649 h 3998426"/>
                <a:gd name="connsiteX160" fmla="*/ 3469186 w 6067597"/>
                <a:gd name="connsiteY160" fmla="*/ 1312387 h 3998426"/>
                <a:gd name="connsiteX161" fmla="*/ 3494384 w 6067597"/>
                <a:gd name="connsiteY161" fmla="*/ 1372262 h 3998426"/>
                <a:gd name="connsiteX162" fmla="*/ 3487593 w 6067597"/>
                <a:gd name="connsiteY162" fmla="*/ 1405060 h 3998426"/>
                <a:gd name="connsiteX163" fmla="*/ 3470480 w 6067597"/>
                <a:gd name="connsiteY163" fmla="*/ 1430233 h 3998426"/>
                <a:gd name="connsiteX164" fmla="*/ 3757597 w 6067597"/>
                <a:gd name="connsiteY164" fmla="*/ 1928624 h 3998426"/>
                <a:gd name="connsiteX165" fmla="*/ 3782892 w 6067597"/>
                <a:gd name="connsiteY165" fmla="*/ 1923387 h 3998426"/>
                <a:gd name="connsiteX166" fmla="*/ 3861174 w 6067597"/>
                <a:gd name="connsiteY166" fmla="*/ 1975661 h 3998426"/>
                <a:gd name="connsiteX167" fmla="*/ 3862555 w 6067597"/>
                <a:gd name="connsiteY167" fmla="*/ 1982329 h 3998426"/>
                <a:gd name="connsiteX168" fmla="*/ 4419178 w 6067597"/>
                <a:gd name="connsiteY168" fmla="*/ 1982329 h 3998426"/>
                <a:gd name="connsiteX169" fmla="*/ 4422181 w 6067597"/>
                <a:gd name="connsiteY169" fmla="*/ 1967483 h 3998426"/>
                <a:gd name="connsiteX170" fmla="*/ 4500463 w 6067597"/>
                <a:gd name="connsiteY170" fmla="*/ 1915989 h 3998426"/>
                <a:gd name="connsiteX171" fmla="*/ 4528636 w 6067597"/>
                <a:gd name="connsiteY171" fmla="*/ 1921822 h 3998426"/>
                <a:gd name="connsiteX172" fmla="*/ 4809123 w 6067597"/>
                <a:gd name="connsiteY172" fmla="*/ 1434992 h 3998426"/>
                <a:gd name="connsiteX173" fmla="*/ 4804923 w 6067597"/>
                <a:gd name="connsiteY173" fmla="*/ 1432137 h 3998426"/>
                <a:gd name="connsiteX174" fmla="*/ 4779725 w 6067597"/>
                <a:gd name="connsiteY174" fmla="*/ 1372262 h 3998426"/>
                <a:gd name="connsiteX175" fmla="*/ 4804923 w 6067597"/>
                <a:gd name="connsiteY175" fmla="*/ 1311694 h 3998426"/>
                <a:gd name="connsiteX176" fmla="*/ 4812801 w 6067597"/>
                <a:gd name="connsiteY176" fmla="*/ 1306465 h 3998426"/>
                <a:gd name="connsiteX177" fmla="*/ 4533745 w 6067597"/>
                <a:gd name="connsiteY177" fmla="*/ 820561 h 3998426"/>
                <a:gd name="connsiteX178" fmla="*/ 4504162 w 6067597"/>
                <a:gd name="connsiteY178" fmla="*/ 826687 h 3998426"/>
                <a:gd name="connsiteX179" fmla="*/ 4425880 w 6067597"/>
                <a:gd name="connsiteY179" fmla="*/ 774412 h 3998426"/>
                <a:gd name="connsiteX180" fmla="*/ 4421571 w 6067597"/>
                <a:gd name="connsiteY180" fmla="*/ 753603 h 3998426"/>
                <a:gd name="connsiteX181" fmla="*/ 1647674 w 6067597"/>
                <a:gd name="connsiteY181" fmla="*/ 753603 h 3998426"/>
                <a:gd name="connsiteX182" fmla="*/ 1632723 w 6067597"/>
                <a:gd name="connsiteY182" fmla="*/ 775596 h 3998426"/>
                <a:gd name="connsiteX183" fmla="*/ 1572848 w 6067597"/>
                <a:gd name="connsiteY183" fmla="*/ 800795 h 3998426"/>
                <a:gd name="connsiteX184" fmla="*/ 1548698 w 6067597"/>
                <a:gd name="connsiteY184" fmla="*/ 795794 h 3998426"/>
                <a:gd name="connsiteX185" fmla="*/ 1265337 w 6067597"/>
                <a:gd name="connsiteY185" fmla="*/ 1289191 h 3998426"/>
                <a:gd name="connsiteX186" fmla="*/ 1279398 w 6067597"/>
                <a:gd name="connsiteY186" fmla="*/ 1309873 h 3998426"/>
                <a:gd name="connsiteX187" fmla="*/ 1286189 w 6067597"/>
                <a:gd name="connsiteY187" fmla="*/ 1342672 h 3998426"/>
                <a:gd name="connsiteX188" fmla="*/ 1260990 w 6067597"/>
                <a:gd name="connsiteY188" fmla="*/ 1402546 h 3998426"/>
                <a:gd name="connsiteX189" fmla="*/ 1246811 w 6067597"/>
                <a:gd name="connsiteY189" fmla="*/ 1412185 h 3998426"/>
                <a:gd name="connsiteX190" fmla="*/ 1534962 w 6067597"/>
                <a:gd name="connsiteY190" fmla="*/ 1913567 h 3998426"/>
                <a:gd name="connsiteX191" fmla="*/ 1550655 w 6067597"/>
                <a:gd name="connsiteY191" fmla="*/ 1910442 h 3998426"/>
                <a:gd name="connsiteX192" fmla="*/ 1628937 w 6067597"/>
                <a:gd name="connsiteY192" fmla="*/ 1962716 h 3998426"/>
                <a:gd name="connsiteX193" fmla="*/ 1632998 w 6067597"/>
                <a:gd name="connsiteY193" fmla="*/ 1982328 h 3998426"/>
                <a:gd name="connsiteX194" fmla="*/ 2249386 w 6067597"/>
                <a:gd name="connsiteY194" fmla="*/ 1982328 h 3998426"/>
                <a:gd name="connsiteX195" fmla="*/ 2250714 w 6067597"/>
                <a:gd name="connsiteY195" fmla="*/ 1975661 h 3998426"/>
                <a:gd name="connsiteX196" fmla="*/ 2295678 w 6067597"/>
                <a:gd name="connsiteY196" fmla="*/ 1930178 h 3998426"/>
                <a:gd name="connsiteX197" fmla="*/ 2310597 w 6067597"/>
                <a:gd name="connsiteY197" fmla="*/ 1927161 h 3998426"/>
                <a:gd name="connsiteX198" fmla="*/ 2608346 w 6067597"/>
                <a:gd name="connsiteY198" fmla="*/ 1411702 h 3998426"/>
                <a:gd name="connsiteX199" fmla="*/ 2594877 w 6067597"/>
                <a:gd name="connsiteY199" fmla="*/ 1402546 h 3998426"/>
                <a:gd name="connsiteX200" fmla="*/ 2569679 w 6067597"/>
                <a:gd name="connsiteY200" fmla="*/ 1342672 h 3998426"/>
                <a:gd name="connsiteX201" fmla="*/ 2576470 w 6067597"/>
                <a:gd name="connsiteY201" fmla="*/ 1309873 h 3998426"/>
                <a:gd name="connsiteX202" fmla="*/ 2588764 w 6067597"/>
                <a:gd name="connsiteY202" fmla="*/ 1291789 h 3998426"/>
                <a:gd name="connsiteX203" fmla="*/ 2474142 w 6067597"/>
                <a:gd name="connsiteY203" fmla="*/ 1092204 h 3998426"/>
                <a:gd name="connsiteX204" fmla="*/ 2313494 w 6067597"/>
                <a:gd name="connsiteY204" fmla="*/ 814175 h 3998426"/>
                <a:gd name="connsiteX205" fmla="*/ 2296457 w 6067597"/>
                <a:gd name="connsiteY205" fmla="*/ 810648 h 3998426"/>
                <a:gd name="connsiteX206" fmla="*/ 2258909 w 6067597"/>
                <a:gd name="connsiteY206" fmla="*/ 779601 h 3998426"/>
                <a:gd name="connsiteX207" fmla="*/ 2250804 w 6067597"/>
                <a:gd name="connsiteY207" fmla="*/ 753603 h 3998426"/>
                <a:gd name="connsiteX208" fmla="*/ 2726667 w 6067597"/>
                <a:gd name="connsiteY208" fmla="*/ 127236 h 3998426"/>
                <a:gd name="connsiteX209" fmla="*/ 2714627 w 6067597"/>
                <a:gd name="connsiteY209" fmla="*/ 144947 h 3998426"/>
                <a:gd name="connsiteX210" fmla="*/ 2687550 w 6067597"/>
                <a:gd name="connsiteY210" fmla="*/ 163354 h 3998426"/>
                <a:gd name="connsiteX211" fmla="*/ 2656270 w 6067597"/>
                <a:gd name="connsiteY211" fmla="*/ 169831 h 3998426"/>
                <a:gd name="connsiteX212" fmla="*/ 2373638 w 6067597"/>
                <a:gd name="connsiteY212" fmla="*/ 661959 h 3998426"/>
                <a:gd name="connsiteX213" fmla="*/ 2389130 w 6067597"/>
                <a:gd name="connsiteY213" fmla="*/ 672491 h 3998426"/>
                <a:gd name="connsiteX214" fmla="*/ 2414329 w 6067597"/>
                <a:gd name="connsiteY214" fmla="*/ 732366 h 3998426"/>
                <a:gd name="connsiteX215" fmla="*/ 2389130 w 6067597"/>
                <a:gd name="connsiteY215" fmla="*/ 792240 h 3998426"/>
                <a:gd name="connsiteX216" fmla="*/ 2365941 w 6067597"/>
                <a:gd name="connsiteY216" fmla="*/ 808005 h 3998426"/>
                <a:gd name="connsiteX217" fmla="*/ 2627563 w 6067597"/>
                <a:gd name="connsiteY217" fmla="*/ 1263228 h 3998426"/>
                <a:gd name="connsiteX218" fmla="*/ 2654752 w 6067597"/>
                <a:gd name="connsiteY218" fmla="*/ 1257599 h 3998426"/>
                <a:gd name="connsiteX219" fmla="*/ 2739825 w 6067597"/>
                <a:gd name="connsiteY219" fmla="*/ 1342672 h 3998426"/>
                <a:gd name="connsiteX220" fmla="*/ 2737073 w 6067597"/>
                <a:gd name="connsiteY220" fmla="*/ 1355961 h 3998426"/>
                <a:gd name="connsiteX221" fmla="*/ 3327534 w 6067597"/>
                <a:gd name="connsiteY221" fmla="*/ 1355961 h 3998426"/>
                <a:gd name="connsiteX222" fmla="*/ 3331029 w 6067597"/>
                <a:gd name="connsiteY222" fmla="*/ 1338684 h 3998426"/>
                <a:gd name="connsiteX223" fmla="*/ 3409311 w 6067597"/>
                <a:gd name="connsiteY223" fmla="*/ 1287189 h 3998426"/>
                <a:gd name="connsiteX224" fmla="*/ 3424449 w 6067597"/>
                <a:gd name="connsiteY224" fmla="*/ 1290324 h 3998426"/>
                <a:gd name="connsiteX225" fmla="*/ 3713854 w 6067597"/>
                <a:gd name="connsiteY225" fmla="*/ 789310 h 3998426"/>
                <a:gd name="connsiteX226" fmla="*/ 3717144 w 6067597"/>
                <a:gd name="connsiteY226" fmla="*/ 783600 h 3998426"/>
                <a:gd name="connsiteX227" fmla="*/ 3704610 w 6067597"/>
                <a:gd name="connsiteY227" fmla="*/ 765163 h 3998426"/>
                <a:gd name="connsiteX228" fmla="*/ 3697819 w 6067597"/>
                <a:gd name="connsiteY228" fmla="*/ 732366 h 3998426"/>
                <a:gd name="connsiteX229" fmla="*/ 3704610 w 6067597"/>
                <a:gd name="connsiteY229" fmla="*/ 699567 h 3998426"/>
                <a:gd name="connsiteX230" fmla="*/ 3710880 w 6067597"/>
                <a:gd name="connsiteY230" fmla="*/ 690343 h 3998426"/>
                <a:gd name="connsiteX231" fmla="*/ 3422665 w 6067597"/>
                <a:gd name="connsiteY231" fmla="*/ 188490 h 3998426"/>
                <a:gd name="connsiteX232" fmla="*/ 3413010 w 6067597"/>
                <a:gd name="connsiteY232" fmla="*/ 190489 h 3998426"/>
                <a:gd name="connsiteX233" fmla="*/ 3334728 w 6067597"/>
                <a:gd name="connsiteY233" fmla="*/ 138214 h 3998426"/>
                <a:gd name="connsiteX234" fmla="*/ 3332455 w 6067597"/>
                <a:gd name="connsiteY234" fmla="*/ 127236 h 3998426"/>
                <a:gd name="connsiteX235" fmla="*/ 2654752 w 6067597"/>
                <a:gd name="connsiteY235" fmla="*/ 0 h 3998426"/>
                <a:gd name="connsiteX236" fmla="*/ 2733034 w 6067597"/>
                <a:gd name="connsiteY236" fmla="*/ 52274 h 3998426"/>
                <a:gd name="connsiteX237" fmla="*/ 2738694 w 6067597"/>
                <a:gd name="connsiteY237" fmla="*/ 79611 h 3998426"/>
                <a:gd name="connsiteX238" fmla="*/ 3333155 w 6067597"/>
                <a:gd name="connsiteY238" fmla="*/ 79611 h 3998426"/>
                <a:gd name="connsiteX239" fmla="*/ 3334728 w 6067597"/>
                <a:gd name="connsiteY239" fmla="*/ 71838 h 3998426"/>
                <a:gd name="connsiteX240" fmla="*/ 3413010 w 6067597"/>
                <a:gd name="connsiteY240" fmla="*/ 20343 h 3998426"/>
                <a:gd name="connsiteX241" fmla="*/ 3498083 w 6067597"/>
                <a:gd name="connsiteY241" fmla="*/ 105416 h 3998426"/>
                <a:gd name="connsiteX242" fmla="*/ 3472885 w 6067597"/>
                <a:gd name="connsiteY242" fmla="*/ 165290 h 3998426"/>
                <a:gd name="connsiteX243" fmla="*/ 3466747 w 6067597"/>
                <a:gd name="connsiteY243" fmla="*/ 169463 h 3998426"/>
                <a:gd name="connsiteX244" fmla="*/ 3746622 w 6067597"/>
                <a:gd name="connsiteY244" fmla="*/ 656444 h 3998426"/>
                <a:gd name="connsiteX245" fmla="*/ 3750094 w 6067597"/>
                <a:gd name="connsiteY245" fmla="*/ 654083 h 3998426"/>
                <a:gd name="connsiteX246" fmla="*/ 3782892 w 6067597"/>
                <a:gd name="connsiteY246" fmla="*/ 647293 h 3998426"/>
                <a:gd name="connsiteX247" fmla="*/ 3861174 w 6067597"/>
                <a:gd name="connsiteY247" fmla="*/ 699567 h 3998426"/>
                <a:gd name="connsiteX248" fmla="*/ 3862501 w 6067597"/>
                <a:gd name="connsiteY248" fmla="*/ 705978 h 3998426"/>
                <a:gd name="connsiteX249" fmla="*/ 4427808 w 6067597"/>
                <a:gd name="connsiteY249" fmla="*/ 705978 h 3998426"/>
                <a:gd name="connsiteX250" fmla="*/ 4444287 w 6067597"/>
                <a:gd name="connsiteY250" fmla="*/ 681739 h 3998426"/>
                <a:gd name="connsiteX251" fmla="*/ 4504162 w 6067597"/>
                <a:gd name="connsiteY251" fmla="*/ 656541 h 3998426"/>
                <a:gd name="connsiteX252" fmla="*/ 4589235 w 6067597"/>
                <a:gd name="connsiteY252" fmla="*/ 741614 h 3998426"/>
                <a:gd name="connsiteX253" fmla="*/ 4582444 w 6067597"/>
                <a:gd name="connsiteY253" fmla="*/ 774412 h 3998426"/>
                <a:gd name="connsiteX254" fmla="*/ 4571497 w 6067597"/>
                <a:gd name="connsiteY254" fmla="*/ 790515 h 3998426"/>
                <a:gd name="connsiteX255" fmla="*/ 4857749 w 6067597"/>
                <a:gd name="connsiteY255" fmla="*/ 1288593 h 3998426"/>
                <a:gd name="connsiteX256" fmla="*/ 4864798 w 6067597"/>
                <a:gd name="connsiteY256" fmla="*/ 1287189 h 3998426"/>
                <a:gd name="connsiteX257" fmla="*/ 4943080 w 6067597"/>
                <a:gd name="connsiteY257" fmla="*/ 1339464 h 3998426"/>
                <a:gd name="connsiteX258" fmla="*/ 4944322 w 6067597"/>
                <a:gd name="connsiteY258" fmla="*/ 1345464 h 3998426"/>
                <a:gd name="connsiteX259" fmla="*/ 5528171 w 6067597"/>
                <a:gd name="connsiteY259" fmla="*/ 1345464 h 3998426"/>
                <a:gd name="connsiteX260" fmla="*/ 5533417 w 6067597"/>
                <a:gd name="connsiteY260" fmla="*/ 1319122 h 3998426"/>
                <a:gd name="connsiteX261" fmla="*/ 5611959 w 6067597"/>
                <a:gd name="connsiteY261" fmla="*/ 1266847 h 3998426"/>
                <a:gd name="connsiteX262" fmla="*/ 5697032 w 6067597"/>
                <a:gd name="connsiteY262" fmla="*/ 1351920 h 3998426"/>
                <a:gd name="connsiteX263" fmla="*/ 5671833 w 6067597"/>
                <a:gd name="connsiteY263" fmla="*/ 1411794 h 3998426"/>
                <a:gd name="connsiteX264" fmla="*/ 5663233 w 6067597"/>
                <a:gd name="connsiteY264" fmla="*/ 1417641 h 3998426"/>
                <a:gd name="connsiteX265" fmla="*/ 5948348 w 6067597"/>
                <a:gd name="connsiteY265" fmla="*/ 1913741 h 3998426"/>
                <a:gd name="connsiteX266" fmla="*/ 5949726 w 6067597"/>
                <a:gd name="connsiteY266" fmla="*/ 1912826 h 3998426"/>
                <a:gd name="connsiteX267" fmla="*/ 5982524 w 6067597"/>
                <a:gd name="connsiteY267" fmla="*/ 1906296 h 3998426"/>
                <a:gd name="connsiteX268" fmla="*/ 6067597 w 6067597"/>
                <a:gd name="connsiteY268" fmla="*/ 1991369 h 3998426"/>
                <a:gd name="connsiteX269" fmla="*/ 5982524 w 6067597"/>
                <a:gd name="connsiteY269" fmla="*/ 2076441 h 3998426"/>
                <a:gd name="connsiteX270" fmla="*/ 5965562 w 6067597"/>
                <a:gd name="connsiteY270" fmla="*/ 2072929 h 3998426"/>
                <a:gd name="connsiteX271" fmla="*/ 5670999 w 6067597"/>
                <a:gd name="connsiteY271" fmla="*/ 2583996 h 3998426"/>
                <a:gd name="connsiteX272" fmla="*/ 5673596 w 6067597"/>
                <a:gd name="connsiteY272" fmla="*/ 2587817 h 3998426"/>
                <a:gd name="connsiteX273" fmla="*/ 5680387 w 6067597"/>
                <a:gd name="connsiteY273" fmla="*/ 2620615 h 3998426"/>
                <a:gd name="connsiteX274" fmla="*/ 5595314 w 6067597"/>
                <a:gd name="connsiteY274" fmla="*/ 2705688 h 3998426"/>
                <a:gd name="connsiteX275" fmla="*/ 5535439 w 6067597"/>
                <a:gd name="connsiteY275" fmla="*/ 2680489 h 3998426"/>
                <a:gd name="connsiteX276" fmla="*/ 5527927 w 6067597"/>
                <a:gd name="connsiteY276" fmla="*/ 2669439 h 3998426"/>
                <a:gd name="connsiteX277" fmla="*/ 4944357 w 6067597"/>
                <a:gd name="connsiteY277" fmla="*/ 2669439 h 3998426"/>
                <a:gd name="connsiteX278" fmla="*/ 4943080 w 6067597"/>
                <a:gd name="connsiteY278" fmla="*/ 2675606 h 3998426"/>
                <a:gd name="connsiteX279" fmla="*/ 4864798 w 6067597"/>
                <a:gd name="connsiteY279" fmla="*/ 2727881 h 3998426"/>
                <a:gd name="connsiteX280" fmla="*/ 4861531 w 6067597"/>
                <a:gd name="connsiteY280" fmla="*/ 2727204 h 3998426"/>
                <a:gd name="connsiteX281" fmla="*/ 4522913 w 6067597"/>
                <a:gd name="connsiteY281" fmla="*/ 3314707 h 3998426"/>
                <a:gd name="connsiteX282" fmla="*/ 3823916 w 6067597"/>
                <a:gd name="connsiteY282" fmla="*/ 3314707 h 3998426"/>
                <a:gd name="connsiteX283" fmla="*/ 3815027 w 6067597"/>
                <a:gd name="connsiteY283" fmla="*/ 3327783 h 3998426"/>
                <a:gd name="connsiteX284" fmla="*/ 3755152 w 6067597"/>
                <a:gd name="connsiteY284" fmla="*/ 3352982 h 3998426"/>
                <a:gd name="connsiteX285" fmla="*/ 3745625 w 6067597"/>
                <a:gd name="connsiteY285" fmla="*/ 3351009 h 3998426"/>
                <a:gd name="connsiteX286" fmla="*/ 3467168 w 6067597"/>
                <a:gd name="connsiteY286" fmla="*/ 3834133 h 3998426"/>
                <a:gd name="connsiteX287" fmla="*/ 3471699 w 6067597"/>
                <a:gd name="connsiteY287" fmla="*/ 3835071 h 3998426"/>
                <a:gd name="connsiteX288" fmla="*/ 3523975 w 6067597"/>
                <a:gd name="connsiteY288" fmla="*/ 3913353 h 3998426"/>
                <a:gd name="connsiteX289" fmla="*/ 3438902 w 6067597"/>
                <a:gd name="connsiteY289" fmla="*/ 3998426 h 3998426"/>
                <a:gd name="connsiteX290" fmla="*/ 3360619 w 6067597"/>
                <a:gd name="connsiteY290" fmla="*/ 3946151 h 3998426"/>
                <a:gd name="connsiteX291" fmla="*/ 3356127 w 6067597"/>
                <a:gd name="connsiteY291" fmla="*/ 3924455 h 3998426"/>
                <a:gd name="connsiteX292" fmla="*/ 2756020 w 6067597"/>
                <a:gd name="connsiteY292" fmla="*/ 3924455 h 3998426"/>
                <a:gd name="connsiteX293" fmla="*/ 2751528 w 6067597"/>
                <a:gd name="connsiteY293" fmla="*/ 3946151 h 3998426"/>
                <a:gd name="connsiteX294" fmla="*/ 2673246 w 6067597"/>
                <a:gd name="connsiteY294" fmla="*/ 3998426 h 3998426"/>
                <a:gd name="connsiteX295" fmla="*/ 2588173 w 6067597"/>
                <a:gd name="connsiteY295" fmla="*/ 3913353 h 3998426"/>
                <a:gd name="connsiteX296" fmla="*/ 2594964 w 6067597"/>
                <a:gd name="connsiteY296" fmla="*/ 3880555 h 3998426"/>
                <a:gd name="connsiteX297" fmla="*/ 2613198 w 6067597"/>
                <a:gd name="connsiteY297" fmla="*/ 3853733 h 3998426"/>
                <a:gd name="connsiteX298" fmla="*/ 2321471 w 6067597"/>
                <a:gd name="connsiteY298" fmla="*/ 3348850 h 3998426"/>
                <a:gd name="connsiteX299" fmla="*/ 2301516 w 6067597"/>
                <a:gd name="connsiteY299" fmla="*/ 3352982 h 3998426"/>
                <a:gd name="connsiteX300" fmla="*/ 2241641 w 6067597"/>
                <a:gd name="connsiteY300" fmla="*/ 3327783 h 3998426"/>
                <a:gd name="connsiteX301" fmla="*/ 2232751 w 6067597"/>
                <a:gd name="connsiteY301" fmla="*/ 3314707 h 3998426"/>
                <a:gd name="connsiteX302" fmla="*/ 1657144 w 6067597"/>
                <a:gd name="connsiteY302" fmla="*/ 3314707 h 3998426"/>
                <a:gd name="connsiteX303" fmla="*/ 1641969 w 6067597"/>
                <a:gd name="connsiteY303" fmla="*/ 3337029 h 3998426"/>
                <a:gd name="connsiteX304" fmla="*/ 1582094 w 6067597"/>
                <a:gd name="connsiteY304" fmla="*/ 3362228 h 3998426"/>
                <a:gd name="connsiteX305" fmla="*/ 1497021 w 6067597"/>
                <a:gd name="connsiteY305" fmla="*/ 3277155 h 3998426"/>
                <a:gd name="connsiteX306" fmla="*/ 1503812 w 6067597"/>
                <a:gd name="connsiteY306" fmla="*/ 3243577 h 3998426"/>
                <a:gd name="connsiteX307" fmla="*/ 1504541 w 6067597"/>
                <a:gd name="connsiteY307" fmla="*/ 3242508 h 3998426"/>
                <a:gd name="connsiteX308" fmla="*/ 1205513 w 6067597"/>
                <a:gd name="connsiteY308" fmla="*/ 2724990 h 3998426"/>
                <a:gd name="connsiteX309" fmla="*/ 1187193 w 6067597"/>
                <a:gd name="connsiteY309" fmla="*/ 2722142 h 3998426"/>
                <a:gd name="connsiteX310" fmla="*/ 1133930 w 6067597"/>
                <a:gd name="connsiteY310" fmla="*/ 2673756 h 3998426"/>
                <a:gd name="connsiteX311" fmla="*/ 1133036 w 6067597"/>
                <a:gd name="connsiteY311" fmla="*/ 2669439 h 3998426"/>
                <a:gd name="connsiteX312" fmla="*/ 546121 w 6067597"/>
                <a:gd name="connsiteY312" fmla="*/ 2669439 h 3998426"/>
                <a:gd name="connsiteX313" fmla="*/ 532323 w 6067597"/>
                <a:gd name="connsiteY313" fmla="*/ 2689735 h 3998426"/>
                <a:gd name="connsiteX314" fmla="*/ 472448 w 6067597"/>
                <a:gd name="connsiteY314" fmla="*/ 2714934 h 3998426"/>
                <a:gd name="connsiteX315" fmla="*/ 387375 w 6067597"/>
                <a:gd name="connsiteY315" fmla="*/ 2629861 h 3998426"/>
                <a:gd name="connsiteX316" fmla="*/ 394166 w 6067597"/>
                <a:gd name="connsiteY316" fmla="*/ 2596283 h 3998426"/>
                <a:gd name="connsiteX317" fmla="*/ 400111 w 6067597"/>
                <a:gd name="connsiteY317" fmla="*/ 2587565 h 3998426"/>
                <a:gd name="connsiteX318" fmla="*/ 119272 w 6067597"/>
                <a:gd name="connsiteY318" fmla="*/ 2101524 h 3998426"/>
                <a:gd name="connsiteX319" fmla="*/ 117871 w 6067597"/>
                <a:gd name="connsiteY319" fmla="*/ 2102476 h 3998426"/>
                <a:gd name="connsiteX320" fmla="*/ 85073 w 6067597"/>
                <a:gd name="connsiteY320" fmla="*/ 2109267 h 3998426"/>
                <a:gd name="connsiteX321" fmla="*/ 0 w 6067597"/>
                <a:gd name="connsiteY321" fmla="*/ 2024194 h 3998426"/>
                <a:gd name="connsiteX322" fmla="*/ 85073 w 6067597"/>
                <a:gd name="connsiteY322" fmla="*/ 1939121 h 3998426"/>
                <a:gd name="connsiteX323" fmla="*/ 103219 w 6067597"/>
                <a:gd name="connsiteY323" fmla="*/ 1942878 h 3998426"/>
                <a:gd name="connsiteX324" fmla="*/ 404405 w 6067597"/>
                <a:gd name="connsiteY324" fmla="*/ 1420121 h 3998426"/>
                <a:gd name="connsiteX325" fmla="*/ 394166 w 6067597"/>
                <a:gd name="connsiteY325" fmla="*/ 1405060 h 3998426"/>
                <a:gd name="connsiteX326" fmla="*/ 387375 w 6067597"/>
                <a:gd name="connsiteY326" fmla="*/ 1372262 h 3998426"/>
                <a:gd name="connsiteX327" fmla="*/ 472448 w 6067597"/>
                <a:gd name="connsiteY327" fmla="*/ 1287189 h 3998426"/>
                <a:gd name="connsiteX328" fmla="*/ 550730 w 6067597"/>
                <a:gd name="connsiteY328" fmla="*/ 1339464 h 3998426"/>
                <a:gd name="connsiteX329" fmla="*/ 551972 w 6067597"/>
                <a:gd name="connsiteY329" fmla="*/ 1345464 h 3998426"/>
                <a:gd name="connsiteX330" fmla="*/ 1116914 w 6067597"/>
                <a:gd name="connsiteY330" fmla="*/ 1345464 h 3998426"/>
                <a:gd name="connsiteX331" fmla="*/ 1116043 w 6067597"/>
                <a:gd name="connsiteY331" fmla="*/ 1342672 h 3998426"/>
                <a:gd name="connsiteX332" fmla="*/ 1201116 w 6067597"/>
                <a:gd name="connsiteY332" fmla="*/ 1257599 h 3998426"/>
                <a:gd name="connsiteX333" fmla="*/ 1225529 w 6067597"/>
                <a:gd name="connsiteY333" fmla="*/ 1262653 h 3998426"/>
                <a:gd name="connsiteX334" fmla="*/ 1509279 w 6067597"/>
                <a:gd name="connsiteY334" fmla="*/ 770162 h 3998426"/>
                <a:gd name="connsiteX335" fmla="*/ 1494566 w 6067597"/>
                <a:gd name="connsiteY335" fmla="*/ 748520 h 3998426"/>
                <a:gd name="connsiteX336" fmla="*/ 1487775 w 6067597"/>
                <a:gd name="connsiteY336" fmla="*/ 715722 h 3998426"/>
                <a:gd name="connsiteX337" fmla="*/ 1572848 w 6067597"/>
                <a:gd name="connsiteY337" fmla="*/ 630649 h 3998426"/>
                <a:gd name="connsiteX338" fmla="*/ 1651130 w 6067597"/>
                <a:gd name="connsiteY338" fmla="*/ 682924 h 3998426"/>
                <a:gd name="connsiteX339" fmla="*/ 1655904 w 6067597"/>
                <a:gd name="connsiteY339" fmla="*/ 705978 h 3998426"/>
                <a:gd name="connsiteX340" fmla="*/ 2252137 w 6067597"/>
                <a:gd name="connsiteY340" fmla="*/ 705978 h 3998426"/>
                <a:gd name="connsiteX341" fmla="*/ 2258422 w 6067597"/>
                <a:gd name="connsiteY341" fmla="*/ 685130 h 3998426"/>
                <a:gd name="connsiteX342" fmla="*/ 2295678 w 6067597"/>
                <a:gd name="connsiteY342" fmla="*/ 654084 h 3998426"/>
                <a:gd name="connsiteX343" fmla="*/ 2326693 w 6067597"/>
                <a:gd name="connsiteY343" fmla="*/ 647811 h 3998426"/>
                <a:gd name="connsiteX344" fmla="*/ 2610356 w 6067597"/>
                <a:gd name="connsiteY344" fmla="*/ 155470 h 3998426"/>
                <a:gd name="connsiteX345" fmla="*/ 2594877 w 6067597"/>
                <a:gd name="connsiteY345" fmla="*/ 144947 h 3998426"/>
                <a:gd name="connsiteX346" fmla="*/ 2569679 w 6067597"/>
                <a:gd name="connsiteY346" fmla="*/ 85072 h 3998426"/>
                <a:gd name="connsiteX347" fmla="*/ 2654752 w 6067597"/>
                <a:gd name="connsiteY347" fmla="*/ 0 h 399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6067597" h="3998426">
                  <a:moveTo>
                    <a:pt x="2751292" y="2648105"/>
                  </a:moveTo>
                  <a:lnTo>
                    <a:pt x="2745981" y="2673756"/>
                  </a:lnTo>
                  <a:cubicBezTo>
                    <a:pt x="2732890" y="2704184"/>
                    <a:pt x="2702374" y="2726031"/>
                    <a:pt x="2667699" y="2726031"/>
                  </a:cubicBezTo>
                  <a:lnTo>
                    <a:pt x="2648849" y="2722128"/>
                  </a:lnTo>
                  <a:lnTo>
                    <a:pt x="2365394" y="3213923"/>
                  </a:lnTo>
                  <a:lnTo>
                    <a:pt x="2379798" y="3235111"/>
                  </a:lnTo>
                  <a:cubicBezTo>
                    <a:pt x="2384161" y="3245253"/>
                    <a:pt x="2386589" y="3256350"/>
                    <a:pt x="2386589" y="3267909"/>
                  </a:cubicBezTo>
                  <a:cubicBezTo>
                    <a:pt x="2386589" y="3279468"/>
                    <a:pt x="2384161" y="3290564"/>
                    <a:pt x="2379798" y="3300707"/>
                  </a:cubicBezTo>
                  <a:lnTo>
                    <a:pt x="2363037" y="3325361"/>
                  </a:lnTo>
                  <a:lnTo>
                    <a:pt x="2654946" y="3832069"/>
                  </a:lnTo>
                  <a:lnTo>
                    <a:pt x="2673246" y="3828280"/>
                  </a:lnTo>
                  <a:cubicBezTo>
                    <a:pt x="2696364" y="3828280"/>
                    <a:pt x="2717632" y="3837989"/>
                    <a:pt x="2733121" y="3853478"/>
                  </a:cubicBezTo>
                  <a:lnTo>
                    <a:pt x="2748996" y="3876830"/>
                  </a:lnTo>
                  <a:lnTo>
                    <a:pt x="3362832" y="3876830"/>
                  </a:lnTo>
                  <a:lnTo>
                    <a:pt x="3378334" y="3853478"/>
                  </a:lnTo>
                  <a:cubicBezTo>
                    <a:pt x="3385962" y="3845734"/>
                    <a:pt x="3395094" y="3839434"/>
                    <a:pt x="3405323" y="3835071"/>
                  </a:cubicBezTo>
                  <a:lnTo>
                    <a:pt x="3411361" y="3833850"/>
                  </a:lnTo>
                  <a:lnTo>
                    <a:pt x="3701314" y="3331887"/>
                  </a:lnTo>
                  <a:lnTo>
                    <a:pt x="3695277" y="3327783"/>
                  </a:lnTo>
                  <a:cubicBezTo>
                    <a:pt x="3679788" y="3312294"/>
                    <a:pt x="3670079" y="3291026"/>
                    <a:pt x="3670079" y="3267909"/>
                  </a:cubicBezTo>
                  <a:cubicBezTo>
                    <a:pt x="3671004" y="3244791"/>
                    <a:pt x="3680714" y="3223523"/>
                    <a:pt x="3695971" y="3208034"/>
                  </a:cubicBezTo>
                  <a:lnTo>
                    <a:pt x="3699014" y="3205932"/>
                  </a:lnTo>
                  <a:lnTo>
                    <a:pt x="3421549" y="2725730"/>
                  </a:lnTo>
                  <a:lnTo>
                    <a:pt x="3411162" y="2727881"/>
                  </a:lnTo>
                  <a:cubicBezTo>
                    <a:pt x="3376484" y="2727881"/>
                    <a:pt x="3345969" y="2706034"/>
                    <a:pt x="3332879" y="2675606"/>
                  </a:cubicBezTo>
                  <a:lnTo>
                    <a:pt x="3327185" y="2648105"/>
                  </a:lnTo>
                  <a:close/>
                  <a:moveTo>
                    <a:pt x="3861774" y="2038357"/>
                  </a:moveTo>
                  <a:lnTo>
                    <a:pt x="3861174" y="2041257"/>
                  </a:lnTo>
                  <a:cubicBezTo>
                    <a:pt x="3848084" y="2071685"/>
                    <a:pt x="3817569" y="2093532"/>
                    <a:pt x="3782892" y="2093532"/>
                  </a:cubicBezTo>
                  <a:lnTo>
                    <a:pt x="3759616" y="2088713"/>
                  </a:lnTo>
                  <a:lnTo>
                    <a:pt x="3473610" y="2586718"/>
                  </a:lnTo>
                  <a:lnTo>
                    <a:pt x="3489444" y="2610010"/>
                  </a:lnTo>
                  <a:cubicBezTo>
                    <a:pt x="3493807" y="2620152"/>
                    <a:pt x="3496235" y="2631249"/>
                    <a:pt x="3496235" y="2642808"/>
                  </a:cubicBezTo>
                  <a:cubicBezTo>
                    <a:pt x="3496235" y="2654367"/>
                    <a:pt x="3493807" y="2665463"/>
                    <a:pt x="3489444" y="2675606"/>
                  </a:cubicBezTo>
                  <a:lnTo>
                    <a:pt x="3472559" y="2700443"/>
                  </a:lnTo>
                  <a:lnTo>
                    <a:pt x="3750370" y="3183834"/>
                  </a:lnTo>
                  <a:lnTo>
                    <a:pt x="3755152" y="3182836"/>
                  </a:lnTo>
                  <a:cubicBezTo>
                    <a:pt x="3789829" y="3182836"/>
                    <a:pt x="3820344" y="3204682"/>
                    <a:pt x="3833434" y="3235111"/>
                  </a:cubicBezTo>
                  <a:lnTo>
                    <a:pt x="3840054" y="3267082"/>
                  </a:lnTo>
                  <a:lnTo>
                    <a:pt x="4494338" y="3267082"/>
                  </a:lnTo>
                  <a:lnTo>
                    <a:pt x="4816006" y="2710216"/>
                  </a:lnTo>
                  <a:lnTo>
                    <a:pt x="4804923" y="2702682"/>
                  </a:lnTo>
                  <a:cubicBezTo>
                    <a:pt x="4789434" y="2687193"/>
                    <a:pt x="4779725" y="2665925"/>
                    <a:pt x="4779725" y="2642808"/>
                  </a:cubicBezTo>
                  <a:cubicBezTo>
                    <a:pt x="4779725" y="2619690"/>
                    <a:pt x="4789434" y="2598422"/>
                    <a:pt x="4804923" y="2582933"/>
                  </a:cubicBezTo>
                  <a:lnTo>
                    <a:pt x="4807166" y="2581408"/>
                  </a:lnTo>
                  <a:lnTo>
                    <a:pt x="4520363" y="2082014"/>
                  </a:lnTo>
                  <a:lnTo>
                    <a:pt x="4500463" y="2086134"/>
                  </a:lnTo>
                  <a:cubicBezTo>
                    <a:pt x="4483125" y="2086134"/>
                    <a:pt x="4466827" y="2080672"/>
                    <a:pt x="4453227" y="2071407"/>
                  </a:cubicBezTo>
                  <a:lnTo>
                    <a:pt x="4425900" y="2038357"/>
                  </a:lnTo>
                  <a:close/>
                  <a:moveTo>
                    <a:pt x="1622108" y="2038357"/>
                  </a:moveTo>
                  <a:lnTo>
                    <a:pt x="1610530" y="2055388"/>
                  </a:lnTo>
                  <a:cubicBezTo>
                    <a:pt x="1595041" y="2070877"/>
                    <a:pt x="1573774" y="2080587"/>
                    <a:pt x="1550655" y="2080587"/>
                  </a:cubicBezTo>
                  <a:lnTo>
                    <a:pt x="1548886" y="2080220"/>
                  </a:lnTo>
                  <a:lnTo>
                    <a:pt x="1264284" y="2575779"/>
                  </a:lnTo>
                  <a:lnTo>
                    <a:pt x="1272087" y="2581083"/>
                  </a:lnTo>
                  <a:cubicBezTo>
                    <a:pt x="1287576" y="2596572"/>
                    <a:pt x="1297285" y="2617840"/>
                    <a:pt x="1297285" y="2640958"/>
                  </a:cubicBezTo>
                  <a:cubicBezTo>
                    <a:pt x="1297285" y="2664075"/>
                    <a:pt x="1287576" y="2685343"/>
                    <a:pt x="1272087" y="2700832"/>
                  </a:cubicBezTo>
                  <a:lnTo>
                    <a:pt x="1253858" y="2713225"/>
                  </a:lnTo>
                  <a:lnTo>
                    <a:pt x="1537858" y="3206206"/>
                  </a:lnTo>
                  <a:lnTo>
                    <a:pt x="1549297" y="3198613"/>
                  </a:lnTo>
                  <a:cubicBezTo>
                    <a:pt x="1559439" y="3194394"/>
                    <a:pt x="1570536" y="3192082"/>
                    <a:pt x="1582094" y="3192082"/>
                  </a:cubicBezTo>
                  <a:cubicBezTo>
                    <a:pt x="1616772" y="3192082"/>
                    <a:pt x="1647286" y="3213928"/>
                    <a:pt x="1660376" y="3244357"/>
                  </a:cubicBezTo>
                  <a:lnTo>
                    <a:pt x="1665081" y="3267082"/>
                  </a:lnTo>
                  <a:lnTo>
                    <a:pt x="2216614" y="3267082"/>
                  </a:lnTo>
                  <a:lnTo>
                    <a:pt x="2223233" y="3235111"/>
                  </a:lnTo>
                  <a:cubicBezTo>
                    <a:pt x="2236324" y="3204682"/>
                    <a:pt x="2266838" y="3182836"/>
                    <a:pt x="2301516" y="3182836"/>
                  </a:cubicBezTo>
                  <a:lnTo>
                    <a:pt x="2316723" y="3185985"/>
                  </a:lnTo>
                  <a:lnTo>
                    <a:pt x="2601556" y="2691613"/>
                  </a:lnTo>
                  <a:lnTo>
                    <a:pt x="2589416" y="2673756"/>
                  </a:lnTo>
                  <a:cubicBezTo>
                    <a:pt x="2585053" y="2663613"/>
                    <a:pt x="2582626" y="2652517"/>
                    <a:pt x="2582626" y="2640958"/>
                  </a:cubicBezTo>
                  <a:cubicBezTo>
                    <a:pt x="2582626" y="2629399"/>
                    <a:pt x="2584938" y="2618302"/>
                    <a:pt x="2589157" y="2608160"/>
                  </a:cubicBezTo>
                  <a:lnTo>
                    <a:pt x="2598681" y="2593811"/>
                  </a:lnTo>
                  <a:lnTo>
                    <a:pt x="2309617" y="2090479"/>
                  </a:lnTo>
                  <a:lnTo>
                    <a:pt x="2304235" y="2089643"/>
                  </a:lnTo>
                  <a:cubicBezTo>
                    <a:pt x="2280410" y="2082072"/>
                    <a:pt x="2260791" y="2064078"/>
                    <a:pt x="2250973" y="2041257"/>
                  </a:cubicBezTo>
                  <a:lnTo>
                    <a:pt x="2250373" y="2038357"/>
                  </a:lnTo>
                  <a:close/>
                  <a:moveTo>
                    <a:pt x="2713096" y="1403586"/>
                  </a:moveTo>
                  <a:lnTo>
                    <a:pt x="2687550" y="1420953"/>
                  </a:lnTo>
                  <a:cubicBezTo>
                    <a:pt x="2677407" y="1425317"/>
                    <a:pt x="2666311" y="1427744"/>
                    <a:pt x="2654752" y="1427744"/>
                  </a:cubicBezTo>
                  <a:lnTo>
                    <a:pt x="2654437" y="1427679"/>
                  </a:lnTo>
                  <a:lnTo>
                    <a:pt x="2364036" y="1931525"/>
                  </a:lnTo>
                  <a:lnTo>
                    <a:pt x="2389130" y="1948584"/>
                  </a:lnTo>
                  <a:cubicBezTo>
                    <a:pt x="2404619" y="1964073"/>
                    <a:pt x="2414329" y="1985341"/>
                    <a:pt x="2414329" y="2008459"/>
                  </a:cubicBezTo>
                  <a:cubicBezTo>
                    <a:pt x="2414329" y="2031576"/>
                    <a:pt x="2404619" y="2052844"/>
                    <a:pt x="2389130" y="2068333"/>
                  </a:cubicBezTo>
                  <a:lnTo>
                    <a:pt x="2362362" y="2086531"/>
                  </a:lnTo>
                  <a:lnTo>
                    <a:pt x="2635812" y="2562334"/>
                  </a:lnTo>
                  <a:lnTo>
                    <a:pt x="2667699" y="2555885"/>
                  </a:lnTo>
                  <a:cubicBezTo>
                    <a:pt x="2690816" y="2555885"/>
                    <a:pt x="2712084" y="2565594"/>
                    <a:pt x="2727573" y="2581083"/>
                  </a:cubicBezTo>
                  <a:lnTo>
                    <a:pt x="2740760" y="2600480"/>
                  </a:lnTo>
                  <a:lnTo>
                    <a:pt x="3338945" y="2600480"/>
                  </a:lnTo>
                  <a:lnTo>
                    <a:pt x="3350594" y="2582933"/>
                  </a:lnTo>
                  <a:cubicBezTo>
                    <a:pt x="3365851" y="2567444"/>
                    <a:pt x="3387120" y="2557735"/>
                    <a:pt x="3411162" y="2557735"/>
                  </a:cubicBezTo>
                  <a:lnTo>
                    <a:pt x="3432626" y="2562179"/>
                  </a:lnTo>
                  <a:lnTo>
                    <a:pt x="3719845" y="2063667"/>
                  </a:lnTo>
                  <a:lnTo>
                    <a:pt x="3704610" y="2041257"/>
                  </a:lnTo>
                  <a:cubicBezTo>
                    <a:pt x="3700246" y="2031114"/>
                    <a:pt x="3697819" y="2020018"/>
                    <a:pt x="3697819" y="2008459"/>
                  </a:cubicBezTo>
                  <a:cubicBezTo>
                    <a:pt x="3697819" y="1996900"/>
                    <a:pt x="3700246" y="1985804"/>
                    <a:pt x="3704610" y="1975661"/>
                  </a:cubicBezTo>
                  <a:lnTo>
                    <a:pt x="3718602" y="1955078"/>
                  </a:lnTo>
                  <a:lnTo>
                    <a:pt x="3428683" y="1453324"/>
                  </a:lnTo>
                  <a:lnTo>
                    <a:pt x="3409311" y="1457335"/>
                  </a:lnTo>
                  <a:cubicBezTo>
                    <a:pt x="3374635" y="1457335"/>
                    <a:pt x="3344119" y="1435488"/>
                    <a:pt x="3331029" y="1405060"/>
                  </a:cubicBezTo>
                  <a:lnTo>
                    <a:pt x="3330724" y="1403586"/>
                  </a:lnTo>
                  <a:close/>
                  <a:moveTo>
                    <a:pt x="4945558" y="1393089"/>
                  </a:moveTo>
                  <a:lnTo>
                    <a:pt x="4943080" y="1405060"/>
                  </a:lnTo>
                  <a:cubicBezTo>
                    <a:pt x="4929990" y="1435488"/>
                    <a:pt x="4899475" y="1457335"/>
                    <a:pt x="4864798" y="1457335"/>
                  </a:cubicBezTo>
                  <a:lnTo>
                    <a:pt x="4854215" y="1455144"/>
                  </a:lnTo>
                  <a:lnTo>
                    <a:pt x="4567772" y="1952122"/>
                  </a:lnTo>
                  <a:lnTo>
                    <a:pt x="4578745" y="1968263"/>
                  </a:lnTo>
                  <a:cubicBezTo>
                    <a:pt x="4583108" y="1978406"/>
                    <a:pt x="4585536" y="1989502"/>
                    <a:pt x="4585536" y="2001061"/>
                  </a:cubicBezTo>
                  <a:cubicBezTo>
                    <a:pt x="4585536" y="2012620"/>
                    <a:pt x="4583108" y="2023716"/>
                    <a:pt x="4578745" y="2033859"/>
                  </a:cubicBezTo>
                  <a:lnTo>
                    <a:pt x="4562461" y="2057813"/>
                  </a:lnTo>
                  <a:lnTo>
                    <a:pt x="4851988" y="2560387"/>
                  </a:lnTo>
                  <a:lnTo>
                    <a:pt x="4864798" y="2557735"/>
                  </a:lnTo>
                  <a:cubicBezTo>
                    <a:pt x="4899475" y="2557735"/>
                    <a:pt x="4929990" y="2579581"/>
                    <a:pt x="4943080" y="2610010"/>
                  </a:cubicBezTo>
                  <a:lnTo>
                    <a:pt x="4945524" y="2621814"/>
                  </a:lnTo>
                  <a:lnTo>
                    <a:pt x="5510489" y="2621814"/>
                  </a:lnTo>
                  <a:lnTo>
                    <a:pt x="5510241" y="2620615"/>
                  </a:lnTo>
                  <a:cubicBezTo>
                    <a:pt x="5510241" y="2572530"/>
                    <a:pt x="5549079" y="2535542"/>
                    <a:pt x="5595314" y="2535542"/>
                  </a:cubicBezTo>
                  <a:cubicBezTo>
                    <a:pt x="5606873" y="2535542"/>
                    <a:pt x="5617969" y="2537969"/>
                    <a:pt x="5628112" y="2542333"/>
                  </a:cubicBezTo>
                  <a:lnTo>
                    <a:pt x="5635993" y="2547691"/>
                  </a:lnTo>
                  <a:lnTo>
                    <a:pt x="5922730" y="2051297"/>
                  </a:lnTo>
                  <a:lnTo>
                    <a:pt x="5922650" y="2051242"/>
                  </a:lnTo>
                  <a:cubicBezTo>
                    <a:pt x="5907161" y="2035754"/>
                    <a:pt x="5897451" y="2014485"/>
                    <a:pt x="5897451" y="1991369"/>
                  </a:cubicBezTo>
                  <a:cubicBezTo>
                    <a:pt x="5897451" y="1979347"/>
                    <a:pt x="5899879" y="1968020"/>
                    <a:pt x="5904242" y="1957790"/>
                  </a:cubicBezTo>
                  <a:lnTo>
                    <a:pt x="5911949" y="1946490"/>
                  </a:lnTo>
                  <a:lnTo>
                    <a:pt x="5618559" y="1435627"/>
                  </a:lnTo>
                  <a:lnTo>
                    <a:pt x="5611959" y="1436993"/>
                  </a:lnTo>
                  <a:cubicBezTo>
                    <a:pt x="5588840" y="1436993"/>
                    <a:pt x="5567572" y="1427284"/>
                    <a:pt x="5552084" y="1411794"/>
                  </a:cubicBezTo>
                  <a:lnTo>
                    <a:pt x="5539368" y="1393089"/>
                  </a:lnTo>
                  <a:close/>
                  <a:moveTo>
                    <a:pt x="553209" y="1393089"/>
                  </a:moveTo>
                  <a:lnTo>
                    <a:pt x="550730" y="1405060"/>
                  </a:lnTo>
                  <a:cubicBezTo>
                    <a:pt x="537640" y="1435488"/>
                    <a:pt x="507125" y="1457335"/>
                    <a:pt x="472448" y="1457335"/>
                  </a:cubicBezTo>
                  <a:lnTo>
                    <a:pt x="440939" y="1450811"/>
                  </a:lnTo>
                  <a:lnTo>
                    <a:pt x="145534" y="1965181"/>
                  </a:lnTo>
                  <a:lnTo>
                    <a:pt x="163355" y="1991395"/>
                  </a:lnTo>
                  <a:cubicBezTo>
                    <a:pt x="167718" y="2001538"/>
                    <a:pt x="170146" y="2012635"/>
                    <a:pt x="170146" y="2024194"/>
                  </a:cubicBezTo>
                  <a:cubicBezTo>
                    <a:pt x="170146" y="2035753"/>
                    <a:pt x="167718" y="2046849"/>
                    <a:pt x="163355" y="2056992"/>
                  </a:cubicBezTo>
                  <a:lnTo>
                    <a:pt x="155423" y="2068659"/>
                  </a:lnTo>
                  <a:lnTo>
                    <a:pt x="435185" y="2554283"/>
                  </a:lnTo>
                  <a:lnTo>
                    <a:pt x="439651" y="2551319"/>
                  </a:lnTo>
                  <a:cubicBezTo>
                    <a:pt x="449793" y="2547100"/>
                    <a:pt x="460890" y="2544788"/>
                    <a:pt x="472448" y="2544788"/>
                  </a:cubicBezTo>
                  <a:cubicBezTo>
                    <a:pt x="507125" y="2544788"/>
                    <a:pt x="537640" y="2566634"/>
                    <a:pt x="550730" y="2597063"/>
                  </a:cubicBezTo>
                  <a:lnTo>
                    <a:pt x="555855" y="2621814"/>
                  </a:lnTo>
                  <a:lnTo>
                    <a:pt x="1131103" y="2621814"/>
                  </a:lnTo>
                  <a:lnTo>
                    <a:pt x="1133930" y="2608160"/>
                  </a:lnTo>
                  <a:cubicBezTo>
                    <a:pt x="1147021" y="2577731"/>
                    <a:pt x="1177536" y="2555885"/>
                    <a:pt x="1212212" y="2555885"/>
                  </a:cubicBezTo>
                  <a:lnTo>
                    <a:pt x="1217359" y="2556951"/>
                  </a:lnTo>
                  <a:lnTo>
                    <a:pt x="1502485" y="2063345"/>
                  </a:lnTo>
                  <a:lnTo>
                    <a:pt x="1490781" y="2055388"/>
                  </a:lnTo>
                  <a:cubicBezTo>
                    <a:pt x="1475292" y="2039900"/>
                    <a:pt x="1465582" y="2018632"/>
                    <a:pt x="1465582" y="1995515"/>
                  </a:cubicBezTo>
                  <a:cubicBezTo>
                    <a:pt x="1465582" y="1971472"/>
                    <a:pt x="1475292" y="1950204"/>
                    <a:pt x="1490781" y="1934947"/>
                  </a:cubicBezTo>
                  <a:lnTo>
                    <a:pt x="1491201" y="1934668"/>
                  </a:lnTo>
                  <a:lnTo>
                    <a:pt x="1197912" y="1427081"/>
                  </a:lnTo>
                  <a:lnTo>
                    <a:pt x="1168318" y="1420954"/>
                  </a:lnTo>
                  <a:lnTo>
                    <a:pt x="1134618" y="1393089"/>
                  </a:lnTo>
                  <a:close/>
                  <a:moveTo>
                    <a:pt x="3863568" y="753603"/>
                  </a:moveTo>
                  <a:lnTo>
                    <a:pt x="3861174" y="765163"/>
                  </a:lnTo>
                  <a:cubicBezTo>
                    <a:pt x="3848084" y="795592"/>
                    <a:pt x="3817569" y="817439"/>
                    <a:pt x="3782892" y="817439"/>
                  </a:cubicBezTo>
                  <a:lnTo>
                    <a:pt x="3756139" y="811899"/>
                  </a:lnTo>
                  <a:lnTo>
                    <a:pt x="3468099" y="1311649"/>
                  </a:lnTo>
                  <a:lnTo>
                    <a:pt x="3469186" y="1312387"/>
                  </a:lnTo>
                  <a:cubicBezTo>
                    <a:pt x="3484675" y="1327876"/>
                    <a:pt x="3494384" y="1349144"/>
                    <a:pt x="3494384" y="1372262"/>
                  </a:cubicBezTo>
                  <a:cubicBezTo>
                    <a:pt x="3494384" y="1383821"/>
                    <a:pt x="3491956" y="1394917"/>
                    <a:pt x="3487593" y="1405060"/>
                  </a:cubicBezTo>
                  <a:lnTo>
                    <a:pt x="3470480" y="1430233"/>
                  </a:lnTo>
                  <a:lnTo>
                    <a:pt x="3757597" y="1928624"/>
                  </a:lnTo>
                  <a:lnTo>
                    <a:pt x="3782892" y="1923387"/>
                  </a:lnTo>
                  <a:cubicBezTo>
                    <a:pt x="3817569" y="1923387"/>
                    <a:pt x="3848084" y="1945233"/>
                    <a:pt x="3861174" y="1975661"/>
                  </a:cubicBezTo>
                  <a:lnTo>
                    <a:pt x="3862555" y="1982329"/>
                  </a:lnTo>
                  <a:lnTo>
                    <a:pt x="4419178" y="1982329"/>
                  </a:lnTo>
                  <a:lnTo>
                    <a:pt x="4422181" y="1967483"/>
                  </a:lnTo>
                  <a:cubicBezTo>
                    <a:pt x="4435271" y="1936795"/>
                    <a:pt x="4465787" y="1915989"/>
                    <a:pt x="4500463" y="1915989"/>
                  </a:cubicBezTo>
                  <a:lnTo>
                    <a:pt x="4528636" y="1921822"/>
                  </a:lnTo>
                  <a:lnTo>
                    <a:pt x="4809123" y="1434992"/>
                  </a:lnTo>
                  <a:lnTo>
                    <a:pt x="4804923" y="1432137"/>
                  </a:lnTo>
                  <a:cubicBezTo>
                    <a:pt x="4789434" y="1416647"/>
                    <a:pt x="4779725" y="1395379"/>
                    <a:pt x="4779725" y="1372262"/>
                  </a:cubicBezTo>
                  <a:cubicBezTo>
                    <a:pt x="4779725" y="1348220"/>
                    <a:pt x="4789434" y="1326952"/>
                    <a:pt x="4804923" y="1311694"/>
                  </a:cubicBezTo>
                  <a:lnTo>
                    <a:pt x="4812801" y="1306465"/>
                  </a:lnTo>
                  <a:lnTo>
                    <a:pt x="4533745" y="820561"/>
                  </a:lnTo>
                  <a:lnTo>
                    <a:pt x="4504162" y="826687"/>
                  </a:lnTo>
                  <a:cubicBezTo>
                    <a:pt x="4469486" y="826687"/>
                    <a:pt x="4438970" y="804840"/>
                    <a:pt x="4425880" y="774412"/>
                  </a:cubicBezTo>
                  <a:lnTo>
                    <a:pt x="4421571" y="753603"/>
                  </a:lnTo>
                  <a:close/>
                  <a:moveTo>
                    <a:pt x="1647674" y="753603"/>
                  </a:moveTo>
                  <a:lnTo>
                    <a:pt x="1632723" y="775596"/>
                  </a:lnTo>
                  <a:cubicBezTo>
                    <a:pt x="1617234" y="791085"/>
                    <a:pt x="1595966" y="800795"/>
                    <a:pt x="1572848" y="800795"/>
                  </a:cubicBezTo>
                  <a:lnTo>
                    <a:pt x="1548698" y="795794"/>
                  </a:lnTo>
                  <a:lnTo>
                    <a:pt x="1265337" y="1289191"/>
                  </a:lnTo>
                  <a:lnTo>
                    <a:pt x="1279398" y="1309873"/>
                  </a:lnTo>
                  <a:cubicBezTo>
                    <a:pt x="1283761" y="1320016"/>
                    <a:pt x="1286189" y="1331113"/>
                    <a:pt x="1286189" y="1342672"/>
                  </a:cubicBezTo>
                  <a:cubicBezTo>
                    <a:pt x="1286189" y="1365789"/>
                    <a:pt x="1276479" y="1387057"/>
                    <a:pt x="1260990" y="1402546"/>
                  </a:cubicBezTo>
                  <a:lnTo>
                    <a:pt x="1246811" y="1412185"/>
                  </a:lnTo>
                  <a:lnTo>
                    <a:pt x="1534962" y="1913567"/>
                  </a:lnTo>
                  <a:lnTo>
                    <a:pt x="1550655" y="1910442"/>
                  </a:lnTo>
                  <a:cubicBezTo>
                    <a:pt x="1585332" y="1910442"/>
                    <a:pt x="1615847" y="1932288"/>
                    <a:pt x="1628937" y="1962716"/>
                  </a:cubicBezTo>
                  <a:lnTo>
                    <a:pt x="1632998" y="1982328"/>
                  </a:lnTo>
                  <a:lnTo>
                    <a:pt x="2249386" y="1982328"/>
                  </a:lnTo>
                  <a:lnTo>
                    <a:pt x="2250714" y="1975661"/>
                  </a:lnTo>
                  <a:cubicBezTo>
                    <a:pt x="2259152" y="1955375"/>
                    <a:pt x="2275218" y="1938904"/>
                    <a:pt x="2295678" y="1930178"/>
                  </a:cubicBezTo>
                  <a:lnTo>
                    <a:pt x="2310597" y="1927161"/>
                  </a:lnTo>
                  <a:lnTo>
                    <a:pt x="2608346" y="1411702"/>
                  </a:lnTo>
                  <a:lnTo>
                    <a:pt x="2594877" y="1402546"/>
                  </a:lnTo>
                  <a:cubicBezTo>
                    <a:pt x="2579388" y="1387057"/>
                    <a:pt x="2569679" y="1365789"/>
                    <a:pt x="2569679" y="1342672"/>
                  </a:cubicBezTo>
                  <a:cubicBezTo>
                    <a:pt x="2569679" y="1331113"/>
                    <a:pt x="2572106" y="1320016"/>
                    <a:pt x="2576470" y="1309873"/>
                  </a:cubicBezTo>
                  <a:lnTo>
                    <a:pt x="2588764" y="1291789"/>
                  </a:lnTo>
                  <a:lnTo>
                    <a:pt x="2474142" y="1092204"/>
                  </a:lnTo>
                  <a:lnTo>
                    <a:pt x="2313494" y="814175"/>
                  </a:lnTo>
                  <a:lnTo>
                    <a:pt x="2296457" y="810648"/>
                  </a:lnTo>
                  <a:cubicBezTo>
                    <a:pt x="2281243" y="804102"/>
                    <a:pt x="2268174" y="793201"/>
                    <a:pt x="2258909" y="779601"/>
                  </a:cubicBezTo>
                  <a:lnTo>
                    <a:pt x="2250804" y="753603"/>
                  </a:lnTo>
                  <a:close/>
                  <a:moveTo>
                    <a:pt x="2726667" y="127236"/>
                  </a:moveTo>
                  <a:lnTo>
                    <a:pt x="2714627" y="144947"/>
                  </a:lnTo>
                  <a:cubicBezTo>
                    <a:pt x="2706882" y="152691"/>
                    <a:pt x="2697693" y="158991"/>
                    <a:pt x="2687550" y="163354"/>
                  </a:cubicBezTo>
                  <a:lnTo>
                    <a:pt x="2656270" y="169831"/>
                  </a:lnTo>
                  <a:lnTo>
                    <a:pt x="2373638" y="661959"/>
                  </a:lnTo>
                  <a:lnTo>
                    <a:pt x="2389130" y="672491"/>
                  </a:lnTo>
                  <a:cubicBezTo>
                    <a:pt x="2404619" y="687979"/>
                    <a:pt x="2414329" y="709248"/>
                    <a:pt x="2414329" y="732366"/>
                  </a:cubicBezTo>
                  <a:cubicBezTo>
                    <a:pt x="2414329" y="755483"/>
                    <a:pt x="2404619" y="776751"/>
                    <a:pt x="2389130" y="792240"/>
                  </a:cubicBezTo>
                  <a:lnTo>
                    <a:pt x="2365941" y="808005"/>
                  </a:lnTo>
                  <a:lnTo>
                    <a:pt x="2627563" y="1263228"/>
                  </a:lnTo>
                  <a:lnTo>
                    <a:pt x="2654752" y="1257599"/>
                  </a:lnTo>
                  <a:cubicBezTo>
                    <a:pt x="2700988" y="1257599"/>
                    <a:pt x="2739825" y="1296435"/>
                    <a:pt x="2739825" y="1342672"/>
                  </a:cubicBezTo>
                  <a:lnTo>
                    <a:pt x="2737073" y="1355961"/>
                  </a:lnTo>
                  <a:lnTo>
                    <a:pt x="3327534" y="1355961"/>
                  </a:lnTo>
                  <a:lnTo>
                    <a:pt x="3331029" y="1338684"/>
                  </a:lnTo>
                  <a:cubicBezTo>
                    <a:pt x="3344119" y="1307995"/>
                    <a:pt x="3374635" y="1287189"/>
                    <a:pt x="3409311" y="1287189"/>
                  </a:cubicBezTo>
                  <a:lnTo>
                    <a:pt x="3424449" y="1290324"/>
                  </a:lnTo>
                  <a:lnTo>
                    <a:pt x="3713854" y="789310"/>
                  </a:lnTo>
                  <a:lnTo>
                    <a:pt x="3717144" y="783600"/>
                  </a:lnTo>
                  <a:lnTo>
                    <a:pt x="3704610" y="765163"/>
                  </a:lnTo>
                  <a:cubicBezTo>
                    <a:pt x="3700246" y="755021"/>
                    <a:pt x="3697819" y="743924"/>
                    <a:pt x="3697819" y="732366"/>
                  </a:cubicBezTo>
                  <a:cubicBezTo>
                    <a:pt x="3697819" y="720807"/>
                    <a:pt x="3700246" y="709710"/>
                    <a:pt x="3704610" y="699567"/>
                  </a:cubicBezTo>
                  <a:lnTo>
                    <a:pt x="3710880" y="690343"/>
                  </a:lnTo>
                  <a:lnTo>
                    <a:pt x="3422665" y="188490"/>
                  </a:lnTo>
                  <a:lnTo>
                    <a:pt x="3413010" y="190489"/>
                  </a:lnTo>
                  <a:cubicBezTo>
                    <a:pt x="3378334" y="190489"/>
                    <a:pt x="3347818" y="168642"/>
                    <a:pt x="3334728" y="138214"/>
                  </a:cubicBezTo>
                  <a:lnTo>
                    <a:pt x="3332455" y="127236"/>
                  </a:lnTo>
                  <a:close/>
                  <a:moveTo>
                    <a:pt x="2654752" y="0"/>
                  </a:moveTo>
                  <a:cubicBezTo>
                    <a:pt x="2689429" y="0"/>
                    <a:pt x="2719944" y="21845"/>
                    <a:pt x="2733034" y="52274"/>
                  </a:cubicBezTo>
                  <a:lnTo>
                    <a:pt x="2738694" y="79611"/>
                  </a:lnTo>
                  <a:lnTo>
                    <a:pt x="3333155" y="79611"/>
                  </a:lnTo>
                  <a:lnTo>
                    <a:pt x="3334728" y="71838"/>
                  </a:lnTo>
                  <a:cubicBezTo>
                    <a:pt x="3347818" y="41149"/>
                    <a:pt x="3378334" y="20343"/>
                    <a:pt x="3413010" y="20343"/>
                  </a:cubicBezTo>
                  <a:cubicBezTo>
                    <a:pt x="3459246" y="20343"/>
                    <a:pt x="3498083" y="59180"/>
                    <a:pt x="3498083" y="105416"/>
                  </a:cubicBezTo>
                  <a:cubicBezTo>
                    <a:pt x="3498083" y="128533"/>
                    <a:pt x="3488373" y="149801"/>
                    <a:pt x="3472885" y="165290"/>
                  </a:cubicBezTo>
                  <a:lnTo>
                    <a:pt x="3466747" y="169463"/>
                  </a:lnTo>
                  <a:lnTo>
                    <a:pt x="3746622" y="656444"/>
                  </a:lnTo>
                  <a:lnTo>
                    <a:pt x="3750094" y="654083"/>
                  </a:lnTo>
                  <a:cubicBezTo>
                    <a:pt x="3760237" y="649720"/>
                    <a:pt x="3771333" y="647293"/>
                    <a:pt x="3782892" y="647293"/>
                  </a:cubicBezTo>
                  <a:cubicBezTo>
                    <a:pt x="3817569" y="647293"/>
                    <a:pt x="3848084" y="669138"/>
                    <a:pt x="3861174" y="699567"/>
                  </a:cubicBezTo>
                  <a:lnTo>
                    <a:pt x="3862501" y="705978"/>
                  </a:lnTo>
                  <a:lnTo>
                    <a:pt x="4427808" y="705978"/>
                  </a:lnTo>
                  <a:lnTo>
                    <a:pt x="4444287" y="681739"/>
                  </a:lnTo>
                  <a:cubicBezTo>
                    <a:pt x="4459776" y="666250"/>
                    <a:pt x="4481044" y="656541"/>
                    <a:pt x="4504162" y="656541"/>
                  </a:cubicBezTo>
                  <a:cubicBezTo>
                    <a:pt x="4550398" y="656541"/>
                    <a:pt x="4589235" y="695378"/>
                    <a:pt x="4589235" y="741614"/>
                  </a:cubicBezTo>
                  <a:cubicBezTo>
                    <a:pt x="4589235" y="753173"/>
                    <a:pt x="4586807" y="764269"/>
                    <a:pt x="4582444" y="774412"/>
                  </a:cubicBezTo>
                  <a:lnTo>
                    <a:pt x="4571497" y="790515"/>
                  </a:lnTo>
                  <a:lnTo>
                    <a:pt x="4857749" y="1288593"/>
                  </a:lnTo>
                  <a:lnTo>
                    <a:pt x="4864798" y="1287189"/>
                  </a:lnTo>
                  <a:cubicBezTo>
                    <a:pt x="4899475" y="1287189"/>
                    <a:pt x="4929990" y="1309035"/>
                    <a:pt x="4943080" y="1339464"/>
                  </a:cubicBezTo>
                  <a:lnTo>
                    <a:pt x="4944322" y="1345464"/>
                  </a:lnTo>
                  <a:lnTo>
                    <a:pt x="5528171" y="1345464"/>
                  </a:lnTo>
                  <a:lnTo>
                    <a:pt x="5533417" y="1319122"/>
                  </a:lnTo>
                  <a:cubicBezTo>
                    <a:pt x="5546073" y="1288693"/>
                    <a:pt x="5575895" y="1266847"/>
                    <a:pt x="5611959" y="1266847"/>
                  </a:cubicBezTo>
                  <a:cubicBezTo>
                    <a:pt x="5658193" y="1266847"/>
                    <a:pt x="5697032" y="1305684"/>
                    <a:pt x="5697032" y="1351920"/>
                  </a:cubicBezTo>
                  <a:cubicBezTo>
                    <a:pt x="5697032" y="1375037"/>
                    <a:pt x="5687322" y="1396306"/>
                    <a:pt x="5671833" y="1411794"/>
                  </a:cubicBezTo>
                  <a:lnTo>
                    <a:pt x="5663233" y="1417641"/>
                  </a:lnTo>
                  <a:lnTo>
                    <a:pt x="5948348" y="1913741"/>
                  </a:lnTo>
                  <a:lnTo>
                    <a:pt x="5949726" y="1912826"/>
                  </a:lnTo>
                  <a:cubicBezTo>
                    <a:pt x="5959869" y="1908608"/>
                    <a:pt x="5970966" y="1906296"/>
                    <a:pt x="5982524" y="1906296"/>
                  </a:cubicBezTo>
                  <a:cubicBezTo>
                    <a:pt x="6028760" y="1906296"/>
                    <a:pt x="6067597" y="1945133"/>
                    <a:pt x="6067597" y="1991369"/>
                  </a:cubicBezTo>
                  <a:cubicBezTo>
                    <a:pt x="6067597" y="2037602"/>
                    <a:pt x="6028760" y="2076441"/>
                    <a:pt x="5982524" y="2076441"/>
                  </a:cubicBezTo>
                  <a:lnTo>
                    <a:pt x="5965562" y="2072929"/>
                  </a:lnTo>
                  <a:lnTo>
                    <a:pt x="5670999" y="2583996"/>
                  </a:lnTo>
                  <a:lnTo>
                    <a:pt x="5673596" y="2587817"/>
                  </a:lnTo>
                  <a:cubicBezTo>
                    <a:pt x="5677959" y="2597959"/>
                    <a:pt x="5680387" y="2609056"/>
                    <a:pt x="5680387" y="2620615"/>
                  </a:cubicBezTo>
                  <a:cubicBezTo>
                    <a:pt x="5680387" y="2666849"/>
                    <a:pt x="5641550" y="2705688"/>
                    <a:pt x="5595314" y="2705688"/>
                  </a:cubicBezTo>
                  <a:cubicBezTo>
                    <a:pt x="5572197" y="2705688"/>
                    <a:pt x="5550928" y="2695978"/>
                    <a:pt x="5535439" y="2680489"/>
                  </a:cubicBezTo>
                  <a:lnTo>
                    <a:pt x="5527927" y="2669439"/>
                  </a:lnTo>
                  <a:lnTo>
                    <a:pt x="4944357" y="2669439"/>
                  </a:lnTo>
                  <a:lnTo>
                    <a:pt x="4943080" y="2675606"/>
                  </a:lnTo>
                  <a:cubicBezTo>
                    <a:pt x="4929990" y="2706034"/>
                    <a:pt x="4899475" y="2727881"/>
                    <a:pt x="4864798" y="2727881"/>
                  </a:cubicBezTo>
                  <a:lnTo>
                    <a:pt x="4861531" y="2727204"/>
                  </a:lnTo>
                  <a:lnTo>
                    <a:pt x="4522913" y="3314707"/>
                  </a:lnTo>
                  <a:lnTo>
                    <a:pt x="3823916" y="3314707"/>
                  </a:lnTo>
                  <a:lnTo>
                    <a:pt x="3815027" y="3327783"/>
                  </a:lnTo>
                  <a:cubicBezTo>
                    <a:pt x="3799538" y="3343272"/>
                    <a:pt x="3778270" y="3352982"/>
                    <a:pt x="3755152" y="3352982"/>
                  </a:cubicBezTo>
                  <a:lnTo>
                    <a:pt x="3745625" y="3351009"/>
                  </a:lnTo>
                  <a:lnTo>
                    <a:pt x="3467168" y="3834133"/>
                  </a:lnTo>
                  <a:lnTo>
                    <a:pt x="3471699" y="3835071"/>
                  </a:lnTo>
                  <a:cubicBezTo>
                    <a:pt x="3502128" y="3848161"/>
                    <a:pt x="3523975" y="3878676"/>
                    <a:pt x="3523975" y="3913353"/>
                  </a:cubicBezTo>
                  <a:cubicBezTo>
                    <a:pt x="3523975" y="3959587"/>
                    <a:pt x="3485136" y="3998426"/>
                    <a:pt x="3438902" y="3998426"/>
                  </a:cubicBezTo>
                  <a:cubicBezTo>
                    <a:pt x="3404224" y="3998426"/>
                    <a:pt x="3373710" y="3976579"/>
                    <a:pt x="3360619" y="3946151"/>
                  </a:cubicBezTo>
                  <a:lnTo>
                    <a:pt x="3356127" y="3924455"/>
                  </a:lnTo>
                  <a:lnTo>
                    <a:pt x="2756020" y="3924455"/>
                  </a:lnTo>
                  <a:lnTo>
                    <a:pt x="2751528" y="3946151"/>
                  </a:lnTo>
                  <a:cubicBezTo>
                    <a:pt x="2738438" y="3976579"/>
                    <a:pt x="2707923" y="3998426"/>
                    <a:pt x="2673246" y="3998426"/>
                  </a:cubicBezTo>
                  <a:cubicBezTo>
                    <a:pt x="2627011" y="3998426"/>
                    <a:pt x="2588173" y="3959587"/>
                    <a:pt x="2588173" y="3913353"/>
                  </a:cubicBezTo>
                  <a:cubicBezTo>
                    <a:pt x="2588173" y="3901794"/>
                    <a:pt x="2590600" y="3890697"/>
                    <a:pt x="2594964" y="3880555"/>
                  </a:cubicBezTo>
                  <a:lnTo>
                    <a:pt x="2613198" y="3853733"/>
                  </a:lnTo>
                  <a:lnTo>
                    <a:pt x="2321471" y="3348850"/>
                  </a:lnTo>
                  <a:lnTo>
                    <a:pt x="2301516" y="3352982"/>
                  </a:lnTo>
                  <a:cubicBezTo>
                    <a:pt x="2278398" y="3352982"/>
                    <a:pt x="2257129" y="3343272"/>
                    <a:pt x="2241641" y="3327783"/>
                  </a:cubicBezTo>
                  <a:lnTo>
                    <a:pt x="2232751" y="3314707"/>
                  </a:lnTo>
                  <a:lnTo>
                    <a:pt x="1657144" y="3314707"/>
                  </a:lnTo>
                  <a:lnTo>
                    <a:pt x="1641969" y="3337029"/>
                  </a:lnTo>
                  <a:cubicBezTo>
                    <a:pt x="1626481" y="3352518"/>
                    <a:pt x="1605212" y="3362228"/>
                    <a:pt x="1582094" y="3362228"/>
                  </a:cubicBezTo>
                  <a:cubicBezTo>
                    <a:pt x="1535860" y="3362228"/>
                    <a:pt x="1497021" y="3323389"/>
                    <a:pt x="1497021" y="3277155"/>
                  </a:cubicBezTo>
                  <a:cubicBezTo>
                    <a:pt x="1497021" y="3265134"/>
                    <a:pt x="1499448" y="3253806"/>
                    <a:pt x="1503812" y="3243577"/>
                  </a:cubicBezTo>
                  <a:lnTo>
                    <a:pt x="1504541" y="3242508"/>
                  </a:lnTo>
                  <a:lnTo>
                    <a:pt x="1205513" y="2724990"/>
                  </a:lnTo>
                  <a:lnTo>
                    <a:pt x="1187193" y="2722142"/>
                  </a:lnTo>
                  <a:cubicBezTo>
                    <a:pt x="1163368" y="2714571"/>
                    <a:pt x="1143748" y="2696577"/>
                    <a:pt x="1133930" y="2673756"/>
                  </a:cubicBezTo>
                  <a:lnTo>
                    <a:pt x="1133036" y="2669439"/>
                  </a:lnTo>
                  <a:lnTo>
                    <a:pt x="546121" y="2669439"/>
                  </a:lnTo>
                  <a:lnTo>
                    <a:pt x="532323" y="2689735"/>
                  </a:lnTo>
                  <a:cubicBezTo>
                    <a:pt x="516834" y="2705224"/>
                    <a:pt x="495567" y="2714934"/>
                    <a:pt x="472448" y="2714934"/>
                  </a:cubicBezTo>
                  <a:cubicBezTo>
                    <a:pt x="426214" y="2714934"/>
                    <a:pt x="387375" y="2676095"/>
                    <a:pt x="387375" y="2629861"/>
                  </a:cubicBezTo>
                  <a:cubicBezTo>
                    <a:pt x="387375" y="2617840"/>
                    <a:pt x="389803" y="2606512"/>
                    <a:pt x="394166" y="2596283"/>
                  </a:cubicBezTo>
                  <a:lnTo>
                    <a:pt x="400111" y="2587565"/>
                  </a:lnTo>
                  <a:lnTo>
                    <a:pt x="119272" y="2101524"/>
                  </a:lnTo>
                  <a:lnTo>
                    <a:pt x="117871" y="2102476"/>
                  </a:lnTo>
                  <a:cubicBezTo>
                    <a:pt x="107729" y="2106839"/>
                    <a:pt x="96632" y="2109267"/>
                    <a:pt x="85073" y="2109267"/>
                  </a:cubicBezTo>
                  <a:cubicBezTo>
                    <a:pt x="38839" y="2109267"/>
                    <a:pt x="0" y="2070428"/>
                    <a:pt x="0" y="2024194"/>
                  </a:cubicBezTo>
                  <a:cubicBezTo>
                    <a:pt x="0" y="1976109"/>
                    <a:pt x="38839" y="1939121"/>
                    <a:pt x="85073" y="1939121"/>
                  </a:cubicBezTo>
                  <a:lnTo>
                    <a:pt x="103219" y="1942878"/>
                  </a:lnTo>
                  <a:lnTo>
                    <a:pt x="404405" y="1420121"/>
                  </a:lnTo>
                  <a:lnTo>
                    <a:pt x="394166" y="1405060"/>
                  </a:lnTo>
                  <a:cubicBezTo>
                    <a:pt x="389803" y="1394917"/>
                    <a:pt x="387375" y="1383821"/>
                    <a:pt x="387375" y="1372262"/>
                  </a:cubicBezTo>
                  <a:cubicBezTo>
                    <a:pt x="387375" y="1324178"/>
                    <a:pt x="426214" y="1287189"/>
                    <a:pt x="472448" y="1287189"/>
                  </a:cubicBezTo>
                  <a:cubicBezTo>
                    <a:pt x="507125" y="1287189"/>
                    <a:pt x="537640" y="1309035"/>
                    <a:pt x="550730" y="1339464"/>
                  </a:cubicBezTo>
                  <a:lnTo>
                    <a:pt x="551972" y="1345464"/>
                  </a:lnTo>
                  <a:lnTo>
                    <a:pt x="1116914" y="1345464"/>
                  </a:lnTo>
                  <a:lnTo>
                    <a:pt x="1116043" y="1342672"/>
                  </a:lnTo>
                  <a:cubicBezTo>
                    <a:pt x="1116043" y="1296435"/>
                    <a:pt x="1153031" y="1257599"/>
                    <a:pt x="1201116" y="1257599"/>
                  </a:cubicBezTo>
                  <a:lnTo>
                    <a:pt x="1225529" y="1262653"/>
                  </a:lnTo>
                  <a:lnTo>
                    <a:pt x="1509279" y="770162"/>
                  </a:lnTo>
                  <a:lnTo>
                    <a:pt x="1494566" y="748520"/>
                  </a:lnTo>
                  <a:cubicBezTo>
                    <a:pt x="1490202" y="738377"/>
                    <a:pt x="1487775" y="727281"/>
                    <a:pt x="1487775" y="715722"/>
                  </a:cubicBezTo>
                  <a:cubicBezTo>
                    <a:pt x="1487775" y="667637"/>
                    <a:pt x="1526614" y="630649"/>
                    <a:pt x="1572848" y="630649"/>
                  </a:cubicBezTo>
                  <a:cubicBezTo>
                    <a:pt x="1607525" y="630649"/>
                    <a:pt x="1638040" y="652495"/>
                    <a:pt x="1651130" y="682924"/>
                  </a:cubicBezTo>
                  <a:lnTo>
                    <a:pt x="1655904" y="705978"/>
                  </a:lnTo>
                  <a:lnTo>
                    <a:pt x="2252137" y="705978"/>
                  </a:lnTo>
                  <a:lnTo>
                    <a:pt x="2258422" y="685130"/>
                  </a:lnTo>
                  <a:cubicBezTo>
                    <a:pt x="2267460" y="671530"/>
                    <a:pt x="2280333" y="660629"/>
                    <a:pt x="2295678" y="654084"/>
                  </a:cubicBezTo>
                  <a:lnTo>
                    <a:pt x="2326693" y="647811"/>
                  </a:lnTo>
                  <a:lnTo>
                    <a:pt x="2610356" y="155470"/>
                  </a:lnTo>
                  <a:lnTo>
                    <a:pt x="2594877" y="144947"/>
                  </a:lnTo>
                  <a:cubicBezTo>
                    <a:pt x="2579388" y="129458"/>
                    <a:pt x="2569679" y="108190"/>
                    <a:pt x="2569679" y="85072"/>
                  </a:cubicBezTo>
                  <a:cubicBezTo>
                    <a:pt x="2569679" y="38836"/>
                    <a:pt x="2608517" y="0"/>
                    <a:pt x="2654752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8F52D0-5D87-405E-BA65-56AF9A3D3B55}"/>
              </a:ext>
            </a:extLst>
          </p:cNvPr>
          <p:cNvGrpSpPr/>
          <p:nvPr/>
        </p:nvGrpSpPr>
        <p:grpSpPr>
          <a:xfrm>
            <a:off x="6172789" y="2796272"/>
            <a:ext cx="5568426" cy="3353348"/>
            <a:chOff x="4098364" y="1571764"/>
            <a:chExt cx="7301609" cy="4397082"/>
          </a:xfrm>
        </p:grpSpPr>
        <p:grpSp>
          <p:nvGrpSpPr>
            <p:cNvPr id="20" name="Graphic 55">
              <a:extLst>
                <a:ext uri="{FF2B5EF4-FFF2-40B4-BE49-F238E27FC236}">
                  <a16:creationId xmlns:a16="http://schemas.microsoft.com/office/drawing/2014/main" id="{07BE0110-21CB-4784-9B73-FEE3B5C2DEA1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8DDAAD3-86AB-4285-B5F7-C45BFBCFD756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5EB9123-3753-4506-8222-5AE88DB42380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C465DD1-D51B-44F8-9FAB-02FD1D91A351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C2D32A-B04B-46BB-805A-C60E1D827259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D4A462-4BB3-4A05-9E71-1E9AC4BB6AEC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CA2D96-E508-47C2-A9EF-895D686523AD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4323EA9-46E0-44C7-A679-35CF00964FC7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F89EF9-240A-4E3A-A2A1-1AD7BE777947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D319BF-502F-4B01-9A50-925E0BA06648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61CDEF-C35C-4A53-902B-B6F3C170EF74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F0D9B5-C0C4-4BA7-9966-F3F2A3253E25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3B2B87-AA1B-44D3-97FF-C682904E26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EE46983-336E-4100-B102-BEAB82823F7D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5FE1EE9-7098-4FF1-B9EC-804DE3F15399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3D32BD3-87FC-4E1C-BF31-706ADE045D34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accent3">
                <a:lumMod val="50000"/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6F99F9A-9A87-4190-84E4-3DCE83F28BAB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758BB07-BFB4-4E82-AE43-F161D2204CA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39CE0CB-EC42-4597-97A4-19C220DAE374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60ECCDE-F1ED-434F-878B-DC8999730C36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210918-F9C4-40DF-BD45-1AB90F6476C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4D4A0BB-C66A-4126-B48A-13B49C831FF6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D2BACFF-8116-4135-8532-A217259F7D39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C852A78-743F-4E84-9C43-D529C350950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6AF0ED0-7BEC-4D26-961A-A3BFFC01F6ED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E7F9931-CBA5-4004-87EB-0F7AFC1B6455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CF0A894-797C-4988-B19B-81CBD533CD91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1E387C-4FC3-44EF-828B-747F9B7B6658}"/>
              </a:ext>
            </a:extLst>
          </p:cNvPr>
          <p:cNvGrpSpPr/>
          <p:nvPr/>
        </p:nvGrpSpPr>
        <p:grpSpPr>
          <a:xfrm flipH="1">
            <a:off x="7334691" y="1141781"/>
            <a:ext cx="3111042" cy="4288508"/>
            <a:chOff x="6277020" y="2139413"/>
            <a:chExt cx="3233993" cy="4457995"/>
          </a:xfrm>
        </p:grpSpPr>
        <p:grpSp>
          <p:nvGrpSpPr>
            <p:cNvPr id="48" name="Graphic 71">
              <a:extLst>
                <a:ext uri="{FF2B5EF4-FFF2-40B4-BE49-F238E27FC236}">
                  <a16:creationId xmlns:a16="http://schemas.microsoft.com/office/drawing/2014/main" id="{DF80A0B7-CB98-4DD3-A51A-564BA46DFC73}"/>
                </a:ext>
              </a:extLst>
            </p:cNvPr>
            <p:cNvGrpSpPr/>
            <p:nvPr/>
          </p:nvGrpSpPr>
          <p:grpSpPr>
            <a:xfrm>
              <a:off x="6277020" y="2139413"/>
              <a:ext cx="3233993" cy="4457995"/>
              <a:chOff x="6277020" y="2139413"/>
              <a:chExt cx="3233993" cy="4457995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A53B31C-3B02-4E7D-8DD1-D1E04D3C1898}"/>
                  </a:ext>
                </a:extLst>
              </p:cNvPr>
              <p:cNvSpPr/>
              <p:nvPr/>
            </p:nvSpPr>
            <p:spPr>
              <a:xfrm>
                <a:off x="7099360" y="2194466"/>
                <a:ext cx="1045418" cy="1664925"/>
              </a:xfrm>
              <a:custGeom>
                <a:avLst/>
                <a:gdLst>
                  <a:gd name="connsiteX0" fmla="*/ 1049314 w 1045418"/>
                  <a:gd name="connsiteY0" fmla="*/ 736645 h 1664925"/>
                  <a:gd name="connsiteX1" fmla="*/ 1001399 w 1045418"/>
                  <a:gd name="connsiteY1" fmla="*/ 335418 h 1664925"/>
                  <a:gd name="connsiteX2" fmla="*/ 836358 w 1045418"/>
                  <a:gd name="connsiteY2" fmla="*/ 106490 h 1664925"/>
                  <a:gd name="connsiteX3" fmla="*/ 543544 w 1045418"/>
                  <a:gd name="connsiteY3" fmla="*/ 497 h 1664925"/>
                  <a:gd name="connsiteX4" fmla="*/ 128765 w 1045418"/>
                  <a:gd name="connsiteY4" fmla="*/ 108910 h 1664925"/>
                  <a:gd name="connsiteX5" fmla="*/ 2444 w 1045418"/>
                  <a:gd name="connsiteY5" fmla="*/ 524174 h 1664925"/>
                  <a:gd name="connsiteX6" fmla="*/ 20835 w 1045418"/>
                  <a:gd name="connsiteY6" fmla="*/ 860063 h 1664925"/>
                  <a:gd name="connsiteX7" fmla="*/ 76978 w 1045418"/>
                  <a:gd name="connsiteY7" fmla="*/ 1026555 h 1664925"/>
                  <a:gd name="connsiteX8" fmla="*/ 139897 w 1045418"/>
                  <a:gd name="connsiteY8" fmla="*/ 1157233 h 1664925"/>
                  <a:gd name="connsiteX9" fmla="*/ 170872 w 1045418"/>
                  <a:gd name="connsiteY9" fmla="*/ 1224023 h 1664925"/>
                  <a:gd name="connsiteX10" fmla="*/ 160708 w 1045418"/>
                  <a:gd name="connsiteY10" fmla="*/ 1293718 h 1664925"/>
                  <a:gd name="connsiteX11" fmla="*/ 162644 w 1045418"/>
                  <a:gd name="connsiteY11" fmla="*/ 1344537 h 1664925"/>
                  <a:gd name="connsiteX12" fmla="*/ 628727 w 1045418"/>
                  <a:gd name="connsiteY12" fmla="*/ 1667358 h 1664925"/>
                  <a:gd name="connsiteX13" fmla="*/ 641794 w 1045418"/>
                  <a:gd name="connsiteY13" fmla="*/ 1667842 h 1664925"/>
                  <a:gd name="connsiteX14" fmla="*/ 709069 w 1045418"/>
                  <a:gd name="connsiteY14" fmla="*/ 1660098 h 1664925"/>
                  <a:gd name="connsiteX15" fmla="*/ 816999 w 1045418"/>
                  <a:gd name="connsiteY15" fmla="*/ 1529905 h 1664925"/>
                  <a:gd name="connsiteX16" fmla="*/ 812643 w 1045418"/>
                  <a:gd name="connsiteY16" fmla="*/ 1453434 h 1664925"/>
                  <a:gd name="connsiteX17" fmla="*/ 826195 w 1045418"/>
                  <a:gd name="connsiteY17" fmla="*/ 1341149 h 1664925"/>
                  <a:gd name="connsiteX18" fmla="*/ 826195 w 1045418"/>
                  <a:gd name="connsiteY18" fmla="*/ 1341149 h 1664925"/>
                  <a:gd name="connsiteX19" fmla="*/ 826195 w 1045418"/>
                  <a:gd name="connsiteY19" fmla="*/ 1341149 h 1664925"/>
                  <a:gd name="connsiteX20" fmla="*/ 891533 w 1045418"/>
                  <a:gd name="connsiteY20" fmla="*/ 1252579 h 1664925"/>
                  <a:gd name="connsiteX21" fmla="*/ 987363 w 1045418"/>
                  <a:gd name="connsiteY21" fmla="*/ 1030911 h 1664925"/>
                  <a:gd name="connsiteX22" fmla="*/ 996559 w 1045418"/>
                  <a:gd name="connsiteY22" fmla="*/ 986868 h 1664925"/>
                  <a:gd name="connsiteX23" fmla="*/ 998011 w 1045418"/>
                  <a:gd name="connsiteY23" fmla="*/ 975252 h 1664925"/>
                  <a:gd name="connsiteX24" fmla="*/ 1049314 w 1045418"/>
                  <a:gd name="connsiteY24" fmla="*/ 736645 h 166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5418" h="1664925">
                    <a:moveTo>
                      <a:pt x="1049314" y="736645"/>
                    </a:moveTo>
                    <a:cubicBezTo>
                      <a:pt x="1050282" y="669855"/>
                      <a:pt x="1033826" y="406080"/>
                      <a:pt x="1001399" y="335418"/>
                    </a:cubicBezTo>
                    <a:cubicBezTo>
                      <a:pt x="989299" y="309282"/>
                      <a:pt x="862010" y="119558"/>
                      <a:pt x="836358" y="106490"/>
                    </a:cubicBezTo>
                    <a:cubicBezTo>
                      <a:pt x="732301" y="51800"/>
                      <a:pt x="641310" y="1949"/>
                      <a:pt x="543544" y="497"/>
                    </a:cubicBezTo>
                    <a:cubicBezTo>
                      <a:pt x="462234" y="-955"/>
                      <a:pt x="236211" y="-6279"/>
                      <a:pt x="128765" y="108910"/>
                    </a:cubicBezTo>
                    <a:cubicBezTo>
                      <a:pt x="94402" y="146178"/>
                      <a:pt x="16963" y="407532"/>
                      <a:pt x="2444" y="524174"/>
                    </a:cubicBezTo>
                    <a:cubicBezTo>
                      <a:pt x="-7236" y="622424"/>
                      <a:pt x="14543" y="769557"/>
                      <a:pt x="20835" y="860063"/>
                    </a:cubicBezTo>
                    <a:cubicBezTo>
                      <a:pt x="23739" y="901202"/>
                      <a:pt x="74074" y="1016876"/>
                      <a:pt x="76978" y="1026555"/>
                    </a:cubicBezTo>
                    <a:cubicBezTo>
                      <a:pt x="78430" y="1028491"/>
                      <a:pt x="139897" y="1157233"/>
                      <a:pt x="139897" y="1157233"/>
                    </a:cubicBezTo>
                    <a:cubicBezTo>
                      <a:pt x="148125" y="1166428"/>
                      <a:pt x="169420" y="1222087"/>
                      <a:pt x="170872" y="1224023"/>
                    </a:cubicBezTo>
                    <a:cubicBezTo>
                      <a:pt x="163128" y="1258870"/>
                      <a:pt x="163612" y="1279198"/>
                      <a:pt x="160708" y="1293718"/>
                    </a:cubicBezTo>
                    <a:cubicBezTo>
                      <a:pt x="158288" y="1312109"/>
                      <a:pt x="141833" y="1330017"/>
                      <a:pt x="162644" y="1344537"/>
                    </a:cubicBezTo>
                    <a:cubicBezTo>
                      <a:pt x="182004" y="1358088"/>
                      <a:pt x="620499" y="1665906"/>
                      <a:pt x="628727" y="1667358"/>
                    </a:cubicBezTo>
                    <a:cubicBezTo>
                      <a:pt x="634050" y="1669294"/>
                      <a:pt x="638406" y="1669294"/>
                      <a:pt x="641794" y="1667842"/>
                    </a:cubicBezTo>
                    <a:cubicBezTo>
                      <a:pt x="652926" y="1670262"/>
                      <a:pt x="690193" y="1660098"/>
                      <a:pt x="709069" y="1660098"/>
                    </a:cubicBezTo>
                    <a:cubicBezTo>
                      <a:pt x="720685" y="1660098"/>
                      <a:pt x="801027" y="1551200"/>
                      <a:pt x="816999" y="1529905"/>
                    </a:cubicBezTo>
                    <a:cubicBezTo>
                      <a:pt x="812643" y="1499414"/>
                      <a:pt x="813127" y="1493606"/>
                      <a:pt x="812643" y="1453434"/>
                    </a:cubicBezTo>
                    <a:cubicBezTo>
                      <a:pt x="811675" y="1415683"/>
                      <a:pt x="801995" y="1375996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31518" y="1332921"/>
                      <a:pt x="880885" y="1264194"/>
                      <a:pt x="891533" y="1252579"/>
                    </a:cubicBezTo>
                    <a:cubicBezTo>
                      <a:pt x="935092" y="1183852"/>
                      <a:pt x="969939" y="1110770"/>
                      <a:pt x="987363" y="1030911"/>
                    </a:cubicBezTo>
                    <a:cubicBezTo>
                      <a:pt x="989783" y="1015908"/>
                      <a:pt x="992687" y="1001388"/>
                      <a:pt x="996559" y="986868"/>
                    </a:cubicBezTo>
                    <a:cubicBezTo>
                      <a:pt x="997527" y="982996"/>
                      <a:pt x="998011" y="979124"/>
                      <a:pt x="998011" y="975252"/>
                    </a:cubicBezTo>
                    <a:cubicBezTo>
                      <a:pt x="1005271" y="937501"/>
                      <a:pt x="1043506" y="800048"/>
                      <a:pt x="1049314" y="73664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286DA2D-AD2E-409F-B747-A8DA26A8C503}"/>
                  </a:ext>
                </a:extLst>
              </p:cNvPr>
              <p:cNvSpPr/>
              <p:nvPr/>
            </p:nvSpPr>
            <p:spPr>
              <a:xfrm>
                <a:off x="7251736" y="3408810"/>
                <a:ext cx="648547" cy="450111"/>
              </a:xfrm>
              <a:custGeom>
                <a:avLst/>
                <a:gdLst>
                  <a:gd name="connsiteX0" fmla="*/ 20917 w 648546"/>
                  <a:gd name="connsiteY0" fmla="*/ 0 h 450110"/>
                  <a:gd name="connsiteX1" fmla="*/ 76092 w 648546"/>
                  <a:gd name="connsiteY1" fmla="*/ 67275 h 450110"/>
                  <a:gd name="connsiteX2" fmla="*/ 223709 w 648546"/>
                  <a:gd name="connsiteY2" fmla="*/ 193596 h 450110"/>
                  <a:gd name="connsiteX3" fmla="*/ 359710 w 648546"/>
                  <a:gd name="connsiteY3" fmla="*/ 243447 h 450110"/>
                  <a:gd name="connsiteX4" fmla="*/ 631228 w 648546"/>
                  <a:gd name="connsiteY4" fmla="*/ 175204 h 450110"/>
                  <a:gd name="connsiteX5" fmla="*/ 650588 w 648546"/>
                  <a:gd name="connsiteY5" fmla="*/ 165524 h 450110"/>
                  <a:gd name="connsiteX6" fmla="*/ 505875 w 648546"/>
                  <a:gd name="connsiteY6" fmla="*/ 431719 h 450110"/>
                  <a:gd name="connsiteX7" fmla="*/ 476351 w 648546"/>
                  <a:gd name="connsiteY7" fmla="*/ 453014 h 450110"/>
                  <a:gd name="connsiteX8" fmla="*/ 10269 w 648546"/>
                  <a:gd name="connsiteY8" fmla="*/ 130193 h 450110"/>
                  <a:gd name="connsiteX9" fmla="*/ 8333 w 648546"/>
                  <a:gd name="connsiteY9" fmla="*/ 79374 h 450110"/>
                  <a:gd name="connsiteX10" fmla="*/ 20917 w 648546"/>
                  <a:gd name="connsiteY10" fmla="*/ 0 h 45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546" h="450110">
                    <a:moveTo>
                      <a:pt x="20917" y="0"/>
                    </a:moveTo>
                    <a:cubicBezTo>
                      <a:pt x="40760" y="25167"/>
                      <a:pt x="64960" y="53723"/>
                      <a:pt x="76092" y="67275"/>
                    </a:cubicBezTo>
                    <a:cubicBezTo>
                      <a:pt x="124975" y="126321"/>
                      <a:pt x="162726" y="148101"/>
                      <a:pt x="223709" y="193596"/>
                    </a:cubicBezTo>
                    <a:cubicBezTo>
                      <a:pt x="262912" y="222635"/>
                      <a:pt x="309375" y="237155"/>
                      <a:pt x="359710" y="243447"/>
                    </a:cubicBezTo>
                    <a:cubicBezTo>
                      <a:pt x="459412" y="255063"/>
                      <a:pt x="547498" y="224571"/>
                      <a:pt x="631228" y="175204"/>
                    </a:cubicBezTo>
                    <a:cubicBezTo>
                      <a:pt x="637520" y="171332"/>
                      <a:pt x="644296" y="168428"/>
                      <a:pt x="650588" y="165524"/>
                    </a:cubicBezTo>
                    <a:cubicBezTo>
                      <a:pt x="634132" y="199888"/>
                      <a:pt x="550886" y="352345"/>
                      <a:pt x="505875" y="431719"/>
                    </a:cubicBezTo>
                    <a:cubicBezTo>
                      <a:pt x="498131" y="445755"/>
                      <a:pt x="493775" y="458822"/>
                      <a:pt x="476351" y="453014"/>
                    </a:cubicBezTo>
                    <a:cubicBezTo>
                      <a:pt x="468124" y="451563"/>
                      <a:pt x="29629" y="143745"/>
                      <a:pt x="10269" y="130193"/>
                    </a:cubicBezTo>
                    <a:cubicBezTo>
                      <a:pt x="-10543" y="115674"/>
                      <a:pt x="6397" y="97766"/>
                      <a:pt x="8333" y="79374"/>
                    </a:cubicBezTo>
                    <a:cubicBezTo>
                      <a:pt x="11721" y="62919"/>
                      <a:pt x="16561" y="46463"/>
                      <a:pt x="20917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C937369-B9B6-4268-A219-213E6BFC85A0}"/>
                  </a:ext>
                </a:extLst>
              </p:cNvPr>
              <p:cNvSpPr/>
              <p:nvPr/>
            </p:nvSpPr>
            <p:spPr>
              <a:xfrm>
                <a:off x="8924727" y="6462742"/>
                <a:ext cx="14520" cy="43559"/>
              </a:xfrm>
              <a:custGeom>
                <a:avLst/>
                <a:gdLst>
                  <a:gd name="connsiteX0" fmla="*/ 10915 w 14519"/>
                  <a:gd name="connsiteY0" fmla="*/ 45539 h 43559"/>
                  <a:gd name="connsiteX1" fmla="*/ 751 w 14519"/>
                  <a:gd name="connsiteY1" fmla="*/ 13112 h 43559"/>
                  <a:gd name="connsiteX2" fmla="*/ 6075 w 14519"/>
                  <a:gd name="connsiteY2" fmla="*/ 1012 h 43559"/>
                  <a:gd name="connsiteX3" fmla="*/ 12366 w 14519"/>
                  <a:gd name="connsiteY3" fmla="*/ 528 h 43559"/>
                  <a:gd name="connsiteX4" fmla="*/ 13819 w 14519"/>
                  <a:gd name="connsiteY4" fmla="*/ 13595 h 43559"/>
                  <a:gd name="connsiteX5" fmla="*/ 10915 w 14519"/>
                  <a:gd name="connsiteY5" fmla="*/ 45539 h 4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9" h="43559">
                    <a:moveTo>
                      <a:pt x="10915" y="45539"/>
                    </a:moveTo>
                    <a:cubicBezTo>
                      <a:pt x="267" y="35859"/>
                      <a:pt x="5107" y="23275"/>
                      <a:pt x="751" y="13112"/>
                    </a:cubicBezTo>
                    <a:cubicBezTo>
                      <a:pt x="-1669" y="8272"/>
                      <a:pt x="2203" y="3916"/>
                      <a:pt x="6075" y="1012"/>
                    </a:cubicBezTo>
                    <a:cubicBezTo>
                      <a:pt x="7527" y="44"/>
                      <a:pt x="11399" y="-440"/>
                      <a:pt x="12366" y="528"/>
                    </a:cubicBezTo>
                    <a:cubicBezTo>
                      <a:pt x="15754" y="4399"/>
                      <a:pt x="17691" y="10207"/>
                      <a:pt x="13819" y="13595"/>
                    </a:cubicBezTo>
                    <a:cubicBezTo>
                      <a:pt x="2203" y="23275"/>
                      <a:pt x="21079" y="34407"/>
                      <a:pt x="10915" y="45539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24FB7AA-7913-4736-94C2-45AE3EE816F8}"/>
                  </a:ext>
                </a:extLst>
              </p:cNvPr>
              <p:cNvSpPr/>
              <p:nvPr/>
            </p:nvSpPr>
            <p:spPr>
              <a:xfrm>
                <a:off x="8902315" y="6372764"/>
                <a:ext cx="14520" cy="24199"/>
              </a:xfrm>
              <a:custGeom>
                <a:avLst/>
                <a:gdLst>
                  <a:gd name="connsiteX0" fmla="*/ 5739 w 14519"/>
                  <a:gd name="connsiteY0" fmla="*/ 0 h 24199"/>
                  <a:gd name="connsiteX1" fmla="*/ 15903 w 14519"/>
                  <a:gd name="connsiteY1" fmla="*/ 16940 h 24199"/>
                  <a:gd name="connsiteX2" fmla="*/ 11063 w 14519"/>
                  <a:gd name="connsiteY2" fmla="*/ 28072 h 24199"/>
                  <a:gd name="connsiteX3" fmla="*/ 899 w 14519"/>
                  <a:gd name="connsiteY3" fmla="*/ 11616 h 24199"/>
                  <a:gd name="connsiteX4" fmla="*/ 5739 w 14519"/>
                  <a:gd name="connsiteY4" fmla="*/ 0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9" h="24199">
                    <a:moveTo>
                      <a:pt x="5739" y="0"/>
                    </a:moveTo>
                    <a:cubicBezTo>
                      <a:pt x="13967" y="2420"/>
                      <a:pt x="15419" y="9680"/>
                      <a:pt x="15903" y="16940"/>
                    </a:cubicBezTo>
                    <a:cubicBezTo>
                      <a:pt x="16387" y="20812"/>
                      <a:pt x="18807" y="28072"/>
                      <a:pt x="11063" y="28072"/>
                    </a:cubicBezTo>
                    <a:cubicBezTo>
                      <a:pt x="899" y="27587"/>
                      <a:pt x="2351" y="18392"/>
                      <a:pt x="899" y="11616"/>
                    </a:cubicBezTo>
                    <a:cubicBezTo>
                      <a:pt x="-553" y="6776"/>
                      <a:pt x="-1037" y="2420"/>
                      <a:pt x="5739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09BC13C-33FC-4588-8A82-5F36121C6AB0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23ED4CD-2950-44AC-90B4-219913A2ABAD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F5D63A8-18A6-4AF1-9335-0C6364436645}"/>
                  </a:ext>
                </a:extLst>
              </p:cNvPr>
              <p:cNvSpPr/>
              <p:nvPr/>
            </p:nvSpPr>
            <p:spPr>
              <a:xfrm>
                <a:off x="8921980" y="6431327"/>
                <a:ext cx="4840" cy="19360"/>
              </a:xfrm>
              <a:custGeom>
                <a:avLst/>
                <a:gdLst>
                  <a:gd name="connsiteX0" fmla="*/ 3982 w 4839"/>
                  <a:gd name="connsiteY0" fmla="*/ 0 h 19359"/>
                  <a:gd name="connsiteX1" fmla="*/ 8338 w 4839"/>
                  <a:gd name="connsiteY1" fmla="*/ 19360 h 19359"/>
                  <a:gd name="connsiteX2" fmla="*/ 3982 w 4839"/>
                  <a:gd name="connsiteY2" fmla="*/ 0 h 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19359">
                    <a:moveTo>
                      <a:pt x="3982" y="0"/>
                    </a:moveTo>
                    <a:cubicBezTo>
                      <a:pt x="5918" y="7744"/>
                      <a:pt x="10758" y="12584"/>
                      <a:pt x="8338" y="19360"/>
                    </a:cubicBezTo>
                    <a:cubicBezTo>
                      <a:pt x="110" y="15488"/>
                      <a:pt x="-3278" y="11132"/>
                      <a:pt x="3982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18A1017-EA8B-492E-85AF-78A57BB0CEAE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6BB5707-5C50-4483-8EB3-CC85038EEB60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55A39C6-67EE-477C-80FA-B6944DDC8C6A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5F6B974-9482-4810-A417-674E6E0520F1}"/>
                  </a:ext>
                </a:extLst>
              </p:cNvPr>
              <p:cNvSpPr/>
              <p:nvPr/>
            </p:nvSpPr>
            <p:spPr>
              <a:xfrm>
                <a:off x="7171701" y="3473664"/>
                <a:ext cx="982500" cy="1432610"/>
              </a:xfrm>
              <a:custGeom>
                <a:avLst/>
                <a:gdLst>
                  <a:gd name="connsiteX0" fmla="*/ 774182 w 982499"/>
                  <a:gd name="connsiteY0" fmla="*/ 264742 h 1432610"/>
                  <a:gd name="connsiteX1" fmla="*/ 743690 w 982499"/>
                  <a:gd name="connsiteY1" fmla="*/ 246835 h 1432610"/>
                  <a:gd name="connsiteX2" fmla="*/ 673028 w 982499"/>
                  <a:gd name="connsiteY2" fmla="*/ 339277 h 1432610"/>
                  <a:gd name="connsiteX3" fmla="*/ 613497 w 982499"/>
                  <a:gd name="connsiteY3" fmla="*/ 375576 h 1432610"/>
                  <a:gd name="connsiteX4" fmla="*/ 569938 w 982499"/>
                  <a:gd name="connsiteY4" fmla="*/ 387676 h 1432610"/>
                  <a:gd name="connsiteX5" fmla="*/ 523959 w 982499"/>
                  <a:gd name="connsiteY5" fmla="*/ 367832 h 1432610"/>
                  <a:gd name="connsiteX6" fmla="*/ 203558 w 982499"/>
                  <a:gd name="connsiteY6" fmla="*/ 142777 h 1432610"/>
                  <a:gd name="connsiteX7" fmla="*/ 87884 w 982499"/>
                  <a:gd name="connsiteY7" fmla="*/ 59531 h 1432610"/>
                  <a:gd name="connsiteX8" fmla="*/ 80140 w 982499"/>
                  <a:gd name="connsiteY8" fmla="*/ 36783 h 1432610"/>
                  <a:gd name="connsiteX9" fmla="*/ 89820 w 982499"/>
                  <a:gd name="connsiteY9" fmla="*/ 0 h 1432610"/>
                  <a:gd name="connsiteX10" fmla="*/ 53521 w 982499"/>
                  <a:gd name="connsiteY10" fmla="*/ 27587 h 1432610"/>
                  <a:gd name="connsiteX11" fmla="*/ 29321 w 982499"/>
                  <a:gd name="connsiteY11" fmla="*/ 66307 h 1432610"/>
                  <a:gd name="connsiteX12" fmla="*/ 5122 w 982499"/>
                  <a:gd name="connsiteY12" fmla="*/ 158265 h 1432610"/>
                  <a:gd name="connsiteX13" fmla="*/ 394250 w 982499"/>
                  <a:gd name="connsiteY13" fmla="*/ 616119 h 1432610"/>
                  <a:gd name="connsiteX14" fmla="*/ 678836 w 982499"/>
                  <a:gd name="connsiteY14" fmla="*/ 999439 h 1432610"/>
                  <a:gd name="connsiteX15" fmla="*/ 982781 w 982499"/>
                  <a:gd name="connsiteY15" fmla="*/ 1436966 h 1432610"/>
                  <a:gd name="connsiteX16" fmla="*/ 889371 w 982499"/>
                  <a:gd name="connsiteY16" fmla="*/ 972820 h 1432610"/>
                  <a:gd name="connsiteX17" fmla="*/ 774182 w 982499"/>
                  <a:gd name="connsiteY17" fmla="*/ 264742 h 143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2499" h="1432610">
                    <a:moveTo>
                      <a:pt x="774182" y="264742"/>
                    </a:moveTo>
                    <a:cubicBezTo>
                      <a:pt x="772730" y="262806"/>
                      <a:pt x="755306" y="244899"/>
                      <a:pt x="743690" y="246835"/>
                    </a:cubicBezTo>
                    <a:cubicBezTo>
                      <a:pt x="720943" y="263775"/>
                      <a:pt x="675448" y="334921"/>
                      <a:pt x="673028" y="339277"/>
                    </a:cubicBezTo>
                    <a:cubicBezTo>
                      <a:pt x="660444" y="363476"/>
                      <a:pt x="643021" y="377028"/>
                      <a:pt x="613497" y="375576"/>
                    </a:cubicBezTo>
                    <a:cubicBezTo>
                      <a:pt x="598493" y="374608"/>
                      <a:pt x="583006" y="379448"/>
                      <a:pt x="569938" y="387676"/>
                    </a:cubicBezTo>
                    <a:cubicBezTo>
                      <a:pt x="565098" y="389128"/>
                      <a:pt x="532187" y="373640"/>
                      <a:pt x="523959" y="367832"/>
                    </a:cubicBezTo>
                    <a:cubicBezTo>
                      <a:pt x="516699" y="362992"/>
                      <a:pt x="256312" y="179076"/>
                      <a:pt x="203558" y="142777"/>
                    </a:cubicBezTo>
                    <a:cubicBezTo>
                      <a:pt x="203558" y="142777"/>
                      <a:pt x="108211" y="73083"/>
                      <a:pt x="87884" y="59531"/>
                    </a:cubicBezTo>
                    <a:cubicBezTo>
                      <a:pt x="79656" y="53723"/>
                      <a:pt x="77236" y="46947"/>
                      <a:pt x="80140" y="36783"/>
                    </a:cubicBezTo>
                    <a:cubicBezTo>
                      <a:pt x="82076" y="29039"/>
                      <a:pt x="101436" y="1452"/>
                      <a:pt x="89820" y="0"/>
                    </a:cubicBezTo>
                    <a:cubicBezTo>
                      <a:pt x="86432" y="0"/>
                      <a:pt x="63200" y="22747"/>
                      <a:pt x="53521" y="27587"/>
                    </a:cubicBezTo>
                    <a:cubicBezTo>
                      <a:pt x="39485" y="36783"/>
                      <a:pt x="34645" y="51787"/>
                      <a:pt x="29321" y="66307"/>
                    </a:cubicBezTo>
                    <a:cubicBezTo>
                      <a:pt x="27385" y="80342"/>
                      <a:pt x="-14238" y="137937"/>
                      <a:pt x="5122" y="158265"/>
                    </a:cubicBezTo>
                    <a:cubicBezTo>
                      <a:pt x="136283" y="296202"/>
                      <a:pt x="264540" y="477214"/>
                      <a:pt x="394250" y="616119"/>
                    </a:cubicBezTo>
                    <a:cubicBezTo>
                      <a:pt x="461040" y="687266"/>
                      <a:pt x="648828" y="955396"/>
                      <a:pt x="678836" y="999439"/>
                    </a:cubicBezTo>
                    <a:cubicBezTo>
                      <a:pt x="683676" y="999439"/>
                      <a:pt x="929058" y="1381791"/>
                      <a:pt x="982781" y="1436966"/>
                    </a:cubicBezTo>
                    <a:cubicBezTo>
                      <a:pt x="950354" y="1229334"/>
                      <a:pt x="888403" y="974272"/>
                      <a:pt x="889371" y="972820"/>
                    </a:cubicBezTo>
                    <a:cubicBezTo>
                      <a:pt x="890339" y="950072"/>
                      <a:pt x="780474" y="346537"/>
                      <a:pt x="774182" y="2647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1E69BB9-0438-4010-929F-9A7185E6BE63}"/>
                  </a:ext>
                </a:extLst>
              </p:cNvPr>
              <p:cNvSpPr/>
              <p:nvPr/>
            </p:nvSpPr>
            <p:spPr>
              <a:xfrm>
                <a:off x="7690572" y="3865948"/>
                <a:ext cx="469470" cy="1059938"/>
              </a:xfrm>
              <a:custGeom>
                <a:avLst/>
                <a:gdLst>
                  <a:gd name="connsiteX0" fmla="*/ 154157 w 469470"/>
                  <a:gd name="connsiteY0" fmla="*/ 524393 h 1059937"/>
                  <a:gd name="connsiteX1" fmla="*/ 96562 w 469470"/>
                  <a:gd name="connsiteY1" fmla="*/ 234483 h 1059937"/>
                  <a:gd name="connsiteX2" fmla="*/ 82526 w 469470"/>
                  <a:gd name="connsiteY2" fmla="*/ 212703 h 1059937"/>
                  <a:gd name="connsiteX3" fmla="*/ 9444 w 469470"/>
                  <a:gd name="connsiteY3" fmla="*/ 139137 h 1059937"/>
                  <a:gd name="connsiteX4" fmla="*/ 4120 w 469470"/>
                  <a:gd name="connsiteY4" fmla="*/ 107678 h 1059937"/>
                  <a:gd name="connsiteX5" fmla="*/ 22512 w 469470"/>
                  <a:gd name="connsiteY5" fmla="*/ 63151 h 1059937"/>
                  <a:gd name="connsiteX6" fmla="*/ 84462 w 469470"/>
                  <a:gd name="connsiteY6" fmla="*/ 13300 h 1059937"/>
                  <a:gd name="connsiteX7" fmla="*/ 156577 w 469470"/>
                  <a:gd name="connsiteY7" fmla="*/ 232 h 1059937"/>
                  <a:gd name="connsiteX8" fmla="*/ 203040 w 469470"/>
                  <a:gd name="connsiteY8" fmla="*/ 31207 h 1059937"/>
                  <a:gd name="connsiteX9" fmla="*/ 223367 w 469470"/>
                  <a:gd name="connsiteY9" fmla="*/ 182212 h 1059937"/>
                  <a:gd name="connsiteX10" fmla="*/ 249987 w 469470"/>
                  <a:gd name="connsiteY10" fmla="*/ 277558 h 1059937"/>
                  <a:gd name="connsiteX11" fmla="*/ 327909 w 469470"/>
                  <a:gd name="connsiteY11" fmla="*/ 432435 h 1059937"/>
                  <a:gd name="connsiteX12" fmla="*/ 441163 w 469470"/>
                  <a:gd name="connsiteY12" fmla="*/ 846246 h 1059937"/>
                  <a:gd name="connsiteX13" fmla="*/ 472622 w 469470"/>
                  <a:gd name="connsiteY13" fmla="*/ 1062106 h 1059937"/>
                  <a:gd name="connsiteX14" fmla="*/ 169160 w 469470"/>
                  <a:gd name="connsiteY14" fmla="*/ 609091 h 1059937"/>
                  <a:gd name="connsiteX15" fmla="*/ 154157 w 469470"/>
                  <a:gd name="connsiteY15" fmla="*/ 524393 h 105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9470" h="1059937">
                    <a:moveTo>
                      <a:pt x="154157" y="524393"/>
                    </a:moveTo>
                    <a:cubicBezTo>
                      <a:pt x="134797" y="427595"/>
                      <a:pt x="115438" y="331281"/>
                      <a:pt x="96562" y="234483"/>
                    </a:cubicBezTo>
                    <a:cubicBezTo>
                      <a:pt x="94626" y="224803"/>
                      <a:pt x="88818" y="218995"/>
                      <a:pt x="82526" y="212703"/>
                    </a:cubicBezTo>
                    <a:cubicBezTo>
                      <a:pt x="58327" y="188020"/>
                      <a:pt x="34611" y="162852"/>
                      <a:pt x="9444" y="139137"/>
                    </a:cubicBezTo>
                    <a:cubicBezTo>
                      <a:pt x="-1204" y="128973"/>
                      <a:pt x="-2656" y="120261"/>
                      <a:pt x="4120" y="107678"/>
                    </a:cubicBezTo>
                    <a:cubicBezTo>
                      <a:pt x="11380" y="93158"/>
                      <a:pt x="19124" y="78638"/>
                      <a:pt x="22512" y="63151"/>
                    </a:cubicBezTo>
                    <a:cubicBezTo>
                      <a:pt x="29287" y="28303"/>
                      <a:pt x="52035" y="16203"/>
                      <a:pt x="84462" y="13300"/>
                    </a:cubicBezTo>
                    <a:cubicBezTo>
                      <a:pt x="104306" y="11364"/>
                      <a:pt x="136733" y="4104"/>
                      <a:pt x="156577" y="232"/>
                    </a:cubicBezTo>
                    <a:cubicBezTo>
                      <a:pt x="169644" y="-2672"/>
                      <a:pt x="192392" y="22495"/>
                      <a:pt x="203040" y="31207"/>
                    </a:cubicBezTo>
                    <a:cubicBezTo>
                      <a:pt x="266927" y="86382"/>
                      <a:pt x="231595" y="97998"/>
                      <a:pt x="223367" y="182212"/>
                    </a:cubicBezTo>
                    <a:cubicBezTo>
                      <a:pt x="219495" y="219963"/>
                      <a:pt x="232563" y="240775"/>
                      <a:pt x="249987" y="277558"/>
                    </a:cubicBezTo>
                    <a:cubicBezTo>
                      <a:pt x="278058" y="336605"/>
                      <a:pt x="310486" y="384036"/>
                      <a:pt x="327909" y="432435"/>
                    </a:cubicBezTo>
                    <a:cubicBezTo>
                      <a:pt x="332749" y="437275"/>
                      <a:pt x="432451" y="805107"/>
                      <a:pt x="441163" y="846246"/>
                    </a:cubicBezTo>
                    <a:cubicBezTo>
                      <a:pt x="447455" y="876738"/>
                      <a:pt x="479882" y="1057266"/>
                      <a:pt x="472622" y="1062106"/>
                    </a:cubicBezTo>
                    <a:cubicBezTo>
                      <a:pt x="422771" y="1048554"/>
                      <a:pt x="168192" y="627967"/>
                      <a:pt x="169160" y="609091"/>
                    </a:cubicBezTo>
                    <a:cubicBezTo>
                      <a:pt x="162385" y="588764"/>
                      <a:pt x="158029" y="565048"/>
                      <a:pt x="154157" y="5243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BAFC3B4-C2B1-4B7B-8227-5941BA13A8D6}"/>
                  </a:ext>
                </a:extLst>
              </p:cNvPr>
              <p:cNvSpPr/>
              <p:nvPr/>
            </p:nvSpPr>
            <p:spPr>
              <a:xfrm>
                <a:off x="8685419" y="5413012"/>
                <a:ext cx="29039" cy="24199"/>
              </a:xfrm>
              <a:custGeom>
                <a:avLst/>
                <a:gdLst>
                  <a:gd name="connsiteX0" fmla="*/ 30007 w 29039"/>
                  <a:gd name="connsiteY0" fmla="*/ 25168 h 24199"/>
                  <a:gd name="connsiteX1" fmla="*/ 0 w 29039"/>
                  <a:gd name="connsiteY1" fmla="*/ 0 h 24199"/>
                  <a:gd name="connsiteX2" fmla="*/ 30007 w 29039"/>
                  <a:gd name="connsiteY2" fmla="*/ 25168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39" h="24199">
                    <a:moveTo>
                      <a:pt x="30007" y="25168"/>
                    </a:moveTo>
                    <a:cubicBezTo>
                      <a:pt x="16456" y="26136"/>
                      <a:pt x="4840" y="16456"/>
                      <a:pt x="0" y="0"/>
                    </a:cubicBezTo>
                    <a:cubicBezTo>
                      <a:pt x="10648" y="7260"/>
                      <a:pt x="21780" y="14520"/>
                      <a:pt x="30007" y="25168"/>
                    </a:cubicBezTo>
                    <a:close/>
                  </a:path>
                </a:pathLst>
              </a:custGeom>
              <a:solidFill>
                <a:srgbClr val="F1C1AE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273F24C-C84C-43D3-99FC-DFA7EE0D7AE7}"/>
                  </a:ext>
                </a:extLst>
              </p:cNvPr>
              <p:cNvSpPr/>
              <p:nvPr/>
            </p:nvSpPr>
            <p:spPr>
              <a:xfrm>
                <a:off x="8105318" y="3015810"/>
                <a:ext cx="4840" cy="38719"/>
              </a:xfrm>
              <a:custGeom>
                <a:avLst/>
                <a:gdLst>
                  <a:gd name="connsiteX0" fmla="*/ 4637 w 0"/>
                  <a:gd name="connsiteY0" fmla="*/ 39687 h 38719"/>
                  <a:gd name="connsiteX1" fmla="*/ 281 w 0"/>
                  <a:gd name="connsiteY1" fmla="*/ 39687 h 38719"/>
                  <a:gd name="connsiteX2" fmla="*/ 4637 w 0"/>
                  <a:gd name="connsiteY2" fmla="*/ 0 h 38719"/>
                  <a:gd name="connsiteX3" fmla="*/ 4637 w 0"/>
                  <a:gd name="connsiteY3" fmla="*/ 39687 h 3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719">
                    <a:moveTo>
                      <a:pt x="4637" y="39687"/>
                    </a:moveTo>
                    <a:cubicBezTo>
                      <a:pt x="3185" y="39687"/>
                      <a:pt x="1733" y="39687"/>
                      <a:pt x="281" y="39687"/>
                    </a:cubicBezTo>
                    <a:cubicBezTo>
                      <a:pt x="281" y="26135"/>
                      <a:pt x="-1655" y="12584"/>
                      <a:pt x="4637" y="0"/>
                    </a:cubicBezTo>
                    <a:cubicBezTo>
                      <a:pt x="4637" y="13552"/>
                      <a:pt x="4637" y="26619"/>
                      <a:pt x="4637" y="39687"/>
                    </a:cubicBezTo>
                    <a:close/>
                  </a:path>
                </a:pathLst>
              </a:custGeom>
              <a:solidFill>
                <a:srgbClr val="271F1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0F7FFD2-9884-4B02-8063-F67B974ED0A7}"/>
                  </a:ext>
                </a:extLst>
              </p:cNvPr>
              <p:cNvSpPr/>
              <p:nvPr/>
            </p:nvSpPr>
            <p:spPr>
              <a:xfrm>
                <a:off x="8264628" y="3025974"/>
                <a:ext cx="4840" cy="48399"/>
              </a:xfrm>
              <a:custGeom>
                <a:avLst/>
                <a:gdLst>
                  <a:gd name="connsiteX0" fmla="*/ 5044 w 4839"/>
                  <a:gd name="connsiteY0" fmla="*/ 49367 h 48398"/>
                  <a:gd name="connsiteX1" fmla="*/ 1172 w 4839"/>
                  <a:gd name="connsiteY1" fmla="*/ 0 h 48398"/>
                  <a:gd name="connsiteX2" fmla="*/ 5044 w 4839"/>
                  <a:gd name="connsiteY2" fmla="*/ 49367 h 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48398">
                    <a:moveTo>
                      <a:pt x="5044" y="49367"/>
                    </a:moveTo>
                    <a:cubicBezTo>
                      <a:pt x="-3668" y="33395"/>
                      <a:pt x="1656" y="16456"/>
                      <a:pt x="1172" y="0"/>
                    </a:cubicBezTo>
                    <a:cubicBezTo>
                      <a:pt x="7464" y="15972"/>
                      <a:pt x="5528" y="32427"/>
                      <a:pt x="5044" y="49367"/>
                    </a:cubicBezTo>
                    <a:close/>
                  </a:path>
                </a:pathLst>
              </a:custGeom>
              <a:solidFill>
                <a:srgbClr val="14100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802899D-3BB5-4347-9FF8-507AD7C10EE7}"/>
                  </a:ext>
                </a:extLst>
              </p:cNvPr>
              <p:cNvSpPr/>
              <p:nvPr/>
            </p:nvSpPr>
            <p:spPr>
              <a:xfrm>
                <a:off x="7094544" y="3195491"/>
                <a:ext cx="4840" cy="4840"/>
              </a:xfrm>
              <a:custGeom>
                <a:avLst/>
                <a:gdLst>
                  <a:gd name="connsiteX0" fmla="*/ 0 w 0"/>
                  <a:gd name="connsiteY0" fmla="*/ 363 h 0"/>
                  <a:gd name="connsiteX1" fmla="*/ 0 w 0"/>
                  <a:gd name="connsiteY1" fmla="*/ 363 h 0"/>
                  <a:gd name="connsiteX2" fmla="*/ 0 w 0"/>
                  <a:gd name="connsiteY2" fmla="*/ 363 h 0"/>
                  <a:gd name="connsiteX3" fmla="*/ 0 w 0"/>
                  <a:gd name="connsiteY3" fmla="*/ 3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363"/>
                    </a:moveTo>
                    <a:cubicBezTo>
                      <a:pt x="0" y="363"/>
                      <a:pt x="0" y="-121"/>
                      <a:pt x="0" y="363"/>
                    </a:cubicBezTo>
                    <a:cubicBezTo>
                      <a:pt x="0" y="-121"/>
                      <a:pt x="0" y="-121"/>
                      <a:pt x="0" y="363"/>
                    </a:cubicBez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2BE9B15-58CC-4493-BD1D-D9B6A98ABF2B}"/>
                  </a:ext>
                </a:extLst>
              </p:cNvPr>
              <p:cNvSpPr/>
              <p:nvPr/>
            </p:nvSpPr>
            <p:spPr>
              <a:xfrm>
                <a:off x="7001382" y="2139413"/>
                <a:ext cx="1268054" cy="1418090"/>
              </a:xfrm>
              <a:custGeom>
                <a:avLst/>
                <a:gdLst>
                  <a:gd name="connsiteX0" fmla="*/ 1268774 w 1268053"/>
                  <a:gd name="connsiteY0" fmla="*/ 994490 h 1418090"/>
                  <a:gd name="connsiteX1" fmla="*/ 1268290 w 1268053"/>
                  <a:gd name="connsiteY1" fmla="*/ 935443 h 1418090"/>
                  <a:gd name="connsiteX2" fmla="*/ 1269258 w 1268053"/>
                  <a:gd name="connsiteY2" fmla="*/ 879785 h 1418090"/>
                  <a:gd name="connsiteX3" fmla="*/ 1255706 w 1268053"/>
                  <a:gd name="connsiteY3" fmla="*/ 866233 h 1418090"/>
                  <a:gd name="connsiteX4" fmla="*/ 1239250 w 1268053"/>
                  <a:gd name="connsiteY4" fmla="*/ 862845 h 1418090"/>
                  <a:gd name="connsiteX5" fmla="*/ 1224247 w 1268053"/>
                  <a:gd name="connsiteY5" fmla="*/ 817350 h 1418090"/>
                  <a:gd name="connsiteX6" fmla="*/ 1216019 w 1268053"/>
                  <a:gd name="connsiteY6" fmla="*/ 780083 h 1418090"/>
                  <a:gd name="connsiteX7" fmla="*/ 1190851 w 1268053"/>
                  <a:gd name="connsiteY7" fmla="*/ 741364 h 1418090"/>
                  <a:gd name="connsiteX8" fmla="*/ 1190851 w 1268053"/>
                  <a:gd name="connsiteY8" fmla="*/ 689093 h 1418090"/>
                  <a:gd name="connsiteX9" fmla="*/ 1190851 w 1268053"/>
                  <a:gd name="connsiteY9" fmla="*/ 689093 h 1418090"/>
                  <a:gd name="connsiteX10" fmla="*/ 1190851 w 1268053"/>
                  <a:gd name="connsiteY10" fmla="*/ 689093 h 1418090"/>
                  <a:gd name="connsiteX11" fmla="*/ 1190851 w 1268053"/>
                  <a:gd name="connsiteY11" fmla="*/ 689093 h 1418090"/>
                  <a:gd name="connsiteX12" fmla="*/ 1189883 w 1268053"/>
                  <a:gd name="connsiteY12" fmla="*/ 641662 h 1418090"/>
                  <a:gd name="connsiteX13" fmla="*/ 1171492 w 1268053"/>
                  <a:gd name="connsiteY13" fmla="*/ 510016 h 1418090"/>
                  <a:gd name="connsiteX14" fmla="*/ 1166168 w 1268053"/>
                  <a:gd name="connsiteY14" fmla="*/ 461617 h 1418090"/>
                  <a:gd name="connsiteX15" fmla="*/ 1142452 w 1268053"/>
                  <a:gd name="connsiteY15" fmla="*/ 390471 h 1418090"/>
                  <a:gd name="connsiteX16" fmla="*/ 1141484 w 1268053"/>
                  <a:gd name="connsiteY16" fmla="*/ 362399 h 1418090"/>
                  <a:gd name="connsiteX17" fmla="*/ 1120673 w 1268053"/>
                  <a:gd name="connsiteY17" fmla="*/ 278185 h 1418090"/>
                  <a:gd name="connsiteX18" fmla="*/ 1095989 w 1268053"/>
                  <a:gd name="connsiteY18" fmla="*/ 218170 h 1418090"/>
                  <a:gd name="connsiteX19" fmla="*/ 1035974 w 1268053"/>
                  <a:gd name="connsiteY19" fmla="*/ 152348 h 1418090"/>
                  <a:gd name="connsiteX20" fmla="*/ 974992 w 1268053"/>
                  <a:gd name="connsiteY20" fmla="*/ 99593 h 1418090"/>
                  <a:gd name="connsiteX21" fmla="*/ 953212 w 1268053"/>
                  <a:gd name="connsiteY21" fmla="*/ 89913 h 1418090"/>
                  <a:gd name="connsiteX22" fmla="*/ 904329 w 1268053"/>
                  <a:gd name="connsiteY22" fmla="*/ 62326 h 1418090"/>
                  <a:gd name="connsiteX23" fmla="*/ 866578 w 1268053"/>
                  <a:gd name="connsiteY23" fmla="*/ 49742 h 1418090"/>
                  <a:gd name="connsiteX24" fmla="*/ 794947 w 1268053"/>
                  <a:gd name="connsiteY24" fmla="*/ 23122 h 1418090"/>
                  <a:gd name="connsiteX25" fmla="*/ 721865 w 1268053"/>
                  <a:gd name="connsiteY25" fmla="*/ 11507 h 1418090"/>
                  <a:gd name="connsiteX26" fmla="*/ 581024 w 1268053"/>
                  <a:gd name="connsiteY26" fmla="*/ 1343 h 1418090"/>
                  <a:gd name="connsiteX27" fmla="*/ 457122 w 1268053"/>
                  <a:gd name="connsiteY27" fmla="*/ 15379 h 1418090"/>
                  <a:gd name="connsiteX28" fmla="*/ 361292 w 1268053"/>
                  <a:gd name="connsiteY28" fmla="*/ 40546 h 1418090"/>
                  <a:gd name="connsiteX29" fmla="*/ 291598 w 1268053"/>
                  <a:gd name="connsiteY29" fmla="*/ 71037 h 1418090"/>
                  <a:gd name="connsiteX30" fmla="*/ 236423 w 1268053"/>
                  <a:gd name="connsiteY30" fmla="*/ 96689 h 1418090"/>
                  <a:gd name="connsiteX31" fmla="*/ 204964 w 1268053"/>
                  <a:gd name="connsiteY31" fmla="*/ 117501 h 1418090"/>
                  <a:gd name="connsiteX32" fmla="*/ 184152 w 1268053"/>
                  <a:gd name="connsiteY32" fmla="*/ 140248 h 1418090"/>
                  <a:gd name="connsiteX33" fmla="*/ 121233 w 1268053"/>
                  <a:gd name="connsiteY33" fmla="*/ 216718 h 1418090"/>
                  <a:gd name="connsiteX34" fmla="*/ 87838 w 1268053"/>
                  <a:gd name="connsiteY34" fmla="*/ 306257 h 1418090"/>
                  <a:gd name="connsiteX35" fmla="*/ 88322 w 1268053"/>
                  <a:gd name="connsiteY35" fmla="*/ 305773 h 1418090"/>
                  <a:gd name="connsiteX36" fmla="*/ 71382 w 1268053"/>
                  <a:gd name="connsiteY36" fmla="*/ 364335 h 1418090"/>
                  <a:gd name="connsiteX37" fmla="*/ 67994 w 1268053"/>
                  <a:gd name="connsiteY37" fmla="*/ 396763 h 1418090"/>
                  <a:gd name="connsiteX38" fmla="*/ 63155 w 1268053"/>
                  <a:gd name="connsiteY38" fmla="*/ 453390 h 1418090"/>
                  <a:gd name="connsiteX39" fmla="*/ 67994 w 1268053"/>
                  <a:gd name="connsiteY39" fmla="*/ 567127 h 1418090"/>
                  <a:gd name="connsiteX40" fmla="*/ 82030 w 1268053"/>
                  <a:gd name="connsiteY40" fmla="*/ 641178 h 1418090"/>
                  <a:gd name="connsiteX41" fmla="*/ 84450 w 1268053"/>
                  <a:gd name="connsiteY41" fmla="*/ 688125 h 1418090"/>
                  <a:gd name="connsiteX42" fmla="*/ 41859 w 1268053"/>
                  <a:gd name="connsiteY42" fmla="*/ 732652 h 1418090"/>
                  <a:gd name="connsiteX43" fmla="*/ 40407 w 1268053"/>
                  <a:gd name="connsiteY43" fmla="*/ 747655 h 1418090"/>
                  <a:gd name="connsiteX44" fmla="*/ 18143 w 1268053"/>
                  <a:gd name="connsiteY44" fmla="*/ 782503 h 1418090"/>
                  <a:gd name="connsiteX45" fmla="*/ 4108 w 1268053"/>
                  <a:gd name="connsiteY45" fmla="*/ 875913 h 1418090"/>
                  <a:gd name="connsiteX46" fmla="*/ 24435 w 1268053"/>
                  <a:gd name="connsiteY46" fmla="*/ 985778 h 1418090"/>
                  <a:gd name="connsiteX47" fmla="*/ 63639 w 1268053"/>
                  <a:gd name="connsiteY47" fmla="*/ 1045793 h 1418090"/>
                  <a:gd name="connsiteX48" fmla="*/ 51539 w 1268053"/>
                  <a:gd name="connsiteY48" fmla="*/ 1042889 h 1418090"/>
                  <a:gd name="connsiteX49" fmla="*/ 98002 w 1268053"/>
                  <a:gd name="connsiteY49" fmla="*/ 1059829 h 1418090"/>
                  <a:gd name="connsiteX50" fmla="*/ 174472 w 1268053"/>
                  <a:gd name="connsiteY50" fmla="*/ 1080157 h 1418090"/>
                  <a:gd name="connsiteX51" fmla="*/ 168664 w 1268053"/>
                  <a:gd name="connsiteY51" fmla="*/ 1016270 h 1418090"/>
                  <a:gd name="connsiteX52" fmla="*/ 178344 w 1268053"/>
                  <a:gd name="connsiteY52" fmla="*/ 789763 h 1418090"/>
                  <a:gd name="connsiteX53" fmla="*/ 189476 w 1268053"/>
                  <a:gd name="connsiteY53" fmla="*/ 693933 h 1418090"/>
                  <a:gd name="connsiteX54" fmla="*/ 189476 w 1268053"/>
                  <a:gd name="connsiteY54" fmla="*/ 693933 h 1418090"/>
                  <a:gd name="connsiteX55" fmla="*/ 189476 w 1268053"/>
                  <a:gd name="connsiteY55" fmla="*/ 693933 h 1418090"/>
                  <a:gd name="connsiteX56" fmla="*/ 198672 w 1268053"/>
                  <a:gd name="connsiteY56" fmla="*/ 616010 h 1418090"/>
                  <a:gd name="connsiteX57" fmla="*/ 203996 w 1268053"/>
                  <a:gd name="connsiteY57" fmla="*/ 581647 h 1418090"/>
                  <a:gd name="connsiteX58" fmla="*/ 213191 w 1268053"/>
                  <a:gd name="connsiteY58" fmla="*/ 509048 h 1418090"/>
                  <a:gd name="connsiteX59" fmla="*/ 256267 w 1268053"/>
                  <a:gd name="connsiteY59" fmla="*/ 377887 h 1418090"/>
                  <a:gd name="connsiteX60" fmla="*/ 296922 w 1268053"/>
                  <a:gd name="connsiteY60" fmla="*/ 375467 h 1418090"/>
                  <a:gd name="connsiteX61" fmla="*/ 366132 w 1268053"/>
                  <a:gd name="connsiteY61" fmla="*/ 372563 h 1418090"/>
                  <a:gd name="connsiteX62" fmla="*/ 421307 w 1268053"/>
                  <a:gd name="connsiteY62" fmla="*/ 368691 h 1418090"/>
                  <a:gd name="connsiteX63" fmla="*/ 561664 w 1268053"/>
                  <a:gd name="connsiteY63" fmla="*/ 365787 h 1418090"/>
                  <a:gd name="connsiteX64" fmla="*/ 945952 w 1268053"/>
                  <a:gd name="connsiteY64" fmla="*/ 358044 h 1418090"/>
                  <a:gd name="connsiteX65" fmla="*/ 972572 w 1268053"/>
                  <a:gd name="connsiteY65" fmla="*/ 372079 h 1418090"/>
                  <a:gd name="connsiteX66" fmla="*/ 1063562 w 1268053"/>
                  <a:gd name="connsiteY66" fmla="*/ 587455 h 1418090"/>
                  <a:gd name="connsiteX67" fmla="*/ 1097441 w 1268053"/>
                  <a:gd name="connsiteY67" fmla="*/ 737492 h 1418090"/>
                  <a:gd name="connsiteX68" fmla="*/ 1105185 w 1268053"/>
                  <a:gd name="connsiteY68" fmla="*/ 923828 h 1418090"/>
                  <a:gd name="connsiteX69" fmla="*/ 1079050 w 1268053"/>
                  <a:gd name="connsiteY69" fmla="*/ 1083544 h 1418090"/>
                  <a:gd name="connsiteX70" fmla="*/ 1095021 w 1268053"/>
                  <a:gd name="connsiteY70" fmla="*/ 1083544 h 1418090"/>
                  <a:gd name="connsiteX71" fmla="*/ 1118253 w 1268053"/>
                  <a:gd name="connsiteY71" fmla="*/ 1071445 h 1418090"/>
                  <a:gd name="connsiteX72" fmla="*/ 1118253 w 1268053"/>
                  <a:gd name="connsiteY72" fmla="*/ 1071445 h 1418090"/>
                  <a:gd name="connsiteX73" fmla="*/ 1202467 w 1268053"/>
                  <a:gd name="connsiteY73" fmla="*/ 1062733 h 1418090"/>
                  <a:gd name="connsiteX74" fmla="*/ 1135676 w 1268053"/>
                  <a:gd name="connsiteY74" fmla="*/ 1183730 h 1418090"/>
                  <a:gd name="connsiteX75" fmla="*/ 1014679 w 1268053"/>
                  <a:gd name="connsiteY75" fmla="*/ 1292628 h 1418090"/>
                  <a:gd name="connsiteX76" fmla="*/ 929013 w 1268053"/>
                  <a:gd name="connsiteY76" fmla="*/ 1326023 h 1418090"/>
                  <a:gd name="connsiteX77" fmla="*/ 921269 w 1268053"/>
                  <a:gd name="connsiteY77" fmla="*/ 1341511 h 1418090"/>
                  <a:gd name="connsiteX78" fmla="*/ 969184 w 1268053"/>
                  <a:gd name="connsiteY78" fmla="*/ 1420401 h 1418090"/>
                  <a:gd name="connsiteX79" fmla="*/ 1042750 w 1268053"/>
                  <a:gd name="connsiteY79" fmla="*/ 1347803 h 1418090"/>
                  <a:gd name="connsiteX80" fmla="*/ 1056302 w 1268053"/>
                  <a:gd name="connsiteY80" fmla="*/ 1325055 h 1418090"/>
                  <a:gd name="connsiteX81" fmla="*/ 1088245 w 1268053"/>
                  <a:gd name="connsiteY81" fmla="*/ 1294564 h 1418090"/>
                  <a:gd name="connsiteX82" fmla="*/ 1201983 w 1268053"/>
                  <a:gd name="connsiteY82" fmla="*/ 1154691 h 1418090"/>
                  <a:gd name="connsiteX83" fmla="*/ 1236346 w 1268053"/>
                  <a:gd name="connsiteY83" fmla="*/ 1082576 h 1418090"/>
                  <a:gd name="connsiteX84" fmla="*/ 1258126 w 1268053"/>
                  <a:gd name="connsiteY84" fmla="*/ 1045309 h 1418090"/>
                  <a:gd name="connsiteX85" fmla="*/ 1268774 w 1268053"/>
                  <a:gd name="connsiteY85" fmla="*/ 994490 h 141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68053" h="1418090">
                    <a:moveTo>
                      <a:pt x="1268774" y="994490"/>
                    </a:moveTo>
                    <a:cubicBezTo>
                      <a:pt x="1270226" y="971259"/>
                      <a:pt x="1266838" y="957707"/>
                      <a:pt x="1268290" y="935443"/>
                    </a:cubicBezTo>
                    <a:cubicBezTo>
                      <a:pt x="1262966" y="919472"/>
                      <a:pt x="1274581" y="895756"/>
                      <a:pt x="1269258" y="879785"/>
                    </a:cubicBezTo>
                    <a:cubicBezTo>
                      <a:pt x="1265870" y="873493"/>
                      <a:pt x="1265870" y="873493"/>
                      <a:pt x="1255706" y="866233"/>
                    </a:cubicBezTo>
                    <a:cubicBezTo>
                      <a:pt x="1247478" y="863813"/>
                      <a:pt x="1243122" y="865265"/>
                      <a:pt x="1239250" y="862845"/>
                    </a:cubicBezTo>
                    <a:cubicBezTo>
                      <a:pt x="1215535" y="853649"/>
                      <a:pt x="1225698" y="833322"/>
                      <a:pt x="1224247" y="817350"/>
                    </a:cubicBezTo>
                    <a:cubicBezTo>
                      <a:pt x="1223279" y="803798"/>
                      <a:pt x="1229570" y="788795"/>
                      <a:pt x="1216019" y="780083"/>
                    </a:cubicBezTo>
                    <a:cubicBezTo>
                      <a:pt x="1214567" y="779115"/>
                      <a:pt x="1190367" y="748139"/>
                      <a:pt x="1190851" y="741364"/>
                    </a:cubicBezTo>
                    <a:cubicBezTo>
                      <a:pt x="1189399" y="727328"/>
                      <a:pt x="1191335" y="689577"/>
                      <a:pt x="1190851" y="689093"/>
                    </a:cubicBezTo>
                    <a:cubicBezTo>
                      <a:pt x="1190851" y="689093"/>
                      <a:pt x="1190851" y="689093"/>
                      <a:pt x="1190851" y="689093"/>
                    </a:cubicBezTo>
                    <a:lnTo>
                      <a:pt x="1190851" y="689093"/>
                    </a:lnTo>
                    <a:lnTo>
                      <a:pt x="1190851" y="689093"/>
                    </a:lnTo>
                    <a:cubicBezTo>
                      <a:pt x="1188915" y="685221"/>
                      <a:pt x="1189883" y="653761"/>
                      <a:pt x="1189883" y="641662"/>
                    </a:cubicBezTo>
                    <a:cubicBezTo>
                      <a:pt x="1189399" y="606814"/>
                      <a:pt x="1177299" y="517760"/>
                      <a:pt x="1171492" y="510016"/>
                    </a:cubicBezTo>
                    <a:cubicBezTo>
                      <a:pt x="1166652" y="494045"/>
                      <a:pt x="1171008" y="477589"/>
                      <a:pt x="1166168" y="461617"/>
                    </a:cubicBezTo>
                    <a:cubicBezTo>
                      <a:pt x="1166168" y="436934"/>
                      <a:pt x="1139548" y="416122"/>
                      <a:pt x="1142452" y="390471"/>
                    </a:cubicBezTo>
                    <a:cubicBezTo>
                      <a:pt x="1139548" y="381275"/>
                      <a:pt x="1142452" y="371595"/>
                      <a:pt x="1141484" y="362399"/>
                    </a:cubicBezTo>
                    <a:cubicBezTo>
                      <a:pt x="1138580" y="325132"/>
                      <a:pt x="1145356" y="308193"/>
                      <a:pt x="1120673" y="278185"/>
                    </a:cubicBezTo>
                    <a:cubicBezTo>
                      <a:pt x="1115833" y="269957"/>
                      <a:pt x="1100345" y="225914"/>
                      <a:pt x="1095989" y="218170"/>
                    </a:cubicBezTo>
                    <a:cubicBezTo>
                      <a:pt x="1082437" y="186711"/>
                      <a:pt x="1056786" y="178967"/>
                      <a:pt x="1035974" y="152348"/>
                    </a:cubicBezTo>
                    <a:cubicBezTo>
                      <a:pt x="1019035" y="123308"/>
                      <a:pt x="1005967" y="110725"/>
                      <a:pt x="974992" y="99593"/>
                    </a:cubicBezTo>
                    <a:cubicBezTo>
                      <a:pt x="971120" y="99593"/>
                      <a:pt x="954664" y="94269"/>
                      <a:pt x="953212" y="89913"/>
                    </a:cubicBezTo>
                    <a:cubicBezTo>
                      <a:pt x="945468" y="75877"/>
                      <a:pt x="919333" y="63294"/>
                      <a:pt x="904329" y="62326"/>
                    </a:cubicBezTo>
                    <a:cubicBezTo>
                      <a:pt x="885938" y="58938"/>
                      <a:pt x="882550" y="58454"/>
                      <a:pt x="866578" y="49742"/>
                    </a:cubicBezTo>
                    <a:cubicBezTo>
                      <a:pt x="844798" y="34738"/>
                      <a:pt x="820599" y="27962"/>
                      <a:pt x="794947" y="23122"/>
                    </a:cubicBezTo>
                    <a:cubicBezTo>
                      <a:pt x="770748" y="18767"/>
                      <a:pt x="746064" y="16347"/>
                      <a:pt x="721865" y="11507"/>
                    </a:cubicBezTo>
                    <a:cubicBezTo>
                      <a:pt x="675402" y="2311"/>
                      <a:pt x="627971" y="-2529"/>
                      <a:pt x="581024" y="1343"/>
                    </a:cubicBezTo>
                    <a:cubicBezTo>
                      <a:pt x="539885" y="4731"/>
                      <a:pt x="498262" y="6667"/>
                      <a:pt x="457122" y="15379"/>
                    </a:cubicBezTo>
                    <a:cubicBezTo>
                      <a:pt x="413563" y="25058"/>
                      <a:pt x="401464" y="19735"/>
                      <a:pt x="361292" y="40546"/>
                    </a:cubicBezTo>
                    <a:cubicBezTo>
                      <a:pt x="342417" y="52646"/>
                      <a:pt x="309505" y="57486"/>
                      <a:pt x="291598" y="71037"/>
                    </a:cubicBezTo>
                    <a:cubicBezTo>
                      <a:pt x="284338" y="75877"/>
                      <a:pt x="240295" y="86041"/>
                      <a:pt x="236423" y="96689"/>
                    </a:cubicBezTo>
                    <a:cubicBezTo>
                      <a:pt x="228679" y="102013"/>
                      <a:pt x="206900" y="112661"/>
                      <a:pt x="204964" y="117501"/>
                    </a:cubicBezTo>
                    <a:cubicBezTo>
                      <a:pt x="198188" y="122824"/>
                      <a:pt x="190928" y="134924"/>
                      <a:pt x="184152" y="140248"/>
                    </a:cubicBezTo>
                    <a:cubicBezTo>
                      <a:pt x="144949" y="169287"/>
                      <a:pt x="132849" y="168319"/>
                      <a:pt x="121233" y="216718"/>
                    </a:cubicBezTo>
                    <a:cubicBezTo>
                      <a:pt x="113006" y="236078"/>
                      <a:pt x="96066" y="286897"/>
                      <a:pt x="87838" y="306257"/>
                    </a:cubicBezTo>
                    <a:lnTo>
                      <a:pt x="88322" y="305773"/>
                    </a:lnTo>
                    <a:cubicBezTo>
                      <a:pt x="91226" y="326100"/>
                      <a:pt x="68962" y="344008"/>
                      <a:pt x="71382" y="364335"/>
                    </a:cubicBezTo>
                    <a:cubicBezTo>
                      <a:pt x="66058" y="372079"/>
                      <a:pt x="73318" y="389019"/>
                      <a:pt x="67994" y="396763"/>
                    </a:cubicBezTo>
                    <a:cubicBezTo>
                      <a:pt x="66542" y="412734"/>
                      <a:pt x="64607" y="437418"/>
                      <a:pt x="63155" y="453390"/>
                    </a:cubicBezTo>
                    <a:cubicBezTo>
                      <a:pt x="58799" y="496949"/>
                      <a:pt x="64607" y="523568"/>
                      <a:pt x="67994" y="567127"/>
                    </a:cubicBezTo>
                    <a:cubicBezTo>
                      <a:pt x="69930" y="586003"/>
                      <a:pt x="82030" y="641178"/>
                      <a:pt x="82030" y="641178"/>
                    </a:cubicBezTo>
                    <a:cubicBezTo>
                      <a:pt x="87838" y="648437"/>
                      <a:pt x="83966" y="683285"/>
                      <a:pt x="84450" y="688125"/>
                    </a:cubicBezTo>
                    <a:cubicBezTo>
                      <a:pt x="64607" y="704096"/>
                      <a:pt x="54927" y="711356"/>
                      <a:pt x="41859" y="732652"/>
                    </a:cubicBezTo>
                    <a:lnTo>
                      <a:pt x="40407" y="747655"/>
                    </a:lnTo>
                    <a:cubicBezTo>
                      <a:pt x="36535" y="765563"/>
                      <a:pt x="28791" y="768951"/>
                      <a:pt x="18143" y="782503"/>
                    </a:cubicBezTo>
                    <a:cubicBezTo>
                      <a:pt x="-1216" y="807670"/>
                      <a:pt x="-3636" y="850261"/>
                      <a:pt x="4108" y="875913"/>
                    </a:cubicBezTo>
                    <a:cubicBezTo>
                      <a:pt x="9916" y="895756"/>
                      <a:pt x="22015" y="960127"/>
                      <a:pt x="24435" y="985778"/>
                    </a:cubicBezTo>
                    <a:cubicBezTo>
                      <a:pt x="26855" y="1010946"/>
                      <a:pt x="38955" y="1034177"/>
                      <a:pt x="63639" y="1045793"/>
                    </a:cubicBezTo>
                    <a:lnTo>
                      <a:pt x="51539" y="1042889"/>
                    </a:lnTo>
                    <a:cubicBezTo>
                      <a:pt x="61703" y="1043857"/>
                      <a:pt x="91226" y="1047729"/>
                      <a:pt x="98002" y="1059829"/>
                    </a:cubicBezTo>
                    <a:cubicBezTo>
                      <a:pt x="126557" y="1064185"/>
                      <a:pt x="146885" y="1072897"/>
                      <a:pt x="174472" y="1080157"/>
                    </a:cubicBezTo>
                    <a:cubicBezTo>
                      <a:pt x="177860" y="1058861"/>
                      <a:pt x="169632" y="1017238"/>
                      <a:pt x="168664" y="1016270"/>
                    </a:cubicBezTo>
                    <a:cubicBezTo>
                      <a:pt x="163340" y="931088"/>
                      <a:pt x="164792" y="874461"/>
                      <a:pt x="178344" y="789763"/>
                    </a:cubicBezTo>
                    <a:cubicBezTo>
                      <a:pt x="183668" y="758303"/>
                      <a:pt x="185604" y="725876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94800" y="682801"/>
                      <a:pt x="197704" y="614074"/>
                      <a:pt x="198672" y="616010"/>
                    </a:cubicBezTo>
                    <a:cubicBezTo>
                      <a:pt x="205448" y="605362"/>
                      <a:pt x="202544" y="593263"/>
                      <a:pt x="203996" y="581647"/>
                    </a:cubicBezTo>
                    <a:cubicBezTo>
                      <a:pt x="202060" y="554059"/>
                      <a:pt x="211739" y="506628"/>
                      <a:pt x="213191" y="509048"/>
                    </a:cubicBezTo>
                    <a:cubicBezTo>
                      <a:pt x="220935" y="463069"/>
                      <a:pt x="237391" y="419994"/>
                      <a:pt x="256267" y="377887"/>
                    </a:cubicBezTo>
                    <a:cubicBezTo>
                      <a:pt x="269818" y="373531"/>
                      <a:pt x="283370" y="376435"/>
                      <a:pt x="296922" y="375467"/>
                    </a:cubicBezTo>
                    <a:cubicBezTo>
                      <a:pt x="320153" y="374015"/>
                      <a:pt x="343385" y="379339"/>
                      <a:pt x="366132" y="372563"/>
                    </a:cubicBezTo>
                    <a:cubicBezTo>
                      <a:pt x="384040" y="367239"/>
                      <a:pt x="402915" y="369175"/>
                      <a:pt x="421307" y="368691"/>
                    </a:cubicBezTo>
                    <a:cubicBezTo>
                      <a:pt x="468254" y="367723"/>
                      <a:pt x="514717" y="366755"/>
                      <a:pt x="561664" y="365787"/>
                    </a:cubicBezTo>
                    <a:cubicBezTo>
                      <a:pt x="689922" y="363367"/>
                      <a:pt x="817695" y="360947"/>
                      <a:pt x="945952" y="358044"/>
                    </a:cubicBezTo>
                    <a:cubicBezTo>
                      <a:pt x="958052" y="357560"/>
                      <a:pt x="966280" y="359495"/>
                      <a:pt x="972572" y="372079"/>
                    </a:cubicBezTo>
                    <a:cubicBezTo>
                      <a:pt x="1006935" y="442258"/>
                      <a:pt x="1038878" y="513404"/>
                      <a:pt x="1063562" y="587455"/>
                    </a:cubicBezTo>
                    <a:cubicBezTo>
                      <a:pt x="1080017" y="636338"/>
                      <a:pt x="1097441" y="737492"/>
                      <a:pt x="1097441" y="737492"/>
                    </a:cubicBezTo>
                    <a:cubicBezTo>
                      <a:pt x="1097925" y="745235"/>
                      <a:pt x="1105185" y="878817"/>
                      <a:pt x="1105185" y="923828"/>
                    </a:cubicBezTo>
                    <a:cubicBezTo>
                      <a:pt x="1102281" y="948027"/>
                      <a:pt x="1079534" y="1068541"/>
                      <a:pt x="1079050" y="1083544"/>
                    </a:cubicBezTo>
                    <a:cubicBezTo>
                      <a:pt x="1082921" y="1083544"/>
                      <a:pt x="1092601" y="1087900"/>
                      <a:pt x="1095021" y="1083544"/>
                    </a:cubicBezTo>
                    <a:cubicBezTo>
                      <a:pt x="1095021" y="1083544"/>
                      <a:pt x="1108573" y="1074349"/>
                      <a:pt x="1118253" y="1071445"/>
                    </a:cubicBezTo>
                    <a:cubicBezTo>
                      <a:pt x="1118253" y="1071445"/>
                      <a:pt x="1118253" y="1071445"/>
                      <a:pt x="1118253" y="1071445"/>
                    </a:cubicBezTo>
                    <a:cubicBezTo>
                      <a:pt x="1146808" y="1080157"/>
                      <a:pt x="1171492" y="1066121"/>
                      <a:pt x="1202467" y="1062733"/>
                    </a:cubicBezTo>
                    <a:cubicBezTo>
                      <a:pt x="1183107" y="1109680"/>
                      <a:pt x="1165684" y="1143075"/>
                      <a:pt x="1135676" y="1183730"/>
                    </a:cubicBezTo>
                    <a:cubicBezTo>
                      <a:pt x="1103249" y="1227289"/>
                      <a:pt x="1073242" y="1276656"/>
                      <a:pt x="1014679" y="1292628"/>
                    </a:cubicBezTo>
                    <a:cubicBezTo>
                      <a:pt x="1014679" y="1293112"/>
                      <a:pt x="937240" y="1325539"/>
                      <a:pt x="929013" y="1326023"/>
                    </a:cubicBezTo>
                    <a:cubicBezTo>
                      <a:pt x="917397" y="1326507"/>
                      <a:pt x="919817" y="1335219"/>
                      <a:pt x="921269" y="1341511"/>
                    </a:cubicBezTo>
                    <a:cubicBezTo>
                      <a:pt x="924173" y="1352643"/>
                      <a:pt x="959020" y="1402978"/>
                      <a:pt x="969184" y="1420401"/>
                    </a:cubicBezTo>
                    <a:cubicBezTo>
                      <a:pt x="994351" y="1395718"/>
                      <a:pt x="1018551" y="1371518"/>
                      <a:pt x="1042750" y="1347803"/>
                    </a:cubicBezTo>
                    <a:cubicBezTo>
                      <a:pt x="1043234" y="1348771"/>
                      <a:pt x="1052914" y="1327959"/>
                      <a:pt x="1056302" y="1325055"/>
                    </a:cubicBezTo>
                    <a:cubicBezTo>
                      <a:pt x="1074694" y="1308116"/>
                      <a:pt x="1074694" y="1308116"/>
                      <a:pt x="1088245" y="1294564"/>
                    </a:cubicBezTo>
                    <a:cubicBezTo>
                      <a:pt x="1131320" y="1252457"/>
                      <a:pt x="1171976" y="1207930"/>
                      <a:pt x="1201983" y="1154691"/>
                    </a:cubicBezTo>
                    <a:cubicBezTo>
                      <a:pt x="1213599" y="1133879"/>
                      <a:pt x="1229570" y="1108228"/>
                      <a:pt x="1236346" y="1082576"/>
                    </a:cubicBezTo>
                    <a:cubicBezTo>
                      <a:pt x="1244574" y="1060797"/>
                      <a:pt x="1234410" y="1055957"/>
                      <a:pt x="1258126" y="1045309"/>
                    </a:cubicBezTo>
                    <a:cubicBezTo>
                      <a:pt x="1268774" y="1031273"/>
                      <a:pt x="1270226" y="1013366"/>
                      <a:pt x="1268774" y="994490"/>
                    </a:cubicBez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49A0291-8F65-4734-96FC-0A346612A17D}"/>
                  </a:ext>
                </a:extLst>
              </p:cNvPr>
              <p:cNvSpPr/>
              <p:nvPr/>
            </p:nvSpPr>
            <p:spPr>
              <a:xfrm>
                <a:off x="6277020" y="3574080"/>
                <a:ext cx="3233993" cy="3023328"/>
              </a:xfrm>
              <a:custGeom>
                <a:avLst/>
                <a:gdLst>
                  <a:gd name="connsiteX0" fmla="*/ 2648459 w 3228213"/>
                  <a:gd name="connsiteY0" fmla="*/ 2975341 h 3020096"/>
                  <a:gd name="connsiteX1" fmla="*/ 2648459 w 3228213"/>
                  <a:gd name="connsiteY1" fmla="*/ 3008253 h 3020096"/>
                  <a:gd name="connsiteX2" fmla="*/ 2528913 w 3228213"/>
                  <a:gd name="connsiteY2" fmla="*/ 3016480 h 3020096"/>
                  <a:gd name="connsiteX3" fmla="*/ 699431 w 3228213"/>
                  <a:gd name="connsiteY3" fmla="*/ 3014545 h 3020096"/>
                  <a:gd name="connsiteX4" fmla="*/ 617153 w 3228213"/>
                  <a:gd name="connsiteY4" fmla="*/ 2980181 h 3020096"/>
                  <a:gd name="connsiteX5" fmla="*/ 642804 w 3228213"/>
                  <a:gd name="connsiteY5" fmla="*/ 2669460 h 3020096"/>
                  <a:gd name="connsiteX6" fmla="*/ 544070 w 3228213"/>
                  <a:gd name="connsiteY6" fmla="*/ 2132715 h 3020096"/>
                  <a:gd name="connsiteX7" fmla="*/ 418717 w 3228213"/>
                  <a:gd name="connsiteY7" fmla="*/ 1942023 h 3020096"/>
                  <a:gd name="connsiteX8" fmla="*/ 282716 w 3228213"/>
                  <a:gd name="connsiteY8" fmla="*/ 1774078 h 3020096"/>
                  <a:gd name="connsiteX9" fmla="*/ 282716 w 3228213"/>
                  <a:gd name="connsiteY9" fmla="*/ 1774078 h 3020096"/>
                  <a:gd name="connsiteX10" fmla="*/ 232865 w 3228213"/>
                  <a:gd name="connsiteY10" fmla="*/ 1706804 h 3020096"/>
                  <a:gd name="connsiteX11" fmla="*/ 205277 w 3228213"/>
                  <a:gd name="connsiteY11" fmla="*/ 1656953 h 3020096"/>
                  <a:gd name="connsiteX12" fmla="*/ 153974 w 3228213"/>
                  <a:gd name="connsiteY12" fmla="*/ 1531115 h 3020096"/>
                  <a:gd name="connsiteX13" fmla="*/ 64920 w 3228213"/>
                  <a:gd name="connsiteY13" fmla="*/ 1322516 h 3020096"/>
                  <a:gd name="connsiteX14" fmla="*/ 49433 w 3228213"/>
                  <a:gd name="connsiteY14" fmla="*/ 1245561 h 3020096"/>
                  <a:gd name="connsiteX15" fmla="*/ 66 w 3228213"/>
                  <a:gd name="connsiteY15" fmla="*/ 785287 h 3020096"/>
                  <a:gd name="connsiteX16" fmla="*/ 68308 w 3228213"/>
                  <a:gd name="connsiteY16" fmla="*/ 599435 h 3020096"/>
                  <a:gd name="connsiteX17" fmla="*/ 362090 w 3228213"/>
                  <a:gd name="connsiteY17" fmla="*/ 396643 h 3020096"/>
                  <a:gd name="connsiteX18" fmla="*/ 653452 w 3228213"/>
                  <a:gd name="connsiteY18" fmla="*/ 221439 h 3020096"/>
                  <a:gd name="connsiteX19" fmla="*/ 737182 w 3228213"/>
                  <a:gd name="connsiteY19" fmla="*/ 167716 h 3020096"/>
                  <a:gd name="connsiteX20" fmla="*/ 826720 w 3228213"/>
                  <a:gd name="connsiteY20" fmla="*/ 24455 h 3020096"/>
                  <a:gd name="connsiteX21" fmla="*/ 848984 w 3228213"/>
                  <a:gd name="connsiteY21" fmla="*/ 3159 h 3020096"/>
                  <a:gd name="connsiteX22" fmla="*/ 889639 w 3228213"/>
                  <a:gd name="connsiteY22" fmla="*/ 5095 h 3020096"/>
                  <a:gd name="connsiteX23" fmla="*/ 893995 w 3228213"/>
                  <a:gd name="connsiteY23" fmla="*/ 22035 h 3020096"/>
                  <a:gd name="connsiteX24" fmla="*/ 903191 w 3228213"/>
                  <a:gd name="connsiteY24" fmla="*/ 57850 h 3020096"/>
                  <a:gd name="connsiteX25" fmla="*/ 1505758 w 3228213"/>
                  <a:gd name="connsiteY25" fmla="*/ 756248 h 3020096"/>
                  <a:gd name="connsiteX26" fmla="*/ 1629176 w 3228213"/>
                  <a:gd name="connsiteY26" fmla="*/ 955167 h 3020096"/>
                  <a:gd name="connsiteX27" fmla="*/ 1755981 w 3228213"/>
                  <a:gd name="connsiteY27" fmla="*/ 1167639 h 3020096"/>
                  <a:gd name="connsiteX28" fmla="*/ 1873107 w 3228213"/>
                  <a:gd name="connsiteY28" fmla="*/ 1327840 h 3020096"/>
                  <a:gd name="connsiteX29" fmla="*/ 1732266 w 3228213"/>
                  <a:gd name="connsiteY29" fmla="*/ 633314 h 3020096"/>
                  <a:gd name="connsiteX30" fmla="*/ 1666443 w 3228213"/>
                  <a:gd name="connsiteY30" fmla="*/ 176912 h 3020096"/>
                  <a:gd name="connsiteX31" fmla="*/ 1671283 w 3228213"/>
                  <a:gd name="connsiteY31" fmla="*/ 159972 h 3020096"/>
                  <a:gd name="connsiteX32" fmla="*/ 1682899 w 3228213"/>
                  <a:gd name="connsiteY32" fmla="*/ 168200 h 3020096"/>
                  <a:gd name="connsiteX33" fmla="*/ 1820352 w 3228213"/>
                  <a:gd name="connsiteY33" fmla="*/ 253382 h 3020096"/>
                  <a:gd name="connsiteX34" fmla="*/ 2311118 w 3228213"/>
                  <a:gd name="connsiteY34" fmla="*/ 446978 h 3020096"/>
                  <a:gd name="connsiteX35" fmla="*/ 2636843 w 3228213"/>
                  <a:gd name="connsiteY35" fmla="*/ 723820 h 3020096"/>
                  <a:gd name="connsiteX36" fmla="*/ 2683790 w 3228213"/>
                  <a:gd name="connsiteY36" fmla="*/ 786739 h 3020096"/>
                  <a:gd name="connsiteX37" fmla="*/ 2787364 w 3228213"/>
                  <a:gd name="connsiteY37" fmla="*/ 919352 h 3020096"/>
                  <a:gd name="connsiteX38" fmla="*/ 3089858 w 3228213"/>
                  <a:gd name="connsiteY38" fmla="*/ 1364139 h 3020096"/>
                  <a:gd name="connsiteX39" fmla="*/ 3109701 w 3228213"/>
                  <a:gd name="connsiteY39" fmla="*/ 1394146 h 3020096"/>
                  <a:gd name="connsiteX40" fmla="*/ 3134869 w 3228213"/>
                  <a:gd name="connsiteY40" fmla="*/ 1436737 h 3020096"/>
                  <a:gd name="connsiteX41" fmla="*/ 3177460 w 3228213"/>
                  <a:gd name="connsiteY41" fmla="*/ 1558703 h 3020096"/>
                  <a:gd name="connsiteX42" fmla="*/ 3220051 w 3228213"/>
                  <a:gd name="connsiteY42" fmla="*/ 1770690 h 3020096"/>
                  <a:gd name="connsiteX43" fmla="*/ 3231183 w 3228213"/>
                  <a:gd name="connsiteY43" fmla="*/ 1852485 h 3020096"/>
                  <a:gd name="connsiteX44" fmla="*/ 3203111 w 3228213"/>
                  <a:gd name="connsiteY44" fmla="*/ 1957027 h 3020096"/>
                  <a:gd name="connsiteX45" fmla="*/ 3175524 w 3228213"/>
                  <a:gd name="connsiteY45" fmla="*/ 1987518 h 3020096"/>
                  <a:gd name="connsiteX46" fmla="*/ 2777200 w 3228213"/>
                  <a:gd name="connsiteY46" fmla="*/ 2064472 h 3020096"/>
                  <a:gd name="connsiteX47" fmla="*/ 2590864 w 3228213"/>
                  <a:gd name="connsiteY47" fmla="*/ 1982678 h 3020096"/>
                  <a:gd name="connsiteX48" fmla="*/ 2485354 w 3228213"/>
                  <a:gd name="connsiteY48" fmla="*/ 2335507 h 3020096"/>
                  <a:gd name="connsiteX49" fmla="*/ 2648459 w 3228213"/>
                  <a:gd name="connsiteY49" fmla="*/ 2975341 h 3020096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77200 w 3232540"/>
                  <a:gd name="connsiteY46" fmla="*/ 2064472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07026 w 3232540"/>
                  <a:gd name="connsiteY48" fmla="*/ 2052784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93352 w 3232540"/>
                  <a:gd name="connsiteY47" fmla="*/ 1880009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175524 w 3232540"/>
                  <a:gd name="connsiteY44" fmla="*/ 1987518 h 3023327"/>
                  <a:gd name="connsiteX45" fmla="*/ 2763429 w 3232540"/>
                  <a:gd name="connsiteY45" fmla="*/ 2050701 h 3023327"/>
                  <a:gd name="connsiteX46" fmla="*/ 2393352 w 3232540"/>
                  <a:gd name="connsiteY46" fmla="*/ 1880009 h 3023327"/>
                  <a:gd name="connsiteX47" fmla="*/ 2361403 w 3232540"/>
                  <a:gd name="connsiteY47" fmla="*/ 1976456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34869 w 3232540"/>
                  <a:gd name="connsiteY39" fmla="*/ 1436737 h 3023327"/>
                  <a:gd name="connsiteX40" fmla="*/ 3177460 w 3232540"/>
                  <a:gd name="connsiteY40" fmla="*/ 1558703 h 3023327"/>
                  <a:gd name="connsiteX41" fmla="*/ 3220051 w 3232540"/>
                  <a:gd name="connsiteY41" fmla="*/ 1770690 h 3023327"/>
                  <a:gd name="connsiteX42" fmla="*/ 3231183 w 3232540"/>
                  <a:gd name="connsiteY42" fmla="*/ 1852485 h 3023327"/>
                  <a:gd name="connsiteX43" fmla="*/ 3175524 w 3232540"/>
                  <a:gd name="connsiteY43" fmla="*/ 1987518 h 3023327"/>
                  <a:gd name="connsiteX44" fmla="*/ 2763429 w 3232540"/>
                  <a:gd name="connsiteY44" fmla="*/ 2050701 h 3023327"/>
                  <a:gd name="connsiteX45" fmla="*/ 2393352 w 3232540"/>
                  <a:gd name="connsiteY45" fmla="*/ 1880009 h 3023327"/>
                  <a:gd name="connsiteX46" fmla="*/ 2361403 w 3232540"/>
                  <a:gd name="connsiteY46" fmla="*/ 1976456 h 3023327"/>
                  <a:gd name="connsiteX47" fmla="*/ 2485354 w 3232540"/>
                  <a:gd name="connsiteY47" fmla="*/ 2335507 h 3023327"/>
                  <a:gd name="connsiteX48" fmla="*/ 2648459 w 3232540"/>
                  <a:gd name="connsiteY48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134869 w 3232540"/>
                  <a:gd name="connsiteY38" fmla="*/ 1436737 h 3023327"/>
                  <a:gd name="connsiteX39" fmla="*/ 3177460 w 3232540"/>
                  <a:gd name="connsiteY39" fmla="*/ 1558703 h 3023327"/>
                  <a:gd name="connsiteX40" fmla="*/ 3220051 w 3232540"/>
                  <a:gd name="connsiteY40" fmla="*/ 1770690 h 3023327"/>
                  <a:gd name="connsiteX41" fmla="*/ 3231183 w 3232540"/>
                  <a:gd name="connsiteY41" fmla="*/ 1852485 h 3023327"/>
                  <a:gd name="connsiteX42" fmla="*/ 3175524 w 3232540"/>
                  <a:gd name="connsiteY42" fmla="*/ 1987518 h 3023327"/>
                  <a:gd name="connsiteX43" fmla="*/ 2763429 w 3232540"/>
                  <a:gd name="connsiteY43" fmla="*/ 2050701 h 3023327"/>
                  <a:gd name="connsiteX44" fmla="*/ 2393352 w 3232540"/>
                  <a:gd name="connsiteY44" fmla="*/ 1880009 h 3023327"/>
                  <a:gd name="connsiteX45" fmla="*/ 2361403 w 3232540"/>
                  <a:gd name="connsiteY45" fmla="*/ 1976456 h 3023327"/>
                  <a:gd name="connsiteX46" fmla="*/ 2485354 w 3232540"/>
                  <a:gd name="connsiteY46" fmla="*/ 2335507 h 3023327"/>
                  <a:gd name="connsiteX47" fmla="*/ 2648459 w 3232540"/>
                  <a:gd name="connsiteY47" fmla="*/ 2975341 h 3023327"/>
                  <a:gd name="connsiteX0" fmla="*/ 2648459 w 3233993"/>
                  <a:gd name="connsiteY0" fmla="*/ 2975341 h 3023327"/>
                  <a:gd name="connsiteX1" fmla="*/ 2648459 w 3233993"/>
                  <a:gd name="connsiteY1" fmla="*/ 3008253 h 3023327"/>
                  <a:gd name="connsiteX2" fmla="*/ 2528913 w 3233993"/>
                  <a:gd name="connsiteY2" fmla="*/ 3016480 h 3023327"/>
                  <a:gd name="connsiteX3" fmla="*/ 699431 w 3233993"/>
                  <a:gd name="connsiteY3" fmla="*/ 3014545 h 3023327"/>
                  <a:gd name="connsiteX4" fmla="*/ 617153 w 3233993"/>
                  <a:gd name="connsiteY4" fmla="*/ 2980181 h 3023327"/>
                  <a:gd name="connsiteX5" fmla="*/ 642804 w 3233993"/>
                  <a:gd name="connsiteY5" fmla="*/ 2669460 h 3023327"/>
                  <a:gd name="connsiteX6" fmla="*/ 544070 w 3233993"/>
                  <a:gd name="connsiteY6" fmla="*/ 2132715 h 3023327"/>
                  <a:gd name="connsiteX7" fmla="*/ 418717 w 3233993"/>
                  <a:gd name="connsiteY7" fmla="*/ 1942023 h 3023327"/>
                  <a:gd name="connsiteX8" fmla="*/ 282716 w 3233993"/>
                  <a:gd name="connsiteY8" fmla="*/ 1774078 h 3023327"/>
                  <a:gd name="connsiteX9" fmla="*/ 282716 w 3233993"/>
                  <a:gd name="connsiteY9" fmla="*/ 1774078 h 3023327"/>
                  <a:gd name="connsiteX10" fmla="*/ 232865 w 3233993"/>
                  <a:gd name="connsiteY10" fmla="*/ 1706804 h 3023327"/>
                  <a:gd name="connsiteX11" fmla="*/ 205277 w 3233993"/>
                  <a:gd name="connsiteY11" fmla="*/ 1656953 h 3023327"/>
                  <a:gd name="connsiteX12" fmla="*/ 153974 w 3233993"/>
                  <a:gd name="connsiteY12" fmla="*/ 1531115 h 3023327"/>
                  <a:gd name="connsiteX13" fmla="*/ 64920 w 3233993"/>
                  <a:gd name="connsiteY13" fmla="*/ 1322516 h 3023327"/>
                  <a:gd name="connsiteX14" fmla="*/ 49433 w 3233993"/>
                  <a:gd name="connsiteY14" fmla="*/ 1245561 h 3023327"/>
                  <a:gd name="connsiteX15" fmla="*/ 66 w 3233993"/>
                  <a:gd name="connsiteY15" fmla="*/ 785287 h 3023327"/>
                  <a:gd name="connsiteX16" fmla="*/ 68308 w 3233993"/>
                  <a:gd name="connsiteY16" fmla="*/ 599435 h 3023327"/>
                  <a:gd name="connsiteX17" fmla="*/ 362090 w 3233993"/>
                  <a:gd name="connsiteY17" fmla="*/ 396643 h 3023327"/>
                  <a:gd name="connsiteX18" fmla="*/ 653452 w 3233993"/>
                  <a:gd name="connsiteY18" fmla="*/ 221439 h 3023327"/>
                  <a:gd name="connsiteX19" fmla="*/ 737182 w 3233993"/>
                  <a:gd name="connsiteY19" fmla="*/ 167716 h 3023327"/>
                  <a:gd name="connsiteX20" fmla="*/ 826720 w 3233993"/>
                  <a:gd name="connsiteY20" fmla="*/ 24455 h 3023327"/>
                  <a:gd name="connsiteX21" fmla="*/ 848984 w 3233993"/>
                  <a:gd name="connsiteY21" fmla="*/ 3159 h 3023327"/>
                  <a:gd name="connsiteX22" fmla="*/ 889639 w 3233993"/>
                  <a:gd name="connsiteY22" fmla="*/ 5095 h 3023327"/>
                  <a:gd name="connsiteX23" fmla="*/ 893995 w 3233993"/>
                  <a:gd name="connsiteY23" fmla="*/ 22035 h 3023327"/>
                  <a:gd name="connsiteX24" fmla="*/ 903191 w 3233993"/>
                  <a:gd name="connsiteY24" fmla="*/ 57850 h 3023327"/>
                  <a:gd name="connsiteX25" fmla="*/ 1505758 w 3233993"/>
                  <a:gd name="connsiteY25" fmla="*/ 756248 h 3023327"/>
                  <a:gd name="connsiteX26" fmla="*/ 1629176 w 3233993"/>
                  <a:gd name="connsiteY26" fmla="*/ 955167 h 3023327"/>
                  <a:gd name="connsiteX27" fmla="*/ 1755981 w 3233993"/>
                  <a:gd name="connsiteY27" fmla="*/ 1167639 h 3023327"/>
                  <a:gd name="connsiteX28" fmla="*/ 1873107 w 3233993"/>
                  <a:gd name="connsiteY28" fmla="*/ 1327840 h 3023327"/>
                  <a:gd name="connsiteX29" fmla="*/ 1732266 w 3233993"/>
                  <a:gd name="connsiteY29" fmla="*/ 633314 h 3023327"/>
                  <a:gd name="connsiteX30" fmla="*/ 1666443 w 3233993"/>
                  <a:gd name="connsiteY30" fmla="*/ 176912 h 3023327"/>
                  <a:gd name="connsiteX31" fmla="*/ 1671283 w 3233993"/>
                  <a:gd name="connsiteY31" fmla="*/ 159972 h 3023327"/>
                  <a:gd name="connsiteX32" fmla="*/ 1682899 w 3233993"/>
                  <a:gd name="connsiteY32" fmla="*/ 168200 h 3023327"/>
                  <a:gd name="connsiteX33" fmla="*/ 1820352 w 3233993"/>
                  <a:gd name="connsiteY33" fmla="*/ 253382 h 3023327"/>
                  <a:gd name="connsiteX34" fmla="*/ 2311118 w 3233993"/>
                  <a:gd name="connsiteY34" fmla="*/ 446978 h 3023327"/>
                  <a:gd name="connsiteX35" fmla="*/ 2636843 w 3233993"/>
                  <a:gd name="connsiteY35" fmla="*/ 723820 h 3023327"/>
                  <a:gd name="connsiteX36" fmla="*/ 2683790 w 3233993"/>
                  <a:gd name="connsiteY36" fmla="*/ 786739 h 3023327"/>
                  <a:gd name="connsiteX37" fmla="*/ 2787364 w 3233993"/>
                  <a:gd name="connsiteY37" fmla="*/ 919352 h 3023327"/>
                  <a:gd name="connsiteX38" fmla="*/ 3134869 w 3233993"/>
                  <a:gd name="connsiteY38" fmla="*/ 1436737 h 3023327"/>
                  <a:gd name="connsiteX39" fmla="*/ 3177460 w 3233993"/>
                  <a:gd name="connsiteY39" fmla="*/ 1558703 h 3023327"/>
                  <a:gd name="connsiteX40" fmla="*/ 3231183 w 3233993"/>
                  <a:gd name="connsiteY40" fmla="*/ 1852485 h 3023327"/>
                  <a:gd name="connsiteX41" fmla="*/ 3175524 w 3233993"/>
                  <a:gd name="connsiteY41" fmla="*/ 1987518 h 3023327"/>
                  <a:gd name="connsiteX42" fmla="*/ 2763429 w 3233993"/>
                  <a:gd name="connsiteY42" fmla="*/ 2050701 h 3023327"/>
                  <a:gd name="connsiteX43" fmla="*/ 2393352 w 3233993"/>
                  <a:gd name="connsiteY43" fmla="*/ 1880009 h 3023327"/>
                  <a:gd name="connsiteX44" fmla="*/ 2361403 w 3233993"/>
                  <a:gd name="connsiteY44" fmla="*/ 1976456 h 3023327"/>
                  <a:gd name="connsiteX45" fmla="*/ 2485354 w 3233993"/>
                  <a:gd name="connsiteY45" fmla="*/ 2335507 h 3023327"/>
                  <a:gd name="connsiteX46" fmla="*/ 2648459 w 3233993"/>
                  <a:gd name="connsiteY46" fmla="*/ 2975341 h 30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233993" h="3023327">
                    <a:moveTo>
                      <a:pt x="2648459" y="2975341"/>
                    </a:moveTo>
                    <a:cubicBezTo>
                      <a:pt x="2651363" y="2986473"/>
                      <a:pt x="2653783" y="2998573"/>
                      <a:pt x="2648459" y="3008253"/>
                    </a:cubicBezTo>
                    <a:cubicBezTo>
                      <a:pt x="2633939" y="3035356"/>
                      <a:pt x="2551661" y="3017933"/>
                      <a:pt x="2528913" y="3016480"/>
                    </a:cubicBezTo>
                    <a:cubicBezTo>
                      <a:pt x="2465027" y="3012609"/>
                      <a:pt x="747346" y="3014545"/>
                      <a:pt x="699431" y="3014545"/>
                    </a:cubicBezTo>
                    <a:cubicBezTo>
                      <a:pt x="664100" y="3014545"/>
                      <a:pt x="612313" y="3032936"/>
                      <a:pt x="617153" y="2980181"/>
                    </a:cubicBezTo>
                    <a:cubicBezTo>
                      <a:pt x="626349" y="2877576"/>
                      <a:pt x="644256" y="2772550"/>
                      <a:pt x="642804" y="2669460"/>
                    </a:cubicBezTo>
                    <a:cubicBezTo>
                      <a:pt x="640868" y="2487964"/>
                      <a:pt x="637480" y="2291948"/>
                      <a:pt x="544070" y="2132715"/>
                    </a:cubicBezTo>
                    <a:cubicBezTo>
                      <a:pt x="505351" y="2066892"/>
                      <a:pt x="463728" y="2003490"/>
                      <a:pt x="418717" y="1942023"/>
                    </a:cubicBezTo>
                    <a:cubicBezTo>
                      <a:pt x="378062" y="1886848"/>
                      <a:pt x="335471" y="1818605"/>
                      <a:pt x="282716" y="1774078"/>
                    </a:cubicBezTo>
                    <a:lnTo>
                      <a:pt x="282716" y="1774078"/>
                    </a:lnTo>
                    <a:cubicBezTo>
                      <a:pt x="262872" y="1743587"/>
                      <a:pt x="248352" y="1730035"/>
                      <a:pt x="232865" y="1706804"/>
                    </a:cubicBezTo>
                    <a:cubicBezTo>
                      <a:pt x="212537" y="1696156"/>
                      <a:pt x="208181" y="1676796"/>
                      <a:pt x="205277" y="1656953"/>
                    </a:cubicBezTo>
                    <a:cubicBezTo>
                      <a:pt x="199469" y="1615814"/>
                      <a:pt x="169946" y="1569835"/>
                      <a:pt x="153974" y="1531115"/>
                    </a:cubicBezTo>
                    <a:cubicBezTo>
                      <a:pt x="124935" y="1461421"/>
                      <a:pt x="98800" y="1389790"/>
                      <a:pt x="64920" y="1322516"/>
                    </a:cubicBezTo>
                    <a:cubicBezTo>
                      <a:pt x="53304" y="1299284"/>
                      <a:pt x="54756" y="1271213"/>
                      <a:pt x="49433" y="1245561"/>
                    </a:cubicBezTo>
                    <a:cubicBezTo>
                      <a:pt x="19909" y="1090685"/>
                      <a:pt x="7809" y="943068"/>
                      <a:pt x="66" y="785287"/>
                    </a:cubicBezTo>
                    <a:cubicBezTo>
                      <a:pt x="-2354" y="731564"/>
                      <a:pt x="62984" y="601855"/>
                      <a:pt x="68308" y="599435"/>
                    </a:cubicBezTo>
                    <a:cubicBezTo>
                      <a:pt x="81376" y="586367"/>
                      <a:pt x="316111" y="424714"/>
                      <a:pt x="362090" y="396643"/>
                    </a:cubicBezTo>
                    <a:cubicBezTo>
                      <a:pt x="458888" y="338564"/>
                      <a:pt x="552782" y="272258"/>
                      <a:pt x="653452" y="221439"/>
                    </a:cubicBezTo>
                    <a:cubicBezTo>
                      <a:pt x="657324" y="219503"/>
                      <a:pt x="712015" y="183204"/>
                      <a:pt x="737182" y="167716"/>
                    </a:cubicBezTo>
                    <a:cubicBezTo>
                      <a:pt x="754606" y="129481"/>
                      <a:pt x="823333" y="39458"/>
                      <a:pt x="826720" y="24455"/>
                    </a:cubicBezTo>
                    <a:cubicBezTo>
                      <a:pt x="836400" y="19615"/>
                      <a:pt x="833980" y="2675"/>
                      <a:pt x="848984" y="3159"/>
                    </a:cubicBezTo>
                    <a:cubicBezTo>
                      <a:pt x="863020" y="-4101"/>
                      <a:pt x="876087" y="3159"/>
                      <a:pt x="889639" y="5095"/>
                    </a:cubicBezTo>
                    <a:cubicBezTo>
                      <a:pt x="896899" y="8967"/>
                      <a:pt x="897383" y="15743"/>
                      <a:pt x="893995" y="22035"/>
                    </a:cubicBezTo>
                    <a:cubicBezTo>
                      <a:pt x="886251" y="37039"/>
                      <a:pt x="893027" y="46718"/>
                      <a:pt x="903191" y="57850"/>
                    </a:cubicBezTo>
                    <a:cubicBezTo>
                      <a:pt x="1111307" y="284357"/>
                      <a:pt x="1334426" y="498765"/>
                      <a:pt x="1505758" y="756248"/>
                    </a:cubicBezTo>
                    <a:cubicBezTo>
                      <a:pt x="1548834" y="821102"/>
                      <a:pt x="1589005" y="888377"/>
                      <a:pt x="1629176" y="955167"/>
                    </a:cubicBezTo>
                    <a:cubicBezTo>
                      <a:pt x="1665475" y="1028250"/>
                      <a:pt x="1713874" y="1097460"/>
                      <a:pt x="1755981" y="1167639"/>
                    </a:cubicBezTo>
                    <a:cubicBezTo>
                      <a:pt x="1791797" y="1227654"/>
                      <a:pt x="1820836" y="1280409"/>
                      <a:pt x="1873107" y="1327840"/>
                    </a:cubicBezTo>
                    <a:cubicBezTo>
                      <a:pt x="1819868" y="1089233"/>
                      <a:pt x="1785989" y="871437"/>
                      <a:pt x="1732266" y="633314"/>
                    </a:cubicBezTo>
                    <a:cubicBezTo>
                      <a:pt x="1705162" y="483761"/>
                      <a:pt x="1668863" y="328401"/>
                      <a:pt x="1666443" y="176912"/>
                    </a:cubicBezTo>
                    <a:cubicBezTo>
                      <a:pt x="1667895" y="169652"/>
                      <a:pt x="1662571" y="156584"/>
                      <a:pt x="1671283" y="159972"/>
                    </a:cubicBezTo>
                    <a:cubicBezTo>
                      <a:pt x="1675639" y="161908"/>
                      <a:pt x="1680479" y="164328"/>
                      <a:pt x="1682899" y="168200"/>
                    </a:cubicBezTo>
                    <a:cubicBezTo>
                      <a:pt x="1715326" y="218051"/>
                      <a:pt x="1772437" y="232086"/>
                      <a:pt x="1820352" y="253382"/>
                    </a:cubicBezTo>
                    <a:cubicBezTo>
                      <a:pt x="1861975" y="271774"/>
                      <a:pt x="2271915" y="422779"/>
                      <a:pt x="2311118" y="446978"/>
                    </a:cubicBezTo>
                    <a:cubicBezTo>
                      <a:pt x="2366777" y="478437"/>
                      <a:pt x="2623291" y="706397"/>
                      <a:pt x="2636843" y="723820"/>
                    </a:cubicBezTo>
                    <a:cubicBezTo>
                      <a:pt x="2652815" y="744632"/>
                      <a:pt x="2666850" y="766895"/>
                      <a:pt x="2683790" y="786739"/>
                    </a:cubicBezTo>
                    <a:cubicBezTo>
                      <a:pt x="2720573" y="829330"/>
                      <a:pt x="2753969" y="873857"/>
                      <a:pt x="2787364" y="919352"/>
                    </a:cubicBezTo>
                    <a:cubicBezTo>
                      <a:pt x="2862544" y="1027685"/>
                      <a:pt x="3069853" y="1330179"/>
                      <a:pt x="3134869" y="1436737"/>
                    </a:cubicBezTo>
                    <a:cubicBezTo>
                      <a:pt x="3163908" y="1473037"/>
                      <a:pt x="3169232" y="1516112"/>
                      <a:pt x="3177460" y="1558703"/>
                    </a:cubicBezTo>
                    <a:cubicBezTo>
                      <a:pt x="3193512" y="1627994"/>
                      <a:pt x="3231506" y="1781016"/>
                      <a:pt x="3231183" y="1852485"/>
                    </a:cubicBezTo>
                    <a:cubicBezTo>
                      <a:pt x="3230860" y="1923954"/>
                      <a:pt x="3253483" y="1954482"/>
                      <a:pt x="3175524" y="1987518"/>
                    </a:cubicBezTo>
                    <a:cubicBezTo>
                      <a:pt x="3097565" y="2020554"/>
                      <a:pt x="2893791" y="2068619"/>
                      <a:pt x="2763429" y="2050701"/>
                    </a:cubicBezTo>
                    <a:cubicBezTo>
                      <a:pt x="2633067" y="2032783"/>
                      <a:pt x="2488557" y="1945763"/>
                      <a:pt x="2393352" y="1880009"/>
                    </a:cubicBezTo>
                    <a:cubicBezTo>
                      <a:pt x="2383528" y="1932686"/>
                      <a:pt x="2374857" y="1908011"/>
                      <a:pt x="2361403" y="1976456"/>
                    </a:cubicBezTo>
                    <a:cubicBezTo>
                      <a:pt x="2386509" y="2061426"/>
                      <a:pt x="2434098" y="2209290"/>
                      <a:pt x="2485354" y="2335507"/>
                    </a:cubicBezTo>
                    <a:cubicBezTo>
                      <a:pt x="2539077" y="2544590"/>
                      <a:pt x="2647007" y="2970986"/>
                      <a:pt x="2648459" y="2975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0687CEF-FB63-4FD0-85D4-F18CAB959D29}"/>
                  </a:ext>
                </a:extLst>
              </p:cNvPr>
              <p:cNvSpPr/>
              <p:nvPr/>
            </p:nvSpPr>
            <p:spPr>
              <a:xfrm>
                <a:off x="8189378" y="2997346"/>
                <a:ext cx="696946" cy="1476169"/>
              </a:xfrm>
              <a:custGeom>
                <a:avLst/>
                <a:gdLst>
                  <a:gd name="connsiteX0" fmla="*/ 689637 w 696945"/>
                  <a:gd name="connsiteY0" fmla="*/ 1300553 h 1476169"/>
                  <a:gd name="connsiteX1" fmla="*/ 696897 w 696945"/>
                  <a:gd name="connsiteY1" fmla="*/ 1350404 h 1476169"/>
                  <a:gd name="connsiteX2" fmla="*/ 660114 w 696945"/>
                  <a:gd name="connsiteY2" fmla="*/ 1449138 h 1476169"/>
                  <a:gd name="connsiteX3" fmla="*/ 641722 w 696945"/>
                  <a:gd name="connsiteY3" fmla="*/ 1467530 h 1476169"/>
                  <a:gd name="connsiteX4" fmla="*/ 482006 w 696945"/>
                  <a:gd name="connsiteY4" fmla="*/ 1457850 h 1476169"/>
                  <a:gd name="connsiteX5" fmla="*/ 445222 w 696945"/>
                  <a:gd name="connsiteY5" fmla="*/ 1448170 h 1476169"/>
                  <a:gd name="connsiteX6" fmla="*/ 353748 w 696945"/>
                  <a:gd name="connsiteY6" fmla="*/ 1382347 h 1476169"/>
                  <a:gd name="connsiteX7" fmla="*/ 165476 w 696945"/>
                  <a:gd name="connsiteY7" fmla="*/ 1081790 h 1476169"/>
                  <a:gd name="connsiteX8" fmla="*/ 124821 w 696945"/>
                  <a:gd name="connsiteY8" fmla="*/ 1037747 h 1476169"/>
                  <a:gd name="connsiteX9" fmla="*/ 35767 w 696945"/>
                  <a:gd name="connsiteY9" fmla="*/ 892550 h 1476169"/>
                  <a:gd name="connsiteX10" fmla="*/ 12535 w 696945"/>
                  <a:gd name="connsiteY10" fmla="*/ 737189 h 1476169"/>
                  <a:gd name="connsiteX11" fmla="*/ 16407 w 696945"/>
                  <a:gd name="connsiteY11" fmla="*/ 576988 h 1476169"/>
                  <a:gd name="connsiteX12" fmla="*/ 436 w 696945"/>
                  <a:gd name="connsiteY12" fmla="*/ 423564 h 1476169"/>
                  <a:gd name="connsiteX13" fmla="*/ 109817 w 696945"/>
                  <a:gd name="connsiteY13" fmla="*/ 645231 h 1476169"/>
                  <a:gd name="connsiteX14" fmla="*/ 109817 w 696945"/>
                  <a:gd name="connsiteY14" fmla="*/ 480674 h 1476169"/>
                  <a:gd name="connsiteX15" fmla="*/ 47867 w 696945"/>
                  <a:gd name="connsiteY15" fmla="*/ 267235 h 1476169"/>
                  <a:gd name="connsiteX16" fmla="*/ 38187 w 696945"/>
                  <a:gd name="connsiteY16" fmla="*/ 234807 h 1476169"/>
                  <a:gd name="connsiteX17" fmla="*/ 15439 w 696945"/>
                  <a:gd name="connsiteY17" fmla="*/ 94450 h 1476169"/>
                  <a:gd name="connsiteX18" fmla="*/ 52707 w 696945"/>
                  <a:gd name="connsiteY18" fmla="*/ 83803 h 1476169"/>
                  <a:gd name="connsiteX19" fmla="*/ 56578 w 696945"/>
                  <a:gd name="connsiteY19" fmla="*/ 21368 h 1476169"/>
                  <a:gd name="connsiteX20" fmla="*/ 108849 w 696945"/>
                  <a:gd name="connsiteY20" fmla="*/ 4428 h 1476169"/>
                  <a:gd name="connsiteX21" fmla="*/ 153376 w 696945"/>
                  <a:gd name="connsiteY21" fmla="*/ 34436 h 1476169"/>
                  <a:gd name="connsiteX22" fmla="*/ 182416 w 696945"/>
                  <a:gd name="connsiteY22" fmla="*/ 46051 h 1476169"/>
                  <a:gd name="connsiteX23" fmla="*/ 206615 w 696945"/>
                  <a:gd name="connsiteY23" fmla="*/ 92514 h 1476169"/>
                  <a:gd name="connsiteX24" fmla="*/ 229847 w 696945"/>
                  <a:gd name="connsiteY24" fmla="*/ 108002 h 1476169"/>
                  <a:gd name="connsiteX25" fmla="*/ 255498 w 696945"/>
                  <a:gd name="connsiteY25" fmla="*/ 137041 h 1476169"/>
                  <a:gd name="connsiteX26" fmla="*/ 281150 w 696945"/>
                  <a:gd name="connsiteY26" fmla="*/ 166081 h 1476169"/>
                  <a:gd name="connsiteX27" fmla="*/ 308737 w 696945"/>
                  <a:gd name="connsiteY27" fmla="*/ 203832 h 1476169"/>
                  <a:gd name="connsiteX28" fmla="*/ 366816 w 696945"/>
                  <a:gd name="connsiteY28" fmla="*/ 276431 h 1476169"/>
                  <a:gd name="connsiteX29" fmla="*/ 366816 w 696945"/>
                  <a:gd name="connsiteY29" fmla="*/ 276431 h 1476169"/>
                  <a:gd name="connsiteX30" fmla="*/ 396339 w 696945"/>
                  <a:gd name="connsiteY30" fmla="*/ 339349 h 1476169"/>
                  <a:gd name="connsiteX31" fmla="*/ 424895 w 696945"/>
                  <a:gd name="connsiteY31" fmla="*/ 426951 h 1476169"/>
                  <a:gd name="connsiteX32" fmla="*/ 444738 w 696945"/>
                  <a:gd name="connsiteY32" fmla="*/ 576504 h 1476169"/>
                  <a:gd name="connsiteX33" fmla="*/ 473778 w 696945"/>
                  <a:gd name="connsiteY33" fmla="*/ 944337 h 1476169"/>
                  <a:gd name="connsiteX34" fmla="*/ 689637 w 696945"/>
                  <a:gd name="connsiteY34" fmla="*/ 1300553 h 147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96945" h="1476169">
                    <a:moveTo>
                      <a:pt x="689637" y="1300553"/>
                    </a:moveTo>
                    <a:cubicBezTo>
                      <a:pt x="700769" y="1316525"/>
                      <a:pt x="702221" y="1332497"/>
                      <a:pt x="696897" y="1350404"/>
                    </a:cubicBezTo>
                    <a:cubicBezTo>
                      <a:pt x="687701" y="1384284"/>
                      <a:pt x="679957" y="1418647"/>
                      <a:pt x="660114" y="1449138"/>
                    </a:cubicBezTo>
                    <a:cubicBezTo>
                      <a:pt x="655274" y="1456398"/>
                      <a:pt x="649950" y="1463658"/>
                      <a:pt x="641722" y="1467530"/>
                    </a:cubicBezTo>
                    <a:cubicBezTo>
                      <a:pt x="586547" y="1494149"/>
                      <a:pt x="534277" y="1473338"/>
                      <a:pt x="482006" y="1457850"/>
                    </a:cubicBezTo>
                    <a:cubicBezTo>
                      <a:pt x="469906" y="1454462"/>
                      <a:pt x="457806" y="1450106"/>
                      <a:pt x="445222" y="1448170"/>
                    </a:cubicBezTo>
                    <a:cubicBezTo>
                      <a:pt x="406019" y="1438006"/>
                      <a:pt x="376012" y="1420099"/>
                      <a:pt x="353748" y="1382347"/>
                    </a:cubicBezTo>
                    <a:cubicBezTo>
                      <a:pt x="292282" y="1278774"/>
                      <a:pt x="229363" y="1183912"/>
                      <a:pt x="165476" y="1081790"/>
                    </a:cubicBezTo>
                    <a:cubicBezTo>
                      <a:pt x="155796" y="1066302"/>
                      <a:pt x="137405" y="1049846"/>
                      <a:pt x="124821" y="1037747"/>
                    </a:cubicBezTo>
                    <a:cubicBezTo>
                      <a:pt x="82230" y="997092"/>
                      <a:pt x="56578" y="954984"/>
                      <a:pt x="35767" y="892550"/>
                    </a:cubicBezTo>
                    <a:cubicBezTo>
                      <a:pt x="26087" y="864962"/>
                      <a:pt x="13503" y="756065"/>
                      <a:pt x="12535" y="737189"/>
                    </a:cubicBezTo>
                    <a:cubicBezTo>
                      <a:pt x="9147" y="663139"/>
                      <a:pt x="22215" y="651039"/>
                      <a:pt x="16407" y="576988"/>
                    </a:cubicBezTo>
                    <a:cubicBezTo>
                      <a:pt x="14471" y="554241"/>
                      <a:pt x="-2952" y="445827"/>
                      <a:pt x="436" y="423564"/>
                    </a:cubicBezTo>
                    <a:cubicBezTo>
                      <a:pt x="59966" y="417272"/>
                      <a:pt x="98686" y="563921"/>
                      <a:pt x="109817" y="645231"/>
                    </a:cubicBezTo>
                    <a:cubicBezTo>
                      <a:pt x="113689" y="672334"/>
                      <a:pt x="114173" y="508262"/>
                      <a:pt x="109817" y="480674"/>
                    </a:cubicBezTo>
                    <a:cubicBezTo>
                      <a:pt x="98202" y="407108"/>
                      <a:pt x="71098" y="337413"/>
                      <a:pt x="47867" y="267235"/>
                    </a:cubicBezTo>
                    <a:cubicBezTo>
                      <a:pt x="44479" y="256587"/>
                      <a:pt x="40607" y="245939"/>
                      <a:pt x="38187" y="234807"/>
                    </a:cubicBezTo>
                    <a:cubicBezTo>
                      <a:pt x="40607" y="211576"/>
                      <a:pt x="-5856" y="109454"/>
                      <a:pt x="15439" y="94450"/>
                    </a:cubicBezTo>
                    <a:cubicBezTo>
                      <a:pt x="34315" y="89126"/>
                      <a:pt x="56095" y="96386"/>
                      <a:pt x="52707" y="83803"/>
                    </a:cubicBezTo>
                    <a:cubicBezTo>
                      <a:pt x="45447" y="61539"/>
                      <a:pt x="52707" y="32016"/>
                      <a:pt x="56578" y="21368"/>
                    </a:cubicBezTo>
                    <a:cubicBezTo>
                      <a:pt x="62870" y="-896"/>
                      <a:pt x="91426" y="-4284"/>
                      <a:pt x="108849" y="4428"/>
                    </a:cubicBezTo>
                    <a:cubicBezTo>
                      <a:pt x="114173" y="9752"/>
                      <a:pt x="149021" y="27176"/>
                      <a:pt x="153376" y="34436"/>
                    </a:cubicBezTo>
                    <a:cubicBezTo>
                      <a:pt x="155796" y="40727"/>
                      <a:pt x="176124" y="45567"/>
                      <a:pt x="182416" y="46051"/>
                    </a:cubicBezTo>
                    <a:cubicBezTo>
                      <a:pt x="201292" y="57667"/>
                      <a:pt x="197904" y="72671"/>
                      <a:pt x="206615" y="92514"/>
                    </a:cubicBezTo>
                    <a:cubicBezTo>
                      <a:pt x="210971" y="99290"/>
                      <a:pt x="220651" y="104614"/>
                      <a:pt x="229847" y="108002"/>
                    </a:cubicBezTo>
                    <a:cubicBezTo>
                      <a:pt x="242431" y="114778"/>
                      <a:pt x="249206" y="123974"/>
                      <a:pt x="255498" y="137041"/>
                    </a:cubicBezTo>
                    <a:cubicBezTo>
                      <a:pt x="258402" y="139945"/>
                      <a:pt x="276794" y="162209"/>
                      <a:pt x="281150" y="166081"/>
                    </a:cubicBezTo>
                    <a:lnTo>
                      <a:pt x="308737" y="203832"/>
                    </a:lnTo>
                    <a:cubicBezTo>
                      <a:pt x="323257" y="221740"/>
                      <a:pt x="361492" y="270139"/>
                      <a:pt x="366816" y="276431"/>
                    </a:cubicBezTo>
                    <a:lnTo>
                      <a:pt x="366816" y="276431"/>
                    </a:lnTo>
                    <a:cubicBezTo>
                      <a:pt x="378432" y="284658"/>
                      <a:pt x="395855" y="337897"/>
                      <a:pt x="396339" y="339349"/>
                    </a:cubicBezTo>
                    <a:cubicBezTo>
                      <a:pt x="400695" y="345157"/>
                      <a:pt x="420055" y="417756"/>
                      <a:pt x="424895" y="426951"/>
                    </a:cubicBezTo>
                    <a:cubicBezTo>
                      <a:pt x="424895" y="429855"/>
                      <a:pt x="444738" y="563437"/>
                      <a:pt x="444738" y="576504"/>
                    </a:cubicBezTo>
                    <a:cubicBezTo>
                      <a:pt x="444738" y="600704"/>
                      <a:pt x="426347" y="841247"/>
                      <a:pt x="473778" y="944337"/>
                    </a:cubicBezTo>
                    <a:cubicBezTo>
                      <a:pt x="517337" y="1017903"/>
                      <a:pt x="676570" y="1280710"/>
                      <a:pt x="689637" y="130055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293A069-6F64-466F-B74E-20DD1B2CF84C}"/>
                  </a:ext>
                </a:extLst>
              </p:cNvPr>
              <p:cNvSpPr/>
              <p:nvPr/>
            </p:nvSpPr>
            <p:spPr>
              <a:xfrm>
                <a:off x="8593853" y="5400576"/>
                <a:ext cx="430751" cy="513029"/>
              </a:xfrm>
              <a:custGeom>
                <a:avLst/>
                <a:gdLst>
                  <a:gd name="connsiteX0" fmla="*/ 172186 w 430751"/>
                  <a:gd name="connsiteY0" fmla="*/ 513820 h 513029"/>
                  <a:gd name="connsiteX1" fmla="*/ 53125 w 430751"/>
                  <a:gd name="connsiteY1" fmla="*/ 267953 h 513029"/>
                  <a:gd name="connsiteX2" fmla="*/ 4242 w 430751"/>
                  <a:gd name="connsiteY2" fmla="*/ 158088 h 513029"/>
                  <a:gd name="connsiteX3" fmla="*/ 5210 w 430751"/>
                  <a:gd name="connsiteY3" fmla="*/ 121788 h 513029"/>
                  <a:gd name="connsiteX4" fmla="*/ 59901 w 430751"/>
                  <a:gd name="connsiteY4" fmla="*/ 17246 h 513029"/>
                  <a:gd name="connsiteX5" fmla="*/ 89908 w 430751"/>
                  <a:gd name="connsiteY5" fmla="*/ 15795 h 513029"/>
                  <a:gd name="connsiteX6" fmla="*/ 119916 w 430751"/>
                  <a:gd name="connsiteY6" fmla="*/ 40962 h 513029"/>
                  <a:gd name="connsiteX7" fmla="*/ 230265 w 430751"/>
                  <a:gd name="connsiteY7" fmla="*/ 126628 h 513029"/>
                  <a:gd name="connsiteX8" fmla="*/ 425313 w 430751"/>
                  <a:gd name="connsiteY8" fmla="*/ 217618 h 513029"/>
                  <a:gd name="connsiteX9" fmla="*/ 425313 w 430751"/>
                  <a:gd name="connsiteY9" fmla="*/ 223910 h 513029"/>
                  <a:gd name="connsiteX10" fmla="*/ 434025 w 430751"/>
                  <a:gd name="connsiteY10" fmla="*/ 306673 h 513029"/>
                  <a:gd name="connsiteX11" fmla="*/ 434025 w 430751"/>
                  <a:gd name="connsiteY11" fmla="*/ 354104 h 513029"/>
                  <a:gd name="connsiteX12" fmla="*/ 424829 w 430751"/>
                  <a:gd name="connsiteY12" fmla="*/ 407826 h 513029"/>
                  <a:gd name="connsiteX13" fmla="*/ 424345 w 430751"/>
                  <a:gd name="connsiteY13" fmla="*/ 412182 h 513029"/>
                  <a:gd name="connsiteX14" fmla="*/ 414181 w 430751"/>
                  <a:gd name="connsiteY14" fmla="*/ 432026 h 513029"/>
                  <a:gd name="connsiteX15" fmla="*/ 404985 w 430751"/>
                  <a:gd name="connsiteY15" fmla="*/ 446546 h 513029"/>
                  <a:gd name="connsiteX16" fmla="*/ 365782 w 430751"/>
                  <a:gd name="connsiteY16" fmla="*/ 480425 h 513029"/>
                  <a:gd name="connsiteX17" fmla="*/ 361426 w 430751"/>
                  <a:gd name="connsiteY17" fmla="*/ 480909 h 513029"/>
                  <a:gd name="connsiteX18" fmla="*/ 288344 w 430751"/>
                  <a:gd name="connsiteY18" fmla="*/ 499784 h 513029"/>
                  <a:gd name="connsiteX19" fmla="*/ 269468 w 430751"/>
                  <a:gd name="connsiteY19" fmla="*/ 500269 h 513029"/>
                  <a:gd name="connsiteX20" fmla="*/ 173154 w 430751"/>
                  <a:gd name="connsiteY20" fmla="*/ 505109 h 513029"/>
                  <a:gd name="connsiteX21" fmla="*/ 172186 w 430751"/>
                  <a:gd name="connsiteY21" fmla="*/ 513820 h 51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0751" h="513029">
                    <a:moveTo>
                      <a:pt x="172186" y="513820"/>
                    </a:moveTo>
                    <a:cubicBezTo>
                      <a:pt x="115560" y="440254"/>
                      <a:pt x="94264" y="349264"/>
                      <a:pt x="53125" y="267953"/>
                    </a:cubicBezTo>
                    <a:cubicBezTo>
                      <a:pt x="34733" y="232138"/>
                      <a:pt x="21181" y="194387"/>
                      <a:pt x="4242" y="158088"/>
                    </a:cubicBezTo>
                    <a:cubicBezTo>
                      <a:pt x="-1566" y="145020"/>
                      <a:pt x="-1566" y="134372"/>
                      <a:pt x="5210" y="121788"/>
                    </a:cubicBezTo>
                    <a:cubicBezTo>
                      <a:pt x="24085" y="87425"/>
                      <a:pt x="41993" y="52094"/>
                      <a:pt x="59901" y="17246"/>
                    </a:cubicBezTo>
                    <a:cubicBezTo>
                      <a:pt x="71517" y="-5501"/>
                      <a:pt x="71517" y="-5501"/>
                      <a:pt x="89908" y="15795"/>
                    </a:cubicBezTo>
                    <a:cubicBezTo>
                      <a:pt x="97652" y="26926"/>
                      <a:pt x="105880" y="37574"/>
                      <a:pt x="119916" y="40962"/>
                    </a:cubicBezTo>
                    <a:cubicBezTo>
                      <a:pt x="156699" y="69518"/>
                      <a:pt x="192998" y="99041"/>
                      <a:pt x="230265" y="126628"/>
                    </a:cubicBezTo>
                    <a:cubicBezTo>
                      <a:pt x="282052" y="164379"/>
                      <a:pt x="418053" y="208422"/>
                      <a:pt x="425313" y="217618"/>
                    </a:cubicBezTo>
                    <a:cubicBezTo>
                      <a:pt x="425313" y="219554"/>
                      <a:pt x="425313" y="221974"/>
                      <a:pt x="425313" y="223910"/>
                    </a:cubicBezTo>
                    <a:cubicBezTo>
                      <a:pt x="434025" y="251014"/>
                      <a:pt x="429669" y="279085"/>
                      <a:pt x="434025" y="306673"/>
                    </a:cubicBezTo>
                    <a:cubicBezTo>
                      <a:pt x="434025" y="322644"/>
                      <a:pt x="434025" y="338132"/>
                      <a:pt x="434025" y="354104"/>
                    </a:cubicBezTo>
                    <a:cubicBezTo>
                      <a:pt x="431121" y="372011"/>
                      <a:pt x="430153" y="390403"/>
                      <a:pt x="424829" y="407826"/>
                    </a:cubicBezTo>
                    <a:cubicBezTo>
                      <a:pt x="424345" y="409278"/>
                      <a:pt x="424345" y="410730"/>
                      <a:pt x="424345" y="412182"/>
                    </a:cubicBezTo>
                    <a:cubicBezTo>
                      <a:pt x="420957" y="418958"/>
                      <a:pt x="420473" y="426702"/>
                      <a:pt x="414181" y="432026"/>
                    </a:cubicBezTo>
                    <a:cubicBezTo>
                      <a:pt x="411278" y="436866"/>
                      <a:pt x="408373" y="441706"/>
                      <a:pt x="404985" y="446546"/>
                    </a:cubicBezTo>
                    <a:cubicBezTo>
                      <a:pt x="400146" y="466873"/>
                      <a:pt x="381754" y="472197"/>
                      <a:pt x="365782" y="480425"/>
                    </a:cubicBezTo>
                    <a:cubicBezTo>
                      <a:pt x="364330" y="480425"/>
                      <a:pt x="362879" y="480425"/>
                      <a:pt x="361426" y="480909"/>
                    </a:cubicBezTo>
                    <a:cubicBezTo>
                      <a:pt x="340615" y="500752"/>
                      <a:pt x="313512" y="497365"/>
                      <a:pt x="288344" y="499784"/>
                    </a:cubicBezTo>
                    <a:cubicBezTo>
                      <a:pt x="282052" y="499784"/>
                      <a:pt x="275760" y="500269"/>
                      <a:pt x="269468" y="500269"/>
                    </a:cubicBezTo>
                    <a:cubicBezTo>
                      <a:pt x="237525" y="505592"/>
                      <a:pt x="205098" y="499301"/>
                      <a:pt x="173154" y="505109"/>
                    </a:cubicBezTo>
                    <a:cubicBezTo>
                      <a:pt x="173638" y="507528"/>
                      <a:pt x="173154" y="510916"/>
                      <a:pt x="172186" y="51382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7728457-B81C-4DC1-B26A-8008FD02DC19}"/>
                </a:ext>
              </a:extLst>
            </p:cNvPr>
            <p:cNvGrpSpPr/>
            <p:nvPr/>
          </p:nvGrpSpPr>
          <p:grpSpPr>
            <a:xfrm>
              <a:off x="6825563" y="3607496"/>
              <a:ext cx="1709729" cy="1673926"/>
              <a:chOff x="6825563" y="3607496"/>
              <a:chExt cx="1709729" cy="1673926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6CBC935-4011-4DFF-9E2F-EE9FCF9CEE4B}"/>
                  </a:ext>
                </a:extLst>
              </p:cNvPr>
              <p:cNvSpPr/>
              <p:nvPr/>
            </p:nvSpPr>
            <p:spPr>
              <a:xfrm rot="19931640" flipH="1">
                <a:off x="8267087" y="4744651"/>
                <a:ext cx="268205" cy="335404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  <a:gd name="connsiteX0" fmla="*/ 47426 w 186130"/>
                  <a:gd name="connsiteY0" fmla="*/ 12503 h 188801"/>
                  <a:gd name="connsiteX1" fmla="*/ 135208 w 186130"/>
                  <a:gd name="connsiteY1" fmla="*/ 13874 h 188801"/>
                  <a:gd name="connsiteX2" fmla="*/ 183214 w 186130"/>
                  <a:gd name="connsiteY2" fmla="*/ 116058 h 188801"/>
                  <a:gd name="connsiteX3" fmla="*/ 95432 w 186130"/>
                  <a:gd name="connsiteY3" fmla="*/ 188753 h 188801"/>
                  <a:gd name="connsiteX4" fmla="*/ 3535 w 186130"/>
                  <a:gd name="connsiteY4" fmla="*/ 120859 h 188801"/>
                  <a:gd name="connsiteX5" fmla="*/ 47426 w 186130"/>
                  <a:gd name="connsiteY5" fmla="*/ 12503 h 18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30" h="188801">
                    <a:moveTo>
                      <a:pt x="47426" y="12503"/>
                    </a:moveTo>
                    <a:cubicBezTo>
                      <a:pt x="69371" y="-5328"/>
                      <a:pt x="112577" y="-3385"/>
                      <a:pt x="135208" y="13874"/>
                    </a:cubicBezTo>
                    <a:cubicBezTo>
                      <a:pt x="176356" y="37191"/>
                      <a:pt x="193501" y="74225"/>
                      <a:pt x="183214" y="116058"/>
                    </a:cubicBezTo>
                    <a:cubicBezTo>
                      <a:pt x="172927" y="158578"/>
                      <a:pt x="137952" y="187382"/>
                      <a:pt x="95432" y="188753"/>
                    </a:cubicBezTo>
                    <a:cubicBezTo>
                      <a:pt x="53598" y="190125"/>
                      <a:pt x="15193" y="162007"/>
                      <a:pt x="3535" y="120859"/>
                    </a:cubicBezTo>
                    <a:cubicBezTo>
                      <a:pt x="-8124" y="79025"/>
                      <a:pt x="9707" y="36506"/>
                      <a:pt x="47426" y="12503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284A7D7-3D34-4985-B879-3B58C32EADB4}"/>
                  </a:ext>
                </a:extLst>
              </p:cNvPr>
              <p:cNvSpPr/>
              <p:nvPr/>
            </p:nvSpPr>
            <p:spPr>
              <a:xfrm rot="19931640" flipH="1">
                <a:off x="8310231" y="4795846"/>
                <a:ext cx="187761" cy="231479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B98DCF4-C7C3-40B0-BBAE-7CE8CE52CB2A}"/>
                  </a:ext>
                </a:extLst>
              </p:cNvPr>
              <p:cNvSpPr/>
              <p:nvPr/>
            </p:nvSpPr>
            <p:spPr>
              <a:xfrm rot="19931640" flipH="1">
                <a:off x="8043551" y="3607496"/>
                <a:ext cx="197809" cy="1198955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4675473-FF51-446C-A4C0-BE3AA36A880F}"/>
                  </a:ext>
                </a:extLst>
              </p:cNvPr>
              <p:cNvGrpSpPr/>
              <p:nvPr/>
            </p:nvGrpSpPr>
            <p:grpSpPr>
              <a:xfrm rot="20643887">
                <a:off x="6825563" y="3698606"/>
                <a:ext cx="884412" cy="1582816"/>
                <a:chOff x="6911434" y="4294138"/>
                <a:chExt cx="755804" cy="1352649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290E649-E2B4-466C-9783-BBBBC3A1AD12}"/>
                    </a:ext>
                  </a:extLst>
                </p:cNvPr>
                <p:cNvSpPr/>
                <p:nvPr/>
              </p:nvSpPr>
              <p:spPr>
                <a:xfrm rot="19931640" flipH="1">
                  <a:off x="7411391" y="4964510"/>
                  <a:ext cx="255847" cy="548243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EF4407B-8837-4C4C-9ACB-564A74FAAEBD}"/>
                    </a:ext>
                  </a:extLst>
                </p:cNvPr>
                <p:cNvSpPr/>
                <p:nvPr/>
              </p:nvSpPr>
              <p:spPr>
                <a:xfrm rot="19931640" flipH="1">
                  <a:off x="7124440" y="5091024"/>
                  <a:ext cx="134015" cy="548243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FA7EE13-5714-47C9-B57C-716F4CFB4DEF}"/>
                    </a:ext>
                  </a:extLst>
                </p:cNvPr>
                <p:cNvSpPr/>
                <p:nvPr/>
              </p:nvSpPr>
              <p:spPr>
                <a:xfrm rot="19931640" flipH="1">
                  <a:off x="7505153" y="5519552"/>
                  <a:ext cx="48734" cy="4873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78851919-D2E1-44A8-88D7-DD22CA571E17}"/>
                    </a:ext>
                  </a:extLst>
                </p:cNvPr>
                <p:cNvSpPr/>
                <p:nvPr/>
              </p:nvSpPr>
              <p:spPr>
                <a:xfrm rot="19931640" flipH="1">
                  <a:off x="7277561" y="5585872"/>
                  <a:ext cx="60915" cy="6091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3DD7B611-E985-4C5E-B156-A65423D46EC8}"/>
                    </a:ext>
                  </a:extLst>
                </p:cNvPr>
                <p:cNvSpPr/>
                <p:nvPr/>
              </p:nvSpPr>
              <p:spPr>
                <a:xfrm rot="19931640" flipH="1">
                  <a:off x="6911434" y="4294138"/>
                  <a:ext cx="653615" cy="767278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6C68230-7FFB-40CA-89FA-AE1ECD310A71}"/>
                  </a:ext>
                </a:extLst>
              </p:cNvPr>
              <p:cNvSpPr/>
              <p:nvPr/>
            </p:nvSpPr>
            <p:spPr>
              <a:xfrm rot="19931640" flipH="1">
                <a:off x="8352688" y="4851610"/>
                <a:ext cx="100354" cy="12372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9EA42F33-EEC5-4AE1-9F85-264882282CAB}"/>
              </a:ext>
            </a:extLst>
          </p:cNvPr>
          <p:cNvSpPr txBox="1"/>
          <p:nvPr/>
        </p:nvSpPr>
        <p:spPr>
          <a:xfrm>
            <a:off x="712869" y="5965318"/>
            <a:ext cx="482048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A7943DF-2BEF-4361-8272-16D2181D6CAB}"/>
              </a:ext>
            </a:extLst>
          </p:cNvPr>
          <p:cNvGrpSpPr/>
          <p:nvPr/>
        </p:nvGrpSpPr>
        <p:grpSpPr>
          <a:xfrm>
            <a:off x="712869" y="3245066"/>
            <a:ext cx="4860711" cy="2635060"/>
            <a:chOff x="352045" y="2761104"/>
            <a:chExt cx="6155104" cy="3188424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3926F20-DE46-48FA-9510-FF7D1ABD2A85}"/>
                </a:ext>
              </a:extLst>
            </p:cNvPr>
            <p:cNvSpPr txBox="1"/>
            <p:nvPr/>
          </p:nvSpPr>
          <p:spPr>
            <a:xfrm>
              <a:off x="352045" y="2761104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Free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CC8FF4C-D454-4B26-B3A7-F6722A194465}"/>
                </a:ext>
              </a:extLst>
            </p:cNvPr>
            <p:cNvSpPr txBox="1"/>
            <p:nvPr/>
          </p:nvSpPr>
          <p:spPr>
            <a:xfrm>
              <a:off x="352045" y="3691300"/>
              <a:ext cx="6155104" cy="13406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Medical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8964BE-5969-46E4-8B8E-2B6259A28CE8}"/>
                </a:ext>
              </a:extLst>
            </p:cNvPr>
            <p:cNvSpPr txBox="1"/>
            <p:nvPr/>
          </p:nvSpPr>
          <p:spPr>
            <a:xfrm>
              <a:off x="352045" y="4608850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Templates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48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AE8CA-F76B-45F2-A7CB-A9ED037FC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F30BD-4E36-41BE-B367-FA041B032EEC}"/>
              </a:ext>
            </a:extLst>
          </p:cNvPr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D4233-FE4B-4951-89A3-1217F73BF114}"/>
              </a:ext>
            </a:extLst>
          </p:cNvPr>
          <p:cNvSpPr txBox="1"/>
          <p:nvPr/>
        </p:nvSpPr>
        <p:spPr>
          <a:xfrm rot="16200000">
            <a:off x="8695425" y="3182779"/>
            <a:ext cx="580878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</a:rPr>
              <a:t>ONLINE DIAGNOSIS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E3094-AECC-4047-9D75-E1F11EAF6452}"/>
              </a:ext>
            </a:extLst>
          </p:cNvPr>
          <p:cNvSpPr txBox="1"/>
          <p:nvPr/>
        </p:nvSpPr>
        <p:spPr>
          <a:xfrm>
            <a:off x="0" y="6148727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A0707D1-7117-47CE-81A4-E47CE5386087}"/>
              </a:ext>
            </a:extLst>
          </p:cNvPr>
          <p:cNvSpPr txBox="1">
            <a:spLocks/>
          </p:cNvSpPr>
          <p:nvPr/>
        </p:nvSpPr>
        <p:spPr>
          <a:xfrm>
            <a:off x="6203138" y="-993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DCA85-774B-4BDF-A4C7-C297DCF6667D}"/>
              </a:ext>
            </a:extLst>
          </p:cNvPr>
          <p:cNvSpPr txBox="1"/>
          <p:nvPr/>
        </p:nvSpPr>
        <p:spPr>
          <a:xfrm>
            <a:off x="726705" y="728971"/>
            <a:ext cx="2496123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3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F399F47F-CC2E-47CE-81E7-8187464FCCA3}"/>
              </a:ext>
            </a:extLst>
          </p:cNvPr>
          <p:cNvSpPr/>
          <p:nvPr/>
        </p:nvSpPr>
        <p:spPr>
          <a:xfrm>
            <a:off x="3248822" y="3356116"/>
            <a:ext cx="1676677" cy="2149271"/>
          </a:xfrm>
          <a:custGeom>
            <a:avLst/>
            <a:gdLst/>
            <a:ahLst/>
            <a:cxnLst/>
            <a:rect l="l" t="t" r="r" b="b"/>
            <a:pathLst>
              <a:path w="1218310" h="2410943">
                <a:moveTo>
                  <a:pt x="0" y="2381135"/>
                </a:moveTo>
                <a:lnTo>
                  <a:pt x="12044" y="2410943"/>
                </a:lnTo>
                <a:lnTo>
                  <a:pt x="0" y="2410943"/>
                </a:lnTo>
                <a:close/>
                <a:moveTo>
                  <a:pt x="1218310" y="0"/>
                </a:moveTo>
                <a:lnTo>
                  <a:pt x="1218310" y="1882800"/>
                </a:lnTo>
                <a:lnTo>
                  <a:pt x="0" y="2375029"/>
                </a:lnTo>
                <a:lnTo>
                  <a:pt x="0" y="492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C3CD110-67AA-42CC-A3D1-ED4664969005}"/>
              </a:ext>
            </a:extLst>
          </p:cNvPr>
          <p:cNvSpPr/>
          <p:nvPr/>
        </p:nvSpPr>
        <p:spPr>
          <a:xfrm>
            <a:off x="1239312" y="3909412"/>
            <a:ext cx="1676677" cy="2130862"/>
          </a:xfrm>
          <a:custGeom>
            <a:avLst/>
            <a:gdLst/>
            <a:ahLst/>
            <a:cxnLst/>
            <a:rect l="l" t="t" r="r" b="b"/>
            <a:pathLst>
              <a:path w="1218310" h="2390293">
                <a:moveTo>
                  <a:pt x="1218310" y="0"/>
                </a:moveTo>
                <a:lnTo>
                  <a:pt x="1218310" y="1898064"/>
                </a:lnTo>
                <a:lnTo>
                  <a:pt x="0" y="2390293"/>
                </a:lnTo>
                <a:lnTo>
                  <a:pt x="0" y="4871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E072D11-A828-4551-A531-BE9624288A85}"/>
              </a:ext>
            </a:extLst>
          </p:cNvPr>
          <p:cNvSpPr/>
          <p:nvPr/>
        </p:nvSpPr>
        <p:spPr>
          <a:xfrm>
            <a:off x="5258433" y="2809675"/>
            <a:ext cx="1676677" cy="2142416"/>
          </a:xfrm>
          <a:custGeom>
            <a:avLst/>
            <a:gdLst/>
            <a:ahLst/>
            <a:cxnLst/>
            <a:rect l="l" t="t" r="r" b="b"/>
            <a:pathLst>
              <a:path w="1218310" h="2403254">
                <a:moveTo>
                  <a:pt x="1218310" y="0"/>
                </a:moveTo>
                <a:lnTo>
                  <a:pt x="1218310" y="1874255"/>
                </a:lnTo>
                <a:lnTo>
                  <a:pt x="809" y="2366158"/>
                </a:lnTo>
                <a:lnTo>
                  <a:pt x="15797" y="2403254"/>
                </a:lnTo>
                <a:lnTo>
                  <a:pt x="0" y="2403254"/>
                </a:lnTo>
                <a:lnTo>
                  <a:pt x="0" y="4922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022AD43A-DFEF-44E2-8D30-83F98F1F502E}"/>
              </a:ext>
            </a:extLst>
          </p:cNvPr>
          <p:cNvSpPr/>
          <p:nvPr/>
        </p:nvSpPr>
        <p:spPr>
          <a:xfrm>
            <a:off x="7267699" y="2295872"/>
            <a:ext cx="1676677" cy="2109777"/>
          </a:xfrm>
          <a:custGeom>
            <a:avLst/>
            <a:gdLst/>
            <a:ahLst/>
            <a:cxnLst/>
            <a:rect l="l" t="t" r="r" b="b"/>
            <a:pathLst>
              <a:path w="1218310" h="2366641">
                <a:moveTo>
                  <a:pt x="1218310" y="0"/>
                </a:moveTo>
                <a:lnTo>
                  <a:pt x="1218310" y="1874411"/>
                </a:lnTo>
                <a:lnTo>
                  <a:pt x="0" y="2366641"/>
                </a:lnTo>
                <a:lnTo>
                  <a:pt x="0" y="492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1F566A1-2490-4F91-B749-17E1C74868ED}"/>
              </a:ext>
            </a:extLst>
          </p:cNvPr>
          <p:cNvSpPr/>
          <p:nvPr/>
        </p:nvSpPr>
        <p:spPr>
          <a:xfrm>
            <a:off x="9277103" y="1733497"/>
            <a:ext cx="1676677" cy="2158349"/>
          </a:xfrm>
          <a:custGeom>
            <a:avLst/>
            <a:gdLst/>
            <a:ahLst/>
            <a:cxnLst/>
            <a:rect l="l" t="t" r="r" b="b"/>
            <a:pathLst>
              <a:path w="1218310" h="2361066">
                <a:moveTo>
                  <a:pt x="1218310" y="0"/>
                </a:moveTo>
                <a:lnTo>
                  <a:pt x="1218310" y="1868837"/>
                </a:lnTo>
                <a:lnTo>
                  <a:pt x="0" y="2361066"/>
                </a:lnTo>
                <a:lnTo>
                  <a:pt x="0" y="492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30E8C90-C680-432E-9C15-F3E68549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497948" y="2855216"/>
            <a:ext cx="11217648" cy="3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0DBDF76-C762-4C64-A86D-E327E1DE4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441622" y="4504475"/>
            <a:ext cx="11240010" cy="3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4C118A-40E4-4D83-8752-930563183009}"/>
              </a:ext>
            </a:extLst>
          </p:cNvPr>
          <p:cNvSpPr txBox="1"/>
          <p:nvPr/>
        </p:nvSpPr>
        <p:spPr>
          <a:xfrm>
            <a:off x="1758212" y="4283091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1A70E-D581-44A9-8A1D-429390792B71}"/>
              </a:ext>
            </a:extLst>
          </p:cNvPr>
          <p:cNvSpPr txBox="1"/>
          <p:nvPr/>
        </p:nvSpPr>
        <p:spPr>
          <a:xfrm>
            <a:off x="3767722" y="3749264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92BAD-C6EC-4832-80A8-3813CF6376CB}"/>
              </a:ext>
            </a:extLst>
          </p:cNvPr>
          <p:cNvSpPr txBox="1"/>
          <p:nvPr/>
        </p:nvSpPr>
        <p:spPr>
          <a:xfrm>
            <a:off x="5777334" y="3215437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664051-2A5A-43BF-ACD1-965AFEC88DC1}"/>
              </a:ext>
            </a:extLst>
          </p:cNvPr>
          <p:cNvSpPr txBox="1"/>
          <p:nvPr/>
        </p:nvSpPr>
        <p:spPr>
          <a:xfrm>
            <a:off x="7786600" y="2681610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E0B86B-23B4-487E-B835-A6DF5C5EBC9F}"/>
              </a:ext>
            </a:extLst>
          </p:cNvPr>
          <p:cNvSpPr txBox="1"/>
          <p:nvPr/>
        </p:nvSpPr>
        <p:spPr>
          <a:xfrm>
            <a:off x="9796004" y="2147783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39E6A0-6B4A-48C8-93E8-7EF335FDD4B7}"/>
              </a:ext>
            </a:extLst>
          </p:cNvPr>
          <p:cNvGrpSpPr/>
          <p:nvPr/>
        </p:nvGrpSpPr>
        <p:grpSpPr>
          <a:xfrm>
            <a:off x="9394386" y="3996951"/>
            <a:ext cx="1442108" cy="1453493"/>
            <a:chOff x="3017859" y="4307149"/>
            <a:chExt cx="1870812" cy="14534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F05BFC-5FDA-4012-98BE-FD988FF31DE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CA05E9-315A-4FB9-9A6B-E8CB0CE88987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8D2FD5-D61C-42F6-9572-40D352D8DC2E}"/>
              </a:ext>
            </a:extLst>
          </p:cNvPr>
          <p:cNvGrpSpPr/>
          <p:nvPr/>
        </p:nvGrpSpPr>
        <p:grpSpPr>
          <a:xfrm>
            <a:off x="7385051" y="4503603"/>
            <a:ext cx="1442108" cy="1453493"/>
            <a:chOff x="3017859" y="4307149"/>
            <a:chExt cx="1870812" cy="14534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75A9E2-FBFD-4990-99A9-9B7929D647D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CEBF24-21D8-4EE4-BD15-5D1B2F3120F4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8C3C3D-A839-4A53-A597-9F4741743A22}"/>
              </a:ext>
            </a:extLst>
          </p:cNvPr>
          <p:cNvGrpSpPr/>
          <p:nvPr/>
        </p:nvGrpSpPr>
        <p:grpSpPr>
          <a:xfrm>
            <a:off x="3366105" y="1758956"/>
            <a:ext cx="1442108" cy="1453493"/>
            <a:chOff x="3017859" y="4307149"/>
            <a:chExt cx="1870812" cy="14534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8D41A3-13ED-4162-8FA8-8B9D08ADACC4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2595E5-5438-43A8-B7F7-1EE5647C263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693FCB-5510-4543-9DFC-4428D40A80EC}"/>
              </a:ext>
            </a:extLst>
          </p:cNvPr>
          <p:cNvGrpSpPr/>
          <p:nvPr/>
        </p:nvGrpSpPr>
        <p:grpSpPr>
          <a:xfrm>
            <a:off x="1356595" y="2300574"/>
            <a:ext cx="1442108" cy="1453493"/>
            <a:chOff x="3017859" y="4307149"/>
            <a:chExt cx="1870812" cy="14534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A56367-EDF0-4FC8-8EC5-2D1FEF1E5A1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0CE9C9-D608-4353-9C32-7132D2266FE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6CFAA8-75E6-45E9-8F7C-3C7B9F8EB8CF}"/>
              </a:ext>
            </a:extLst>
          </p:cNvPr>
          <p:cNvGrpSpPr/>
          <p:nvPr/>
        </p:nvGrpSpPr>
        <p:grpSpPr>
          <a:xfrm>
            <a:off x="5375716" y="5010257"/>
            <a:ext cx="1442108" cy="1084161"/>
            <a:chOff x="3017859" y="4307149"/>
            <a:chExt cx="1870812" cy="10841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A1DF61-3266-4863-83AC-54EE4BAA640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756AB-82A7-4AF3-AA1B-A8A8CBFAE915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D11931CC-59F3-44A7-8DCF-3C09433CC60E}"/>
              </a:ext>
            </a:extLst>
          </p:cNvPr>
          <p:cNvSpPr/>
          <p:nvPr/>
        </p:nvSpPr>
        <p:spPr>
          <a:xfrm>
            <a:off x="7991080" y="3480813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Chord 32">
            <a:extLst>
              <a:ext uri="{FF2B5EF4-FFF2-40B4-BE49-F238E27FC236}">
                <a16:creationId xmlns:a16="http://schemas.microsoft.com/office/drawing/2014/main" id="{07F38FA5-5CBC-49D8-A07E-11F881D4F041}"/>
              </a:ext>
            </a:extLst>
          </p:cNvPr>
          <p:cNvSpPr/>
          <p:nvPr/>
        </p:nvSpPr>
        <p:spPr>
          <a:xfrm>
            <a:off x="1905489" y="5095824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40">
            <a:extLst>
              <a:ext uri="{FF2B5EF4-FFF2-40B4-BE49-F238E27FC236}">
                <a16:creationId xmlns:a16="http://schemas.microsoft.com/office/drawing/2014/main" id="{98A239A9-E9D5-4BEA-ACED-6F8B829CEE27}"/>
              </a:ext>
            </a:extLst>
          </p:cNvPr>
          <p:cNvSpPr/>
          <p:nvPr/>
        </p:nvSpPr>
        <p:spPr>
          <a:xfrm rot="2942052">
            <a:off x="3929992" y="4616003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3D3CA95D-2041-4A3A-93B3-3773F2E588B3}"/>
              </a:ext>
            </a:extLst>
          </p:cNvPr>
          <p:cNvSpPr>
            <a:spLocks noChangeAspect="1"/>
          </p:cNvSpPr>
          <p:nvPr/>
        </p:nvSpPr>
        <p:spPr>
          <a:xfrm>
            <a:off x="5993641" y="4024733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9F5AC48-DB82-411D-88F8-CE6D350ABD1D}"/>
              </a:ext>
            </a:extLst>
          </p:cNvPr>
          <p:cNvSpPr/>
          <p:nvPr/>
        </p:nvSpPr>
        <p:spPr>
          <a:xfrm>
            <a:off x="9941472" y="2930910"/>
            <a:ext cx="415866" cy="418044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0">
            <a:extLst>
              <a:ext uri="{FF2B5EF4-FFF2-40B4-BE49-F238E27FC236}">
                <a16:creationId xmlns:a16="http://schemas.microsoft.com/office/drawing/2014/main" id="{2E466B35-D21A-4A65-9408-3888B78F535C}"/>
              </a:ext>
            </a:extLst>
          </p:cNvPr>
          <p:cNvGrpSpPr/>
          <p:nvPr/>
        </p:nvGrpSpPr>
        <p:grpSpPr>
          <a:xfrm>
            <a:off x="1208099" y="507433"/>
            <a:ext cx="3338774" cy="5651950"/>
            <a:chOff x="947897" y="1831704"/>
            <a:chExt cx="2670285" cy="45203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E3EFDC-DE51-4C0F-9AFC-E01D5805892E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FC0CFB3-00E9-401D-8548-9310228FDA70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3A21E2B-B038-4650-A773-2B1180089A7D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E986D3-4CFC-4397-BF82-351367B70201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79F8E2-F747-45CC-837F-7748022B8363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DAD7D12-6CD3-4811-AF4C-4AEBF192496E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12BB468-006E-402E-93A5-292313B22986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1BBBA-9E86-49F6-BCB8-4DDC9920B0C2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Heart 26">
            <a:extLst>
              <a:ext uri="{FF2B5EF4-FFF2-40B4-BE49-F238E27FC236}">
                <a16:creationId xmlns:a16="http://schemas.microsoft.com/office/drawing/2014/main" id="{A99A5D6C-0153-4DDE-88FC-8174994DB58D}"/>
              </a:ext>
            </a:extLst>
          </p:cNvPr>
          <p:cNvSpPr/>
          <p:nvPr/>
        </p:nvSpPr>
        <p:spPr>
          <a:xfrm rot="20665493">
            <a:off x="2170675" y="1186150"/>
            <a:ext cx="2504496" cy="2106141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D8A937-595E-4798-81A5-602A4F7A5366}"/>
              </a:ext>
            </a:extLst>
          </p:cNvPr>
          <p:cNvGrpSpPr/>
          <p:nvPr/>
        </p:nvGrpSpPr>
        <p:grpSpPr>
          <a:xfrm>
            <a:off x="446587" y="2164625"/>
            <a:ext cx="5070756" cy="2758138"/>
            <a:chOff x="918856" y="2154577"/>
            <a:chExt cx="5070756" cy="27581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A17B6C-F3F0-46EF-BA1F-46FBEFA64DE6}"/>
                </a:ext>
              </a:extLst>
            </p:cNvPr>
            <p:cNvGrpSpPr/>
            <p:nvPr/>
          </p:nvGrpSpPr>
          <p:grpSpPr>
            <a:xfrm rot="5400000">
              <a:off x="2075165" y="998268"/>
              <a:ext cx="2758138" cy="5070755"/>
              <a:chOff x="2183130" y="1760603"/>
              <a:chExt cx="2758138" cy="4368220"/>
            </a:xfrm>
          </p:grpSpPr>
          <p:pic>
            <p:nvPicPr>
              <p:cNvPr id="4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2EF39763-31DF-4179-96AA-D30C35EE6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2619417" y="3677653"/>
                <a:ext cx="4238901" cy="4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88118BA5-F7AC-488B-9879-F33CB8D77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08935" y="3734798"/>
                <a:ext cx="4353192" cy="4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0D879F-A49A-4DA4-AB46-0384D5F5FBB1}"/>
                  </a:ext>
                </a:extLst>
              </p:cNvPr>
              <p:cNvSpPr/>
              <p:nvPr/>
            </p:nvSpPr>
            <p:spPr>
              <a:xfrm>
                <a:off x="2406367" y="1825336"/>
                <a:ext cx="695052" cy="43034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63CB75-64FD-4D5C-8B06-D4B90EEF2C20}"/>
                </a:ext>
              </a:extLst>
            </p:cNvPr>
            <p:cNvSpPr/>
            <p:nvPr/>
          </p:nvSpPr>
          <p:spPr>
            <a:xfrm>
              <a:off x="1167897" y="2391203"/>
              <a:ext cx="4821715" cy="2262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D467F6-660B-4D20-9B63-362EE2A0390E}"/>
              </a:ext>
            </a:extLst>
          </p:cNvPr>
          <p:cNvGrpSpPr/>
          <p:nvPr/>
        </p:nvGrpSpPr>
        <p:grpSpPr>
          <a:xfrm>
            <a:off x="996286" y="2545284"/>
            <a:ext cx="3596618" cy="1976098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F2D44A1-3A6A-4CD4-AE96-70DFEAEC1F7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FC00FD-8CA9-46E4-99B5-42F47EE6D6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04EA027-A0CB-4EF7-82F3-0EC2D272A78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BB244E-506A-4F9A-B193-7E6375E41A6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7CBF27-93DD-4587-9700-FF0C51CC16E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652C44-94B1-4E68-8B90-40DAAD3C61D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FEDF52D-5E21-4C81-B68A-7A52B14E0CE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A5D5C9A-ACC5-42E7-97B2-EF668CC36D9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D75EE87-762A-4AF7-936D-83A99764C16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EBD444B-C0DC-4F7E-A197-641CA6967B7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25FE99A-6FE6-4A69-85B3-8F8A5955978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5B18E3-070B-49B3-BABB-03E27CE1C9F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2" name="Graphic 51">
            <a:extLst>
              <a:ext uri="{FF2B5EF4-FFF2-40B4-BE49-F238E27FC236}">
                <a16:creationId xmlns:a16="http://schemas.microsoft.com/office/drawing/2014/main" id="{2E32521B-4FF3-4390-8B7A-06D6E6E2D05F}"/>
              </a:ext>
            </a:extLst>
          </p:cNvPr>
          <p:cNvGrpSpPr/>
          <p:nvPr/>
        </p:nvGrpSpPr>
        <p:grpSpPr>
          <a:xfrm>
            <a:off x="1926126" y="2735639"/>
            <a:ext cx="1915765" cy="1403896"/>
            <a:chOff x="1416767" y="0"/>
            <a:chExt cx="9358465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D6DC264-F750-485C-90EE-95010B384D76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5A96B34-8B4B-4748-A8F0-8C530A2C6563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C5EB121-5730-44DB-B9AE-F5F82105120A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19CEFFC-3CB0-4575-A6A9-DFC66580AC59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E272F9D-5614-4643-B552-A7ABFC58423F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ACE7585-1A75-4610-AF67-77221CD9FA40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22C73B4-1B3C-4625-90E0-4048225B8C80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63AADAF-B86B-482E-B89E-0E0C7DD08D9B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CEB36F2-3C51-4C1A-B9EB-B2ED516FFAA5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FE6CFFC-4943-429F-B1AC-D52FBAFE7DF9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6E571E-ED52-4DC5-9AF8-8EFD6D013E4E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8621C5A-F63D-403B-A1A9-E4D196CCFA01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1AF8EE7-F006-40F6-9206-D95B22058817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9A87774-8990-41AE-975B-C90C78DAF993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C680D52-AF0B-4328-8461-743F97D93CC3}"/>
              </a:ext>
            </a:extLst>
          </p:cNvPr>
          <p:cNvSpPr txBox="1"/>
          <p:nvPr/>
        </p:nvSpPr>
        <p:spPr>
          <a:xfrm>
            <a:off x="5612567" y="141165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85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70FE7F96-51CA-4B15-8BAE-4FCEFCF5CD9D}"/>
              </a:ext>
            </a:extLst>
          </p:cNvPr>
          <p:cNvSpPr txBox="1">
            <a:spLocks/>
          </p:cNvSpPr>
          <p:nvPr/>
        </p:nvSpPr>
        <p:spPr>
          <a:xfrm>
            <a:off x="5612567" y="1824042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0CF417-1CF8-4833-989A-E88D3181FA9F}"/>
              </a:ext>
            </a:extLst>
          </p:cNvPr>
          <p:cNvSpPr txBox="1"/>
          <p:nvPr/>
        </p:nvSpPr>
        <p:spPr>
          <a:xfrm>
            <a:off x="5612567" y="231615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70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72CC04CD-F8F4-4274-A1C9-4C1A1B4380B7}"/>
              </a:ext>
            </a:extLst>
          </p:cNvPr>
          <p:cNvSpPr txBox="1">
            <a:spLocks/>
          </p:cNvSpPr>
          <p:nvPr/>
        </p:nvSpPr>
        <p:spPr>
          <a:xfrm>
            <a:off x="5612567" y="2728541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587BDD-F4A4-45BC-8195-2A863C7A94E2}"/>
              </a:ext>
            </a:extLst>
          </p:cNvPr>
          <p:cNvSpPr txBox="1"/>
          <p:nvPr/>
        </p:nvSpPr>
        <p:spPr>
          <a:xfrm>
            <a:off x="5612567" y="322065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65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42BE6166-2779-4C5E-9D0B-74F0102AD7BF}"/>
              </a:ext>
            </a:extLst>
          </p:cNvPr>
          <p:cNvSpPr txBox="1">
            <a:spLocks/>
          </p:cNvSpPr>
          <p:nvPr/>
        </p:nvSpPr>
        <p:spPr>
          <a:xfrm>
            <a:off x="5612567" y="363304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7B17A2-F087-4DC4-BE5F-34CC3CBF3972}"/>
              </a:ext>
            </a:extLst>
          </p:cNvPr>
          <p:cNvSpPr txBox="1"/>
          <p:nvPr/>
        </p:nvSpPr>
        <p:spPr>
          <a:xfrm>
            <a:off x="5612567" y="412514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55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BCF129EB-8F8D-49E8-832D-07979788C32D}"/>
              </a:ext>
            </a:extLst>
          </p:cNvPr>
          <p:cNvSpPr txBox="1">
            <a:spLocks/>
          </p:cNvSpPr>
          <p:nvPr/>
        </p:nvSpPr>
        <p:spPr>
          <a:xfrm>
            <a:off x="5612567" y="453753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370ED3-BFB6-4E8F-814D-079FC4A81502}"/>
              </a:ext>
            </a:extLst>
          </p:cNvPr>
          <p:cNvSpPr txBox="1"/>
          <p:nvPr/>
        </p:nvSpPr>
        <p:spPr>
          <a:xfrm>
            <a:off x="5612567" y="5029647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42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08E2517D-CD25-4473-A440-C3EC66FE34E2}"/>
              </a:ext>
            </a:extLst>
          </p:cNvPr>
          <p:cNvSpPr txBox="1">
            <a:spLocks/>
          </p:cNvSpPr>
          <p:nvPr/>
        </p:nvSpPr>
        <p:spPr>
          <a:xfrm>
            <a:off x="5612567" y="5442037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689DAF-4370-4DEC-B50E-950211446872}"/>
              </a:ext>
            </a:extLst>
          </p:cNvPr>
          <p:cNvSpPr txBox="1"/>
          <p:nvPr/>
        </p:nvSpPr>
        <p:spPr>
          <a:xfrm>
            <a:off x="8339839" y="677113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C23EF8-1FFE-4620-B12C-B99E17874FA6}"/>
              </a:ext>
            </a:extLst>
          </p:cNvPr>
          <p:cNvSpPr txBox="1"/>
          <p:nvPr/>
        </p:nvSpPr>
        <p:spPr>
          <a:xfrm>
            <a:off x="8339839" y="2972930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D2E66E-5F86-4A8B-9320-ABCB1C537621}"/>
              </a:ext>
            </a:extLst>
          </p:cNvPr>
          <p:cNvSpPr txBox="1"/>
          <p:nvPr/>
        </p:nvSpPr>
        <p:spPr>
          <a:xfrm>
            <a:off x="8339838" y="221210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E69AEEB-8784-416A-A7F1-D11D7722A06A}"/>
              </a:ext>
            </a:extLst>
          </p:cNvPr>
          <p:cNvSpPr txBox="1"/>
          <p:nvPr/>
        </p:nvSpPr>
        <p:spPr>
          <a:xfrm>
            <a:off x="8339838" y="3503231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8801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3F6E4F5-498A-4B30-95DD-4D1128B779C9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227507-4384-40BE-B0B6-8BF634C08EFE}"/>
              </a:ext>
            </a:extLst>
          </p:cNvPr>
          <p:cNvGrpSpPr/>
          <p:nvPr/>
        </p:nvGrpSpPr>
        <p:grpSpPr>
          <a:xfrm rot="10800000" flipH="1" flipV="1">
            <a:off x="3330625" y="692806"/>
            <a:ext cx="6087170" cy="862288"/>
            <a:chOff x="-546915" y="4905446"/>
            <a:chExt cx="12102702" cy="171442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8F0CDC1-F1A9-400F-BF48-3AA532D7CE47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bg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71447E-8E9B-4185-8922-458D9857DB43}"/>
                </a:ext>
              </a:extLst>
            </p:cNvPr>
            <p:cNvGrpSpPr/>
            <p:nvPr/>
          </p:nvGrpSpPr>
          <p:grpSpPr>
            <a:xfrm>
              <a:off x="-546915" y="5658084"/>
              <a:ext cx="655355" cy="517912"/>
              <a:chOff x="5432791" y="5667609"/>
              <a:chExt cx="655355" cy="51791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406FEA-84E2-487F-BA36-62E531272C5D}"/>
                  </a:ext>
                </a:extLst>
              </p:cNvPr>
              <p:cNvSpPr/>
              <p:nvPr/>
            </p:nvSpPr>
            <p:spPr>
              <a:xfrm>
                <a:off x="5432791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C1EDDC0-82B0-4E58-8D82-901247B88564}"/>
                  </a:ext>
                </a:extLst>
              </p:cNvPr>
              <p:cNvSpPr/>
              <p:nvPr/>
            </p:nvSpPr>
            <p:spPr>
              <a:xfrm>
                <a:off x="5889619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C8AD76-D9D3-4C6A-B0DE-1E9002214349}"/>
                </a:ext>
              </a:extLst>
            </p:cNvPr>
            <p:cNvSpPr/>
            <p:nvPr/>
          </p:nvSpPr>
          <p:spPr>
            <a:xfrm>
              <a:off x="20266" y="5898145"/>
              <a:ext cx="7453959" cy="65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25">
            <a:extLst>
              <a:ext uri="{FF2B5EF4-FFF2-40B4-BE49-F238E27FC236}">
                <a16:creationId xmlns:a16="http://schemas.microsoft.com/office/drawing/2014/main" id="{F8B6133C-B0E5-4406-B4A4-3CD7CA1DB0D8}"/>
              </a:ext>
            </a:extLst>
          </p:cNvPr>
          <p:cNvSpPr/>
          <p:nvPr/>
        </p:nvSpPr>
        <p:spPr>
          <a:xfrm>
            <a:off x="966011" y="4869737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00530637-5665-4A8E-9B3A-9D486C548792}"/>
              </a:ext>
            </a:extLst>
          </p:cNvPr>
          <p:cNvSpPr/>
          <p:nvPr/>
        </p:nvSpPr>
        <p:spPr>
          <a:xfrm>
            <a:off x="4727836" y="486973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id="{053C5864-FBC4-4E4A-9086-1DA5BBB3E924}"/>
              </a:ext>
            </a:extLst>
          </p:cNvPr>
          <p:cNvSpPr/>
          <p:nvPr/>
        </p:nvSpPr>
        <p:spPr>
          <a:xfrm>
            <a:off x="2846924" y="486973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E9F94-D1D2-4F91-871E-B378351A8BE4}"/>
              </a:ext>
            </a:extLst>
          </p:cNvPr>
          <p:cNvSpPr txBox="1"/>
          <p:nvPr/>
        </p:nvSpPr>
        <p:spPr>
          <a:xfrm>
            <a:off x="59488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5A59C-51CA-40DA-95D6-801E72BE832A}"/>
              </a:ext>
            </a:extLst>
          </p:cNvPr>
          <p:cNvSpPr txBox="1"/>
          <p:nvPr/>
        </p:nvSpPr>
        <p:spPr>
          <a:xfrm>
            <a:off x="2492529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2E6583-1687-4DAD-9756-D18B7A899A26}"/>
              </a:ext>
            </a:extLst>
          </p:cNvPr>
          <p:cNvSpPr txBox="1"/>
          <p:nvPr/>
        </p:nvSpPr>
        <p:spPr>
          <a:xfrm>
            <a:off x="437075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BFD298DB-4A2F-4B0C-A5B6-670C6628ABD3}"/>
              </a:ext>
            </a:extLst>
          </p:cNvPr>
          <p:cNvSpPr/>
          <p:nvPr/>
        </p:nvSpPr>
        <p:spPr>
          <a:xfrm>
            <a:off x="675043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23CC9C83-B283-40AD-A7A8-5C71C7A43DD6}"/>
              </a:ext>
            </a:extLst>
          </p:cNvPr>
          <p:cNvSpPr/>
          <p:nvPr/>
        </p:nvSpPr>
        <p:spPr>
          <a:xfrm>
            <a:off x="2555955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8613C605-A676-468E-9879-5063CE52D7B2}"/>
              </a:ext>
            </a:extLst>
          </p:cNvPr>
          <p:cNvSpPr/>
          <p:nvPr/>
        </p:nvSpPr>
        <p:spPr>
          <a:xfrm>
            <a:off x="4436868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4404C-4CD1-4C4F-B982-FF056DEAE0CF}"/>
              </a:ext>
            </a:extLst>
          </p:cNvPr>
          <p:cNvSpPr txBox="1"/>
          <p:nvPr/>
        </p:nvSpPr>
        <p:spPr>
          <a:xfrm>
            <a:off x="675043" y="2201832"/>
            <a:ext cx="56203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3BBEE0-39B2-467E-8654-0C5122AB8225}"/>
              </a:ext>
            </a:extLst>
          </p:cNvPr>
          <p:cNvSpPr txBox="1"/>
          <p:nvPr/>
        </p:nvSpPr>
        <p:spPr>
          <a:xfrm>
            <a:off x="675044" y="2788196"/>
            <a:ext cx="54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A746AC-205C-4560-80E9-577E736186FF}"/>
              </a:ext>
            </a:extLst>
          </p:cNvPr>
          <p:cNvSpPr/>
          <p:nvPr/>
        </p:nvSpPr>
        <p:spPr>
          <a:xfrm>
            <a:off x="3052711" y="5081539"/>
            <a:ext cx="342815" cy="330787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A040A9-123C-4133-A60C-6295D5BB6E37}"/>
              </a:ext>
            </a:extLst>
          </p:cNvPr>
          <p:cNvSpPr/>
          <p:nvPr/>
        </p:nvSpPr>
        <p:spPr>
          <a:xfrm>
            <a:off x="4911455" y="5066180"/>
            <a:ext cx="415243" cy="41741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1EE97CF-4CA8-4C0D-9911-B3199CEE1157}"/>
              </a:ext>
            </a:extLst>
          </p:cNvPr>
          <p:cNvSpPr/>
          <p:nvPr/>
        </p:nvSpPr>
        <p:spPr>
          <a:xfrm>
            <a:off x="1070609" y="5121046"/>
            <a:ext cx="441309" cy="32530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AE3D4-1091-471E-A987-559DBB60D2C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30B6D69-2AF5-4832-BA61-9770366F5B1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12884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3A4252-312A-49DE-B366-68A60763C43E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05A82-E63D-4F79-8ABF-B27A7CE2574C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C7F991-03C8-4F37-AB89-7D2FF6336B03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367AE3-3255-4456-804A-1B36E162F58B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CD426A-3D05-4495-912B-4FEFFF12BDF6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3033B28-7A47-4691-983F-56F9678186E0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AF53A0-6F04-4C01-B1E9-1CE5216212F4}"/>
              </a:ext>
            </a:extLst>
          </p:cNvPr>
          <p:cNvGrpSpPr/>
          <p:nvPr/>
        </p:nvGrpSpPr>
        <p:grpSpPr>
          <a:xfrm>
            <a:off x="1350053" y="692696"/>
            <a:ext cx="2880320" cy="5184576"/>
            <a:chOff x="832917" y="692696"/>
            <a:chExt cx="2880320" cy="51845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26BBD5-977F-4B75-A4B0-6831231AD458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4D13D61-EDEE-46C0-AC5D-4FE956995719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ADED7D-985A-4206-92C8-B8A2EE1A2700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92CC5F-3373-46F1-8F2B-3609041596B7}"/>
              </a:ext>
            </a:extLst>
          </p:cNvPr>
          <p:cNvGrpSpPr/>
          <p:nvPr/>
        </p:nvGrpSpPr>
        <p:grpSpPr>
          <a:xfrm>
            <a:off x="4770102" y="2248878"/>
            <a:ext cx="5781459" cy="862544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D8E761-8EFD-44FC-9872-08B346E853DB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8B1E05-E07E-4FC8-96EB-E7E1F098D442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DD9468-DD0E-4759-BE1C-A2CADC00AA7C}"/>
              </a:ext>
            </a:extLst>
          </p:cNvPr>
          <p:cNvGrpSpPr/>
          <p:nvPr/>
        </p:nvGrpSpPr>
        <p:grpSpPr>
          <a:xfrm>
            <a:off x="4770102" y="3334948"/>
            <a:ext cx="5781459" cy="862544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FFF705-6227-4875-A324-02B440C841C8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8F9FF7-3CA0-4129-8B36-50E965A5C988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0D933D-9BD0-4A40-893F-B6BF598EDC3B}"/>
              </a:ext>
            </a:extLst>
          </p:cNvPr>
          <p:cNvGrpSpPr/>
          <p:nvPr/>
        </p:nvGrpSpPr>
        <p:grpSpPr>
          <a:xfrm>
            <a:off x="4770102" y="4421016"/>
            <a:ext cx="5781459" cy="862544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694E0F-0966-4744-888C-9FB5BA741E9E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32C488-DF06-49E0-B191-E5D529CA495F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BDADC1A-2EFC-4997-8738-D644A87CFA5B}"/>
              </a:ext>
            </a:extLst>
          </p:cNvPr>
          <p:cNvSpPr txBox="1"/>
          <p:nvPr/>
        </p:nvSpPr>
        <p:spPr>
          <a:xfrm>
            <a:off x="2261238" y="413422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E5BF93-12C9-4483-9422-E9BB76791642}"/>
              </a:ext>
            </a:extLst>
          </p:cNvPr>
          <p:cNvSpPr txBox="1"/>
          <p:nvPr/>
        </p:nvSpPr>
        <p:spPr>
          <a:xfrm>
            <a:off x="2261238" y="2837968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7A2073-B555-46C9-87C1-6FA8AD7F75EB}"/>
              </a:ext>
            </a:extLst>
          </p:cNvPr>
          <p:cNvSpPr txBox="1"/>
          <p:nvPr/>
        </p:nvSpPr>
        <p:spPr>
          <a:xfrm>
            <a:off x="2261238" y="537310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54C0259-D608-42EF-AF2E-17602C02C978}"/>
              </a:ext>
            </a:extLst>
          </p:cNvPr>
          <p:cNvSpPr/>
          <p:nvPr/>
        </p:nvSpPr>
        <p:spPr>
          <a:xfrm>
            <a:off x="2607839" y="3808599"/>
            <a:ext cx="342815" cy="330787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F4C36D3-6553-4868-B502-0B18CF69246E}"/>
              </a:ext>
            </a:extLst>
          </p:cNvPr>
          <p:cNvSpPr/>
          <p:nvPr/>
        </p:nvSpPr>
        <p:spPr>
          <a:xfrm>
            <a:off x="2550611" y="2371721"/>
            <a:ext cx="415243" cy="41741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391F2CA-0343-4EDF-A1D1-58018AE2E2D4}"/>
              </a:ext>
            </a:extLst>
          </p:cNvPr>
          <p:cNvSpPr/>
          <p:nvPr/>
        </p:nvSpPr>
        <p:spPr>
          <a:xfrm>
            <a:off x="2487454" y="5003456"/>
            <a:ext cx="441309" cy="32530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5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3070387-F1D3-4DB6-854D-2725859D69AB}"/>
              </a:ext>
            </a:extLst>
          </p:cNvPr>
          <p:cNvGrpSpPr/>
          <p:nvPr/>
        </p:nvGrpSpPr>
        <p:grpSpPr>
          <a:xfrm rot="5400000">
            <a:off x="1858945" y="-845632"/>
            <a:ext cx="1738265" cy="3429529"/>
            <a:chOff x="0" y="2486173"/>
            <a:chExt cx="1738265" cy="342952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98EE9BC8-58F3-41AA-93A4-D4FD260BF0BF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4CD081D1-24CF-4F2A-A508-88003CACB4E8}"/>
                </a:ext>
              </a:extLst>
            </p:cNvPr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6E51F087-801D-4853-A985-AF462A24666C}"/>
                </a:ext>
              </a:extLst>
            </p:cNvPr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0A16B8-4880-4FF9-B37C-98F16FA1101F}"/>
              </a:ext>
            </a:extLst>
          </p:cNvPr>
          <p:cNvSpPr/>
          <p:nvPr/>
        </p:nvSpPr>
        <p:spPr>
          <a:xfrm>
            <a:off x="2478786" y="726080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744394D-4C03-4338-B0A0-6DDFDAFF7178}"/>
              </a:ext>
            </a:extLst>
          </p:cNvPr>
          <p:cNvSpPr/>
          <p:nvPr/>
        </p:nvSpPr>
        <p:spPr>
          <a:xfrm>
            <a:off x="3611634" y="705278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6076825-A6FA-4522-B683-8F7C95476377}"/>
              </a:ext>
            </a:extLst>
          </p:cNvPr>
          <p:cNvSpPr/>
          <p:nvPr/>
        </p:nvSpPr>
        <p:spPr>
          <a:xfrm>
            <a:off x="1087372" y="779202"/>
            <a:ext cx="728744" cy="53718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6C1188-6531-4BEC-9F3D-F90131E9F3EC}"/>
              </a:ext>
            </a:extLst>
          </p:cNvPr>
          <p:cNvGrpSpPr/>
          <p:nvPr/>
        </p:nvGrpSpPr>
        <p:grpSpPr>
          <a:xfrm>
            <a:off x="660604" y="2736347"/>
            <a:ext cx="4321299" cy="3366496"/>
            <a:chOff x="1546363" y="2786226"/>
            <a:chExt cx="4321299" cy="33664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D780B7-4706-4F86-BEA1-1BF65603C6FC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B309B2-EA45-4B08-9086-018C3C489D8F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8A4CF1-9A86-471F-98D4-91B19A714010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F9C5D9-1591-472D-8891-B836C5307595}"/>
                </a:ext>
              </a:extLst>
            </p:cNvPr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09CE7E-35F9-411D-9617-537572F3A959}"/>
                </a:ext>
              </a:extLst>
            </p:cNvPr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6F5FC2-62B6-4C4E-86EB-CEEE85E7C8B5}"/>
                </a:ext>
              </a:extLst>
            </p:cNvPr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42C4A40-2122-41E0-BAE8-761BE54E1CBD}"/>
              </a:ext>
            </a:extLst>
          </p:cNvPr>
          <p:cNvSpPr txBox="1"/>
          <p:nvPr/>
        </p:nvSpPr>
        <p:spPr>
          <a:xfrm>
            <a:off x="6849658" y="86013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0A0ED3-EDD6-4392-B6E1-1F4CF2B1AC47}"/>
              </a:ext>
            </a:extLst>
          </p:cNvPr>
          <p:cNvSpPr txBox="1"/>
          <p:nvPr/>
        </p:nvSpPr>
        <p:spPr>
          <a:xfrm>
            <a:off x="6849658" y="150729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B8F71-BC46-48A2-A944-76395EB4548A}"/>
              </a:ext>
            </a:extLst>
          </p:cNvPr>
          <p:cNvSpPr txBox="1"/>
          <p:nvPr/>
        </p:nvSpPr>
        <p:spPr>
          <a:xfrm>
            <a:off x="6849658" y="62531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Graphic 179">
            <a:extLst>
              <a:ext uri="{FF2B5EF4-FFF2-40B4-BE49-F238E27FC236}">
                <a16:creationId xmlns:a16="http://schemas.microsoft.com/office/drawing/2014/main" id="{D221911A-CF6B-45E9-841C-76893C2F8266}"/>
              </a:ext>
            </a:extLst>
          </p:cNvPr>
          <p:cNvGrpSpPr/>
          <p:nvPr/>
        </p:nvGrpSpPr>
        <p:grpSpPr>
          <a:xfrm>
            <a:off x="5174902" y="2461314"/>
            <a:ext cx="6844648" cy="3807335"/>
            <a:chOff x="0" y="38100"/>
            <a:chExt cx="12192000" cy="6781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7D805C-9121-4FDE-9BAC-1E4425BC84C8}"/>
                </a:ext>
              </a:extLst>
            </p:cNvPr>
            <p:cNvSpPr/>
            <p:nvPr/>
          </p:nvSpPr>
          <p:spPr>
            <a:xfrm>
              <a:off x="0" y="5143500"/>
              <a:ext cx="12192000" cy="1676400"/>
            </a:xfrm>
            <a:custGeom>
              <a:avLst/>
              <a:gdLst>
                <a:gd name="connsiteX0" fmla="*/ 11907202 w 12192000"/>
                <a:gd name="connsiteY0" fmla="*/ 1677352 h 1676400"/>
                <a:gd name="connsiteX1" fmla="*/ 400050 w 12192000"/>
                <a:gd name="connsiteY1" fmla="*/ 1677352 h 1676400"/>
                <a:gd name="connsiteX2" fmla="*/ 0 w 12192000"/>
                <a:gd name="connsiteY2" fmla="*/ 0 h 1676400"/>
                <a:gd name="connsiteX3" fmla="*/ 12192952 w 12192000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676400">
                  <a:moveTo>
                    <a:pt x="11907202" y="1677352"/>
                  </a:moveTo>
                  <a:lnTo>
                    <a:pt x="400050" y="1677352"/>
                  </a:lnTo>
                  <a:lnTo>
                    <a:pt x="0" y="0"/>
                  </a:lnTo>
                  <a:lnTo>
                    <a:pt x="121929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AEA4DB-EC9E-4AD0-9CBC-21BC39B64BB5}"/>
                </a:ext>
              </a:extLst>
            </p:cNvPr>
            <p:cNvSpPr/>
            <p:nvPr/>
          </p:nvSpPr>
          <p:spPr>
            <a:xfrm>
              <a:off x="1139404" y="37147"/>
              <a:ext cx="10391775" cy="6419850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Plus Sign 31">
            <a:extLst>
              <a:ext uri="{FF2B5EF4-FFF2-40B4-BE49-F238E27FC236}">
                <a16:creationId xmlns:a16="http://schemas.microsoft.com/office/drawing/2014/main" id="{05ADE562-83E4-4F4E-BB49-26001E38B8CA}"/>
              </a:ext>
            </a:extLst>
          </p:cNvPr>
          <p:cNvSpPr/>
          <p:nvPr/>
        </p:nvSpPr>
        <p:spPr>
          <a:xfrm>
            <a:off x="9615333" y="4240313"/>
            <a:ext cx="448003" cy="448003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93F54A-5047-430A-BE4B-751B8A97079F}"/>
              </a:ext>
            </a:extLst>
          </p:cNvPr>
          <p:cNvGrpSpPr/>
          <p:nvPr/>
        </p:nvGrpSpPr>
        <p:grpSpPr>
          <a:xfrm rot="20857237">
            <a:off x="9024574" y="3519587"/>
            <a:ext cx="1109031" cy="1274933"/>
            <a:chOff x="8873991" y="3923317"/>
            <a:chExt cx="1109031" cy="127493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2895FC-3765-4CEC-ACEC-0A04BDAFA5E8}"/>
                </a:ext>
              </a:extLst>
            </p:cNvPr>
            <p:cNvGrpSpPr/>
            <p:nvPr/>
          </p:nvGrpSpPr>
          <p:grpSpPr>
            <a:xfrm>
              <a:off x="8932620" y="3923317"/>
              <a:ext cx="1050402" cy="1274933"/>
              <a:chOff x="8772175" y="4670224"/>
              <a:chExt cx="1050402" cy="1274933"/>
            </a:xfrm>
            <a:solidFill>
              <a:schemeClr val="bg1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0E0907-0F25-49DC-B94F-BDA5FAE3D413}"/>
                  </a:ext>
                </a:extLst>
              </p:cNvPr>
              <p:cNvSpPr/>
              <p:nvPr/>
            </p:nvSpPr>
            <p:spPr>
              <a:xfrm rot="567401">
                <a:off x="8772175" y="4670224"/>
                <a:ext cx="116160" cy="704068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416E369-C8CC-4B34-9F95-24F901D1F5A2}"/>
                  </a:ext>
                </a:extLst>
              </p:cNvPr>
              <p:cNvSpPr/>
              <p:nvPr/>
            </p:nvSpPr>
            <p:spPr>
              <a:xfrm rot="2624473">
                <a:off x="9205359" y="5419204"/>
                <a:ext cx="175807" cy="376730"/>
              </a:xfrm>
              <a:custGeom>
                <a:avLst/>
                <a:gdLst>
                  <a:gd name="connsiteX0" fmla="*/ 0 w 144018"/>
                  <a:gd name="connsiteY0" fmla="*/ 4566 h 308610"/>
                  <a:gd name="connsiteX1" fmla="*/ 19888 w 144018"/>
                  <a:gd name="connsiteY1" fmla="*/ 7309 h 308610"/>
                  <a:gd name="connsiteX2" fmla="*/ 28804 w 144018"/>
                  <a:gd name="connsiteY2" fmla="*/ 73146 h 308610"/>
                  <a:gd name="connsiteX3" fmla="*/ 75438 w 144018"/>
                  <a:gd name="connsiteY3" fmla="*/ 239109 h 308610"/>
                  <a:gd name="connsiteX4" fmla="*/ 104242 w 144018"/>
                  <a:gd name="connsiteY4" fmla="*/ 280943 h 308610"/>
                  <a:gd name="connsiteX5" fmla="*/ 143332 w 144018"/>
                  <a:gd name="connsiteY5" fmla="*/ 297402 h 308610"/>
                  <a:gd name="connsiteX6" fmla="*/ 143332 w 144018"/>
                  <a:gd name="connsiteY6" fmla="*/ 314547 h 308610"/>
                  <a:gd name="connsiteX7" fmla="*/ 60350 w 144018"/>
                  <a:gd name="connsiteY7" fmla="*/ 243910 h 308610"/>
                  <a:gd name="connsiteX8" fmla="*/ 4115 w 144018"/>
                  <a:gd name="connsiteY8" fmla="*/ 29940 h 308610"/>
                  <a:gd name="connsiteX9" fmla="*/ 0 w 144018"/>
                  <a:gd name="connsiteY9" fmla="*/ 4566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018" h="308610">
                    <a:moveTo>
                      <a:pt x="0" y="4566"/>
                    </a:moveTo>
                    <a:cubicBezTo>
                      <a:pt x="9601" y="-3664"/>
                      <a:pt x="13716" y="451"/>
                      <a:pt x="19888" y="7309"/>
                    </a:cubicBezTo>
                    <a:cubicBezTo>
                      <a:pt x="21260" y="32684"/>
                      <a:pt x="24689" y="52572"/>
                      <a:pt x="28804" y="73146"/>
                    </a:cubicBezTo>
                    <a:cubicBezTo>
                      <a:pt x="40462" y="129381"/>
                      <a:pt x="58979" y="202762"/>
                      <a:pt x="75438" y="239109"/>
                    </a:cubicBezTo>
                    <a:cubicBezTo>
                      <a:pt x="80924" y="250082"/>
                      <a:pt x="97384" y="274085"/>
                      <a:pt x="104242" y="280943"/>
                    </a:cubicBezTo>
                    <a:cubicBezTo>
                      <a:pt x="114529" y="289173"/>
                      <a:pt x="128930" y="297402"/>
                      <a:pt x="143332" y="297402"/>
                    </a:cubicBezTo>
                    <a:cubicBezTo>
                      <a:pt x="148133" y="302889"/>
                      <a:pt x="148133" y="309061"/>
                      <a:pt x="143332" y="314547"/>
                    </a:cubicBezTo>
                    <a:cubicBezTo>
                      <a:pt x="102184" y="307004"/>
                      <a:pt x="76810" y="280257"/>
                      <a:pt x="60350" y="243910"/>
                    </a:cubicBezTo>
                    <a:cubicBezTo>
                      <a:pt x="31547" y="174644"/>
                      <a:pt x="14402" y="104007"/>
                      <a:pt x="4115" y="29940"/>
                    </a:cubicBezTo>
                    <a:cubicBezTo>
                      <a:pt x="3429" y="21711"/>
                      <a:pt x="2057" y="12110"/>
                      <a:pt x="0" y="4566"/>
                    </a:cubicBez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AC3BE8-304E-4C32-A75F-D93A0350BD78}"/>
                  </a:ext>
                </a:extLst>
              </p:cNvPr>
              <p:cNvSpPr/>
              <p:nvPr/>
            </p:nvSpPr>
            <p:spPr>
              <a:xfrm rot="2624473">
                <a:off x="9453204" y="5568427"/>
                <a:ext cx="92090" cy="376730"/>
              </a:xfrm>
              <a:custGeom>
                <a:avLst/>
                <a:gdLst>
                  <a:gd name="connsiteX0" fmla="*/ 0 w 75438"/>
                  <a:gd name="connsiteY0" fmla="*/ 9601 h 308610"/>
                  <a:gd name="connsiteX1" fmla="*/ 17145 w 75438"/>
                  <a:gd name="connsiteY1" fmla="*/ 0 h 308610"/>
                  <a:gd name="connsiteX2" fmla="*/ 75438 w 75438"/>
                  <a:gd name="connsiteY2" fmla="*/ 233858 h 308610"/>
                  <a:gd name="connsiteX3" fmla="*/ 75438 w 75438"/>
                  <a:gd name="connsiteY3" fmla="*/ 279121 h 308610"/>
                  <a:gd name="connsiteX4" fmla="*/ 65151 w 75438"/>
                  <a:gd name="connsiteY4" fmla="*/ 311353 h 308610"/>
                  <a:gd name="connsiteX5" fmla="*/ 47320 w 75438"/>
                  <a:gd name="connsiteY5" fmla="*/ 296951 h 308610"/>
                  <a:gd name="connsiteX6" fmla="*/ 61722 w 75438"/>
                  <a:gd name="connsiteY6" fmla="*/ 256489 h 308610"/>
                  <a:gd name="connsiteX7" fmla="*/ 57607 w 75438"/>
                  <a:gd name="connsiteY7" fmla="*/ 225628 h 308610"/>
                  <a:gd name="connsiteX8" fmla="*/ 5487 w 75438"/>
                  <a:gd name="connsiteY8" fmla="*/ 25375 h 308610"/>
                  <a:gd name="connsiteX9" fmla="*/ 0 w 75438"/>
                  <a:gd name="connsiteY9" fmla="*/ 9601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438" h="308610">
                    <a:moveTo>
                      <a:pt x="0" y="9601"/>
                    </a:moveTo>
                    <a:cubicBezTo>
                      <a:pt x="6172" y="3429"/>
                      <a:pt x="11659" y="6172"/>
                      <a:pt x="17145" y="0"/>
                    </a:cubicBezTo>
                    <a:cubicBezTo>
                      <a:pt x="45263" y="100127"/>
                      <a:pt x="62408" y="153619"/>
                      <a:pt x="75438" y="233858"/>
                    </a:cubicBezTo>
                    <a:cubicBezTo>
                      <a:pt x="78181" y="248945"/>
                      <a:pt x="78181" y="264033"/>
                      <a:pt x="75438" y="279121"/>
                    </a:cubicBezTo>
                    <a:cubicBezTo>
                      <a:pt x="71323" y="292837"/>
                      <a:pt x="69266" y="297637"/>
                      <a:pt x="65151" y="311353"/>
                    </a:cubicBezTo>
                    <a:cubicBezTo>
                      <a:pt x="56236" y="314782"/>
                      <a:pt x="53493" y="304495"/>
                      <a:pt x="47320" y="296951"/>
                    </a:cubicBezTo>
                    <a:cubicBezTo>
                      <a:pt x="58293" y="285979"/>
                      <a:pt x="61036" y="277749"/>
                      <a:pt x="61722" y="256489"/>
                    </a:cubicBezTo>
                    <a:cubicBezTo>
                      <a:pt x="59665" y="243459"/>
                      <a:pt x="60351" y="233172"/>
                      <a:pt x="57607" y="225628"/>
                    </a:cubicBezTo>
                    <a:cubicBezTo>
                      <a:pt x="44577" y="157734"/>
                      <a:pt x="28804" y="100127"/>
                      <a:pt x="5487" y="25375"/>
                    </a:cubicBezTo>
                    <a:cubicBezTo>
                      <a:pt x="4801" y="21946"/>
                      <a:pt x="2058" y="13030"/>
                      <a:pt x="0" y="9601"/>
                    </a:cubicBez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676DCC6-A67A-4878-9059-57495BE308CD}"/>
                  </a:ext>
                </a:extLst>
              </p:cNvPr>
              <p:cNvSpPr/>
              <p:nvPr/>
            </p:nvSpPr>
            <p:spPr>
              <a:xfrm rot="2624473">
                <a:off x="9373440" y="5030162"/>
                <a:ext cx="449137" cy="527241"/>
              </a:xfrm>
              <a:custGeom>
                <a:avLst/>
                <a:gdLst>
                  <a:gd name="connsiteX0" fmla="*/ 196 w 349758"/>
                  <a:gd name="connsiteY0" fmla="*/ 0 h 445770"/>
                  <a:gd name="connsiteX1" fmla="*/ 119525 w 349758"/>
                  <a:gd name="connsiteY1" fmla="*/ 109042 h 445770"/>
                  <a:gd name="connsiteX2" fmla="*/ 153815 w 349758"/>
                  <a:gd name="connsiteY2" fmla="*/ 161163 h 445770"/>
                  <a:gd name="connsiteX3" fmla="*/ 181247 w 349758"/>
                  <a:gd name="connsiteY3" fmla="*/ 189967 h 445770"/>
                  <a:gd name="connsiteX4" fmla="*/ 226510 w 349758"/>
                  <a:gd name="connsiteY4" fmla="*/ 200254 h 445770"/>
                  <a:gd name="connsiteX5" fmla="*/ 293033 w 349758"/>
                  <a:gd name="connsiteY5" fmla="*/ 270891 h 445770"/>
                  <a:gd name="connsiteX6" fmla="*/ 351326 w 349758"/>
                  <a:gd name="connsiteY6" fmla="*/ 407365 h 445770"/>
                  <a:gd name="connsiteX7" fmla="*/ 333495 w 349758"/>
                  <a:gd name="connsiteY7" fmla="*/ 425196 h 445770"/>
                  <a:gd name="connsiteX8" fmla="*/ 274516 w 349758"/>
                  <a:gd name="connsiteY8" fmla="*/ 291465 h 445770"/>
                  <a:gd name="connsiteX9" fmla="*/ 197707 w 349758"/>
                  <a:gd name="connsiteY9" fmla="*/ 216027 h 445770"/>
                  <a:gd name="connsiteX10" fmla="*/ 146957 w 349758"/>
                  <a:gd name="connsiteY10" fmla="*/ 228371 h 445770"/>
                  <a:gd name="connsiteX11" fmla="*/ 101009 w 349758"/>
                  <a:gd name="connsiteY11" fmla="*/ 369646 h 445770"/>
                  <a:gd name="connsiteX12" fmla="*/ 114725 w 349758"/>
                  <a:gd name="connsiteY12" fmla="*/ 447142 h 445770"/>
                  <a:gd name="connsiteX13" fmla="*/ 92779 w 349758"/>
                  <a:gd name="connsiteY13" fmla="*/ 445770 h 445770"/>
                  <a:gd name="connsiteX14" fmla="*/ 71519 w 349758"/>
                  <a:gd name="connsiteY14" fmla="*/ 350444 h 445770"/>
                  <a:gd name="connsiteX15" fmla="*/ 132556 w 349758"/>
                  <a:gd name="connsiteY15" fmla="*/ 205054 h 445770"/>
                  <a:gd name="connsiteX16" fmla="*/ 128441 w 349758"/>
                  <a:gd name="connsiteY16" fmla="*/ 176251 h 445770"/>
                  <a:gd name="connsiteX17" fmla="*/ 107181 w 349758"/>
                  <a:gd name="connsiteY17" fmla="*/ 137846 h 445770"/>
                  <a:gd name="connsiteX18" fmla="*/ 35858 w 349758"/>
                  <a:gd name="connsiteY18" fmla="*/ 63779 h 445770"/>
                  <a:gd name="connsiteX19" fmla="*/ 7740 w 349758"/>
                  <a:gd name="connsiteY19" fmla="*/ 38405 h 445770"/>
                  <a:gd name="connsiteX20" fmla="*/ 196 w 349758"/>
                  <a:gd name="connsiteY20" fmla="*/ 0 h 445770"/>
                  <a:gd name="connsiteX0" fmla="*/ 9624 w 360810"/>
                  <a:gd name="connsiteY0" fmla="*/ 4565 h 454288"/>
                  <a:gd name="connsiteX1" fmla="*/ 128953 w 360810"/>
                  <a:gd name="connsiteY1" fmla="*/ 113607 h 454288"/>
                  <a:gd name="connsiteX2" fmla="*/ 163243 w 360810"/>
                  <a:gd name="connsiteY2" fmla="*/ 165728 h 454288"/>
                  <a:gd name="connsiteX3" fmla="*/ 190675 w 360810"/>
                  <a:gd name="connsiteY3" fmla="*/ 194532 h 454288"/>
                  <a:gd name="connsiteX4" fmla="*/ 235938 w 360810"/>
                  <a:gd name="connsiteY4" fmla="*/ 204819 h 454288"/>
                  <a:gd name="connsiteX5" fmla="*/ 302461 w 360810"/>
                  <a:gd name="connsiteY5" fmla="*/ 275456 h 454288"/>
                  <a:gd name="connsiteX6" fmla="*/ 360754 w 360810"/>
                  <a:gd name="connsiteY6" fmla="*/ 411930 h 454288"/>
                  <a:gd name="connsiteX7" fmla="*/ 342923 w 360810"/>
                  <a:gd name="connsiteY7" fmla="*/ 429761 h 454288"/>
                  <a:gd name="connsiteX8" fmla="*/ 283944 w 360810"/>
                  <a:gd name="connsiteY8" fmla="*/ 296030 h 454288"/>
                  <a:gd name="connsiteX9" fmla="*/ 207135 w 360810"/>
                  <a:gd name="connsiteY9" fmla="*/ 220592 h 454288"/>
                  <a:gd name="connsiteX10" fmla="*/ 156385 w 360810"/>
                  <a:gd name="connsiteY10" fmla="*/ 232936 h 454288"/>
                  <a:gd name="connsiteX11" fmla="*/ 110437 w 360810"/>
                  <a:gd name="connsiteY11" fmla="*/ 374211 h 454288"/>
                  <a:gd name="connsiteX12" fmla="*/ 124153 w 360810"/>
                  <a:gd name="connsiteY12" fmla="*/ 451707 h 454288"/>
                  <a:gd name="connsiteX13" fmla="*/ 102207 w 360810"/>
                  <a:gd name="connsiteY13" fmla="*/ 450335 h 454288"/>
                  <a:gd name="connsiteX14" fmla="*/ 80947 w 360810"/>
                  <a:gd name="connsiteY14" fmla="*/ 355009 h 454288"/>
                  <a:gd name="connsiteX15" fmla="*/ 141984 w 360810"/>
                  <a:gd name="connsiteY15" fmla="*/ 209619 h 454288"/>
                  <a:gd name="connsiteX16" fmla="*/ 137869 w 360810"/>
                  <a:gd name="connsiteY16" fmla="*/ 180816 h 454288"/>
                  <a:gd name="connsiteX17" fmla="*/ 116609 w 360810"/>
                  <a:gd name="connsiteY17" fmla="*/ 142411 h 454288"/>
                  <a:gd name="connsiteX18" fmla="*/ 45286 w 360810"/>
                  <a:gd name="connsiteY18" fmla="*/ 68344 h 454288"/>
                  <a:gd name="connsiteX19" fmla="*/ 17168 w 360810"/>
                  <a:gd name="connsiteY19" fmla="*/ 42970 h 454288"/>
                  <a:gd name="connsiteX20" fmla="*/ 8233 w 360810"/>
                  <a:gd name="connsiteY20" fmla="*/ 22698 h 454288"/>
                  <a:gd name="connsiteX21" fmla="*/ 9624 w 360810"/>
                  <a:gd name="connsiteY21" fmla="*/ 4565 h 454288"/>
                  <a:gd name="connsiteX0" fmla="*/ 17456 w 368642"/>
                  <a:gd name="connsiteY0" fmla="*/ 3522 h 453245"/>
                  <a:gd name="connsiteX1" fmla="*/ 136785 w 368642"/>
                  <a:gd name="connsiteY1" fmla="*/ 112564 h 453245"/>
                  <a:gd name="connsiteX2" fmla="*/ 171075 w 368642"/>
                  <a:gd name="connsiteY2" fmla="*/ 164685 h 453245"/>
                  <a:gd name="connsiteX3" fmla="*/ 198507 w 368642"/>
                  <a:gd name="connsiteY3" fmla="*/ 193489 h 453245"/>
                  <a:gd name="connsiteX4" fmla="*/ 243770 w 368642"/>
                  <a:gd name="connsiteY4" fmla="*/ 203776 h 453245"/>
                  <a:gd name="connsiteX5" fmla="*/ 310293 w 368642"/>
                  <a:gd name="connsiteY5" fmla="*/ 274413 h 453245"/>
                  <a:gd name="connsiteX6" fmla="*/ 368586 w 368642"/>
                  <a:gd name="connsiteY6" fmla="*/ 410887 h 453245"/>
                  <a:gd name="connsiteX7" fmla="*/ 350755 w 368642"/>
                  <a:gd name="connsiteY7" fmla="*/ 428718 h 453245"/>
                  <a:gd name="connsiteX8" fmla="*/ 291776 w 368642"/>
                  <a:gd name="connsiteY8" fmla="*/ 294987 h 453245"/>
                  <a:gd name="connsiteX9" fmla="*/ 214967 w 368642"/>
                  <a:gd name="connsiteY9" fmla="*/ 219549 h 453245"/>
                  <a:gd name="connsiteX10" fmla="*/ 164217 w 368642"/>
                  <a:gd name="connsiteY10" fmla="*/ 231893 h 453245"/>
                  <a:gd name="connsiteX11" fmla="*/ 118269 w 368642"/>
                  <a:gd name="connsiteY11" fmla="*/ 373168 h 453245"/>
                  <a:gd name="connsiteX12" fmla="*/ 131985 w 368642"/>
                  <a:gd name="connsiteY12" fmla="*/ 450664 h 453245"/>
                  <a:gd name="connsiteX13" fmla="*/ 110039 w 368642"/>
                  <a:gd name="connsiteY13" fmla="*/ 449292 h 453245"/>
                  <a:gd name="connsiteX14" fmla="*/ 88779 w 368642"/>
                  <a:gd name="connsiteY14" fmla="*/ 353966 h 453245"/>
                  <a:gd name="connsiteX15" fmla="*/ 149816 w 368642"/>
                  <a:gd name="connsiteY15" fmla="*/ 208576 h 453245"/>
                  <a:gd name="connsiteX16" fmla="*/ 145701 w 368642"/>
                  <a:gd name="connsiteY16" fmla="*/ 179773 h 453245"/>
                  <a:gd name="connsiteX17" fmla="*/ 124441 w 368642"/>
                  <a:gd name="connsiteY17" fmla="*/ 141368 h 453245"/>
                  <a:gd name="connsiteX18" fmla="*/ 53118 w 368642"/>
                  <a:gd name="connsiteY18" fmla="*/ 67301 h 453245"/>
                  <a:gd name="connsiteX19" fmla="*/ 25000 w 368642"/>
                  <a:gd name="connsiteY19" fmla="*/ 41927 h 453245"/>
                  <a:gd name="connsiteX20" fmla="*/ 761 w 368642"/>
                  <a:gd name="connsiteY20" fmla="*/ 33027 h 453245"/>
                  <a:gd name="connsiteX21" fmla="*/ 17456 w 368642"/>
                  <a:gd name="connsiteY21" fmla="*/ 3522 h 453245"/>
                  <a:gd name="connsiteX0" fmla="*/ 35749 w 367948"/>
                  <a:gd name="connsiteY0" fmla="*/ 4556 h 442990"/>
                  <a:gd name="connsiteX1" fmla="*/ 136091 w 367948"/>
                  <a:gd name="connsiteY1" fmla="*/ 102309 h 442990"/>
                  <a:gd name="connsiteX2" fmla="*/ 170381 w 367948"/>
                  <a:gd name="connsiteY2" fmla="*/ 154430 h 442990"/>
                  <a:gd name="connsiteX3" fmla="*/ 197813 w 367948"/>
                  <a:gd name="connsiteY3" fmla="*/ 183234 h 442990"/>
                  <a:gd name="connsiteX4" fmla="*/ 243076 w 367948"/>
                  <a:gd name="connsiteY4" fmla="*/ 193521 h 442990"/>
                  <a:gd name="connsiteX5" fmla="*/ 309599 w 367948"/>
                  <a:gd name="connsiteY5" fmla="*/ 264158 h 442990"/>
                  <a:gd name="connsiteX6" fmla="*/ 367892 w 367948"/>
                  <a:gd name="connsiteY6" fmla="*/ 400632 h 442990"/>
                  <a:gd name="connsiteX7" fmla="*/ 350061 w 367948"/>
                  <a:gd name="connsiteY7" fmla="*/ 418463 h 442990"/>
                  <a:gd name="connsiteX8" fmla="*/ 291082 w 367948"/>
                  <a:gd name="connsiteY8" fmla="*/ 284732 h 442990"/>
                  <a:gd name="connsiteX9" fmla="*/ 214273 w 367948"/>
                  <a:gd name="connsiteY9" fmla="*/ 209294 h 442990"/>
                  <a:gd name="connsiteX10" fmla="*/ 163523 w 367948"/>
                  <a:gd name="connsiteY10" fmla="*/ 221638 h 442990"/>
                  <a:gd name="connsiteX11" fmla="*/ 117575 w 367948"/>
                  <a:gd name="connsiteY11" fmla="*/ 362913 h 442990"/>
                  <a:gd name="connsiteX12" fmla="*/ 131291 w 367948"/>
                  <a:gd name="connsiteY12" fmla="*/ 440409 h 442990"/>
                  <a:gd name="connsiteX13" fmla="*/ 109345 w 367948"/>
                  <a:gd name="connsiteY13" fmla="*/ 439037 h 442990"/>
                  <a:gd name="connsiteX14" fmla="*/ 88085 w 367948"/>
                  <a:gd name="connsiteY14" fmla="*/ 343711 h 442990"/>
                  <a:gd name="connsiteX15" fmla="*/ 149122 w 367948"/>
                  <a:gd name="connsiteY15" fmla="*/ 198321 h 442990"/>
                  <a:gd name="connsiteX16" fmla="*/ 145007 w 367948"/>
                  <a:gd name="connsiteY16" fmla="*/ 169518 h 442990"/>
                  <a:gd name="connsiteX17" fmla="*/ 123747 w 367948"/>
                  <a:gd name="connsiteY17" fmla="*/ 131113 h 442990"/>
                  <a:gd name="connsiteX18" fmla="*/ 52424 w 367948"/>
                  <a:gd name="connsiteY18" fmla="*/ 57046 h 442990"/>
                  <a:gd name="connsiteX19" fmla="*/ 24306 w 367948"/>
                  <a:gd name="connsiteY19" fmla="*/ 31672 h 442990"/>
                  <a:gd name="connsiteX20" fmla="*/ 67 w 367948"/>
                  <a:gd name="connsiteY20" fmla="*/ 22772 h 442990"/>
                  <a:gd name="connsiteX21" fmla="*/ 35749 w 367948"/>
                  <a:gd name="connsiteY21" fmla="*/ 4556 h 442990"/>
                  <a:gd name="connsiteX0" fmla="*/ 35721 w 367920"/>
                  <a:gd name="connsiteY0" fmla="*/ 867 h 439301"/>
                  <a:gd name="connsiteX1" fmla="*/ 136063 w 367920"/>
                  <a:gd name="connsiteY1" fmla="*/ 98620 h 439301"/>
                  <a:gd name="connsiteX2" fmla="*/ 170353 w 367920"/>
                  <a:gd name="connsiteY2" fmla="*/ 150741 h 439301"/>
                  <a:gd name="connsiteX3" fmla="*/ 197785 w 367920"/>
                  <a:gd name="connsiteY3" fmla="*/ 179545 h 439301"/>
                  <a:gd name="connsiteX4" fmla="*/ 243048 w 367920"/>
                  <a:gd name="connsiteY4" fmla="*/ 189832 h 439301"/>
                  <a:gd name="connsiteX5" fmla="*/ 309571 w 367920"/>
                  <a:gd name="connsiteY5" fmla="*/ 260469 h 439301"/>
                  <a:gd name="connsiteX6" fmla="*/ 367864 w 367920"/>
                  <a:gd name="connsiteY6" fmla="*/ 396943 h 439301"/>
                  <a:gd name="connsiteX7" fmla="*/ 350033 w 367920"/>
                  <a:gd name="connsiteY7" fmla="*/ 414774 h 439301"/>
                  <a:gd name="connsiteX8" fmla="*/ 291054 w 367920"/>
                  <a:gd name="connsiteY8" fmla="*/ 281043 h 439301"/>
                  <a:gd name="connsiteX9" fmla="*/ 214245 w 367920"/>
                  <a:gd name="connsiteY9" fmla="*/ 205605 h 439301"/>
                  <a:gd name="connsiteX10" fmla="*/ 163495 w 367920"/>
                  <a:gd name="connsiteY10" fmla="*/ 217949 h 439301"/>
                  <a:gd name="connsiteX11" fmla="*/ 117547 w 367920"/>
                  <a:gd name="connsiteY11" fmla="*/ 359224 h 439301"/>
                  <a:gd name="connsiteX12" fmla="*/ 131263 w 367920"/>
                  <a:gd name="connsiteY12" fmla="*/ 436720 h 439301"/>
                  <a:gd name="connsiteX13" fmla="*/ 109317 w 367920"/>
                  <a:gd name="connsiteY13" fmla="*/ 435348 h 439301"/>
                  <a:gd name="connsiteX14" fmla="*/ 88057 w 367920"/>
                  <a:gd name="connsiteY14" fmla="*/ 340022 h 439301"/>
                  <a:gd name="connsiteX15" fmla="*/ 149094 w 367920"/>
                  <a:gd name="connsiteY15" fmla="*/ 194632 h 439301"/>
                  <a:gd name="connsiteX16" fmla="*/ 144979 w 367920"/>
                  <a:gd name="connsiteY16" fmla="*/ 165829 h 439301"/>
                  <a:gd name="connsiteX17" fmla="*/ 123719 w 367920"/>
                  <a:gd name="connsiteY17" fmla="*/ 127424 h 439301"/>
                  <a:gd name="connsiteX18" fmla="*/ 52396 w 367920"/>
                  <a:gd name="connsiteY18" fmla="*/ 53357 h 439301"/>
                  <a:gd name="connsiteX19" fmla="*/ 24278 w 367920"/>
                  <a:gd name="connsiteY19" fmla="*/ 27983 h 439301"/>
                  <a:gd name="connsiteX20" fmla="*/ 39 w 367920"/>
                  <a:gd name="connsiteY20" fmla="*/ 19083 h 439301"/>
                  <a:gd name="connsiteX21" fmla="*/ 35721 w 367920"/>
                  <a:gd name="connsiteY21" fmla="*/ 867 h 439301"/>
                  <a:gd name="connsiteX0" fmla="*/ 48827 w 367908"/>
                  <a:gd name="connsiteY0" fmla="*/ 1999 h 428436"/>
                  <a:gd name="connsiteX1" fmla="*/ 136051 w 367908"/>
                  <a:gd name="connsiteY1" fmla="*/ 87755 h 428436"/>
                  <a:gd name="connsiteX2" fmla="*/ 170341 w 367908"/>
                  <a:gd name="connsiteY2" fmla="*/ 139876 h 428436"/>
                  <a:gd name="connsiteX3" fmla="*/ 197773 w 367908"/>
                  <a:gd name="connsiteY3" fmla="*/ 168680 h 428436"/>
                  <a:gd name="connsiteX4" fmla="*/ 243036 w 367908"/>
                  <a:gd name="connsiteY4" fmla="*/ 178967 h 428436"/>
                  <a:gd name="connsiteX5" fmla="*/ 309559 w 367908"/>
                  <a:gd name="connsiteY5" fmla="*/ 249604 h 428436"/>
                  <a:gd name="connsiteX6" fmla="*/ 367852 w 367908"/>
                  <a:gd name="connsiteY6" fmla="*/ 386078 h 428436"/>
                  <a:gd name="connsiteX7" fmla="*/ 350021 w 367908"/>
                  <a:gd name="connsiteY7" fmla="*/ 403909 h 428436"/>
                  <a:gd name="connsiteX8" fmla="*/ 291042 w 367908"/>
                  <a:gd name="connsiteY8" fmla="*/ 270178 h 428436"/>
                  <a:gd name="connsiteX9" fmla="*/ 214233 w 367908"/>
                  <a:gd name="connsiteY9" fmla="*/ 194740 h 428436"/>
                  <a:gd name="connsiteX10" fmla="*/ 163483 w 367908"/>
                  <a:gd name="connsiteY10" fmla="*/ 207084 h 428436"/>
                  <a:gd name="connsiteX11" fmla="*/ 117535 w 367908"/>
                  <a:gd name="connsiteY11" fmla="*/ 348359 h 428436"/>
                  <a:gd name="connsiteX12" fmla="*/ 131251 w 367908"/>
                  <a:gd name="connsiteY12" fmla="*/ 425855 h 428436"/>
                  <a:gd name="connsiteX13" fmla="*/ 109305 w 367908"/>
                  <a:gd name="connsiteY13" fmla="*/ 424483 h 428436"/>
                  <a:gd name="connsiteX14" fmla="*/ 88045 w 367908"/>
                  <a:gd name="connsiteY14" fmla="*/ 329157 h 428436"/>
                  <a:gd name="connsiteX15" fmla="*/ 149082 w 367908"/>
                  <a:gd name="connsiteY15" fmla="*/ 183767 h 428436"/>
                  <a:gd name="connsiteX16" fmla="*/ 144967 w 367908"/>
                  <a:gd name="connsiteY16" fmla="*/ 154964 h 428436"/>
                  <a:gd name="connsiteX17" fmla="*/ 123707 w 367908"/>
                  <a:gd name="connsiteY17" fmla="*/ 116559 h 428436"/>
                  <a:gd name="connsiteX18" fmla="*/ 52384 w 367908"/>
                  <a:gd name="connsiteY18" fmla="*/ 42492 h 428436"/>
                  <a:gd name="connsiteX19" fmla="*/ 24266 w 367908"/>
                  <a:gd name="connsiteY19" fmla="*/ 17118 h 428436"/>
                  <a:gd name="connsiteX20" fmla="*/ 27 w 367908"/>
                  <a:gd name="connsiteY20" fmla="*/ 8218 h 428436"/>
                  <a:gd name="connsiteX21" fmla="*/ 48827 w 367908"/>
                  <a:gd name="connsiteY21" fmla="*/ 1999 h 428436"/>
                  <a:gd name="connsiteX0" fmla="*/ 48827 w 367908"/>
                  <a:gd name="connsiteY0" fmla="*/ 1999 h 428436"/>
                  <a:gd name="connsiteX1" fmla="*/ 136051 w 367908"/>
                  <a:gd name="connsiteY1" fmla="*/ 87755 h 428436"/>
                  <a:gd name="connsiteX2" fmla="*/ 170341 w 367908"/>
                  <a:gd name="connsiteY2" fmla="*/ 139876 h 428436"/>
                  <a:gd name="connsiteX3" fmla="*/ 197773 w 367908"/>
                  <a:gd name="connsiteY3" fmla="*/ 168680 h 428436"/>
                  <a:gd name="connsiteX4" fmla="*/ 243036 w 367908"/>
                  <a:gd name="connsiteY4" fmla="*/ 178967 h 428436"/>
                  <a:gd name="connsiteX5" fmla="*/ 309559 w 367908"/>
                  <a:gd name="connsiteY5" fmla="*/ 249604 h 428436"/>
                  <a:gd name="connsiteX6" fmla="*/ 367852 w 367908"/>
                  <a:gd name="connsiteY6" fmla="*/ 386078 h 428436"/>
                  <a:gd name="connsiteX7" fmla="*/ 350021 w 367908"/>
                  <a:gd name="connsiteY7" fmla="*/ 403909 h 428436"/>
                  <a:gd name="connsiteX8" fmla="*/ 291042 w 367908"/>
                  <a:gd name="connsiteY8" fmla="*/ 270178 h 428436"/>
                  <a:gd name="connsiteX9" fmla="*/ 214233 w 367908"/>
                  <a:gd name="connsiteY9" fmla="*/ 194740 h 428436"/>
                  <a:gd name="connsiteX10" fmla="*/ 163483 w 367908"/>
                  <a:gd name="connsiteY10" fmla="*/ 207084 h 428436"/>
                  <a:gd name="connsiteX11" fmla="*/ 117535 w 367908"/>
                  <a:gd name="connsiteY11" fmla="*/ 348359 h 428436"/>
                  <a:gd name="connsiteX12" fmla="*/ 131251 w 367908"/>
                  <a:gd name="connsiteY12" fmla="*/ 425855 h 428436"/>
                  <a:gd name="connsiteX13" fmla="*/ 109305 w 367908"/>
                  <a:gd name="connsiteY13" fmla="*/ 424483 h 428436"/>
                  <a:gd name="connsiteX14" fmla="*/ 88045 w 367908"/>
                  <a:gd name="connsiteY14" fmla="*/ 329157 h 428436"/>
                  <a:gd name="connsiteX15" fmla="*/ 149082 w 367908"/>
                  <a:gd name="connsiteY15" fmla="*/ 183767 h 428436"/>
                  <a:gd name="connsiteX16" fmla="*/ 144967 w 367908"/>
                  <a:gd name="connsiteY16" fmla="*/ 154964 h 428436"/>
                  <a:gd name="connsiteX17" fmla="*/ 123707 w 367908"/>
                  <a:gd name="connsiteY17" fmla="*/ 116559 h 428436"/>
                  <a:gd name="connsiteX18" fmla="*/ 52384 w 367908"/>
                  <a:gd name="connsiteY18" fmla="*/ 42492 h 428436"/>
                  <a:gd name="connsiteX19" fmla="*/ 24266 w 367908"/>
                  <a:gd name="connsiteY19" fmla="*/ 17118 h 428436"/>
                  <a:gd name="connsiteX20" fmla="*/ 27 w 367908"/>
                  <a:gd name="connsiteY20" fmla="*/ 8218 h 428436"/>
                  <a:gd name="connsiteX21" fmla="*/ 48827 w 367908"/>
                  <a:gd name="connsiteY21" fmla="*/ 1999 h 428436"/>
                  <a:gd name="connsiteX0" fmla="*/ 48843 w 367924"/>
                  <a:gd name="connsiteY0" fmla="*/ 5470 h 431907"/>
                  <a:gd name="connsiteX1" fmla="*/ 136067 w 367924"/>
                  <a:gd name="connsiteY1" fmla="*/ 91226 h 431907"/>
                  <a:gd name="connsiteX2" fmla="*/ 170357 w 367924"/>
                  <a:gd name="connsiteY2" fmla="*/ 143347 h 431907"/>
                  <a:gd name="connsiteX3" fmla="*/ 197789 w 367924"/>
                  <a:gd name="connsiteY3" fmla="*/ 172151 h 431907"/>
                  <a:gd name="connsiteX4" fmla="*/ 243052 w 367924"/>
                  <a:gd name="connsiteY4" fmla="*/ 182438 h 431907"/>
                  <a:gd name="connsiteX5" fmla="*/ 309575 w 367924"/>
                  <a:gd name="connsiteY5" fmla="*/ 253075 h 431907"/>
                  <a:gd name="connsiteX6" fmla="*/ 367868 w 367924"/>
                  <a:gd name="connsiteY6" fmla="*/ 389549 h 431907"/>
                  <a:gd name="connsiteX7" fmla="*/ 350037 w 367924"/>
                  <a:gd name="connsiteY7" fmla="*/ 407380 h 431907"/>
                  <a:gd name="connsiteX8" fmla="*/ 291058 w 367924"/>
                  <a:gd name="connsiteY8" fmla="*/ 273649 h 431907"/>
                  <a:gd name="connsiteX9" fmla="*/ 214249 w 367924"/>
                  <a:gd name="connsiteY9" fmla="*/ 198211 h 431907"/>
                  <a:gd name="connsiteX10" fmla="*/ 163499 w 367924"/>
                  <a:gd name="connsiteY10" fmla="*/ 210555 h 431907"/>
                  <a:gd name="connsiteX11" fmla="*/ 117551 w 367924"/>
                  <a:gd name="connsiteY11" fmla="*/ 351830 h 431907"/>
                  <a:gd name="connsiteX12" fmla="*/ 131267 w 367924"/>
                  <a:gd name="connsiteY12" fmla="*/ 429326 h 431907"/>
                  <a:gd name="connsiteX13" fmla="*/ 109321 w 367924"/>
                  <a:gd name="connsiteY13" fmla="*/ 427954 h 431907"/>
                  <a:gd name="connsiteX14" fmla="*/ 88061 w 367924"/>
                  <a:gd name="connsiteY14" fmla="*/ 332628 h 431907"/>
                  <a:gd name="connsiteX15" fmla="*/ 149098 w 367924"/>
                  <a:gd name="connsiteY15" fmla="*/ 187238 h 431907"/>
                  <a:gd name="connsiteX16" fmla="*/ 144983 w 367924"/>
                  <a:gd name="connsiteY16" fmla="*/ 158435 h 431907"/>
                  <a:gd name="connsiteX17" fmla="*/ 123723 w 367924"/>
                  <a:gd name="connsiteY17" fmla="*/ 120030 h 431907"/>
                  <a:gd name="connsiteX18" fmla="*/ 52400 w 367924"/>
                  <a:gd name="connsiteY18" fmla="*/ 45963 h 431907"/>
                  <a:gd name="connsiteX19" fmla="*/ 24282 w 367924"/>
                  <a:gd name="connsiteY19" fmla="*/ 20589 h 431907"/>
                  <a:gd name="connsiteX20" fmla="*/ 43 w 367924"/>
                  <a:gd name="connsiteY20" fmla="*/ 11689 h 431907"/>
                  <a:gd name="connsiteX21" fmla="*/ 48843 w 367924"/>
                  <a:gd name="connsiteY21" fmla="*/ 5470 h 4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7924" h="431907">
                    <a:moveTo>
                      <a:pt x="48843" y="5470"/>
                    </a:moveTo>
                    <a:cubicBezTo>
                      <a:pt x="79018" y="28101"/>
                      <a:pt x="115815" y="68247"/>
                      <a:pt x="136067" y="91226"/>
                    </a:cubicBezTo>
                    <a:cubicBezTo>
                      <a:pt x="156319" y="114206"/>
                      <a:pt x="159385" y="124830"/>
                      <a:pt x="170357" y="143347"/>
                    </a:cubicBezTo>
                    <a:cubicBezTo>
                      <a:pt x="179273" y="157749"/>
                      <a:pt x="179959" y="173522"/>
                      <a:pt x="197789" y="172151"/>
                    </a:cubicBezTo>
                    <a:cubicBezTo>
                      <a:pt x="214249" y="173522"/>
                      <a:pt x="232765" y="178323"/>
                      <a:pt x="243052" y="182438"/>
                    </a:cubicBezTo>
                    <a:cubicBezTo>
                      <a:pt x="273227" y="194782"/>
                      <a:pt x="296545" y="229072"/>
                      <a:pt x="309575" y="253075"/>
                    </a:cubicBezTo>
                    <a:cubicBezTo>
                      <a:pt x="333578" y="297652"/>
                      <a:pt x="352095" y="341543"/>
                      <a:pt x="367868" y="389549"/>
                    </a:cubicBezTo>
                    <a:cubicBezTo>
                      <a:pt x="368554" y="402579"/>
                      <a:pt x="363067" y="408752"/>
                      <a:pt x="350037" y="407380"/>
                    </a:cubicBezTo>
                    <a:cubicBezTo>
                      <a:pt x="326720" y="362117"/>
                      <a:pt x="320548" y="325770"/>
                      <a:pt x="291058" y="273649"/>
                    </a:cubicBezTo>
                    <a:cubicBezTo>
                      <a:pt x="274599" y="247589"/>
                      <a:pt x="264998" y="208498"/>
                      <a:pt x="214249" y="198211"/>
                    </a:cubicBezTo>
                    <a:cubicBezTo>
                      <a:pt x="201904" y="195468"/>
                      <a:pt x="173101" y="203012"/>
                      <a:pt x="163499" y="210555"/>
                    </a:cubicBezTo>
                    <a:cubicBezTo>
                      <a:pt x="120980" y="241416"/>
                      <a:pt x="105206" y="299709"/>
                      <a:pt x="117551" y="351830"/>
                    </a:cubicBezTo>
                    <a:cubicBezTo>
                      <a:pt x="123037" y="377205"/>
                      <a:pt x="128524" y="401208"/>
                      <a:pt x="131267" y="429326"/>
                    </a:cubicBezTo>
                    <a:cubicBezTo>
                      <a:pt x="129209" y="434126"/>
                      <a:pt x="116179" y="431383"/>
                      <a:pt x="109321" y="427954"/>
                    </a:cubicBezTo>
                    <a:cubicBezTo>
                      <a:pt x="101777" y="397779"/>
                      <a:pt x="90805" y="364175"/>
                      <a:pt x="88061" y="332628"/>
                    </a:cubicBezTo>
                    <a:cubicBezTo>
                      <a:pt x="83261" y="273649"/>
                      <a:pt x="105206" y="225643"/>
                      <a:pt x="149098" y="187238"/>
                    </a:cubicBezTo>
                    <a:cubicBezTo>
                      <a:pt x="158699" y="179009"/>
                      <a:pt x="151155" y="168036"/>
                      <a:pt x="144983" y="158435"/>
                    </a:cubicBezTo>
                    <a:cubicBezTo>
                      <a:pt x="144983" y="158435"/>
                      <a:pt x="134010" y="137175"/>
                      <a:pt x="123723" y="120030"/>
                    </a:cubicBezTo>
                    <a:cubicBezTo>
                      <a:pt x="111379" y="98084"/>
                      <a:pt x="84632" y="72710"/>
                      <a:pt x="52400" y="45963"/>
                    </a:cubicBezTo>
                    <a:cubicBezTo>
                      <a:pt x="44170" y="37734"/>
                      <a:pt x="32512" y="28133"/>
                      <a:pt x="24282" y="20589"/>
                    </a:cubicBezTo>
                    <a:cubicBezTo>
                      <a:pt x="18107" y="12981"/>
                      <a:pt x="1300" y="18090"/>
                      <a:pt x="43" y="11689"/>
                    </a:cubicBezTo>
                    <a:cubicBezTo>
                      <a:pt x="-1214" y="5288"/>
                      <a:pt x="25183" y="-7222"/>
                      <a:pt x="48843" y="5470"/>
                    </a:cubicBez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8997D5-2689-486D-92C5-E6B910414BDE}"/>
                </a:ext>
              </a:extLst>
            </p:cNvPr>
            <p:cNvGrpSpPr/>
            <p:nvPr/>
          </p:nvGrpSpPr>
          <p:grpSpPr>
            <a:xfrm>
              <a:off x="8873991" y="4601281"/>
              <a:ext cx="193168" cy="193168"/>
              <a:chOff x="8682887" y="5354471"/>
              <a:chExt cx="193168" cy="193168"/>
            </a:xfrm>
            <a:solidFill>
              <a:schemeClr val="bg1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05049BF-2809-4FE4-8285-6009C411DCEF}"/>
                  </a:ext>
                </a:extLst>
              </p:cNvPr>
              <p:cNvSpPr/>
              <p:nvPr/>
            </p:nvSpPr>
            <p:spPr>
              <a:xfrm rot="567401">
                <a:off x="8682887" y="5354471"/>
                <a:ext cx="193168" cy="193168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1EA127B-C4C4-45B1-A9FD-B5EDF1D8B44D}"/>
                  </a:ext>
                </a:extLst>
              </p:cNvPr>
              <p:cNvSpPr/>
              <p:nvPr/>
            </p:nvSpPr>
            <p:spPr>
              <a:xfrm rot="567401">
                <a:off x="8709149" y="5384737"/>
                <a:ext cx="135933" cy="135933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095E7FD-7B7B-44E4-8A06-453B2DE65ADC}"/>
              </a:ext>
            </a:extLst>
          </p:cNvPr>
          <p:cNvGrpSpPr/>
          <p:nvPr/>
        </p:nvGrpSpPr>
        <p:grpSpPr>
          <a:xfrm>
            <a:off x="6606589" y="2414942"/>
            <a:ext cx="1131410" cy="1647126"/>
            <a:chOff x="3941816" y="1814078"/>
            <a:chExt cx="1781788" cy="259395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26F672B-6105-44CD-A02A-52755201F559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7741DB12-935F-435F-9C9F-19CB56009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27D5CDD-57F7-4749-965A-8F2C78F4F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63FE7A6D-7D3A-4AB1-BA7D-BA57B40D9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3C2747B-89E6-41B1-9867-21E7BE6CC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720102B-5A6B-4E65-89E9-DA6E67DEA149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Chevron 2">
              <a:extLst>
                <a:ext uri="{FF2B5EF4-FFF2-40B4-BE49-F238E27FC236}">
                  <a16:creationId xmlns:a16="http://schemas.microsoft.com/office/drawing/2014/main" id="{AFEBF79D-988A-400A-BBFC-AF2C168BE2A9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Chevron 2">
              <a:extLst>
                <a:ext uri="{FF2B5EF4-FFF2-40B4-BE49-F238E27FC236}">
                  <a16:creationId xmlns:a16="http://schemas.microsoft.com/office/drawing/2014/main" id="{9AFD1F59-3FE0-4F5E-BA32-19DD4444A308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Chevron 2">
              <a:extLst>
                <a:ext uri="{FF2B5EF4-FFF2-40B4-BE49-F238E27FC236}">
                  <a16:creationId xmlns:a16="http://schemas.microsoft.com/office/drawing/2014/main" id="{CE759F55-D153-4A49-9905-B5CE12375BF8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Chevron 2">
              <a:extLst>
                <a:ext uri="{FF2B5EF4-FFF2-40B4-BE49-F238E27FC236}">
                  <a16:creationId xmlns:a16="http://schemas.microsoft.com/office/drawing/2014/main" id="{943ABE96-58FF-40AC-A592-4ABFDEB0594A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49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650632" y="54484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D2DA6787-4846-4BC0-AE8B-7F03EEF35153}"/>
              </a:ext>
            </a:extLst>
          </p:cNvPr>
          <p:cNvSpPr/>
          <p:nvPr/>
        </p:nvSpPr>
        <p:spPr>
          <a:xfrm rot="2942052">
            <a:off x="7310209" y="1888675"/>
            <a:ext cx="531756" cy="56570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214D849-1B5A-43D4-9500-F856234A6AF7}"/>
              </a:ext>
            </a:extLst>
          </p:cNvPr>
          <p:cNvSpPr/>
          <p:nvPr/>
        </p:nvSpPr>
        <p:spPr>
          <a:xfrm>
            <a:off x="10301996" y="4559175"/>
            <a:ext cx="606534" cy="609710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ED110-19F9-4C3A-BEAF-218A69098E8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8B0A4F-2822-4310-AAC3-06FE2E07407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09F916-022E-4D92-86C4-7BD6988E0374}"/>
              </a:ext>
            </a:extLst>
          </p:cNvPr>
          <p:cNvGrpSpPr/>
          <p:nvPr/>
        </p:nvGrpSpPr>
        <p:grpSpPr>
          <a:xfrm>
            <a:off x="4351036" y="2880170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117C30-F33C-4A52-A6CE-6E5BC2468A96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4D0120-749F-4454-8DA1-AE687D279E8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C2819704-6218-43B6-B2D9-7DCF2E3F39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29521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E3A60-E7FC-4FCE-93EE-94794CF64E2B}"/>
              </a:ext>
            </a:extLst>
          </p:cNvPr>
          <p:cNvGrpSpPr/>
          <p:nvPr/>
        </p:nvGrpSpPr>
        <p:grpSpPr>
          <a:xfrm>
            <a:off x="6771690" y="1749854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CFEF82-FAA6-400D-BF34-A3C18B737A39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A101C-6872-44AA-9B81-6CC28D013532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9E83BA-A593-442C-BD94-BD8843A13C5D}"/>
              </a:ext>
            </a:extLst>
          </p:cNvPr>
          <p:cNvGrpSpPr/>
          <p:nvPr/>
        </p:nvGrpSpPr>
        <p:grpSpPr>
          <a:xfrm>
            <a:off x="7380144" y="5152921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614B01-1E06-41C7-8D85-5D26ACEFF39A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06B8DA-3C40-455A-9569-C7D0D43F5C6F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402FA4-1253-4D0A-A561-06BE02C587BE}"/>
              </a:ext>
            </a:extLst>
          </p:cNvPr>
          <p:cNvGrpSpPr/>
          <p:nvPr/>
        </p:nvGrpSpPr>
        <p:grpSpPr>
          <a:xfrm>
            <a:off x="815548" y="4332596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94B0C6-3272-4ADF-B1BD-3DD098F3A63D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714D5F-DFF1-4A1E-8666-2D0128EA7DEA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79249BC5-3765-4EA3-8CD0-91B75235A9AB}"/>
              </a:ext>
            </a:extLst>
          </p:cNvPr>
          <p:cNvCxnSpPr/>
          <p:nvPr/>
        </p:nvCxnSpPr>
        <p:spPr>
          <a:xfrm flipV="1">
            <a:off x="3485402" y="3806310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061D0849-DD00-4D86-AFC0-A70E59768C12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44967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FDA341-25C0-496E-B5F7-636B2B3AB11A}"/>
              </a:ext>
            </a:extLst>
          </p:cNvPr>
          <p:cNvSpPr/>
          <p:nvPr/>
        </p:nvSpPr>
        <p:spPr>
          <a:xfrm>
            <a:off x="4900834" y="3470845"/>
            <a:ext cx="671340" cy="885749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bg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838F69-9D87-4099-AC69-6314F504327D}"/>
              </a:ext>
            </a:extLst>
          </p:cNvPr>
          <p:cNvGrpSpPr/>
          <p:nvPr/>
        </p:nvGrpSpPr>
        <p:grpSpPr>
          <a:xfrm>
            <a:off x="6630672" y="3264554"/>
            <a:ext cx="671163" cy="1092041"/>
            <a:chOff x="6630672" y="3264554"/>
            <a:chExt cx="671163" cy="109204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9EBE12-715D-49AB-93BE-E58C81394094}"/>
                </a:ext>
              </a:extLst>
            </p:cNvPr>
            <p:cNvSpPr/>
            <p:nvPr/>
          </p:nvSpPr>
          <p:spPr>
            <a:xfrm>
              <a:off x="6630672" y="3470846"/>
              <a:ext cx="671163" cy="885749"/>
            </a:xfrm>
            <a:custGeom>
              <a:avLst/>
              <a:gdLst>
                <a:gd name="connsiteX0" fmla="*/ 455515 w 671163"/>
                <a:gd name="connsiteY0" fmla="*/ 656948 h 885749"/>
                <a:gd name="connsiteX1" fmla="*/ 455515 w 671163"/>
                <a:gd name="connsiteY1" fmla="*/ 713511 h 885749"/>
                <a:gd name="connsiteX2" fmla="*/ 399128 w 671163"/>
                <a:gd name="connsiteY2" fmla="*/ 713511 h 885749"/>
                <a:gd name="connsiteX3" fmla="*/ 399128 w 671163"/>
                <a:gd name="connsiteY3" fmla="*/ 791640 h 885749"/>
                <a:gd name="connsiteX4" fmla="*/ 455868 w 671163"/>
                <a:gd name="connsiteY4" fmla="*/ 791640 h 885749"/>
                <a:gd name="connsiteX5" fmla="*/ 455868 w 671163"/>
                <a:gd name="connsiteY5" fmla="*/ 847673 h 885749"/>
                <a:gd name="connsiteX6" fmla="*/ 533820 w 671163"/>
                <a:gd name="connsiteY6" fmla="*/ 847673 h 885749"/>
                <a:gd name="connsiteX7" fmla="*/ 533820 w 671163"/>
                <a:gd name="connsiteY7" fmla="*/ 791109 h 885749"/>
                <a:gd name="connsiteX8" fmla="*/ 590029 w 671163"/>
                <a:gd name="connsiteY8" fmla="*/ 791109 h 885749"/>
                <a:gd name="connsiteX9" fmla="*/ 590029 w 671163"/>
                <a:gd name="connsiteY9" fmla="*/ 712804 h 885749"/>
                <a:gd name="connsiteX10" fmla="*/ 533466 w 671163"/>
                <a:gd name="connsiteY10" fmla="*/ 712804 h 885749"/>
                <a:gd name="connsiteX11" fmla="*/ 533466 w 671163"/>
                <a:gd name="connsiteY11" fmla="*/ 656948 h 885749"/>
                <a:gd name="connsiteX12" fmla="*/ 455515 w 671163"/>
                <a:gd name="connsiteY12" fmla="*/ 656948 h 885749"/>
                <a:gd name="connsiteX13" fmla="*/ 457105 w 671163"/>
                <a:gd name="connsiteY13" fmla="*/ 384206 h 885749"/>
                <a:gd name="connsiteX14" fmla="*/ 543718 w 671163"/>
                <a:gd name="connsiteY14" fmla="*/ 384559 h 885749"/>
                <a:gd name="connsiteX15" fmla="*/ 671163 w 671163"/>
                <a:gd name="connsiteY15" fmla="*/ 514125 h 885749"/>
                <a:gd name="connsiteX16" fmla="*/ 671163 w 671163"/>
                <a:gd name="connsiteY16" fmla="*/ 885749 h 885749"/>
                <a:gd name="connsiteX17" fmla="*/ 353385 w 671163"/>
                <a:gd name="connsiteY17" fmla="*/ 885749 h 885749"/>
                <a:gd name="connsiteX18" fmla="*/ 353346 w 671163"/>
                <a:gd name="connsiteY18" fmla="*/ 716517 h 885749"/>
                <a:gd name="connsiteX19" fmla="*/ 361124 w 671163"/>
                <a:gd name="connsiteY19" fmla="*/ 699371 h 885749"/>
                <a:gd name="connsiteX20" fmla="*/ 453747 w 671163"/>
                <a:gd name="connsiteY20" fmla="*/ 617353 h 885749"/>
                <a:gd name="connsiteX21" fmla="*/ 459757 w 671163"/>
                <a:gd name="connsiteY21" fmla="*/ 611697 h 885749"/>
                <a:gd name="connsiteX22" fmla="*/ 439429 w 671163"/>
                <a:gd name="connsiteY22" fmla="*/ 556018 h 885749"/>
                <a:gd name="connsiteX23" fmla="*/ 507482 w 671163"/>
                <a:gd name="connsiteY23" fmla="*/ 535160 h 885749"/>
                <a:gd name="connsiteX24" fmla="*/ 452863 w 671163"/>
                <a:gd name="connsiteY24" fmla="*/ 384913 h 885749"/>
                <a:gd name="connsiteX25" fmla="*/ 457105 w 671163"/>
                <a:gd name="connsiteY25" fmla="*/ 384206 h 885749"/>
                <a:gd name="connsiteX26" fmla="*/ 228907 w 671163"/>
                <a:gd name="connsiteY26" fmla="*/ 384206 h 885749"/>
                <a:gd name="connsiteX27" fmla="*/ 174110 w 671163"/>
                <a:gd name="connsiteY27" fmla="*/ 534983 h 885749"/>
                <a:gd name="connsiteX28" fmla="*/ 242164 w 671163"/>
                <a:gd name="connsiteY28" fmla="*/ 555840 h 885749"/>
                <a:gd name="connsiteX29" fmla="*/ 225018 w 671163"/>
                <a:gd name="connsiteY29" fmla="*/ 601976 h 885749"/>
                <a:gd name="connsiteX30" fmla="*/ 229614 w 671163"/>
                <a:gd name="connsiteY30" fmla="*/ 618944 h 885749"/>
                <a:gd name="connsiteX31" fmla="*/ 320292 w 671163"/>
                <a:gd name="connsiteY31" fmla="*/ 699017 h 885749"/>
                <a:gd name="connsiteX32" fmla="*/ 328600 w 671163"/>
                <a:gd name="connsiteY32" fmla="*/ 717046 h 885749"/>
                <a:gd name="connsiteX33" fmla="*/ 328561 w 671163"/>
                <a:gd name="connsiteY33" fmla="*/ 885749 h 885749"/>
                <a:gd name="connsiteX34" fmla="*/ 0 w 671163"/>
                <a:gd name="connsiteY34" fmla="*/ 885749 h 885749"/>
                <a:gd name="connsiteX35" fmla="*/ 0 w 671163"/>
                <a:gd name="connsiteY35" fmla="*/ 511120 h 885749"/>
                <a:gd name="connsiteX36" fmla="*/ 122496 w 671163"/>
                <a:gd name="connsiteY36" fmla="*/ 384383 h 885749"/>
                <a:gd name="connsiteX37" fmla="*/ 228907 w 671163"/>
                <a:gd name="connsiteY37" fmla="*/ 384206 h 885749"/>
                <a:gd name="connsiteX38" fmla="*/ 262314 w 671163"/>
                <a:gd name="connsiteY38" fmla="*/ 383852 h 885749"/>
                <a:gd name="connsiteX39" fmla="*/ 277869 w 671163"/>
                <a:gd name="connsiteY39" fmla="*/ 392513 h 885749"/>
                <a:gd name="connsiteX40" fmla="*/ 331958 w 671163"/>
                <a:gd name="connsiteY40" fmla="*/ 531448 h 885749"/>
                <a:gd name="connsiteX41" fmla="*/ 335670 w 671163"/>
                <a:gd name="connsiteY41" fmla="*/ 540286 h 885749"/>
                <a:gd name="connsiteX42" fmla="*/ 339912 w 671163"/>
                <a:gd name="connsiteY42" fmla="*/ 530564 h 885749"/>
                <a:gd name="connsiteX43" fmla="*/ 394178 w 671163"/>
                <a:gd name="connsiteY43" fmla="*/ 391630 h 885749"/>
                <a:gd name="connsiteX44" fmla="*/ 405668 w 671163"/>
                <a:gd name="connsiteY44" fmla="*/ 383852 h 885749"/>
                <a:gd name="connsiteX45" fmla="*/ 435011 w 671163"/>
                <a:gd name="connsiteY45" fmla="*/ 404887 h 885749"/>
                <a:gd name="connsiteX46" fmla="*/ 475312 w 671163"/>
                <a:gd name="connsiteY46" fmla="*/ 519075 h 885749"/>
                <a:gd name="connsiteX47" fmla="*/ 407435 w 671163"/>
                <a:gd name="connsiteY47" fmla="*/ 539933 h 885749"/>
                <a:gd name="connsiteX48" fmla="*/ 415213 w 671163"/>
                <a:gd name="connsiteY48" fmla="*/ 561497 h 885749"/>
                <a:gd name="connsiteX49" fmla="*/ 428823 w 671163"/>
                <a:gd name="connsiteY49" fmla="*/ 598794 h 885749"/>
                <a:gd name="connsiteX50" fmla="*/ 427940 w 671163"/>
                <a:gd name="connsiteY50" fmla="*/ 607102 h 885749"/>
                <a:gd name="connsiteX51" fmla="*/ 341149 w 671163"/>
                <a:gd name="connsiteY51" fmla="*/ 684523 h 885749"/>
                <a:gd name="connsiteX52" fmla="*/ 333549 w 671163"/>
                <a:gd name="connsiteY52" fmla="*/ 678336 h 885749"/>
                <a:gd name="connsiteX53" fmla="*/ 257541 w 671163"/>
                <a:gd name="connsiteY53" fmla="*/ 610991 h 885749"/>
                <a:gd name="connsiteX54" fmla="*/ 253653 w 671163"/>
                <a:gd name="connsiteY54" fmla="*/ 596319 h 885749"/>
                <a:gd name="connsiteX55" fmla="*/ 274511 w 671163"/>
                <a:gd name="connsiteY55" fmla="*/ 540286 h 885749"/>
                <a:gd name="connsiteX56" fmla="*/ 206457 w 671163"/>
                <a:gd name="connsiteY56" fmla="*/ 519251 h 885749"/>
                <a:gd name="connsiteX57" fmla="*/ 231911 w 671163"/>
                <a:gd name="connsiteY57" fmla="*/ 447310 h 885749"/>
                <a:gd name="connsiteX58" fmla="*/ 251178 w 671163"/>
                <a:gd name="connsiteY58" fmla="*/ 393398 h 885749"/>
                <a:gd name="connsiteX59" fmla="*/ 262314 w 671163"/>
                <a:gd name="connsiteY59" fmla="*/ 383852 h 885749"/>
                <a:gd name="connsiteX60" fmla="*/ 334989 w 671163"/>
                <a:gd name="connsiteY60" fmla="*/ 0 h 885749"/>
                <a:gd name="connsiteX61" fmla="*/ 509601 w 671163"/>
                <a:gd name="connsiteY61" fmla="*/ 173561 h 885749"/>
                <a:gd name="connsiteX62" fmla="*/ 496035 w 671163"/>
                <a:gd name="connsiteY62" fmla="*/ 241497 h 885749"/>
                <a:gd name="connsiteX63" fmla="*/ 492097 w 671163"/>
                <a:gd name="connsiteY63" fmla="*/ 247353 h 885749"/>
                <a:gd name="connsiteX64" fmla="*/ 458495 w 671163"/>
                <a:gd name="connsiteY64" fmla="*/ 272469 h 885749"/>
                <a:gd name="connsiteX65" fmla="*/ 411467 w 671163"/>
                <a:gd name="connsiteY65" fmla="*/ 288680 h 885749"/>
                <a:gd name="connsiteX66" fmla="*/ 395543 w 671163"/>
                <a:gd name="connsiteY66" fmla="*/ 290679 h 885749"/>
                <a:gd name="connsiteX67" fmla="*/ 393627 w 671163"/>
                <a:gd name="connsiteY67" fmla="*/ 286053 h 885749"/>
                <a:gd name="connsiteX68" fmla="*/ 384960 w 671163"/>
                <a:gd name="connsiteY68" fmla="*/ 282463 h 885749"/>
                <a:gd name="connsiteX69" fmla="*/ 318547 w 671163"/>
                <a:gd name="connsiteY69" fmla="*/ 282463 h 885749"/>
                <a:gd name="connsiteX70" fmla="*/ 306290 w 671163"/>
                <a:gd name="connsiteY70" fmla="*/ 294720 h 885749"/>
                <a:gd name="connsiteX71" fmla="*/ 306290 w 671163"/>
                <a:gd name="connsiteY71" fmla="*/ 302326 h 885749"/>
                <a:gd name="connsiteX72" fmla="*/ 318547 w 671163"/>
                <a:gd name="connsiteY72" fmla="*/ 314583 h 885749"/>
                <a:gd name="connsiteX73" fmla="*/ 384960 w 671163"/>
                <a:gd name="connsiteY73" fmla="*/ 314583 h 885749"/>
                <a:gd name="connsiteX74" fmla="*/ 393627 w 671163"/>
                <a:gd name="connsiteY74" fmla="*/ 310993 h 885749"/>
                <a:gd name="connsiteX75" fmla="*/ 394833 w 671163"/>
                <a:gd name="connsiteY75" fmla="*/ 308082 h 885749"/>
                <a:gd name="connsiteX76" fmla="*/ 415387 w 671163"/>
                <a:gd name="connsiteY76" fmla="*/ 305501 h 885749"/>
                <a:gd name="connsiteX77" fmla="*/ 464342 w 671163"/>
                <a:gd name="connsiteY77" fmla="*/ 288627 h 885749"/>
                <a:gd name="connsiteX78" fmla="*/ 458673 w 671163"/>
                <a:gd name="connsiteY78" fmla="*/ 297057 h 885749"/>
                <a:gd name="connsiteX79" fmla="*/ 335289 w 671163"/>
                <a:gd name="connsiteY79" fmla="*/ 348323 h 885749"/>
                <a:gd name="connsiteX80" fmla="*/ 161127 w 671163"/>
                <a:gd name="connsiteY80" fmla="*/ 174162 h 885749"/>
                <a:gd name="connsiteX81" fmla="*/ 334989 w 671163"/>
                <a:gd name="connsiteY81" fmla="*/ 0 h 8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71163" h="885749">
                  <a:moveTo>
                    <a:pt x="455515" y="656948"/>
                  </a:moveTo>
                  <a:cubicBezTo>
                    <a:pt x="455515" y="675861"/>
                    <a:pt x="455515" y="694068"/>
                    <a:pt x="455515" y="713511"/>
                  </a:cubicBezTo>
                  <a:cubicBezTo>
                    <a:pt x="436071" y="713511"/>
                    <a:pt x="417864" y="713511"/>
                    <a:pt x="399128" y="713511"/>
                  </a:cubicBezTo>
                  <a:cubicBezTo>
                    <a:pt x="399128" y="739672"/>
                    <a:pt x="399128" y="765126"/>
                    <a:pt x="399128" y="791640"/>
                  </a:cubicBezTo>
                  <a:cubicBezTo>
                    <a:pt x="418041" y="791640"/>
                    <a:pt x="436601" y="791640"/>
                    <a:pt x="455868" y="791640"/>
                  </a:cubicBezTo>
                  <a:cubicBezTo>
                    <a:pt x="455868" y="810907"/>
                    <a:pt x="455868" y="829113"/>
                    <a:pt x="455868" y="847673"/>
                  </a:cubicBezTo>
                  <a:cubicBezTo>
                    <a:pt x="482029" y="847673"/>
                    <a:pt x="507482" y="847673"/>
                    <a:pt x="533820" y="847673"/>
                  </a:cubicBezTo>
                  <a:cubicBezTo>
                    <a:pt x="533820" y="828936"/>
                    <a:pt x="533820" y="810554"/>
                    <a:pt x="533820" y="791109"/>
                  </a:cubicBezTo>
                  <a:cubicBezTo>
                    <a:pt x="553086" y="791109"/>
                    <a:pt x="571470" y="791109"/>
                    <a:pt x="590029" y="791109"/>
                  </a:cubicBezTo>
                  <a:cubicBezTo>
                    <a:pt x="590029" y="764772"/>
                    <a:pt x="590029" y="739319"/>
                    <a:pt x="590029" y="712804"/>
                  </a:cubicBezTo>
                  <a:cubicBezTo>
                    <a:pt x="571116" y="712804"/>
                    <a:pt x="552733" y="712804"/>
                    <a:pt x="533466" y="712804"/>
                  </a:cubicBezTo>
                  <a:cubicBezTo>
                    <a:pt x="533466" y="693361"/>
                    <a:pt x="533466" y="674978"/>
                    <a:pt x="533466" y="656948"/>
                  </a:cubicBezTo>
                  <a:cubicBezTo>
                    <a:pt x="507128" y="656948"/>
                    <a:pt x="481675" y="656948"/>
                    <a:pt x="455515" y="656948"/>
                  </a:cubicBezTo>
                  <a:close/>
                  <a:moveTo>
                    <a:pt x="457105" y="384206"/>
                  </a:moveTo>
                  <a:cubicBezTo>
                    <a:pt x="485917" y="384206"/>
                    <a:pt x="514906" y="383498"/>
                    <a:pt x="543718" y="384559"/>
                  </a:cubicBezTo>
                  <a:cubicBezTo>
                    <a:pt x="615837" y="386857"/>
                    <a:pt x="670633" y="441830"/>
                    <a:pt x="671163" y="514125"/>
                  </a:cubicBezTo>
                  <a:lnTo>
                    <a:pt x="671163" y="885749"/>
                  </a:lnTo>
                  <a:lnTo>
                    <a:pt x="353385" y="885749"/>
                  </a:lnTo>
                  <a:lnTo>
                    <a:pt x="353346" y="716517"/>
                  </a:lnTo>
                  <a:cubicBezTo>
                    <a:pt x="353346" y="709092"/>
                    <a:pt x="355467" y="704143"/>
                    <a:pt x="361124" y="699371"/>
                  </a:cubicBezTo>
                  <a:cubicBezTo>
                    <a:pt x="392234" y="672326"/>
                    <a:pt x="422814" y="644752"/>
                    <a:pt x="453747" y="617353"/>
                  </a:cubicBezTo>
                  <a:cubicBezTo>
                    <a:pt x="455691" y="615586"/>
                    <a:pt x="457636" y="613819"/>
                    <a:pt x="459757" y="611697"/>
                  </a:cubicBezTo>
                  <a:cubicBezTo>
                    <a:pt x="453040" y="593491"/>
                    <a:pt x="446500" y="575284"/>
                    <a:pt x="439429" y="556018"/>
                  </a:cubicBezTo>
                  <a:cubicBezTo>
                    <a:pt x="462055" y="549123"/>
                    <a:pt x="483973" y="542230"/>
                    <a:pt x="507482" y="535160"/>
                  </a:cubicBezTo>
                  <a:cubicBezTo>
                    <a:pt x="489276" y="484960"/>
                    <a:pt x="471069" y="435289"/>
                    <a:pt x="452863" y="384913"/>
                  </a:cubicBezTo>
                  <a:cubicBezTo>
                    <a:pt x="454454" y="384559"/>
                    <a:pt x="455868" y="384206"/>
                    <a:pt x="457105" y="384206"/>
                  </a:cubicBezTo>
                  <a:close/>
                  <a:moveTo>
                    <a:pt x="228907" y="384206"/>
                  </a:moveTo>
                  <a:cubicBezTo>
                    <a:pt x="210523" y="434582"/>
                    <a:pt x="192493" y="484253"/>
                    <a:pt x="174110" y="534983"/>
                  </a:cubicBezTo>
                  <a:cubicBezTo>
                    <a:pt x="196913" y="542054"/>
                    <a:pt x="219008" y="548770"/>
                    <a:pt x="242164" y="555840"/>
                  </a:cubicBezTo>
                  <a:cubicBezTo>
                    <a:pt x="236507" y="571395"/>
                    <a:pt x="231382" y="586951"/>
                    <a:pt x="225018" y="601976"/>
                  </a:cubicBezTo>
                  <a:cubicBezTo>
                    <a:pt x="221836" y="609576"/>
                    <a:pt x="223604" y="613819"/>
                    <a:pt x="229614" y="618944"/>
                  </a:cubicBezTo>
                  <a:cubicBezTo>
                    <a:pt x="260016" y="645459"/>
                    <a:pt x="289889" y="672503"/>
                    <a:pt x="320292" y="699017"/>
                  </a:cubicBezTo>
                  <a:cubicBezTo>
                    <a:pt x="326125" y="704143"/>
                    <a:pt x="328600" y="709092"/>
                    <a:pt x="328600" y="717046"/>
                  </a:cubicBezTo>
                  <a:lnTo>
                    <a:pt x="328561" y="885749"/>
                  </a:lnTo>
                  <a:lnTo>
                    <a:pt x="0" y="885749"/>
                  </a:lnTo>
                  <a:lnTo>
                    <a:pt x="0" y="511120"/>
                  </a:lnTo>
                  <a:cubicBezTo>
                    <a:pt x="354" y="443244"/>
                    <a:pt x="54620" y="387210"/>
                    <a:pt x="122496" y="384383"/>
                  </a:cubicBezTo>
                  <a:cubicBezTo>
                    <a:pt x="157495" y="382969"/>
                    <a:pt x="192493" y="384206"/>
                    <a:pt x="228907" y="384206"/>
                  </a:cubicBezTo>
                  <a:close/>
                  <a:moveTo>
                    <a:pt x="262314" y="383852"/>
                  </a:moveTo>
                  <a:cubicBezTo>
                    <a:pt x="269208" y="384383"/>
                    <a:pt x="274511" y="383852"/>
                    <a:pt x="277869" y="392513"/>
                  </a:cubicBezTo>
                  <a:cubicBezTo>
                    <a:pt x="295369" y="439002"/>
                    <a:pt x="313928" y="485136"/>
                    <a:pt x="331958" y="531448"/>
                  </a:cubicBezTo>
                  <a:cubicBezTo>
                    <a:pt x="332842" y="533923"/>
                    <a:pt x="333902" y="536397"/>
                    <a:pt x="335670" y="540286"/>
                  </a:cubicBezTo>
                  <a:cubicBezTo>
                    <a:pt x="337438" y="536220"/>
                    <a:pt x="338674" y="533393"/>
                    <a:pt x="339912" y="530564"/>
                  </a:cubicBezTo>
                  <a:cubicBezTo>
                    <a:pt x="358119" y="484253"/>
                    <a:pt x="376325" y="438118"/>
                    <a:pt x="394178" y="391630"/>
                  </a:cubicBezTo>
                  <a:cubicBezTo>
                    <a:pt x="396476" y="385620"/>
                    <a:pt x="399481" y="383852"/>
                    <a:pt x="405668" y="383852"/>
                  </a:cubicBezTo>
                  <a:cubicBezTo>
                    <a:pt x="427762" y="384029"/>
                    <a:pt x="427586" y="383852"/>
                    <a:pt x="435011" y="404887"/>
                  </a:cubicBezTo>
                  <a:cubicBezTo>
                    <a:pt x="448090" y="442537"/>
                    <a:pt x="461524" y="480364"/>
                    <a:pt x="475312" y="519075"/>
                  </a:cubicBezTo>
                  <a:cubicBezTo>
                    <a:pt x="452333" y="526145"/>
                    <a:pt x="430414" y="532862"/>
                    <a:pt x="407435" y="539933"/>
                  </a:cubicBezTo>
                  <a:cubicBezTo>
                    <a:pt x="410086" y="547356"/>
                    <a:pt x="412561" y="554427"/>
                    <a:pt x="415213" y="561497"/>
                  </a:cubicBezTo>
                  <a:cubicBezTo>
                    <a:pt x="419808" y="573870"/>
                    <a:pt x="424581" y="586244"/>
                    <a:pt x="428823" y="598794"/>
                  </a:cubicBezTo>
                  <a:cubicBezTo>
                    <a:pt x="429707" y="601269"/>
                    <a:pt x="429530" y="605688"/>
                    <a:pt x="427940" y="607102"/>
                  </a:cubicBezTo>
                  <a:cubicBezTo>
                    <a:pt x="399304" y="632909"/>
                    <a:pt x="370492" y="658539"/>
                    <a:pt x="341149" y="684523"/>
                  </a:cubicBezTo>
                  <a:cubicBezTo>
                    <a:pt x="338498" y="682225"/>
                    <a:pt x="335847" y="680281"/>
                    <a:pt x="333549" y="678336"/>
                  </a:cubicBezTo>
                  <a:cubicBezTo>
                    <a:pt x="308272" y="655888"/>
                    <a:pt x="282995" y="633263"/>
                    <a:pt x="257541" y="610991"/>
                  </a:cubicBezTo>
                  <a:cubicBezTo>
                    <a:pt x="252415" y="606571"/>
                    <a:pt x="250825" y="603213"/>
                    <a:pt x="253653" y="596319"/>
                  </a:cubicBezTo>
                  <a:cubicBezTo>
                    <a:pt x="261076" y="578113"/>
                    <a:pt x="267440" y="559552"/>
                    <a:pt x="274511" y="540286"/>
                  </a:cubicBezTo>
                  <a:cubicBezTo>
                    <a:pt x="251708" y="533216"/>
                    <a:pt x="229436" y="526322"/>
                    <a:pt x="206457" y="519251"/>
                  </a:cubicBezTo>
                  <a:cubicBezTo>
                    <a:pt x="215118" y="494682"/>
                    <a:pt x="223426" y="470996"/>
                    <a:pt x="231911" y="447310"/>
                  </a:cubicBezTo>
                  <a:cubicBezTo>
                    <a:pt x="238275" y="429280"/>
                    <a:pt x="244815" y="411427"/>
                    <a:pt x="251178" y="393398"/>
                  </a:cubicBezTo>
                  <a:cubicBezTo>
                    <a:pt x="253122" y="387917"/>
                    <a:pt x="254536" y="383145"/>
                    <a:pt x="262314" y="383852"/>
                  </a:cubicBezTo>
                  <a:close/>
                  <a:moveTo>
                    <a:pt x="334989" y="0"/>
                  </a:moveTo>
                  <a:cubicBezTo>
                    <a:pt x="431146" y="-300"/>
                    <a:pt x="509451" y="77405"/>
                    <a:pt x="509601" y="173561"/>
                  </a:cubicBezTo>
                  <a:cubicBezTo>
                    <a:pt x="509676" y="197638"/>
                    <a:pt x="504838" y="220599"/>
                    <a:pt x="496035" y="241497"/>
                  </a:cubicBezTo>
                  <a:lnTo>
                    <a:pt x="492097" y="247353"/>
                  </a:lnTo>
                  <a:lnTo>
                    <a:pt x="458495" y="272469"/>
                  </a:lnTo>
                  <a:cubicBezTo>
                    <a:pt x="443456" y="279455"/>
                    <a:pt x="427698" y="284896"/>
                    <a:pt x="411467" y="288680"/>
                  </a:cubicBezTo>
                  <a:lnTo>
                    <a:pt x="395543" y="290679"/>
                  </a:lnTo>
                  <a:lnTo>
                    <a:pt x="393627" y="286053"/>
                  </a:lnTo>
                  <a:cubicBezTo>
                    <a:pt x="391409" y="283835"/>
                    <a:pt x="388345" y="282463"/>
                    <a:pt x="384960" y="282463"/>
                  </a:cubicBezTo>
                  <a:lnTo>
                    <a:pt x="318547" y="282463"/>
                  </a:lnTo>
                  <a:cubicBezTo>
                    <a:pt x="311778" y="282463"/>
                    <a:pt x="306290" y="287951"/>
                    <a:pt x="306290" y="294720"/>
                  </a:cubicBezTo>
                  <a:lnTo>
                    <a:pt x="306290" y="302326"/>
                  </a:lnTo>
                  <a:cubicBezTo>
                    <a:pt x="306290" y="309095"/>
                    <a:pt x="311778" y="314583"/>
                    <a:pt x="318547" y="314583"/>
                  </a:cubicBezTo>
                  <a:lnTo>
                    <a:pt x="384960" y="314583"/>
                  </a:lnTo>
                  <a:cubicBezTo>
                    <a:pt x="388345" y="314583"/>
                    <a:pt x="391409" y="313211"/>
                    <a:pt x="393627" y="310993"/>
                  </a:cubicBezTo>
                  <a:lnTo>
                    <a:pt x="394833" y="308082"/>
                  </a:lnTo>
                  <a:lnTo>
                    <a:pt x="415387" y="305501"/>
                  </a:lnTo>
                  <a:lnTo>
                    <a:pt x="464342" y="288627"/>
                  </a:lnTo>
                  <a:lnTo>
                    <a:pt x="458673" y="297057"/>
                  </a:lnTo>
                  <a:cubicBezTo>
                    <a:pt x="427096" y="328709"/>
                    <a:pt x="383443" y="348323"/>
                    <a:pt x="335289" y="348323"/>
                  </a:cubicBezTo>
                  <a:cubicBezTo>
                    <a:pt x="239283" y="348323"/>
                    <a:pt x="161278" y="270318"/>
                    <a:pt x="161127" y="174162"/>
                  </a:cubicBezTo>
                  <a:cubicBezTo>
                    <a:pt x="161127" y="77855"/>
                    <a:pt x="238533" y="300"/>
                    <a:pt x="334989" y="0"/>
                  </a:cubicBezTo>
                  <a:close/>
                </a:path>
              </a:pathLst>
            </a:custGeom>
            <a:solidFill>
              <a:schemeClr val="bg1"/>
            </a:solidFill>
            <a:ln w="641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631894-F03D-4F76-8620-FCF82961242D}"/>
                </a:ext>
              </a:extLst>
            </p:cNvPr>
            <p:cNvGrpSpPr/>
            <p:nvPr/>
          </p:nvGrpSpPr>
          <p:grpSpPr>
            <a:xfrm>
              <a:off x="6727931" y="3264554"/>
              <a:ext cx="518559" cy="594624"/>
              <a:chOff x="6727931" y="3264554"/>
              <a:chExt cx="518559" cy="594624"/>
            </a:xfrm>
          </p:grpSpPr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7589137F-B03F-4F6A-8AEA-77266353BE43}"/>
                  </a:ext>
                </a:extLst>
              </p:cNvPr>
              <p:cNvSpPr/>
              <p:nvPr/>
            </p:nvSpPr>
            <p:spPr>
              <a:xfrm>
                <a:off x="6751666" y="3431306"/>
                <a:ext cx="427871" cy="427872"/>
              </a:xfrm>
              <a:prstGeom prst="blockArc">
                <a:avLst>
                  <a:gd name="adj1" fmla="val 10800000"/>
                  <a:gd name="adj2" fmla="val 21541319"/>
                  <a:gd name="adj3" fmla="val 588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: Top Corners Rounded 23">
                <a:extLst>
                  <a:ext uri="{FF2B5EF4-FFF2-40B4-BE49-F238E27FC236}">
                    <a16:creationId xmlns:a16="http://schemas.microsoft.com/office/drawing/2014/main" id="{1B36AD47-F07C-4A7C-89F9-462AF57B64AA}"/>
                  </a:ext>
                </a:extLst>
              </p:cNvPr>
              <p:cNvSpPr/>
              <p:nvPr/>
            </p:nvSpPr>
            <p:spPr>
              <a:xfrm rot="5400000">
                <a:off x="7120360" y="3635026"/>
                <a:ext cx="116333" cy="45719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06A70A93-2AF3-4924-89AE-0C2DF5002711}"/>
                  </a:ext>
                </a:extLst>
              </p:cNvPr>
              <p:cNvSpPr/>
              <p:nvPr/>
            </p:nvSpPr>
            <p:spPr>
              <a:xfrm>
                <a:off x="6727931" y="3264554"/>
                <a:ext cx="518559" cy="518559"/>
              </a:xfrm>
              <a:prstGeom prst="blockArc">
                <a:avLst>
                  <a:gd name="adj1" fmla="val 2481797"/>
                  <a:gd name="adj2" fmla="val 3696891"/>
                  <a:gd name="adj3" fmla="val 364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380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CE84BC-1A61-4F7A-AF68-B418D9BDD1C3}"/>
              </a:ext>
            </a:extLst>
          </p:cNvPr>
          <p:cNvGrpSpPr/>
          <p:nvPr/>
        </p:nvGrpSpPr>
        <p:grpSpPr>
          <a:xfrm>
            <a:off x="9732137" y="733036"/>
            <a:ext cx="2053695" cy="5839205"/>
            <a:chOff x="9855906" y="1144710"/>
            <a:chExt cx="1908906" cy="542753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59497A-8904-4F5F-A887-261BDB90F41A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63B5912-2454-4674-8CCF-5FFDA6538235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B608774-2376-437D-A016-399B04D4D23E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3793455-087B-4B35-958A-43A39282579F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B524778-2599-4C32-8F3F-EFAA7FABA209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E477B16-2428-4DC0-9408-F0524FE5F7DB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601572-1DDD-46CE-B441-59A0BFBC3686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27027D-17F0-41CC-AA4E-116C4062959D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99D4C7-8BE3-458D-8D9B-E8FEC8962A5E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757180A-B953-4A7A-81F7-9EBA0A55D514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412C01-F8FF-462C-BED9-B8F82FB92575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B09089-9C60-4037-AB4A-6613550DCEE4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1A26E1-E976-4DC3-B8A7-1786B359905D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FEC6C0B-B462-4444-B086-0A7E507D6B6A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EF2BC21-CDBF-4555-9EA4-FE9E5A7A6EED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B6867-1AC7-4388-9F31-5E20F77ABB9B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6CEA81-F6A5-418F-9661-27A6674780A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1363668-E29E-4CC2-BF82-4F9B5C933341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A4C9B37-95FC-48FA-ACC9-79C633D00095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594BD9-8781-4B6E-87E8-B476949AC273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7C2800-9F7E-4D31-B8F6-6B0A9BE5E6EC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336B2A4-8314-4F78-AA5D-EBA7C2BDDFF1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9E54B4-ABF6-4247-967C-F0BE8EAB8EAB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D85383B-554E-48FF-8B71-91330EA4BCD8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0D435A-AA0F-4215-B472-D7F097E2AEF2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3B8A4F7-D6CA-41C1-B1EF-CE9BB3A1BB91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A07353-8880-4E88-8E8C-E406E6646307}"/>
              </a:ext>
            </a:extLst>
          </p:cNvPr>
          <p:cNvGrpSpPr/>
          <p:nvPr/>
        </p:nvGrpSpPr>
        <p:grpSpPr>
          <a:xfrm>
            <a:off x="448208" y="1350074"/>
            <a:ext cx="1877570" cy="2572864"/>
            <a:chOff x="7335231" y="454598"/>
            <a:chExt cx="1877570" cy="2572864"/>
          </a:xfrm>
        </p:grpSpPr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08B8D1D7-2CE1-4CCE-B261-C98D06639940}"/>
                </a:ext>
              </a:extLst>
            </p:cNvPr>
            <p:cNvSpPr/>
            <p:nvPr/>
          </p:nvSpPr>
          <p:spPr>
            <a:xfrm rot="2483232">
              <a:off x="7335231" y="75887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DD4F6E2-0BED-4492-8ED9-C2C9B97D4FD4}"/>
                </a:ext>
              </a:extLst>
            </p:cNvPr>
            <p:cNvGrpSpPr/>
            <p:nvPr/>
          </p:nvGrpSpPr>
          <p:grpSpPr>
            <a:xfrm rot="20671139">
              <a:off x="7851048" y="454598"/>
              <a:ext cx="920312" cy="1717693"/>
              <a:chOff x="3501573" y="3178068"/>
              <a:chExt cx="1340594" cy="2737840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243E7D4-FE75-40D3-A611-14C7CD7608B6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E907C0-AE7F-442A-B597-E5CD9DB8A30B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788F540-75CB-4A92-882F-9AFC0113D58B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78163-DCFD-4F64-AA05-4A844F3F0F52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5481FB1-8C2B-4A2E-BDF1-9E3798A02F6C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76DB975-EB3F-4344-847C-617E29937442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C3AAE16-35FB-45FE-AF09-5791BB64ECB3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122024F2-4B4F-49AD-B9D0-1BA8CA4DF3DF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806380D7-E6D1-45A6-8899-D5DA38EFF942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2CEA75D-B677-4226-8F4D-D53CBB8042C3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D2456F6-18C9-418D-8102-08CD66CF6147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B6DB9B1-6CF2-4D99-B86A-0DD3257978E3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ounded Rectangle 51">
              <a:extLst>
                <a:ext uri="{FF2B5EF4-FFF2-40B4-BE49-F238E27FC236}">
                  <a16:creationId xmlns:a16="http://schemas.microsoft.com/office/drawing/2014/main" id="{839ECBA3-96EB-4CE1-982D-4AC6D7A6D204}"/>
                </a:ext>
              </a:extLst>
            </p:cNvPr>
            <p:cNvSpPr/>
            <p:nvPr/>
          </p:nvSpPr>
          <p:spPr>
            <a:xfrm rot="3148397">
              <a:off x="8629839" y="1102251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52">
              <a:extLst>
                <a:ext uri="{FF2B5EF4-FFF2-40B4-BE49-F238E27FC236}">
                  <a16:creationId xmlns:a16="http://schemas.microsoft.com/office/drawing/2014/main" id="{DFAF03FC-B8D7-47F6-8A5F-194972C3BB58}"/>
                </a:ext>
              </a:extLst>
            </p:cNvPr>
            <p:cNvSpPr/>
            <p:nvPr/>
          </p:nvSpPr>
          <p:spPr>
            <a:xfrm rot="3148397">
              <a:off x="8649780" y="1320892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53">
              <a:extLst>
                <a:ext uri="{FF2B5EF4-FFF2-40B4-BE49-F238E27FC236}">
                  <a16:creationId xmlns:a16="http://schemas.microsoft.com/office/drawing/2014/main" id="{9EB05A10-1FDC-452F-8AF2-774517365886}"/>
                </a:ext>
              </a:extLst>
            </p:cNvPr>
            <p:cNvSpPr/>
            <p:nvPr/>
          </p:nvSpPr>
          <p:spPr>
            <a:xfrm rot="3148397">
              <a:off x="8687025" y="1543513"/>
              <a:ext cx="215985" cy="2605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Freeform 19">
            <a:extLst>
              <a:ext uri="{FF2B5EF4-FFF2-40B4-BE49-F238E27FC236}">
                <a16:creationId xmlns:a16="http://schemas.microsoft.com/office/drawing/2014/main" id="{1A276660-F68C-473F-AF9A-6BF74BB3A016}"/>
              </a:ext>
            </a:extLst>
          </p:cNvPr>
          <p:cNvSpPr>
            <a:spLocks noChangeAspect="1"/>
          </p:cNvSpPr>
          <p:nvPr/>
        </p:nvSpPr>
        <p:spPr>
          <a:xfrm>
            <a:off x="1170434" y="1973990"/>
            <a:ext cx="521208" cy="484926"/>
          </a:xfrm>
          <a:custGeom>
            <a:avLst/>
            <a:gdLst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468131 w 2154056"/>
              <a:gd name="connsiteY0" fmla="*/ 9525 h 2038350"/>
              <a:gd name="connsiteX1" fmla="*/ 725306 w 2154056"/>
              <a:gd name="connsiteY1" fmla="*/ 561975 h 2038350"/>
              <a:gd name="connsiteX2" fmla="*/ 544331 w 2154056"/>
              <a:gd name="connsiteY2" fmla="*/ 828675 h 2038350"/>
              <a:gd name="connsiteX3" fmla="*/ 1353956 w 2154056"/>
              <a:gd name="connsiteY3" fmla="*/ 1543050 h 2038350"/>
              <a:gd name="connsiteX4" fmla="*/ 1601606 w 2154056"/>
              <a:gd name="connsiteY4" fmla="*/ 1257300 h 2038350"/>
              <a:gd name="connsiteX5" fmla="*/ 2154056 w 2154056"/>
              <a:gd name="connsiteY5" fmla="*/ 1485900 h 2038350"/>
              <a:gd name="connsiteX6" fmla="*/ 2125481 w 2154056"/>
              <a:gd name="connsiteY6" fmla="*/ 1828800 h 2038350"/>
              <a:gd name="connsiteX7" fmla="*/ 1620656 w 2154056"/>
              <a:gd name="connsiteY7" fmla="*/ 2038350 h 2038350"/>
              <a:gd name="connsiteX8" fmla="*/ 0 w 2154056"/>
              <a:gd name="connsiteY8" fmla="*/ 521446 h 2038350"/>
              <a:gd name="connsiteX9" fmla="*/ 163331 w 2154056"/>
              <a:gd name="connsiteY9" fmla="*/ 0 h 2038350"/>
              <a:gd name="connsiteX10" fmla="*/ 468131 w 2154056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7360 w 2203285"/>
              <a:gd name="connsiteY0" fmla="*/ 9525 h 2038350"/>
              <a:gd name="connsiteX1" fmla="*/ 774535 w 2203285"/>
              <a:gd name="connsiteY1" fmla="*/ 561975 h 2038350"/>
              <a:gd name="connsiteX2" fmla="*/ 593560 w 2203285"/>
              <a:gd name="connsiteY2" fmla="*/ 828675 h 2038350"/>
              <a:gd name="connsiteX3" fmla="*/ 1403185 w 2203285"/>
              <a:gd name="connsiteY3" fmla="*/ 1543050 h 2038350"/>
              <a:gd name="connsiteX4" fmla="*/ 1650835 w 2203285"/>
              <a:gd name="connsiteY4" fmla="*/ 1257300 h 2038350"/>
              <a:gd name="connsiteX5" fmla="*/ 2203285 w 2203285"/>
              <a:gd name="connsiteY5" fmla="*/ 1485900 h 2038350"/>
              <a:gd name="connsiteX6" fmla="*/ 2174710 w 2203285"/>
              <a:gd name="connsiteY6" fmla="*/ 1828800 h 2038350"/>
              <a:gd name="connsiteX7" fmla="*/ 1669885 w 2203285"/>
              <a:gd name="connsiteY7" fmla="*/ 2038350 h 2038350"/>
              <a:gd name="connsiteX8" fmla="*/ 3202 w 2203285"/>
              <a:gd name="connsiteY8" fmla="*/ 576679 h 2038350"/>
              <a:gd name="connsiteX9" fmla="*/ 212560 w 2203285"/>
              <a:gd name="connsiteY9" fmla="*/ 0 h 2038350"/>
              <a:gd name="connsiteX10" fmla="*/ 517360 w 2203285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9504"/>
              <a:gd name="connsiteX1" fmla="*/ 776891 w 2205641"/>
              <a:gd name="connsiteY1" fmla="*/ 561975 h 2039504"/>
              <a:gd name="connsiteX2" fmla="*/ 595916 w 2205641"/>
              <a:gd name="connsiteY2" fmla="*/ 828675 h 2039504"/>
              <a:gd name="connsiteX3" fmla="*/ 1405541 w 2205641"/>
              <a:gd name="connsiteY3" fmla="*/ 1543050 h 2039504"/>
              <a:gd name="connsiteX4" fmla="*/ 1653191 w 2205641"/>
              <a:gd name="connsiteY4" fmla="*/ 1257300 h 2039504"/>
              <a:gd name="connsiteX5" fmla="*/ 2205641 w 2205641"/>
              <a:gd name="connsiteY5" fmla="*/ 1485900 h 2039504"/>
              <a:gd name="connsiteX6" fmla="*/ 2177066 w 2205641"/>
              <a:gd name="connsiteY6" fmla="*/ 1828800 h 2039504"/>
              <a:gd name="connsiteX7" fmla="*/ 1672241 w 2205641"/>
              <a:gd name="connsiteY7" fmla="*/ 2038350 h 2039504"/>
              <a:gd name="connsiteX8" fmla="*/ 5558 w 2205641"/>
              <a:gd name="connsiteY8" fmla="*/ 576679 h 2039504"/>
              <a:gd name="connsiteX9" fmla="*/ 214916 w 2205641"/>
              <a:gd name="connsiteY9" fmla="*/ 0 h 2039504"/>
              <a:gd name="connsiteX10" fmla="*/ 519716 w 2205641"/>
              <a:gd name="connsiteY10" fmla="*/ 9525 h 2039504"/>
              <a:gd name="connsiteX0" fmla="*/ 519716 w 2205641"/>
              <a:gd name="connsiteY0" fmla="*/ 9525 h 2039390"/>
              <a:gd name="connsiteX1" fmla="*/ 776891 w 2205641"/>
              <a:gd name="connsiteY1" fmla="*/ 561975 h 2039390"/>
              <a:gd name="connsiteX2" fmla="*/ 595916 w 2205641"/>
              <a:gd name="connsiteY2" fmla="*/ 828675 h 2039390"/>
              <a:gd name="connsiteX3" fmla="*/ 1405541 w 2205641"/>
              <a:gd name="connsiteY3" fmla="*/ 1543050 h 2039390"/>
              <a:gd name="connsiteX4" fmla="*/ 1653191 w 2205641"/>
              <a:gd name="connsiteY4" fmla="*/ 1257300 h 2039390"/>
              <a:gd name="connsiteX5" fmla="*/ 2205641 w 2205641"/>
              <a:gd name="connsiteY5" fmla="*/ 1485900 h 2039390"/>
              <a:gd name="connsiteX6" fmla="*/ 2164792 w 2205641"/>
              <a:gd name="connsiteY6" fmla="*/ 1810389 h 2039390"/>
              <a:gd name="connsiteX7" fmla="*/ 1672241 w 2205641"/>
              <a:gd name="connsiteY7" fmla="*/ 2038350 h 2039390"/>
              <a:gd name="connsiteX8" fmla="*/ 5558 w 2205641"/>
              <a:gd name="connsiteY8" fmla="*/ 576679 h 2039390"/>
              <a:gd name="connsiteX9" fmla="*/ 214916 w 2205641"/>
              <a:gd name="connsiteY9" fmla="*/ 0 h 2039390"/>
              <a:gd name="connsiteX10" fmla="*/ 519716 w 2205641"/>
              <a:gd name="connsiteY10" fmla="*/ 9525 h 2039390"/>
              <a:gd name="connsiteX0" fmla="*/ 519716 w 2205641"/>
              <a:gd name="connsiteY0" fmla="*/ 9525 h 2039547"/>
              <a:gd name="connsiteX1" fmla="*/ 776891 w 2205641"/>
              <a:gd name="connsiteY1" fmla="*/ 561975 h 2039547"/>
              <a:gd name="connsiteX2" fmla="*/ 595916 w 2205641"/>
              <a:gd name="connsiteY2" fmla="*/ 828675 h 2039547"/>
              <a:gd name="connsiteX3" fmla="*/ 1405541 w 2205641"/>
              <a:gd name="connsiteY3" fmla="*/ 1543050 h 2039547"/>
              <a:gd name="connsiteX4" fmla="*/ 1653191 w 2205641"/>
              <a:gd name="connsiteY4" fmla="*/ 1257300 h 2039547"/>
              <a:gd name="connsiteX5" fmla="*/ 2205641 w 2205641"/>
              <a:gd name="connsiteY5" fmla="*/ 1485900 h 2039547"/>
              <a:gd name="connsiteX6" fmla="*/ 2137175 w 2205641"/>
              <a:gd name="connsiteY6" fmla="*/ 1834937 h 2039547"/>
              <a:gd name="connsiteX7" fmla="*/ 1672241 w 2205641"/>
              <a:gd name="connsiteY7" fmla="*/ 2038350 h 2039547"/>
              <a:gd name="connsiteX8" fmla="*/ 5558 w 2205641"/>
              <a:gd name="connsiteY8" fmla="*/ 576679 h 2039547"/>
              <a:gd name="connsiteX9" fmla="*/ 214916 w 2205641"/>
              <a:gd name="connsiteY9" fmla="*/ 0 h 2039547"/>
              <a:gd name="connsiteX10" fmla="*/ 519716 w 2205641"/>
              <a:gd name="connsiteY10" fmla="*/ 9525 h 2039547"/>
              <a:gd name="connsiteX0" fmla="*/ 519716 w 2205641"/>
              <a:gd name="connsiteY0" fmla="*/ 9525 h 2039326"/>
              <a:gd name="connsiteX1" fmla="*/ 776891 w 2205641"/>
              <a:gd name="connsiteY1" fmla="*/ 561975 h 2039326"/>
              <a:gd name="connsiteX2" fmla="*/ 595916 w 2205641"/>
              <a:gd name="connsiteY2" fmla="*/ 828675 h 2039326"/>
              <a:gd name="connsiteX3" fmla="*/ 1405541 w 2205641"/>
              <a:gd name="connsiteY3" fmla="*/ 1543050 h 2039326"/>
              <a:gd name="connsiteX4" fmla="*/ 1653191 w 2205641"/>
              <a:gd name="connsiteY4" fmla="*/ 1257300 h 2039326"/>
              <a:gd name="connsiteX5" fmla="*/ 2205641 w 2205641"/>
              <a:gd name="connsiteY5" fmla="*/ 1485900 h 2039326"/>
              <a:gd name="connsiteX6" fmla="*/ 2170928 w 2205641"/>
              <a:gd name="connsiteY6" fmla="*/ 1798115 h 2039326"/>
              <a:gd name="connsiteX7" fmla="*/ 1672241 w 2205641"/>
              <a:gd name="connsiteY7" fmla="*/ 2038350 h 2039326"/>
              <a:gd name="connsiteX8" fmla="*/ 5558 w 2205641"/>
              <a:gd name="connsiteY8" fmla="*/ 576679 h 2039326"/>
              <a:gd name="connsiteX9" fmla="*/ 214916 w 2205641"/>
              <a:gd name="connsiteY9" fmla="*/ 0 h 2039326"/>
              <a:gd name="connsiteX10" fmla="*/ 519716 w 2205641"/>
              <a:gd name="connsiteY10" fmla="*/ 9525 h 2039326"/>
              <a:gd name="connsiteX0" fmla="*/ 519716 w 2205641"/>
              <a:gd name="connsiteY0" fmla="*/ 9525 h 2040651"/>
              <a:gd name="connsiteX1" fmla="*/ 776891 w 2205641"/>
              <a:gd name="connsiteY1" fmla="*/ 561975 h 2040651"/>
              <a:gd name="connsiteX2" fmla="*/ 595916 w 2205641"/>
              <a:gd name="connsiteY2" fmla="*/ 828675 h 2040651"/>
              <a:gd name="connsiteX3" fmla="*/ 1405541 w 2205641"/>
              <a:gd name="connsiteY3" fmla="*/ 1543050 h 2040651"/>
              <a:gd name="connsiteX4" fmla="*/ 1653191 w 2205641"/>
              <a:gd name="connsiteY4" fmla="*/ 1257300 h 2040651"/>
              <a:gd name="connsiteX5" fmla="*/ 2205641 w 2205641"/>
              <a:gd name="connsiteY5" fmla="*/ 1485900 h 2040651"/>
              <a:gd name="connsiteX6" fmla="*/ 2170928 w 2205641"/>
              <a:gd name="connsiteY6" fmla="*/ 1798115 h 2040651"/>
              <a:gd name="connsiteX7" fmla="*/ 1672241 w 2205641"/>
              <a:gd name="connsiteY7" fmla="*/ 2038350 h 2040651"/>
              <a:gd name="connsiteX8" fmla="*/ 5558 w 2205641"/>
              <a:gd name="connsiteY8" fmla="*/ 576679 h 2040651"/>
              <a:gd name="connsiteX9" fmla="*/ 214916 w 2205641"/>
              <a:gd name="connsiteY9" fmla="*/ 0 h 2040651"/>
              <a:gd name="connsiteX10" fmla="*/ 519716 w 2205641"/>
              <a:gd name="connsiteY10" fmla="*/ 9525 h 2040651"/>
              <a:gd name="connsiteX0" fmla="*/ 519716 w 2205641"/>
              <a:gd name="connsiteY0" fmla="*/ 9525 h 2040728"/>
              <a:gd name="connsiteX1" fmla="*/ 776891 w 2205641"/>
              <a:gd name="connsiteY1" fmla="*/ 561975 h 2040728"/>
              <a:gd name="connsiteX2" fmla="*/ 595916 w 2205641"/>
              <a:gd name="connsiteY2" fmla="*/ 828675 h 2040728"/>
              <a:gd name="connsiteX3" fmla="*/ 1405541 w 2205641"/>
              <a:gd name="connsiteY3" fmla="*/ 1543050 h 2040728"/>
              <a:gd name="connsiteX4" fmla="*/ 1653191 w 2205641"/>
              <a:gd name="connsiteY4" fmla="*/ 1257300 h 2040728"/>
              <a:gd name="connsiteX5" fmla="*/ 2205641 w 2205641"/>
              <a:gd name="connsiteY5" fmla="*/ 1485900 h 2040728"/>
              <a:gd name="connsiteX6" fmla="*/ 2170928 w 2205641"/>
              <a:gd name="connsiteY6" fmla="*/ 1798115 h 2040728"/>
              <a:gd name="connsiteX7" fmla="*/ 1672241 w 2205641"/>
              <a:gd name="connsiteY7" fmla="*/ 2038350 h 2040728"/>
              <a:gd name="connsiteX8" fmla="*/ 5558 w 2205641"/>
              <a:gd name="connsiteY8" fmla="*/ 576679 h 2040728"/>
              <a:gd name="connsiteX9" fmla="*/ 214916 w 2205641"/>
              <a:gd name="connsiteY9" fmla="*/ 0 h 2040728"/>
              <a:gd name="connsiteX10" fmla="*/ 519716 w 2205641"/>
              <a:gd name="connsiteY10" fmla="*/ 9525 h 2040728"/>
              <a:gd name="connsiteX0" fmla="*/ 519716 w 2205641"/>
              <a:gd name="connsiteY0" fmla="*/ 9525 h 2038357"/>
              <a:gd name="connsiteX1" fmla="*/ 776891 w 2205641"/>
              <a:gd name="connsiteY1" fmla="*/ 561975 h 2038357"/>
              <a:gd name="connsiteX2" fmla="*/ 595916 w 2205641"/>
              <a:gd name="connsiteY2" fmla="*/ 828675 h 2038357"/>
              <a:gd name="connsiteX3" fmla="*/ 1405541 w 2205641"/>
              <a:gd name="connsiteY3" fmla="*/ 1543050 h 2038357"/>
              <a:gd name="connsiteX4" fmla="*/ 1653191 w 2205641"/>
              <a:gd name="connsiteY4" fmla="*/ 1257300 h 2038357"/>
              <a:gd name="connsiteX5" fmla="*/ 2205641 w 2205641"/>
              <a:gd name="connsiteY5" fmla="*/ 1485900 h 2038357"/>
              <a:gd name="connsiteX6" fmla="*/ 2170928 w 2205641"/>
              <a:gd name="connsiteY6" fmla="*/ 1798115 h 2038357"/>
              <a:gd name="connsiteX7" fmla="*/ 1672241 w 2205641"/>
              <a:gd name="connsiteY7" fmla="*/ 2038350 h 2038357"/>
              <a:gd name="connsiteX8" fmla="*/ 5558 w 2205641"/>
              <a:gd name="connsiteY8" fmla="*/ 576679 h 2038357"/>
              <a:gd name="connsiteX9" fmla="*/ 214916 w 2205641"/>
              <a:gd name="connsiteY9" fmla="*/ 0 h 2038357"/>
              <a:gd name="connsiteX10" fmla="*/ 519716 w 2205641"/>
              <a:gd name="connsiteY10" fmla="*/ 9525 h 2038357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0928 w 2205641"/>
              <a:gd name="connsiteY6" fmla="*/ 1798115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10533"/>
              <a:gd name="connsiteY0" fmla="*/ 9525 h 2038350"/>
              <a:gd name="connsiteX1" fmla="*/ 776891 w 2210533"/>
              <a:gd name="connsiteY1" fmla="*/ 561975 h 2038350"/>
              <a:gd name="connsiteX2" fmla="*/ 595916 w 2210533"/>
              <a:gd name="connsiteY2" fmla="*/ 828675 h 2038350"/>
              <a:gd name="connsiteX3" fmla="*/ 1405541 w 2210533"/>
              <a:gd name="connsiteY3" fmla="*/ 1543050 h 2038350"/>
              <a:gd name="connsiteX4" fmla="*/ 1653191 w 2210533"/>
              <a:gd name="connsiteY4" fmla="*/ 1257300 h 2038350"/>
              <a:gd name="connsiteX5" fmla="*/ 2205641 w 2210533"/>
              <a:gd name="connsiteY5" fmla="*/ 1485900 h 2038350"/>
              <a:gd name="connsiteX6" fmla="*/ 2170928 w 2210533"/>
              <a:gd name="connsiteY6" fmla="*/ 1798115 h 2038350"/>
              <a:gd name="connsiteX7" fmla="*/ 1672241 w 2210533"/>
              <a:gd name="connsiteY7" fmla="*/ 2038350 h 2038350"/>
              <a:gd name="connsiteX8" fmla="*/ 5558 w 2210533"/>
              <a:gd name="connsiteY8" fmla="*/ 576679 h 2038350"/>
              <a:gd name="connsiteX9" fmla="*/ 214916 w 2210533"/>
              <a:gd name="connsiteY9" fmla="*/ 0 h 2038350"/>
              <a:gd name="connsiteX10" fmla="*/ 519716 w 2210533"/>
              <a:gd name="connsiteY10" fmla="*/ 9525 h 2038350"/>
              <a:gd name="connsiteX0" fmla="*/ 519716 w 2215210"/>
              <a:gd name="connsiteY0" fmla="*/ 9525 h 2038350"/>
              <a:gd name="connsiteX1" fmla="*/ 776891 w 2215210"/>
              <a:gd name="connsiteY1" fmla="*/ 561975 h 2038350"/>
              <a:gd name="connsiteX2" fmla="*/ 595916 w 2215210"/>
              <a:gd name="connsiteY2" fmla="*/ 828675 h 2038350"/>
              <a:gd name="connsiteX3" fmla="*/ 1405541 w 2215210"/>
              <a:gd name="connsiteY3" fmla="*/ 1543050 h 2038350"/>
              <a:gd name="connsiteX4" fmla="*/ 1653191 w 2215210"/>
              <a:gd name="connsiteY4" fmla="*/ 1257300 h 2038350"/>
              <a:gd name="connsiteX5" fmla="*/ 2205641 w 2215210"/>
              <a:gd name="connsiteY5" fmla="*/ 1485900 h 2038350"/>
              <a:gd name="connsiteX6" fmla="*/ 2170928 w 2215210"/>
              <a:gd name="connsiteY6" fmla="*/ 1798115 h 2038350"/>
              <a:gd name="connsiteX7" fmla="*/ 1672241 w 2215210"/>
              <a:gd name="connsiteY7" fmla="*/ 2038350 h 2038350"/>
              <a:gd name="connsiteX8" fmla="*/ 5558 w 2215210"/>
              <a:gd name="connsiteY8" fmla="*/ 576679 h 2038350"/>
              <a:gd name="connsiteX9" fmla="*/ 214916 w 2215210"/>
              <a:gd name="connsiteY9" fmla="*/ 0 h 2038350"/>
              <a:gd name="connsiteX10" fmla="*/ 519716 w 2215210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68300 w 2216643"/>
              <a:gd name="connsiteY2" fmla="*/ 794922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25342 w 2216643"/>
              <a:gd name="connsiteY2" fmla="*/ 767306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58481 w 2216643"/>
              <a:gd name="connsiteY1" fmla="*/ 58038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12079 h 2047041"/>
              <a:gd name="connsiteX1" fmla="*/ 761550 w 2216643"/>
              <a:gd name="connsiteY1" fmla="*/ 558392 h 2047041"/>
              <a:gd name="connsiteX2" fmla="*/ 559095 w 2216643"/>
              <a:gd name="connsiteY2" fmla="*/ 809750 h 2047041"/>
              <a:gd name="connsiteX3" fmla="*/ 1405541 w 2216643"/>
              <a:gd name="connsiteY3" fmla="*/ 1551741 h 2047041"/>
              <a:gd name="connsiteX4" fmla="*/ 1662397 w 2216643"/>
              <a:gd name="connsiteY4" fmla="*/ 1244512 h 2047041"/>
              <a:gd name="connsiteX5" fmla="*/ 2205641 w 2216643"/>
              <a:gd name="connsiteY5" fmla="*/ 1494591 h 2047041"/>
              <a:gd name="connsiteX6" fmla="*/ 2170928 w 2216643"/>
              <a:gd name="connsiteY6" fmla="*/ 1806806 h 2047041"/>
              <a:gd name="connsiteX7" fmla="*/ 1672241 w 2216643"/>
              <a:gd name="connsiteY7" fmla="*/ 2047041 h 2047041"/>
              <a:gd name="connsiteX8" fmla="*/ 5558 w 2216643"/>
              <a:gd name="connsiteY8" fmla="*/ 585370 h 2047041"/>
              <a:gd name="connsiteX9" fmla="*/ 214916 w 2216643"/>
              <a:gd name="connsiteY9" fmla="*/ 8691 h 2047041"/>
              <a:gd name="connsiteX10" fmla="*/ 538127 w 2216643"/>
              <a:gd name="connsiteY10" fmla="*/ 12079 h 2047041"/>
              <a:gd name="connsiteX0" fmla="*/ 538432 w 2216948"/>
              <a:gd name="connsiteY0" fmla="*/ 8806 h 2043768"/>
              <a:gd name="connsiteX1" fmla="*/ 761855 w 2216948"/>
              <a:gd name="connsiteY1" fmla="*/ 555119 h 2043768"/>
              <a:gd name="connsiteX2" fmla="*/ 559400 w 2216948"/>
              <a:gd name="connsiteY2" fmla="*/ 806477 h 2043768"/>
              <a:gd name="connsiteX3" fmla="*/ 1405846 w 2216948"/>
              <a:gd name="connsiteY3" fmla="*/ 1548468 h 2043768"/>
              <a:gd name="connsiteX4" fmla="*/ 1662702 w 2216948"/>
              <a:gd name="connsiteY4" fmla="*/ 1241239 h 2043768"/>
              <a:gd name="connsiteX5" fmla="*/ 2205946 w 2216948"/>
              <a:gd name="connsiteY5" fmla="*/ 1491318 h 2043768"/>
              <a:gd name="connsiteX6" fmla="*/ 2171233 w 2216948"/>
              <a:gd name="connsiteY6" fmla="*/ 1803533 h 2043768"/>
              <a:gd name="connsiteX7" fmla="*/ 1672546 w 2216948"/>
              <a:gd name="connsiteY7" fmla="*/ 2043768 h 2043768"/>
              <a:gd name="connsiteX8" fmla="*/ 5863 w 2216948"/>
              <a:gd name="connsiteY8" fmla="*/ 582097 h 2043768"/>
              <a:gd name="connsiteX9" fmla="*/ 209084 w 2216948"/>
              <a:gd name="connsiteY9" fmla="*/ 20760 h 2043768"/>
              <a:gd name="connsiteX10" fmla="*/ 538432 w 2216948"/>
              <a:gd name="connsiteY10" fmla="*/ 8806 h 2043768"/>
              <a:gd name="connsiteX0" fmla="*/ 538432 w 2216948"/>
              <a:gd name="connsiteY0" fmla="*/ 16347 h 2051309"/>
              <a:gd name="connsiteX1" fmla="*/ 761855 w 2216948"/>
              <a:gd name="connsiteY1" fmla="*/ 562660 h 2051309"/>
              <a:gd name="connsiteX2" fmla="*/ 559400 w 2216948"/>
              <a:gd name="connsiteY2" fmla="*/ 814018 h 2051309"/>
              <a:gd name="connsiteX3" fmla="*/ 1405846 w 2216948"/>
              <a:gd name="connsiteY3" fmla="*/ 1556009 h 2051309"/>
              <a:gd name="connsiteX4" fmla="*/ 1662702 w 2216948"/>
              <a:gd name="connsiteY4" fmla="*/ 1248780 h 2051309"/>
              <a:gd name="connsiteX5" fmla="*/ 2205946 w 2216948"/>
              <a:gd name="connsiteY5" fmla="*/ 1498859 h 2051309"/>
              <a:gd name="connsiteX6" fmla="*/ 2171233 w 2216948"/>
              <a:gd name="connsiteY6" fmla="*/ 1811074 h 2051309"/>
              <a:gd name="connsiteX7" fmla="*/ 1672546 w 2216948"/>
              <a:gd name="connsiteY7" fmla="*/ 2051309 h 2051309"/>
              <a:gd name="connsiteX8" fmla="*/ 5863 w 2216948"/>
              <a:gd name="connsiteY8" fmla="*/ 589638 h 2051309"/>
              <a:gd name="connsiteX9" fmla="*/ 209084 w 2216948"/>
              <a:gd name="connsiteY9" fmla="*/ 28301 h 2051309"/>
              <a:gd name="connsiteX10" fmla="*/ 538432 w 2216948"/>
              <a:gd name="connsiteY10" fmla="*/ 16347 h 2051309"/>
              <a:gd name="connsiteX0" fmla="*/ 538432 w 2216948"/>
              <a:gd name="connsiteY0" fmla="*/ 9238 h 2044200"/>
              <a:gd name="connsiteX1" fmla="*/ 761855 w 2216948"/>
              <a:gd name="connsiteY1" fmla="*/ 555551 h 2044200"/>
              <a:gd name="connsiteX2" fmla="*/ 559400 w 2216948"/>
              <a:gd name="connsiteY2" fmla="*/ 806909 h 2044200"/>
              <a:gd name="connsiteX3" fmla="*/ 1405846 w 2216948"/>
              <a:gd name="connsiteY3" fmla="*/ 1548900 h 2044200"/>
              <a:gd name="connsiteX4" fmla="*/ 1662702 w 2216948"/>
              <a:gd name="connsiteY4" fmla="*/ 1241671 h 2044200"/>
              <a:gd name="connsiteX5" fmla="*/ 2205946 w 2216948"/>
              <a:gd name="connsiteY5" fmla="*/ 1491750 h 2044200"/>
              <a:gd name="connsiteX6" fmla="*/ 2171233 w 2216948"/>
              <a:gd name="connsiteY6" fmla="*/ 1803965 h 2044200"/>
              <a:gd name="connsiteX7" fmla="*/ 1672546 w 2216948"/>
              <a:gd name="connsiteY7" fmla="*/ 2044200 h 2044200"/>
              <a:gd name="connsiteX8" fmla="*/ 5863 w 2216948"/>
              <a:gd name="connsiteY8" fmla="*/ 582529 h 2044200"/>
              <a:gd name="connsiteX9" fmla="*/ 209084 w 2216948"/>
              <a:gd name="connsiteY9" fmla="*/ 48809 h 2044200"/>
              <a:gd name="connsiteX10" fmla="*/ 538432 w 2216948"/>
              <a:gd name="connsiteY10" fmla="*/ 9238 h 2044200"/>
              <a:gd name="connsiteX0" fmla="*/ 538432 w 2216948"/>
              <a:gd name="connsiteY0" fmla="*/ 17164 h 2052126"/>
              <a:gd name="connsiteX1" fmla="*/ 761855 w 2216948"/>
              <a:gd name="connsiteY1" fmla="*/ 563477 h 2052126"/>
              <a:gd name="connsiteX2" fmla="*/ 559400 w 2216948"/>
              <a:gd name="connsiteY2" fmla="*/ 814835 h 2052126"/>
              <a:gd name="connsiteX3" fmla="*/ 1405846 w 2216948"/>
              <a:gd name="connsiteY3" fmla="*/ 1556826 h 2052126"/>
              <a:gd name="connsiteX4" fmla="*/ 1662702 w 2216948"/>
              <a:gd name="connsiteY4" fmla="*/ 1249597 h 2052126"/>
              <a:gd name="connsiteX5" fmla="*/ 2205946 w 2216948"/>
              <a:gd name="connsiteY5" fmla="*/ 1499676 h 2052126"/>
              <a:gd name="connsiteX6" fmla="*/ 2171233 w 2216948"/>
              <a:gd name="connsiteY6" fmla="*/ 1811891 h 2052126"/>
              <a:gd name="connsiteX7" fmla="*/ 1672546 w 2216948"/>
              <a:gd name="connsiteY7" fmla="*/ 2052126 h 2052126"/>
              <a:gd name="connsiteX8" fmla="*/ 5863 w 2216948"/>
              <a:gd name="connsiteY8" fmla="*/ 590455 h 2052126"/>
              <a:gd name="connsiteX9" fmla="*/ 209084 w 2216948"/>
              <a:gd name="connsiteY9" fmla="*/ 56735 h 2052126"/>
              <a:gd name="connsiteX10" fmla="*/ 538432 w 2216948"/>
              <a:gd name="connsiteY10" fmla="*/ 17164 h 2052126"/>
              <a:gd name="connsiteX0" fmla="*/ 538142 w 2216658"/>
              <a:gd name="connsiteY0" fmla="*/ 17164 h 2052126"/>
              <a:gd name="connsiteX1" fmla="*/ 761565 w 2216658"/>
              <a:gd name="connsiteY1" fmla="*/ 563477 h 2052126"/>
              <a:gd name="connsiteX2" fmla="*/ 559110 w 2216658"/>
              <a:gd name="connsiteY2" fmla="*/ 814835 h 2052126"/>
              <a:gd name="connsiteX3" fmla="*/ 1405556 w 2216658"/>
              <a:gd name="connsiteY3" fmla="*/ 1556826 h 2052126"/>
              <a:gd name="connsiteX4" fmla="*/ 1662412 w 2216658"/>
              <a:gd name="connsiteY4" fmla="*/ 1249597 h 2052126"/>
              <a:gd name="connsiteX5" fmla="*/ 2205656 w 2216658"/>
              <a:gd name="connsiteY5" fmla="*/ 1499676 h 2052126"/>
              <a:gd name="connsiteX6" fmla="*/ 2170943 w 2216658"/>
              <a:gd name="connsiteY6" fmla="*/ 1811891 h 2052126"/>
              <a:gd name="connsiteX7" fmla="*/ 1672256 w 2216658"/>
              <a:gd name="connsiteY7" fmla="*/ 2052126 h 2052126"/>
              <a:gd name="connsiteX8" fmla="*/ 5573 w 2216658"/>
              <a:gd name="connsiteY8" fmla="*/ 590455 h 2052126"/>
              <a:gd name="connsiteX9" fmla="*/ 208794 w 2216658"/>
              <a:gd name="connsiteY9" fmla="*/ 56735 h 2052126"/>
              <a:gd name="connsiteX10" fmla="*/ 538142 w 2216658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14412 w 2192928"/>
              <a:gd name="connsiteY0" fmla="*/ 17164 h 2052126"/>
              <a:gd name="connsiteX1" fmla="*/ 737835 w 2192928"/>
              <a:gd name="connsiteY1" fmla="*/ 563477 h 2052126"/>
              <a:gd name="connsiteX2" fmla="*/ 535380 w 2192928"/>
              <a:gd name="connsiteY2" fmla="*/ 814835 h 2052126"/>
              <a:gd name="connsiteX3" fmla="*/ 1381826 w 2192928"/>
              <a:gd name="connsiteY3" fmla="*/ 1556826 h 2052126"/>
              <a:gd name="connsiteX4" fmla="*/ 1638682 w 2192928"/>
              <a:gd name="connsiteY4" fmla="*/ 1249597 h 2052126"/>
              <a:gd name="connsiteX5" fmla="*/ 2181926 w 2192928"/>
              <a:gd name="connsiteY5" fmla="*/ 1499676 h 2052126"/>
              <a:gd name="connsiteX6" fmla="*/ 2147213 w 2192928"/>
              <a:gd name="connsiteY6" fmla="*/ 1811891 h 2052126"/>
              <a:gd name="connsiteX7" fmla="*/ 1648526 w 2192928"/>
              <a:gd name="connsiteY7" fmla="*/ 2052126 h 2052126"/>
              <a:gd name="connsiteX8" fmla="*/ 254 w 2192928"/>
              <a:gd name="connsiteY8" fmla="*/ 593523 h 2052126"/>
              <a:gd name="connsiteX9" fmla="*/ 185064 w 2192928"/>
              <a:gd name="connsiteY9" fmla="*/ 56735 h 2052126"/>
              <a:gd name="connsiteX10" fmla="*/ 514412 w 2192928"/>
              <a:gd name="connsiteY10" fmla="*/ 17164 h 2052126"/>
              <a:gd name="connsiteX0" fmla="*/ 520753 w 2199269"/>
              <a:gd name="connsiteY0" fmla="*/ 17164 h 2052126"/>
              <a:gd name="connsiteX1" fmla="*/ 744176 w 2199269"/>
              <a:gd name="connsiteY1" fmla="*/ 563477 h 2052126"/>
              <a:gd name="connsiteX2" fmla="*/ 541721 w 2199269"/>
              <a:gd name="connsiteY2" fmla="*/ 814835 h 2052126"/>
              <a:gd name="connsiteX3" fmla="*/ 1388167 w 2199269"/>
              <a:gd name="connsiteY3" fmla="*/ 1556826 h 2052126"/>
              <a:gd name="connsiteX4" fmla="*/ 1645023 w 2199269"/>
              <a:gd name="connsiteY4" fmla="*/ 1249597 h 2052126"/>
              <a:gd name="connsiteX5" fmla="*/ 2188267 w 2199269"/>
              <a:gd name="connsiteY5" fmla="*/ 1499676 h 2052126"/>
              <a:gd name="connsiteX6" fmla="*/ 2153554 w 2199269"/>
              <a:gd name="connsiteY6" fmla="*/ 1811891 h 2052126"/>
              <a:gd name="connsiteX7" fmla="*/ 1654867 w 2199269"/>
              <a:gd name="connsiteY7" fmla="*/ 2052126 h 2052126"/>
              <a:gd name="connsiteX8" fmla="*/ 6595 w 2199269"/>
              <a:gd name="connsiteY8" fmla="*/ 593523 h 2052126"/>
              <a:gd name="connsiteX9" fmla="*/ 191405 w 2199269"/>
              <a:gd name="connsiteY9" fmla="*/ 56735 h 2052126"/>
              <a:gd name="connsiteX10" fmla="*/ 520753 w 2199269"/>
              <a:gd name="connsiteY10" fmla="*/ 17164 h 2052126"/>
              <a:gd name="connsiteX0" fmla="*/ 532311 w 2210827"/>
              <a:gd name="connsiteY0" fmla="*/ 17164 h 2052126"/>
              <a:gd name="connsiteX1" fmla="*/ 755734 w 2210827"/>
              <a:gd name="connsiteY1" fmla="*/ 563477 h 2052126"/>
              <a:gd name="connsiteX2" fmla="*/ 553279 w 2210827"/>
              <a:gd name="connsiteY2" fmla="*/ 814835 h 2052126"/>
              <a:gd name="connsiteX3" fmla="*/ 1399725 w 2210827"/>
              <a:gd name="connsiteY3" fmla="*/ 1556826 h 2052126"/>
              <a:gd name="connsiteX4" fmla="*/ 1656581 w 2210827"/>
              <a:gd name="connsiteY4" fmla="*/ 1249597 h 2052126"/>
              <a:gd name="connsiteX5" fmla="*/ 2199825 w 2210827"/>
              <a:gd name="connsiteY5" fmla="*/ 1499676 h 2052126"/>
              <a:gd name="connsiteX6" fmla="*/ 2165112 w 2210827"/>
              <a:gd name="connsiteY6" fmla="*/ 1811891 h 2052126"/>
              <a:gd name="connsiteX7" fmla="*/ 1666425 w 2210827"/>
              <a:gd name="connsiteY7" fmla="*/ 2052126 h 2052126"/>
              <a:gd name="connsiteX8" fmla="*/ 5879 w 2210827"/>
              <a:gd name="connsiteY8" fmla="*/ 590455 h 2052126"/>
              <a:gd name="connsiteX9" fmla="*/ 202963 w 2210827"/>
              <a:gd name="connsiteY9" fmla="*/ 56735 h 2052126"/>
              <a:gd name="connsiteX10" fmla="*/ 532311 w 2210827"/>
              <a:gd name="connsiteY10" fmla="*/ 17164 h 2052126"/>
              <a:gd name="connsiteX0" fmla="*/ 532311 w 2205014"/>
              <a:gd name="connsiteY0" fmla="*/ 17164 h 2052126"/>
              <a:gd name="connsiteX1" fmla="*/ 755734 w 2205014"/>
              <a:gd name="connsiteY1" fmla="*/ 563477 h 2052126"/>
              <a:gd name="connsiteX2" fmla="*/ 553279 w 2205014"/>
              <a:gd name="connsiteY2" fmla="*/ 814835 h 2052126"/>
              <a:gd name="connsiteX3" fmla="*/ 1399725 w 2205014"/>
              <a:gd name="connsiteY3" fmla="*/ 1556826 h 2052126"/>
              <a:gd name="connsiteX4" fmla="*/ 1656581 w 2205014"/>
              <a:gd name="connsiteY4" fmla="*/ 1249597 h 2052126"/>
              <a:gd name="connsiteX5" fmla="*/ 2199825 w 2205014"/>
              <a:gd name="connsiteY5" fmla="*/ 1499676 h 2052126"/>
              <a:gd name="connsiteX6" fmla="*/ 2131359 w 2205014"/>
              <a:gd name="connsiteY6" fmla="*/ 1818028 h 2052126"/>
              <a:gd name="connsiteX7" fmla="*/ 1666425 w 2205014"/>
              <a:gd name="connsiteY7" fmla="*/ 2052126 h 2052126"/>
              <a:gd name="connsiteX8" fmla="*/ 5879 w 2205014"/>
              <a:gd name="connsiteY8" fmla="*/ 590455 h 2052126"/>
              <a:gd name="connsiteX9" fmla="*/ 202963 w 2205014"/>
              <a:gd name="connsiteY9" fmla="*/ 56735 h 2052126"/>
              <a:gd name="connsiteX10" fmla="*/ 532311 w 2205014"/>
              <a:gd name="connsiteY10" fmla="*/ 17164 h 2052126"/>
              <a:gd name="connsiteX0" fmla="*/ 532311 w 2202839"/>
              <a:gd name="connsiteY0" fmla="*/ 17164 h 2052126"/>
              <a:gd name="connsiteX1" fmla="*/ 755734 w 2202839"/>
              <a:gd name="connsiteY1" fmla="*/ 563477 h 2052126"/>
              <a:gd name="connsiteX2" fmla="*/ 553279 w 2202839"/>
              <a:gd name="connsiteY2" fmla="*/ 814835 h 2052126"/>
              <a:gd name="connsiteX3" fmla="*/ 1399725 w 2202839"/>
              <a:gd name="connsiteY3" fmla="*/ 1556826 h 2052126"/>
              <a:gd name="connsiteX4" fmla="*/ 1656581 w 2202839"/>
              <a:gd name="connsiteY4" fmla="*/ 1249597 h 2052126"/>
              <a:gd name="connsiteX5" fmla="*/ 2199825 w 2202839"/>
              <a:gd name="connsiteY5" fmla="*/ 1499676 h 2052126"/>
              <a:gd name="connsiteX6" fmla="*/ 2091469 w 2202839"/>
              <a:gd name="connsiteY6" fmla="*/ 1827233 h 2052126"/>
              <a:gd name="connsiteX7" fmla="*/ 1666425 w 2202839"/>
              <a:gd name="connsiteY7" fmla="*/ 2052126 h 2052126"/>
              <a:gd name="connsiteX8" fmla="*/ 5879 w 2202839"/>
              <a:gd name="connsiteY8" fmla="*/ 590455 h 2052126"/>
              <a:gd name="connsiteX9" fmla="*/ 202963 w 2202839"/>
              <a:gd name="connsiteY9" fmla="*/ 56735 h 2052126"/>
              <a:gd name="connsiteX10" fmla="*/ 532311 w 2202839"/>
              <a:gd name="connsiteY10" fmla="*/ 17164 h 2052126"/>
              <a:gd name="connsiteX0" fmla="*/ 532311 w 2203429"/>
              <a:gd name="connsiteY0" fmla="*/ 17164 h 2052126"/>
              <a:gd name="connsiteX1" fmla="*/ 755734 w 2203429"/>
              <a:gd name="connsiteY1" fmla="*/ 563477 h 2052126"/>
              <a:gd name="connsiteX2" fmla="*/ 553279 w 2203429"/>
              <a:gd name="connsiteY2" fmla="*/ 814835 h 2052126"/>
              <a:gd name="connsiteX3" fmla="*/ 1399725 w 2203429"/>
              <a:gd name="connsiteY3" fmla="*/ 1556826 h 2052126"/>
              <a:gd name="connsiteX4" fmla="*/ 1656581 w 2203429"/>
              <a:gd name="connsiteY4" fmla="*/ 1249597 h 2052126"/>
              <a:gd name="connsiteX5" fmla="*/ 2199825 w 2203429"/>
              <a:gd name="connsiteY5" fmla="*/ 1499676 h 2052126"/>
              <a:gd name="connsiteX6" fmla="*/ 2106811 w 2203429"/>
              <a:gd name="connsiteY6" fmla="*/ 1851781 h 2052126"/>
              <a:gd name="connsiteX7" fmla="*/ 1666425 w 2203429"/>
              <a:gd name="connsiteY7" fmla="*/ 2052126 h 2052126"/>
              <a:gd name="connsiteX8" fmla="*/ 5879 w 2203429"/>
              <a:gd name="connsiteY8" fmla="*/ 590455 h 2052126"/>
              <a:gd name="connsiteX9" fmla="*/ 202963 w 2203429"/>
              <a:gd name="connsiteY9" fmla="*/ 56735 h 2052126"/>
              <a:gd name="connsiteX10" fmla="*/ 532311 w 2203429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5672"/>
              <a:gd name="connsiteY0" fmla="*/ 17164 h 2052126"/>
              <a:gd name="connsiteX1" fmla="*/ 755734 w 2205672"/>
              <a:gd name="connsiteY1" fmla="*/ 563477 h 2052126"/>
              <a:gd name="connsiteX2" fmla="*/ 553279 w 2205672"/>
              <a:gd name="connsiteY2" fmla="*/ 814835 h 2052126"/>
              <a:gd name="connsiteX3" fmla="*/ 1399725 w 2205672"/>
              <a:gd name="connsiteY3" fmla="*/ 1556826 h 2052126"/>
              <a:gd name="connsiteX4" fmla="*/ 1656581 w 2205672"/>
              <a:gd name="connsiteY4" fmla="*/ 1249597 h 2052126"/>
              <a:gd name="connsiteX5" fmla="*/ 2199825 w 2205672"/>
              <a:gd name="connsiteY5" fmla="*/ 1499676 h 2052126"/>
              <a:gd name="connsiteX6" fmla="*/ 2106811 w 2205672"/>
              <a:gd name="connsiteY6" fmla="*/ 1851781 h 2052126"/>
              <a:gd name="connsiteX7" fmla="*/ 1666425 w 2205672"/>
              <a:gd name="connsiteY7" fmla="*/ 2052126 h 2052126"/>
              <a:gd name="connsiteX8" fmla="*/ 5879 w 2205672"/>
              <a:gd name="connsiteY8" fmla="*/ 590455 h 2052126"/>
              <a:gd name="connsiteX9" fmla="*/ 202963 w 2205672"/>
              <a:gd name="connsiteY9" fmla="*/ 56735 h 2052126"/>
              <a:gd name="connsiteX10" fmla="*/ 532311 w 2205672"/>
              <a:gd name="connsiteY10" fmla="*/ 17164 h 205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672" h="2052126">
                <a:moveTo>
                  <a:pt x="532311" y="17164"/>
                </a:moveTo>
                <a:cubicBezTo>
                  <a:pt x="622127" y="200291"/>
                  <a:pt x="678192" y="358870"/>
                  <a:pt x="755734" y="563477"/>
                </a:cubicBezTo>
                <a:cubicBezTo>
                  <a:pt x="689272" y="676925"/>
                  <a:pt x="638152" y="750483"/>
                  <a:pt x="553279" y="814835"/>
                </a:cubicBezTo>
                <a:cubicBezTo>
                  <a:pt x="694279" y="1154220"/>
                  <a:pt x="1065413" y="1453714"/>
                  <a:pt x="1399725" y="1556826"/>
                </a:cubicBezTo>
                <a:cubicBezTo>
                  <a:pt x="1470001" y="1439074"/>
                  <a:pt x="1534141" y="1352007"/>
                  <a:pt x="1656581" y="1249597"/>
                </a:cubicBezTo>
                <a:cubicBezTo>
                  <a:pt x="1862210" y="1322729"/>
                  <a:pt x="2037154" y="1398928"/>
                  <a:pt x="2199825" y="1499676"/>
                </a:cubicBezTo>
                <a:cubicBezTo>
                  <a:pt x="2218938" y="1646706"/>
                  <a:pt x="2192025" y="1738504"/>
                  <a:pt x="2106811" y="1851781"/>
                </a:cubicBezTo>
                <a:cubicBezTo>
                  <a:pt x="1920124" y="2038232"/>
                  <a:pt x="1822426" y="2043644"/>
                  <a:pt x="1666425" y="2052126"/>
                </a:cubicBezTo>
                <a:cubicBezTo>
                  <a:pt x="720146" y="1943344"/>
                  <a:pt x="50031" y="1052110"/>
                  <a:pt x="5879" y="590455"/>
                </a:cubicBezTo>
                <a:cubicBezTo>
                  <a:pt x="-22525" y="333791"/>
                  <a:pt x="53398" y="175318"/>
                  <a:pt x="202963" y="56735"/>
                </a:cubicBezTo>
                <a:cubicBezTo>
                  <a:pt x="332180" y="-12711"/>
                  <a:pt x="393890" y="-8513"/>
                  <a:pt x="532311" y="171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9" name="Graphic 51">
            <a:extLst>
              <a:ext uri="{FF2B5EF4-FFF2-40B4-BE49-F238E27FC236}">
                <a16:creationId xmlns:a16="http://schemas.microsoft.com/office/drawing/2014/main" id="{79E1AD2F-F107-4BE7-958B-47F7E29AB04C}"/>
              </a:ext>
            </a:extLst>
          </p:cNvPr>
          <p:cNvGrpSpPr/>
          <p:nvPr/>
        </p:nvGrpSpPr>
        <p:grpSpPr>
          <a:xfrm>
            <a:off x="4508215" y="1427672"/>
            <a:ext cx="3186275" cy="2334941"/>
            <a:chOff x="1416767" y="0"/>
            <a:chExt cx="9358465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10C15BA-88FD-4359-A50F-E8FDA56CD5A0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FEDB484-1CF0-4FEA-A97B-CCFEB9655BCA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9238944-A3FB-47D2-BCAA-6D21F94F9FD5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5D529C-081F-401B-9C01-9FFBB65CE786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DE490F-A4C1-4733-940B-EEFD5D78E6F2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F58673E-1CF5-4800-9952-09F11FD2879C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C59FDA4-1D7B-47A6-AB6B-171C4018A83F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76E372F-012C-44E9-B512-27E589172FBB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02F662C-D0F7-44BC-A518-86B883FAA3C6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A8BE519-C72C-4997-9875-B6857E33BEE8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058216-0CEC-418F-8144-7567D02A7F87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5214D9C-F05D-4C2D-A480-5BDA6BBDA819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C0162B1-D504-442D-93BE-0011CF453AB5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13CA0C6-2938-4714-923C-A0CE63254CD5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2322AF2D-089C-4EC7-9711-632BA3C34A7C}"/>
              </a:ext>
            </a:extLst>
          </p:cNvPr>
          <p:cNvSpPr/>
          <p:nvPr/>
        </p:nvSpPr>
        <p:spPr>
          <a:xfrm>
            <a:off x="3066394" y="2342687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Arrow: Chevron 79">
            <a:extLst>
              <a:ext uri="{FF2B5EF4-FFF2-40B4-BE49-F238E27FC236}">
                <a16:creationId xmlns:a16="http://schemas.microsoft.com/office/drawing/2014/main" id="{22FD3284-83DE-4C10-B6E2-DD941CFD7BFB}"/>
              </a:ext>
            </a:extLst>
          </p:cNvPr>
          <p:cNvSpPr/>
          <p:nvPr/>
        </p:nvSpPr>
        <p:spPr>
          <a:xfrm>
            <a:off x="8435106" y="2191476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B93E172-4E9F-4510-800D-D12FEE21768E}"/>
              </a:ext>
            </a:extLst>
          </p:cNvPr>
          <p:cNvGrpSpPr/>
          <p:nvPr/>
        </p:nvGrpSpPr>
        <p:grpSpPr>
          <a:xfrm>
            <a:off x="826290" y="4022593"/>
            <a:ext cx="2652566" cy="865838"/>
            <a:chOff x="2079596" y="4282215"/>
            <a:chExt cx="3303213" cy="86583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E39206F-BC25-4208-BB4C-B13F7D12AB57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F78BE1-7063-40D6-AA90-60D91AD53BD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2E78359-3F3B-4CC5-948F-5F7D10885059}"/>
              </a:ext>
            </a:extLst>
          </p:cNvPr>
          <p:cNvGrpSpPr/>
          <p:nvPr/>
        </p:nvGrpSpPr>
        <p:grpSpPr>
          <a:xfrm>
            <a:off x="4473108" y="4022593"/>
            <a:ext cx="2652566" cy="865838"/>
            <a:chOff x="2079596" y="4282215"/>
            <a:chExt cx="3303213" cy="865838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7DC67D9-2344-4C8F-8763-12BC69FF1346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423DA7D-33FB-465E-834F-0A72FFCD275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DB28F1C-6B07-47F2-8829-23147D03E9CA}"/>
              </a:ext>
            </a:extLst>
          </p:cNvPr>
          <p:cNvSpPr txBox="1"/>
          <p:nvPr/>
        </p:nvSpPr>
        <p:spPr>
          <a:xfrm>
            <a:off x="5848766" y="509795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3D9141A-C1EF-4C8E-85F4-E0793241133D}"/>
              </a:ext>
            </a:extLst>
          </p:cNvPr>
          <p:cNvGrpSpPr/>
          <p:nvPr/>
        </p:nvGrpSpPr>
        <p:grpSpPr>
          <a:xfrm>
            <a:off x="763967" y="5096225"/>
            <a:ext cx="5332033" cy="1325077"/>
            <a:chOff x="4980628" y="1360115"/>
            <a:chExt cx="2236570" cy="132507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316A1C-D0B1-4086-8D4D-588C00A44AD3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B9162AA-CFC7-44E8-9988-59B3A16F0392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579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4AE0F-EFE3-43AD-80C6-B34C5F4306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F4C67-0AEA-4F73-B518-F1F4856E512D}"/>
              </a:ext>
            </a:extLst>
          </p:cNvPr>
          <p:cNvSpPr/>
          <p:nvPr/>
        </p:nvSpPr>
        <p:spPr>
          <a:xfrm>
            <a:off x="0" y="673206"/>
            <a:ext cx="12192000" cy="165618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ight Triangle 4">
            <a:extLst>
              <a:ext uri="{FF2B5EF4-FFF2-40B4-BE49-F238E27FC236}">
                <a16:creationId xmlns:a16="http://schemas.microsoft.com/office/drawing/2014/main" id="{D645CAC1-02FF-4107-AD83-1B3BB8733E23}"/>
              </a:ext>
            </a:extLst>
          </p:cNvPr>
          <p:cNvSpPr/>
          <p:nvPr/>
        </p:nvSpPr>
        <p:spPr>
          <a:xfrm rot="10800000" flipH="1">
            <a:off x="980432" y="457182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0438C-AE09-42C6-88F4-E09CEDA32CB8}"/>
              </a:ext>
            </a:extLst>
          </p:cNvPr>
          <p:cNvSpPr txBox="1"/>
          <p:nvPr/>
        </p:nvSpPr>
        <p:spPr>
          <a:xfrm>
            <a:off x="1362066" y="762634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DA7F3-94CF-4162-931D-1F5E2895A090}"/>
              </a:ext>
            </a:extLst>
          </p:cNvPr>
          <p:cNvSpPr txBox="1"/>
          <p:nvPr/>
        </p:nvSpPr>
        <p:spPr>
          <a:xfrm>
            <a:off x="5159897" y="916525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73471-DB0A-4649-8B58-ECCFC6F0CEA7}"/>
              </a:ext>
            </a:extLst>
          </p:cNvPr>
          <p:cNvSpPr txBox="1"/>
          <p:nvPr/>
        </p:nvSpPr>
        <p:spPr>
          <a:xfrm>
            <a:off x="6560375" y="4430468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2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4D163132-3CC9-4ED1-96E7-94ED06090D64}"/>
              </a:ext>
            </a:extLst>
          </p:cNvPr>
          <p:cNvGrpSpPr/>
          <p:nvPr/>
        </p:nvGrpSpPr>
        <p:grpSpPr>
          <a:xfrm>
            <a:off x="2804645" y="2799907"/>
            <a:ext cx="786508" cy="1309462"/>
            <a:chOff x="756338" y="2636912"/>
            <a:chExt cx="1152128" cy="191818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CCE12FB-3048-446D-8347-602B742AC1D7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D00F3EE6-EBD4-4ECD-9B55-50D8A592BB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45" name="Rounded Rectangle 49">
                <a:extLst>
                  <a:ext uri="{FF2B5EF4-FFF2-40B4-BE49-F238E27FC236}">
                    <a16:creationId xmlns:a16="http://schemas.microsoft.com/office/drawing/2014/main" id="{51FD6AAB-232E-4757-B2AF-9B8711E23A98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F366F26-1968-49FF-A581-E33622EA2865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7" name="Right Triangle 3">
                <a:extLst>
                  <a:ext uri="{FF2B5EF4-FFF2-40B4-BE49-F238E27FC236}">
                    <a16:creationId xmlns:a16="http://schemas.microsoft.com/office/drawing/2014/main" id="{A1B5D54A-9F54-4707-BCAD-E2D8B20A6FE4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9421A6-E6BE-454B-955B-D37238C54135}"/>
                </a:ext>
              </a:extLst>
            </p:cNvPr>
            <p:cNvSpPr/>
            <p:nvPr/>
          </p:nvSpPr>
          <p:spPr>
            <a:xfrm>
              <a:off x="1260394" y="4352086"/>
              <a:ext cx="144017" cy="14401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5BF392-5D0F-4A28-B627-CC829DC3666D}"/>
              </a:ext>
            </a:extLst>
          </p:cNvPr>
          <p:cNvSpPr/>
          <p:nvPr/>
        </p:nvSpPr>
        <p:spPr>
          <a:xfrm>
            <a:off x="3405286" y="3418416"/>
            <a:ext cx="548033" cy="74014"/>
          </a:xfrm>
          <a:custGeom>
            <a:avLst/>
            <a:gdLst>
              <a:gd name="connsiteX0" fmla="*/ 37007 w 548033"/>
              <a:gd name="connsiteY0" fmla="*/ 0 h 74014"/>
              <a:gd name="connsiteX1" fmla="*/ 548033 w 548033"/>
              <a:gd name="connsiteY1" fmla="*/ 0 h 74014"/>
              <a:gd name="connsiteX2" fmla="*/ 548033 w 548033"/>
              <a:gd name="connsiteY2" fmla="*/ 73374 h 74014"/>
              <a:gd name="connsiteX3" fmla="*/ 37007 w 548033"/>
              <a:gd name="connsiteY3" fmla="*/ 74014 h 74014"/>
              <a:gd name="connsiteX4" fmla="*/ 0 w 548033"/>
              <a:gd name="connsiteY4" fmla="*/ 37007 h 74014"/>
              <a:gd name="connsiteX5" fmla="*/ 37007 w 548033"/>
              <a:gd name="connsiteY5" fmla="*/ 0 h 7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033" h="74014">
                <a:moveTo>
                  <a:pt x="37007" y="0"/>
                </a:moveTo>
                <a:lnTo>
                  <a:pt x="548033" y="0"/>
                </a:lnTo>
                <a:lnTo>
                  <a:pt x="548033" y="73374"/>
                </a:lnTo>
                <a:lnTo>
                  <a:pt x="37007" y="74014"/>
                </a:lnTo>
                <a:cubicBezTo>
                  <a:pt x="16535" y="74014"/>
                  <a:pt x="0" y="56692"/>
                  <a:pt x="0" y="37007"/>
                </a:cubicBezTo>
                <a:cubicBezTo>
                  <a:pt x="0" y="16535"/>
                  <a:pt x="17322" y="0"/>
                  <a:pt x="3700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EFC2CE-8920-45A3-BAD7-488164AB9ECF}"/>
              </a:ext>
            </a:extLst>
          </p:cNvPr>
          <p:cNvGrpSpPr/>
          <p:nvPr/>
        </p:nvGrpSpPr>
        <p:grpSpPr>
          <a:xfrm>
            <a:off x="-7366" y="2231690"/>
            <a:ext cx="4086409" cy="2407122"/>
            <a:chOff x="-7366" y="2231690"/>
            <a:chExt cx="4086409" cy="2407122"/>
          </a:xfrm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Freeform 36">
              <a:extLst>
                <a:ext uri="{FF2B5EF4-FFF2-40B4-BE49-F238E27FC236}">
                  <a16:creationId xmlns:a16="http://schemas.microsoft.com/office/drawing/2014/main" id="{51995150-19E4-48E2-AFCD-3BDCA3FFA7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40850" y="2833400"/>
              <a:ext cx="2055457" cy="1210749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353684FE-726F-4FD7-A093-6128EBEBEE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70238" y="2630006"/>
              <a:ext cx="2407122" cy="161048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562376-4534-4AC8-B5F3-1CCDF3489370}"/>
                </a:ext>
              </a:extLst>
            </p:cNvPr>
            <p:cNvSpPr/>
            <p:nvPr/>
          </p:nvSpPr>
          <p:spPr>
            <a:xfrm>
              <a:off x="-7366" y="3374070"/>
              <a:ext cx="1318846" cy="122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Graphic 1">
            <a:extLst>
              <a:ext uri="{FF2B5EF4-FFF2-40B4-BE49-F238E27FC236}">
                <a16:creationId xmlns:a16="http://schemas.microsoft.com/office/drawing/2014/main" id="{709AA23E-ED76-4145-A236-499C363391D1}"/>
              </a:ext>
            </a:extLst>
          </p:cNvPr>
          <p:cNvSpPr/>
          <p:nvPr/>
        </p:nvSpPr>
        <p:spPr>
          <a:xfrm>
            <a:off x="3882860" y="2074179"/>
            <a:ext cx="2803068" cy="2228282"/>
          </a:xfrm>
          <a:custGeom>
            <a:avLst/>
            <a:gdLst>
              <a:gd name="connsiteX0" fmla="*/ 2900363 w 3390900"/>
              <a:gd name="connsiteY0" fmla="*/ 1265873 h 2695575"/>
              <a:gd name="connsiteX1" fmla="*/ 2855595 w 3390900"/>
              <a:gd name="connsiteY1" fmla="*/ 1234440 h 2695575"/>
              <a:gd name="connsiteX2" fmla="*/ 2813685 w 3390900"/>
              <a:gd name="connsiteY2" fmla="*/ 1269683 h 2695575"/>
              <a:gd name="connsiteX3" fmla="*/ 2707005 w 3390900"/>
              <a:gd name="connsiteY3" fmla="*/ 1832610 h 2695575"/>
              <a:gd name="connsiteX4" fmla="*/ 2597468 w 3390900"/>
              <a:gd name="connsiteY4" fmla="*/ 628650 h 2695575"/>
              <a:gd name="connsiteX5" fmla="*/ 2552700 w 3390900"/>
              <a:gd name="connsiteY5" fmla="*/ 589598 h 2695575"/>
              <a:gd name="connsiteX6" fmla="*/ 2507933 w 3390900"/>
              <a:gd name="connsiteY6" fmla="*/ 628650 h 2695575"/>
              <a:gd name="connsiteX7" fmla="*/ 2333625 w 3390900"/>
              <a:gd name="connsiteY7" fmla="*/ 1626870 h 2695575"/>
              <a:gd name="connsiteX8" fmla="*/ 1795463 w 3390900"/>
              <a:gd name="connsiteY8" fmla="*/ 1626870 h 2695575"/>
              <a:gd name="connsiteX9" fmla="*/ 1660208 w 3390900"/>
              <a:gd name="connsiteY9" fmla="*/ 1047750 h 2695575"/>
              <a:gd name="connsiteX10" fmla="*/ 1617345 w 3390900"/>
              <a:gd name="connsiteY10" fmla="*/ 1013460 h 2695575"/>
              <a:gd name="connsiteX11" fmla="*/ 1574483 w 3390900"/>
              <a:gd name="connsiteY11" fmla="*/ 1047750 h 2695575"/>
              <a:gd name="connsiteX12" fmla="*/ 1479233 w 3390900"/>
              <a:gd name="connsiteY12" fmla="*/ 1475423 h 2695575"/>
              <a:gd name="connsiteX13" fmla="*/ 1363028 w 3390900"/>
              <a:gd name="connsiteY13" fmla="*/ 40958 h 2695575"/>
              <a:gd name="connsiteX14" fmla="*/ 1319213 w 3390900"/>
              <a:gd name="connsiteY14" fmla="*/ 0 h 2695575"/>
              <a:gd name="connsiteX15" fmla="*/ 1274445 w 3390900"/>
              <a:gd name="connsiteY15" fmla="*/ 41910 h 2695575"/>
              <a:gd name="connsiteX16" fmla="*/ 1102043 w 3390900"/>
              <a:gd name="connsiteY16" fmla="*/ 2458403 h 2695575"/>
              <a:gd name="connsiteX17" fmla="*/ 992505 w 3390900"/>
              <a:gd name="connsiteY17" fmla="*/ 1335405 h 2695575"/>
              <a:gd name="connsiteX18" fmla="*/ 954405 w 3390900"/>
              <a:gd name="connsiteY18" fmla="*/ 1294448 h 2695575"/>
              <a:gd name="connsiteX19" fmla="*/ 907733 w 3390900"/>
              <a:gd name="connsiteY19" fmla="*/ 1323975 h 2695575"/>
              <a:gd name="connsiteX20" fmla="*/ 797243 w 3390900"/>
              <a:gd name="connsiteY20" fmla="*/ 1624013 h 2695575"/>
              <a:gd name="connsiteX21" fmla="*/ 44768 w 3390900"/>
              <a:gd name="connsiteY21" fmla="*/ 1624013 h 2695575"/>
              <a:gd name="connsiteX22" fmla="*/ 0 w 3390900"/>
              <a:gd name="connsiteY22" fmla="*/ 1668780 h 2695575"/>
              <a:gd name="connsiteX23" fmla="*/ 44768 w 3390900"/>
              <a:gd name="connsiteY23" fmla="*/ 1713548 h 2695575"/>
              <a:gd name="connsiteX24" fmla="*/ 805815 w 3390900"/>
              <a:gd name="connsiteY24" fmla="*/ 1712595 h 2695575"/>
              <a:gd name="connsiteX25" fmla="*/ 878205 w 3390900"/>
              <a:gd name="connsiteY25" fmla="*/ 1662113 h 2695575"/>
              <a:gd name="connsiteX26" fmla="*/ 922973 w 3390900"/>
              <a:gd name="connsiteY26" fmla="*/ 1541145 h 2695575"/>
              <a:gd name="connsiteX27" fmla="*/ 1028700 w 3390900"/>
              <a:gd name="connsiteY27" fmla="*/ 2635568 h 2695575"/>
              <a:gd name="connsiteX28" fmla="*/ 1100138 w 3390900"/>
              <a:gd name="connsiteY28" fmla="*/ 2704148 h 2695575"/>
              <a:gd name="connsiteX29" fmla="*/ 1104900 w 3390900"/>
              <a:gd name="connsiteY29" fmla="*/ 2704148 h 2695575"/>
              <a:gd name="connsiteX30" fmla="*/ 1154430 w 3390900"/>
              <a:gd name="connsiteY30" fmla="*/ 2685098 h 2695575"/>
              <a:gd name="connsiteX31" fmla="*/ 1180148 w 3390900"/>
              <a:gd name="connsiteY31" fmla="*/ 2632710 h 2695575"/>
              <a:gd name="connsiteX32" fmla="*/ 1326833 w 3390900"/>
              <a:gd name="connsiteY32" fmla="*/ 537210 h 2695575"/>
              <a:gd name="connsiteX33" fmla="*/ 1403985 w 3390900"/>
              <a:gd name="connsiteY33" fmla="*/ 1604963 h 2695575"/>
              <a:gd name="connsiteX34" fmla="*/ 1458278 w 3390900"/>
              <a:gd name="connsiteY34" fmla="*/ 1668780 h 2695575"/>
              <a:gd name="connsiteX35" fmla="*/ 1542098 w 3390900"/>
              <a:gd name="connsiteY35" fmla="*/ 1615440 h 2695575"/>
              <a:gd name="connsiteX36" fmla="*/ 1622108 w 3390900"/>
              <a:gd name="connsiteY36" fmla="*/ 1254443 h 2695575"/>
              <a:gd name="connsiteX37" fmla="*/ 1716405 w 3390900"/>
              <a:gd name="connsiteY37" fmla="*/ 1659255 h 2695575"/>
              <a:gd name="connsiteX38" fmla="*/ 1784033 w 3390900"/>
              <a:gd name="connsiteY38" fmla="*/ 1712595 h 2695575"/>
              <a:gd name="connsiteX39" fmla="*/ 2356485 w 3390900"/>
              <a:gd name="connsiteY39" fmla="*/ 1712595 h 2695575"/>
              <a:gd name="connsiteX40" fmla="*/ 2425065 w 3390900"/>
              <a:gd name="connsiteY40" fmla="*/ 1652588 h 2695575"/>
              <a:gd name="connsiteX41" fmla="*/ 2555558 w 3390900"/>
              <a:gd name="connsiteY41" fmla="*/ 879158 h 2695575"/>
              <a:gd name="connsiteX42" fmla="*/ 2640330 w 3390900"/>
              <a:gd name="connsiteY42" fmla="*/ 1994535 h 2695575"/>
              <a:gd name="connsiteX43" fmla="*/ 2693670 w 3390900"/>
              <a:gd name="connsiteY43" fmla="*/ 2051685 h 2695575"/>
              <a:gd name="connsiteX44" fmla="*/ 2769870 w 3390900"/>
              <a:gd name="connsiteY44" fmla="*/ 1999298 h 2695575"/>
              <a:gd name="connsiteX45" fmla="*/ 2871788 w 3390900"/>
              <a:gd name="connsiteY45" fmla="*/ 1464945 h 2695575"/>
              <a:gd name="connsiteX46" fmla="*/ 2927985 w 3390900"/>
              <a:gd name="connsiteY46" fmla="*/ 1656398 h 2695575"/>
              <a:gd name="connsiteX47" fmla="*/ 2989898 w 3390900"/>
              <a:gd name="connsiteY47" fmla="*/ 1702118 h 2695575"/>
              <a:gd name="connsiteX48" fmla="*/ 3398520 w 3390900"/>
              <a:gd name="connsiteY48" fmla="*/ 1702118 h 2695575"/>
              <a:gd name="connsiteX49" fmla="*/ 3398520 w 3390900"/>
              <a:gd name="connsiteY49" fmla="*/ 1615440 h 2695575"/>
              <a:gd name="connsiteX50" fmla="*/ 3005138 w 3390900"/>
              <a:gd name="connsiteY50" fmla="*/ 1615440 h 2695575"/>
              <a:gd name="connsiteX51" fmla="*/ 2900363 w 3390900"/>
              <a:gd name="connsiteY51" fmla="*/ 1265873 h 26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90900" h="2695575">
                <a:moveTo>
                  <a:pt x="2900363" y="1265873"/>
                </a:moveTo>
                <a:cubicBezTo>
                  <a:pt x="2895600" y="1246823"/>
                  <a:pt x="2877503" y="1232535"/>
                  <a:pt x="2855595" y="1234440"/>
                </a:cubicBezTo>
                <a:cubicBezTo>
                  <a:pt x="2835593" y="1234440"/>
                  <a:pt x="2817495" y="1249680"/>
                  <a:pt x="2813685" y="1269683"/>
                </a:cubicBezTo>
                <a:lnTo>
                  <a:pt x="2707005" y="1832610"/>
                </a:lnTo>
                <a:lnTo>
                  <a:pt x="2597468" y="628650"/>
                </a:lnTo>
                <a:cubicBezTo>
                  <a:pt x="2594610" y="605790"/>
                  <a:pt x="2575560" y="589598"/>
                  <a:pt x="2552700" y="589598"/>
                </a:cubicBezTo>
                <a:cubicBezTo>
                  <a:pt x="2529840" y="589598"/>
                  <a:pt x="2510790" y="605790"/>
                  <a:pt x="2507933" y="628650"/>
                </a:cubicBezTo>
                <a:lnTo>
                  <a:pt x="2333625" y="1626870"/>
                </a:lnTo>
                <a:lnTo>
                  <a:pt x="1795463" y="1626870"/>
                </a:lnTo>
                <a:lnTo>
                  <a:pt x="1660208" y="1047750"/>
                </a:lnTo>
                <a:cubicBezTo>
                  <a:pt x="1655445" y="1027748"/>
                  <a:pt x="1637348" y="1013460"/>
                  <a:pt x="1617345" y="1013460"/>
                </a:cubicBezTo>
                <a:cubicBezTo>
                  <a:pt x="1597343" y="1013460"/>
                  <a:pt x="1579245" y="1027748"/>
                  <a:pt x="1574483" y="1047750"/>
                </a:cubicBezTo>
                <a:lnTo>
                  <a:pt x="1479233" y="1475423"/>
                </a:lnTo>
                <a:lnTo>
                  <a:pt x="1363028" y="40958"/>
                </a:lnTo>
                <a:cubicBezTo>
                  <a:pt x="1362075" y="18098"/>
                  <a:pt x="1342073" y="0"/>
                  <a:pt x="1319213" y="0"/>
                </a:cubicBezTo>
                <a:cubicBezTo>
                  <a:pt x="1295400" y="0"/>
                  <a:pt x="1276350" y="19050"/>
                  <a:pt x="1274445" y="41910"/>
                </a:cubicBezTo>
                <a:lnTo>
                  <a:pt x="1102043" y="2458403"/>
                </a:lnTo>
                <a:lnTo>
                  <a:pt x="992505" y="1335405"/>
                </a:lnTo>
                <a:cubicBezTo>
                  <a:pt x="991553" y="1313498"/>
                  <a:pt x="974408" y="1297305"/>
                  <a:pt x="954405" y="1294448"/>
                </a:cubicBezTo>
                <a:cubicBezTo>
                  <a:pt x="934403" y="1291590"/>
                  <a:pt x="915353" y="1304925"/>
                  <a:pt x="907733" y="1323975"/>
                </a:cubicBezTo>
                <a:lnTo>
                  <a:pt x="797243" y="1624013"/>
                </a:lnTo>
                <a:lnTo>
                  <a:pt x="44768" y="1624013"/>
                </a:lnTo>
                <a:cubicBezTo>
                  <a:pt x="20955" y="1624013"/>
                  <a:pt x="0" y="1644015"/>
                  <a:pt x="0" y="1668780"/>
                </a:cubicBezTo>
                <a:cubicBezTo>
                  <a:pt x="0" y="1692593"/>
                  <a:pt x="20003" y="1713548"/>
                  <a:pt x="44768" y="1713548"/>
                </a:cubicBezTo>
                <a:lnTo>
                  <a:pt x="805815" y="1712595"/>
                </a:lnTo>
                <a:cubicBezTo>
                  <a:pt x="837248" y="1712595"/>
                  <a:pt x="866775" y="1692593"/>
                  <a:pt x="878205" y="1662113"/>
                </a:cubicBezTo>
                <a:lnTo>
                  <a:pt x="922973" y="1541145"/>
                </a:lnTo>
                <a:lnTo>
                  <a:pt x="1028700" y="2635568"/>
                </a:lnTo>
                <a:cubicBezTo>
                  <a:pt x="1032510" y="2672715"/>
                  <a:pt x="1062990" y="2701290"/>
                  <a:pt x="1100138" y="2704148"/>
                </a:cubicBezTo>
                <a:cubicBezTo>
                  <a:pt x="1101090" y="2704148"/>
                  <a:pt x="1103948" y="2704148"/>
                  <a:pt x="1104900" y="2704148"/>
                </a:cubicBezTo>
                <a:cubicBezTo>
                  <a:pt x="1122998" y="2704148"/>
                  <a:pt x="1140143" y="2697480"/>
                  <a:pt x="1154430" y="2685098"/>
                </a:cubicBezTo>
                <a:cubicBezTo>
                  <a:pt x="1169670" y="2670810"/>
                  <a:pt x="1178243" y="2653665"/>
                  <a:pt x="1180148" y="2632710"/>
                </a:cubicBezTo>
                <a:lnTo>
                  <a:pt x="1326833" y="537210"/>
                </a:lnTo>
                <a:lnTo>
                  <a:pt x="1403985" y="1604963"/>
                </a:lnTo>
                <a:cubicBezTo>
                  <a:pt x="1406843" y="1635443"/>
                  <a:pt x="1427798" y="1662113"/>
                  <a:pt x="1458278" y="1668780"/>
                </a:cubicBezTo>
                <a:cubicBezTo>
                  <a:pt x="1496378" y="1677353"/>
                  <a:pt x="1533525" y="1653540"/>
                  <a:pt x="1542098" y="1615440"/>
                </a:cubicBezTo>
                <a:lnTo>
                  <a:pt x="1622108" y="1254443"/>
                </a:lnTo>
                <a:lnTo>
                  <a:pt x="1716405" y="1659255"/>
                </a:lnTo>
                <a:cubicBezTo>
                  <a:pt x="1724025" y="1690688"/>
                  <a:pt x="1751648" y="1712595"/>
                  <a:pt x="1784033" y="1712595"/>
                </a:cubicBezTo>
                <a:lnTo>
                  <a:pt x="2356485" y="1712595"/>
                </a:lnTo>
                <a:cubicBezTo>
                  <a:pt x="2391728" y="1712595"/>
                  <a:pt x="2421255" y="1686878"/>
                  <a:pt x="2425065" y="1652588"/>
                </a:cubicBezTo>
                <a:lnTo>
                  <a:pt x="2555558" y="879158"/>
                </a:lnTo>
                <a:lnTo>
                  <a:pt x="2640330" y="1994535"/>
                </a:lnTo>
                <a:cubicBezTo>
                  <a:pt x="2644140" y="2024063"/>
                  <a:pt x="2666048" y="2046923"/>
                  <a:pt x="2693670" y="2051685"/>
                </a:cubicBezTo>
                <a:cubicBezTo>
                  <a:pt x="2728913" y="2058353"/>
                  <a:pt x="2763203" y="2035493"/>
                  <a:pt x="2769870" y="1999298"/>
                </a:cubicBezTo>
                <a:lnTo>
                  <a:pt x="2871788" y="1464945"/>
                </a:lnTo>
                <a:lnTo>
                  <a:pt x="2927985" y="1656398"/>
                </a:lnTo>
                <a:cubicBezTo>
                  <a:pt x="2936558" y="1683068"/>
                  <a:pt x="2962275" y="1702118"/>
                  <a:pt x="2989898" y="1702118"/>
                </a:cubicBezTo>
                <a:lnTo>
                  <a:pt x="3398520" y="1702118"/>
                </a:lnTo>
                <a:lnTo>
                  <a:pt x="3398520" y="1615440"/>
                </a:lnTo>
                <a:lnTo>
                  <a:pt x="3005138" y="1615440"/>
                </a:lnTo>
                <a:lnTo>
                  <a:pt x="2900363" y="126587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3E6664-8F69-4DC2-BC58-15393C0F85BC}"/>
              </a:ext>
            </a:extLst>
          </p:cNvPr>
          <p:cNvSpPr txBox="1"/>
          <p:nvPr/>
        </p:nvSpPr>
        <p:spPr>
          <a:xfrm>
            <a:off x="6136634" y="3723096"/>
            <a:ext cx="500277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3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AE7EFE-684C-4472-9AC3-4338B1925470}"/>
              </a:ext>
            </a:extLst>
          </p:cNvPr>
          <p:cNvSpPr txBox="1"/>
          <p:nvPr/>
        </p:nvSpPr>
        <p:spPr>
          <a:xfrm>
            <a:off x="6546800" y="2909269"/>
            <a:ext cx="4135358" cy="621624"/>
          </a:xfrm>
          <a:custGeom>
            <a:avLst/>
            <a:gdLst>
              <a:gd name="connsiteX0" fmla="*/ 1962608 w 3172469"/>
              <a:gd name="connsiteY0" fmla="*/ 271373 h 489350"/>
              <a:gd name="connsiteX1" fmla="*/ 1919532 w 3172469"/>
              <a:gd name="connsiteY1" fmla="*/ 324292 h 489350"/>
              <a:gd name="connsiteX2" fmla="*/ 1911602 w 3172469"/>
              <a:gd name="connsiteY2" fmla="*/ 344572 h 489350"/>
              <a:gd name="connsiteX3" fmla="*/ 1924054 w 3172469"/>
              <a:gd name="connsiteY3" fmla="*/ 367948 h 489350"/>
              <a:gd name="connsiteX4" fmla="*/ 1965963 w 3172469"/>
              <a:gd name="connsiteY4" fmla="*/ 380115 h 489350"/>
              <a:gd name="connsiteX5" fmla="*/ 2053900 w 3172469"/>
              <a:gd name="connsiteY5" fmla="*/ 359188 h 489350"/>
              <a:gd name="connsiteX6" fmla="*/ 2097025 w 3172469"/>
              <a:gd name="connsiteY6" fmla="*/ 316990 h 489350"/>
              <a:gd name="connsiteX7" fmla="*/ 2069084 w 3172469"/>
              <a:gd name="connsiteY7" fmla="*/ 293174 h 489350"/>
              <a:gd name="connsiteX8" fmla="*/ 1962608 w 3172469"/>
              <a:gd name="connsiteY8" fmla="*/ 271373 h 489350"/>
              <a:gd name="connsiteX9" fmla="*/ 3097166 w 3172469"/>
              <a:gd name="connsiteY9" fmla="*/ 267214 h 489350"/>
              <a:gd name="connsiteX10" fmla="*/ 3093372 w 3172469"/>
              <a:gd name="connsiteY10" fmla="*/ 268049 h 489350"/>
              <a:gd name="connsiteX11" fmla="*/ 3060925 w 3172469"/>
              <a:gd name="connsiteY11" fmla="*/ 288909 h 489350"/>
              <a:gd name="connsiteX12" fmla="*/ 3004277 w 3172469"/>
              <a:gd name="connsiteY12" fmla="*/ 339075 h 489350"/>
              <a:gd name="connsiteX13" fmla="*/ 3028226 w 3172469"/>
              <a:gd name="connsiteY13" fmla="*/ 350497 h 489350"/>
              <a:gd name="connsiteX14" fmla="*/ 3078129 w 3172469"/>
              <a:gd name="connsiteY14" fmla="*/ 302909 h 489350"/>
              <a:gd name="connsiteX15" fmla="*/ 3096322 w 3172469"/>
              <a:gd name="connsiteY15" fmla="*/ 271861 h 489350"/>
              <a:gd name="connsiteX16" fmla="*/ 3097166 w 3172469"/>
              <a:gd name="connsiteY16" fmla="*/ 267214 h 489350"/>
              <a:gd name="connsiteX17" fmla="*/ 1342100 w 3172469"/>
              <a:gd name="connsiteY17" fmla="*/ 260604 h 489350"/>
              <a:gd name="connsiteX18" fmla="*/ 1291463 w 3172469"/>
              <a:gd name="connsiteY18" fmla="*/ 299620 h 489350"/>
              <a:gd name="connsiteX19" fmla="*/ 1255856 w 3172469"/>
              <a:gd name="connsiteY19" fmla="*/ 346613 h 489350"/>
              <a:gd name="connsiteX20" fmla="*/ 1250192 w 3172469"/>
              <a:gd name="connsiteY20" fmla="*/ 377533 h 489350"/>
              <a:gd name="connsiteX21" fmla="*/ 1255175 w 3172469"/>
              <a:gd name="connsiteY21" fmla="*/ 388388 h 489350"/>
              <a:gd name="connsiteX22" fmla="*/ 1268902 w 3172469"/>
              <a:gd name="connsiteY22" fmla="*/ 392888 h 489350"/>
              <a:gd name="connsiteX23" fmla="*/ 1313843 w 3172469"/>
              <a:gd name="connsiteY23" fmla="*/ 373311 h 489350"/>
              <a:gd name="connsiteX24" fmla="*/ 1307788 w 3172469"/>
              <a:gd name="connsiteY24" fmla="*/ 346586 h 489350"/>
              <a:gd name="connsiteX25" fmla="*/ 1342100 w 3172469"/>
              <a:gd name="connsiteY25" fmla="*/ 260604 h 489350"/>
              <a:gd name="connsiteX26" fmla="*/ 2842056 w 3172469"/>
              <a:gd name="connsiteY26" fmla="*/ 252535 h 489350"/>
              <a:gd name="connsiteX27" fmla="*/ 2736888 w 3172469"/>
              <a:gd name="connsiteY27" fmla="*/ 313443 h 489350"/>
              <a:gd name="connsiteX28" fmla="*/ 2697675 w 3172469"/>
              <a:gd name="connsiteY28" fmla="*/ 368114 h 489350"/>
              <a:gd name="connsiteX29" fmla="*/ 2704275 w 3172469"/>
              <a:gd name="connsiteY29" fmla="*/ 385495 h 489350"/>
              <a:gd name="connsiteX30" fmla="*/ 2746087 w 3172469"/>
              <a:gd name="connsiteY30" fmla="*/ 359316 h 489350"/>
              <a:gd name="connsiteX31" fmla="*/ 2842056 w 3172469"/>
              <a:gd name="connsiteY31" fmla="*/ 252535 h 489350"/>
              <a:gd name="connsiteX32" fmla="*/ 2555269 w 3172469"/>
              <a:gd name="connsiteY32" fmla="*/ 246481 h 489350"/>
              <a:gd name="connsiteX33" fmla="*/ 2513579 w 3172469"/>
              <a:gd name="connsiteY33" fmla="*/ 272788 h 489350"/>
              <a:gd name="connsiteX34" fmla="*/ 2478030 w 3172469"/>
              <a:gd name="connsiteY34" fmla="*/ 324255 h 489350"/>
              <a:gd name="connsiteX35" fmla="*/ 2533564 w 3172469"/>
              <a:gd name="connsiteY35" fmla="*/ 282791 h 489350"/>
              <a:gd name="connsiteX36" fmla="*/ 2555815 w 3172469"/>
              <a:gd name="connsiteY36" fmla="*/ 247017 h 489350"/>
              <a:gd name="connsiteX37" fmla="*/ 2555269 w 3172469"/>
              <a:gd name="connsiteY37" fmla="*/ 246481 h 489350"/>
              <a:gd name="connsiteX38" fmla="*/ 602643 w 3172469"/>
              <a:gd name="connsiteY38" fmla="*/ 246481 h 489350"/>
              <a:gd name="connsiteX39" fmla="*/ 560954 w 3172469"/>
              <a:gd name="connsiteY39" fmla="*/ 272788 h 489350"/>
              <a:gd name="connsiteX40" fmla="*/ 525405 w 3172469"/>
              <a:gd name="connsiteY40" fmla="*/ 324255 h 489350"/>
              <a:gd name="connsiteX41" fmla="*/ 580939 w 3172469"/>
              <a:gd name="connsiteY41" fmla="*/ 282791 h 489350"/>
              <a:gd name="connsiteX42" fmla="*/ 603190 w 3172469"/>
              <a:gd name="connsiteY42" fmla="*/ 247017 h 489350"/>
              <a:gd name="connsiteX43" fmla="*/ 602643 w 3172469"/>
              <a:gd name="connsiteY43" fmla="*/ 246481 h 489350"/>
              <a:gd name="connsiteX44" fmla="*/ 620817 w 3172469"/>
              <a:gd name="connsiteY44" fmla="*/ 197114 h 489350"/>
              <a:gd name="connsiteX45" fmla="*/ 651035 w 3172469"/>
              <a:gd name="connsiteY45" fmla="*/ 206249 h 489350"/>
              <a:gd name="connsiteX46" fmla="*/ 662651 w 3172469"/>
              <a:gd name="connsiteY46" fmla="*/ 231543 h 489350"/>
              <a:gd name="connsiteX47" fmla="*/ 522040 w 3172469"/>
              <a:gd name="connsiteY47" fmla="*/ 357302 h 489350"/>
              <a:gd name="connsiteX48" fmla="*/ 522040 w 3172469"/>
              <a:gd name="connsiteY48" fmla="*/ 360720 h 489350"/>
              <a:gd name="connsiteX49" fmla="*/ 529332 w 3172469"/>
              <a:gd name="connsiteY49" fmla="*/ 386952 h 489350"/>
              <a:gd name="connsiteX50" fmla="*/ 549494 w 3172469"/>
              <a:gd name="connsiteY50" fmla="*/ 395589 h 489350"/>
              <a:gd name="connsiteX51" fmla="*/ 596407 w 3172469"/>
              <a:gd name="connsiteY51" fmla="*/ 380469 h 489350"/>
              <a:gd name="connsiteX52" fmla="*/ 666015 w 3172469"/>
              <a:gd name="connsiteY52" fmla="*/ 333674 h 489350"/>
              <a:gd name="connsiteX53" fmla="*/ 666015 w 3172469"/>
              <a:gd name="connsiteY53" fmla="*/ 363185 h 489350"/>
              <a:gd name="connsiteX54" fmla="*/ 523262 w 3172469"/>
              <a:gd name="connsiteY54" fmla="*/ 459743 h 489350"/>
              <a:gd name="connsiteX55" fmla="*/ 471586 w 3172469"/>
              <a:gd name="connsiteY55" fmla="*/ 433581 h 489350"/>
              <a:gd name="connsiteX56" fmla="*/ 453160 w 3172469"/>
              <a:gd name="connsiteY56" fmla="*/ 364749 h 489350"/>
              <a:gd name="connsiteX57" fmla="*/ 479173 w 3172469"/>
              <a:gd name="connsiteY57" fmla="*/ 289820 h 489350"/>
              <a:gd name="connsiteX58" fmla="*/ 547147 w 3172469"/>
              <a:gd name="connsiteY58" fmla="*/ 224042 h 489350"/>
              <a:gd name="connsiteX59" fmla="*/ 620817 w 3172469"/>
              <a:gd name="connsiteY59" fmla="*/ 197114 h 489350"/>
              <a:gd name="connsiteX60" fmla="*/ 2277096 w 3172469"/>
              <a:gd name="connsiteY60" fmla="*/ 191735 h 489350"/>
              <a:gd name="connsiteX61" fmla="*/ 2292033 w 3172469"/>
              <a:gd name="connsiteY61" fmla="*/ 203672 h 489350"/>
              <a:gd name="connsiteX62" fmla="*/ 2281939 w 3172469"/>
              <a:gd name="connsiteY62" fmla="*/ 219981 h 489350"/>
              <a:gd name="connsiteX63" fmla="*/ 2360527 w 3172469"/>
              <a:gd name="connsiteY63" fmla="*/ 209898 h 489350"/>
              <a:gd name="connsiteX64" fmla="*/ 2376001 w 3172469"/>
              <a:gd name="connsiteY64" fmla="*/ 213927 h 489350"/>
              <a:gd name="connsiteX65" fmla="*/ 2385307 w 3172469"/>
              <a:gd name="connsiteY65" fmla="*/ 228061 h 489350"/>
              <a:gd name="connsiteX66" fmla="*/ 2389578 w 3172469"/>
              <a:gd name="connsiteY66" fmla="*/ 248367 h 489350"/>
              <a:gd name="connsiteX67" fmla="*/ 2384959 w 3172469"/>
              <a:gd name="connsiteY67" fmla="*/ 267832 h 489350"/>
              <a:gd name="connsiteX68" fmla="*/ 2360742 w 3172469"/>
              <a:gd name="connsiteY68" fmla="*/ 296137 h 489350"/>
              <a:gd name="connsiteX69" fmla="*/ 2333095 w 3172469"/>
              <a:gd name="connsiteY69" fmla="*/ 334306 h 489350"/>
              <a:gd name="connsiteX70" fmla="*/ 2321629 w 3172469"/>
              <a:gd name="connsiteY70" fmla="*/ 365424 h 489350"/>
              <a:gd name="connsiteX71" fmla="*/ 2333610 w 3172469"/>
              <a:gd name="connsiteY71" fmla="*/ 374725 h 489350"/>
              <a:gd name="connsiteX72" fmla="*/ 2410441 w 3172469"/>
              <a:gd name="connsiteY72" fmla="*/ 332999 h 489350"/>
              <a:gd name="connsiteX73" fmla="*/ 2410441 w 3172469"/>
              <a:gd name="connsiteY73" fmla="*/ 338426 h 489350"/>
              <a:gd name="connsiteX74" fmla="*/ 2412288 w 3172469"/>
              <a:gd name="connsiteY74" fmla="*/ 327977 h 489350"/>
              <a:gd name="connsiteX75" fmla="*/ 2431798 w 3172469"/>
              <a:gd name="connsiteY75" fmla="*/ 289820 h 489350"/>
              <a:gd name="connsiteX76" fmla="*/ 2499772 w 3172469"/>
              <a:gd name="connsiteY76" fmla="*/ 224042 h 489350"/>
              <a:gd name="connsiteX77" fmla="*/ 2573442 w 3172469"/>
              <a:gd name="connsiteY77" fmla="*/ 197114 h 489350"/>
              <a:gd name="connsiteX78" fmla="*/ 2603661 w 3172469"/>
              <a:gd name="connsiteY78" fmla="*/ 206249 h 489350"/>
              <a:gd name="connsiteX79" fmla="*/ 2615276 w 3172469"/>
              <a:gd name="connsiteY79" fmla="*/ 231543 h 489350"/>
              <a:gd name="connsiteX80" fmla="*/ 2474665 w 3172469"/>
              <a:gd name="connsiteY80" fmla="*/ 357302 h 489350"/>
              <a:gd name="connsiteX81" fmla="*/ 2474665 w 3172469"/>
              <a:gd name="connsiteY81" fmla="*/ 360720 h 489350"/>
              <a:gd name="connsiteX82" fmla="*/ 2481957 w 3172469"/>
              <a:gd name="connsiteY82" fmla="*/ 386952 h 489350"/>
              <a:gd name="connsiteX83" fmla="*/ 2502119 w 3172469"/>
              <a:gd name="connsiteY83" fmla="*/ 395589 h 489350"/>
              <a:gd name="connsiteX84" fmla="*/ 2549032 w 3172469"/>
              <a:gd name="connsiteY84" fmla="*/ 380469 h 489350"/>
              <a:gd name="connsiteX85" fmla="*/ 2618640 w 3172469"/>
              <a:gd name="connsiteY85" fmla="*/ 333674 h 489350"/>
              <a:gd name="connsiteX86" fmla="*/ 2618640 w 3172469"/>
              <a:gd name="connsiteY86" fmla="*/ 363185 h 489350"/>
              <a:gd name="connsiteX87" fmla="*/ 2475887 w 3172469"/>
              <a:gd name="connsiteY87" fmla="*/ 459743 h 489350"/>
              <a:gd name="connsiteX88" fmla="*/ 2424211 w 3172469"/>
              <a:gd name="connsiteY88" fmla="*/ 433581 h 489350"/>
              <a:gd name="connsiteX89" fmla="*/ 2406937 w 3172469"/>
              <a:gd name="connsiteY89" fmla="*/ 385052 h 489350"/>
              <a:gd name="connsiteX90" fmla="*/ 2406041 w 3172469"/>
              <a:gd name="connsiteY90" fmla="*/ 369254 h 489350"/>
              <a:gd name="connsiteX91" fmla="*/ 2381233 w 3172469"/>
              <a:gd name="connsiteY91" fmla="*/ 395137 h 489350"/>
              <a:gd name="connsiteX92" fmla="*/ 2351215 w 3172469"/>
              <a:gd name="connsiteY92" fmla="*/ 423037 h 489350"/>
              <a:gd name="connsiteX93" fmla="*/ 2298623 w 3172469"/>
              <a:gd name="connsiteY93" fmla="*/ 449649 h 489350"/>
              <a:gd name="connsiteX94" fmla="*/ 2269289 w 3172469"/>
              <a:gd name="connsiteY94" fmla="*/ 432386 h 489350"/>
              <a:gd name="connsiteX95" fmla="*/ 2259479 w 3172469"/>
              <a:gd name="connsiteY95" fmla="*/ 393681 h 489350"/>
              <a:gd name="connsiteX96" fmla="*/ 2275435 w 3172469"/>
              <a:gd name="connsiteY96" fmla="*/ 341287 h 489350"/>
              <a:gd name="connsiteX97" fmla="*/ 2319358 w 3172469"/>
              <a:gd name="connsiteY97" fmla="*/ 286847 h 489350"/>
              <a:gd name="connsiteX98" fmla="*/ 2266133 w 3172469"/>
              <a:gd name="connsiteY98" fmla="*/ 298441 h 489350"/>
              <a:gd name="connsiteX99" fmla="*/ 2195560 w 3172469"/>
              <a:gd name="connsiteY99" fmla="*/ 372957 h 489350"/>
              <a:gd name="connsiteX100" fmla="*/ 2195560 w 3172469"/>
              <a:gd name="connsiteY100" fmla="*/ 342525 h 489350"/>
              <a:gd name="connsiteX101" fmla="*/ 2222478 w 3172469"/>
              <a:gd name="connsiteY101" fmla="*/ 313228 h 489350"/>
              <a:gd name="connsiteX102" fmla="*/ 2202290 w 3172469"/>
              <a:gd name="connsiteY102" fmla="*/ 284018 h 489350"/>
              <a:gd name="connsiteX103" fmla="*/ 2230579 w 3172469"/>
              <a:gd name="connsiteY103" fmla="*/ 225751 h 489350"/>
              <a:gd name="connsiteX104" fmla="*/ 2277096 w 3172469"/>
              <a:gd name="connsiteY104" fmla="*/ 191735 h 489350"/>
              <a:gd name="connsiteX105" fmla="*/ 1220111 w 3172469"/>
              <a:gd name="connsiteY105" fmla="*/ 115707 h 489350"/>
              <a:gd name="connsiteX106" fmla="*/ 1241510 w 3172469"/>
              <a:gd name="connsiteY106" fmla="*/ 124033 h 489350"/>
              <a:gd name="connsiteX107" fmla="*/ 1249836 w 3172469"/>
              <a:gd name="connsiteY107" fmla="*/ 144757 h 489350"/>
              <a:gd name="connsiteX108" fmla="*/ 1234968 w 3172469"/>
              <a:gd name="connsiteY108" fmla="*/ 180987 h 489350"/>
              <a:gd name="connsiteX109" fmla="*/ 1199923 w 3172469"/>
              <a:gd name="connsiteY109" fmla="*/ 200061 h 489350"/>
              <a:gd name="connsiteX110" fmla="*/ 1178792 w 3172469"/>
              <a:gd name="connsiteY110" fmla="*/ 191686 h 489350"/>
              <a:gd name="connsiteX111" fmla="*/ 1170862 w 3172469"/>
              <a:gd name="connsiteY111" fmla="*/ 171000 h 489350"/>
              <a:gd name="connsiteX112" fmla="*/ 1186694 w 3172469"/>
              <a:gd name="connsiteY112" fmla="*/ 134931 h 489350"/>
              <a:gd name="connsiteX113" fmla="*/ 1220111 w 3172469"/>
              <a:gd name="connsiteY113" fmla="*/ 115707 h 489350"/>
              <a:gd name="connsiteX114" fmla="*/ 1074893 w 3172469"/>
              <a:gd name="connsiteY114" fmla="*/ 106963 h 489350"/>
              <a:gd name="connsiteX115" fmla="*/ 1099914 w 3172469"/>
              <a:gd name="connsiteY115" fmla="*/ 121215 h 489350"/>
              <a:gd name="connsiteX116" fmla="*/ 1084537 w 3172469"/>
              <a:gd name="connsiteY116" fmla="*/ 146708 h 489350"/>
              <a:gd name="connsiteX117" fmla="*/ 1064263 w 3172469"/>
              <a:gd name="connsiteY117" fmla="*/ 166467 h 489350"/>
              <a:gd name="connsiteX118" fmla="*/ 1097900 w 3172469"/>
              <a:gd name="connsiteY118" fmla="*/ 171686 h 489350"/>
              <a:gd name="connsiteX119" fmla="*/ 1047054 w 3172469"/>
              <a:gd name="connsiteY119" fmla="*/ 253875 h 489350"/>
              <a:gd name="connsiteX120" fmla="*/ 1003795 w 3172469"/>
              <a:gd name="connsiteY120" fmla="*/ 250510 h 489350"/>
              <a:gd name="connsiteX121" fmla="*/ 963686 w 3172469"/>
              <a:gd name="connsiteY121" fmla="*/ 323880 h 489350"/>
              <a:gd name="connsiteX122" fmla="*/ 952585 w 3172469"/>
              <a:gd name="connsiteY122" fmla="*/ 373504 h 489350"/>
              <a:gd name="connsiteX123" fmla="*/ 963890 w 3172469"/>
              <a:gd name="connsiteY123" fmla="*/ 388184 h 489350"/>
              <a:gd name="connsiteX124" fmla="*/ 1057533 w 3172469"/>
              <a:gd name="connsiteY124" fmla="*/ 332999 h 489350"/>
              <a:gd name="connsiteX125" fmla="*/ 1057533 w 3172469"/>
              <a:gd name="connsiteY125" fmla="*/ 357633 h 489350"/>
              <a:gd name="connsiteX126" fmla="*/ 1066411 w 3172469"/>
              <a:gd name="connsiteY126" fmla="*/ 314056 h 489350"/>
              <a:gd name="connsiteX127" fmla="*/ 1096164 w 3172469"/>
              <a:gd name="connsiteY127" fmla="*/ 263197 h 489350"/>
              <a:gd name="connsiteX128" fmla="*/ 1170990 w 3172469"/>
              <a:gd name="connsiteY128" fmla="*/ 211248 h 489350"/>
              <a:gd name="connsiteX129" fmla="*/ 1198037 w 3172469"/>
              <a:gd name="connsiteY129" fmla="*/ 232893 h 489350"/>
              <a:gd name="connsiteX130" fmla="*/ 1187289 w 3172469"/>
              <a:gd name="connsiteY130" fmla="*/ 262602 h 489350"/>
              <a:gd name="connsiteX131" fmla="*/ 1145541 w 3172469"/>
              <a:gd name="connsiteY131" fmla="*/ 316540 h 489350"/>
              <a:gd name="connsiteX132" fmla="*/ 1119941 w 3172469"/>
              <a:gd name="connsiteY132" fmla="*/ 344411 h 489350"/>
              <a:gd name="connsiteX133" fmla="*/ 1115955 w 3172469"/>
              <a:gd name="connsiteY133" fmla="*/ 359370 h 489350"/>
              <a:gd name="connsiteX134" fmla="*/ 1122733 w 3172469"/>
              <a:gd name="connsiteY134" fmla="*/ 375615 h 489350"/>
              <a:gd name="connsiteX135" fmla="*/ 1140719 w 3172469"/>
              <a:gd name="connsiteY135" fmla="*/ 382130 h 489350"/>
              <a:gd name="connsiteX136" fmla="*/ 1172196 w 3172469"/>
              <a:gd name="connsiteY136" fmla="*/ 371029 h 489350"/>
              <a:gd name="connsiteX137" fmla="*/ 1195598 w 3172469"/>
              <a:gd name="connsiteY137" fmla="*/ 356139 h 489350"/>
              <a:gd name="connsiteX138" fmla="*/ 1195978 w 3172469"/>
              <a:gd name="connsiteY138" fmla="*/ 355890 h 489350"/>
              <a:gd name="connsiteX139" fmla="*/ 1195435 w 3172469"/>
              <a:gd name="connsiteY139" fmla="*/ 351976 h 489350"/>
              <a:gd name="connsiteX140" fmla="*/ 1219867 w 3172469"/>
              <a:gd name="connsiteY140" fmla="*/ 285448 h 489350"/>
              <a:gd name="connsiteX141" fmla="*/ 1281782 w 3172469"/>
              <a:gd name="connsiteY141" fmla="*/ 225323 h 489350"/>
              <a:gd name="connsiteX142" fmla="*/ 1348958 w 3172469"/>
              <a:gd name="connsiteY142" fmla="*/ 201154 h 489350"/>
              <a:gd name="connsiteX143" fmla="*/ 1375131 w 3172469"/>
              <a:gd name="connsiteY143" fmla="*/ 207615 h 489350"/>
              <a:gd name="connsiteX144" fmla="*/ 1386763 w 3172469"/>
              <a:gd name="connsiteY144" fmla="*/ 225489 h 489350"/>
              <a:gd name="connsiteX145" fmla="*/ 1379369 w 3172469"/>
              <a:gd name="connsiteY145" fmla="*/ 237673 h 489350"/>
              <a:gd name="connsiteX146" fmla="*/ 1395699 w 3172469"/>
              <a:gd name="connsiteY146" fmla="*/ 247311 h 489350"/>
              <a:gd name="connsiteX147" fmla="*/ 1400897 w 3172469"/>
              <a:gd name="connsiteY147" fmla="*/ 270570 h 489350"/>
              <a:gd name="connsiteX148" fmla="*/ 1373315 w 3172469"/>
              <a:gd name="connsiteY148" fmla="*/ 355041 h 489350"/>
              <a:gd name="connsiteX149" fmla="*/ 1374895 w 3172469"/>
              <a:gd name="connsiteY149" fmla="*/ 355293 h 489350"/>
              <a:gd name="connsiteX150" fmla="*/ 1378346 w 3172469"/>
              <a:gd name="connsiteY150" fmla="*/ 363324 h 489350"/>
              <a:gd name="connsiteX151" fmla="*/ 1379369 w 3172469"/>
              <a:gd name="connsiteY151" fmla="*/ 369593 h 489350"/>
              <a:gd name="connsiteX152" fmla="*/ 1405655 w 3172469"/>
              <a:gd name="connsiteY152" fmla="*/ 345127 h 489350"/>
              <a:gd name="connsiteX153" fmla="*/ 1422138 w 3172469"/>
              <a:gd name="connsiteY153" fmla="*/ 334087 h 489350"/>
              <a:gd name="connsiteX154" fmla="*/ 1423238 w 3172469"/>
              <a:gd name="connsiteY154" fmla="*/ 329629 h 489350"/>
              <a:gd name="connsiteX155" fmla="*/ 1448457 w 3172469"/>
              <a:gd name="connsiteY155" fmla="*/ 286884 h 489350"/>
              <a:gd name="connsiteX156" fmla="*/ 1484151 w 3172469"/>
              <a:gd name="connsiteY156" fmla="*/ 243089 h 489350"/>
              <a:gd name="connsiteX157" fmla="*/ 1518923 w 3172469"/>
              <a:gd name="connsiteY157" fmla="*/ 229411 h 489350"/>
              <a:gd name="connsiteX158" fmla="*/ 1538640 w 3172469"/>
              <a:gd name="connsiteY158" fmla="*/ 235524 h 489350"/>
              <a:gd name="connsiteX159" fmla="*/ 1546634 w 3172469"/>
              <a:gd name="connsiteY159" fmla="*/ 250381 h 489350"/>
              <a:gd name="connsiteX160" fmla="*/ 1539433 w 3172469"/>
              <a:gd name="connsiteY160" fmla="*/ 267098 h 489350"/>
              <a:gd name="connsiteX161" fmla="*/ 1527999 w 3172469"/>
              <a:gd name="connsiteY161" fmla="*/ 279881 h 489350"/>
              <a:gd name="connsiteX162" fmla="*/ 1478011 w 3172469"/>
              <a:gd name="connsiteY162" fmla="*/ 349951 h 489350"/>
              <a:gd name="connsiteX163" fmla="*/ 1477207 w 3172469"/>
              <a:gd name="connsiteY163" fmla="*/ 353198 h 489350"/>
              <a:gd name="connsiteX164" fmla="*/ 1487430 w 3172469"/>
              <a:gd name="connsiteY164" fmla="*/ 342632 h 489350"/>
              <a:gd name="connsiteX165" fmla="*/ 1593016 w 3172469"/>
              <a:gd name="connsiteY165" fmla="*/ 237721 h 489350"/>
              <a:gd name="connsiteX166" fmla="*/ 1648765 w 3172469"/>
              <a:gd name="connsiteY166" fmla="*/ 209223 h 489350"/>
              <a:gd name="connsiteX167" fmla="*/ 1665218 w 3172469"/>
              <a:gd name="connsiteY167" fmla="*/ 228061 h 489350"/>
              <a:gd name="connsiteX168" fmla="*/ 1671096 w 3172469"/>
              <a:gd name="connsiteY168" fmla="*/ 259125 h 489350"/>
              <a:gd name="connsiteX169" fmla="*/ 1656973 w 3172469"/>
              <a:gd name="connsiteY169" fmla="*/ 279892 h 489350"/>
              <a:gd name="connsiteX170" fmla="*/ 1613831 w 3172469"/>
              <a:gd name="connsiteY170" fmla="*/ 337564 h 489350"/>
              <a:gd name="connsiteX171" fmla="*/ 1599108 w 3172469"/>
              <a:gd name="connsiteY171" fmla="*/ 370814 h 489350"/>
              <a:gd name="connsiteX172" fmla="*/ 1603695 w 3172469"/>
              <a:gd name="connsiteY172" fmla="*/ 378765 h 489350"/>
              <a:gd name="connsiteX173" fmla="*/ 1683205 w 3172469"/>
              <a:gd name="connsiteY173" fmla="*/ 332334 h 489350"/>
              <a:gd name="connsiteX174" fmla="*/ 1683205 w 3172469"/>
              <a:gd name="connsiteY174" fmla="*/ 364878 h 489350"/>
              <a:gd name="connsiteX175" fmla="*/ 1613441 w 3172469"/>
              <a:gd name="connsiteY175" fmla="*/ 430811 h 489350"/>
              <a:gd name="connsiteX176" fmla="*/ 1562654 w 3172469"/>
              <a:gd name="connsiteY176" fmla="*/ 455703 h 489350"/>
              <a:gd name="connsiteX177" fmla="*/ 1538088 w 3172469"/>
              <a:gd name="connsiteY177" fmla="*/ 443300 h 489350"/>
              <a:gd name="connsiteX178" fmla="*/ 1530228 w 3172469"/>
              <a:gd name="connsiteY178" fmla="*/ 413194 h 489350"/>
              <a:gd name="connsiteX179" fmla="*/ 1543060 w 3172469"/>
              <a:gd name="connsiteY179" fmla="*/ 369759 h 489350"/>
              <a:gd name="connsiteX180" fmla="*/ 1587417 w 3172469"/>
              <a:gd name="connsiteY180" fmla="*/ 300295 h 489350"/>
              <a:gd name="connsiteX181" fmla="*/ 1495510 w 3172469"/>
              <a:gd name="connsiteY181" fmla="*/ 402211 h 489350"/>
              <a:gd name="connsiteX182" fmla="*/ 1468485 w 3172469"/>
              <a:gd name="connsiteY182" fmla="*/ 434529 h 489350"/>
              <a:gd name="connsiteX183" fmla="*/ 1453665 w 3172469"/>
              <a:gd name="connsiteY183" fmla="*/ 440230 h 489350"/>
              <a:gd name="connsiteX184" fmla="*/ 1427605 w 3172469"/>
              <a:gd name="connsiteY184" fmla="*/ 415343 h 489350"/>
              <a:gd name="connsiteX185" fmla="*/ 1420814 w 3172469"/>
              <a:gd name="connsiteY185" fmla="*/ 389413 h 489350"/>
              <a:gd name="connsiteX186" fmla="*/ 1419167 w 3172469"/>
              <a:gd name="connsiteY186" fmla="*/ 369021 h 489350"/>
              <a:gd name="connsiteX187" fmla="*/ 1404001 w 3172469"/>
              <a:gd name="connsiteY187" fmla="*/ 382193 h 489350"/>
              <a:gd name="connsiteX188" fmla="*/ 1386414 w 3172469"/>
              <a:gd name="connsiteY188" fmla="*/ 393505 h 489350"/>
              <a:gd name="connsiteX189" fmla="*/ 1347351 w 3172469"/>
              <a:gd name="connsiteY189" fmla="*/ 400539 h 489350"/>
              <a:gd name="connsiteX190" fmla="*/ 1268902 w 3172469"/>
              <a:gd name="connsiteY190" fmla="*/ 450999 h 489350"/>
              <a:gd name="connsiteX191" fmla="*/ 1216615 w 3172469"/>
              <a:gd name="connsiteY191" fmla="*/ 422158 h 489350"/>
              <a:gd name="connsiteX192" fmla="*/ 1204294 w 3172469"/>
              <a:gd name="connsiteY192" fmla="*/ 397365 h 489350"/>
              <a:gd name="connsiteX193" fmla="*/ 1197185 w 3172469"/>
              <a:gd name="connsiteY193" fmla="*/ 405276 h 489350"/>
              <a:gd name="connsiteX194" fmla="*/ 1114487 w 3172469"/>
              <a:gd name="connsiteY194" fmla="*/ 454364 h 489350"/>
              <a:gd name="connsiteX195" fmla="*/ 1070805 w 3172469"/>
              <a:gd name="connsiteY195" fmla="*/ 423540 h 489350"/>
              <a:gd name="connsiteX196" fmla="*/ 1057090 w 3172469"/>
              <a:gd name="connsiteY196" fmla="*/ 365268 h 489350"/>
              <a:gd name="connsiteX197" fmla="*/ 1035120 w 3172469"/>
              <a:gd name="connsiteY197" fmla="*/ 388315 h 489350"/>
              <a:gd name="connsiteX198" fmla="*/ 919484 w 3172469"/>
              <a:gd name="connsiteY198" fmla="*/ 465122 h 489350"/>
              <a:gd name="connsiteX199" fmla="*/ 889658 w 3172469"/>
              <a:gd name="connsiteY199" fmla="*/ 451128 h 489350"/>
              <a:gd name="connsiteX200" fmla="*/ 879665 w 3172469"/>
              <a:gd name="connsiteY200" fmla="*/ 418574 h 489350"/>
              <a:gd name="connsiteX201" fmla="*/ 903207 w 3172469"/>
              <a:gd name="connsiteY201" fmla="*/ 344700 h 489350"/>
              <a:gd name="connsiteX202" fmla="*/ 892398 w 3172469"/>
              <a:gd name="connsiteY202" fmla="*/ 357867 h 489350"/>
              <a:gd name="connsiteX203" fmla="*/ 887010 w 3172469"/>
              <a:gd name="connsiteY203" fmla="*/ 361774 h 489350"/>
              <a:gd name="connsiteX204" fmla="*/ 887010 w 3172469"/>
              <a:gd name="connsiteY204" fmla="*/ 366142 h 489350"/>
              <a:gd name="connsiteX205" fmla="*/ 817444 w 3172469"/>
              <a:gd name="connsiteY205" fmla="*/ 429954 h 489350"/>
              <a:gd name="connsiteX206" fmla="*/ 744920 w 3172469"/>
              <a:gd name="connsiteY206" fmla="*/ 463783 h 489350"/>
              <a:gd name="connsiteX207" fmla="*/ 691364 w 3172469"/>
              <a:gd name="connsiteY207" fmla="*/ 429027 h 489350"/>
              <a:gd name="connsiteX208" fmla="*/ 671455 w 3172469"/>
              <a:gd name="connsiteY208" fmla="*/ 356005 h 489350"/>
              <a:gd name="connsiteX209" fmla="*/ 678655 w 3172469"/>
              <a:gd name="connsiteY209" fmla="*/ 319460 h 489350"/>
              <a:gd name="connsiteX210" fmla="*/ 718506 w 3172469"/>
              <a:gd name="connsiteY210" fmla="*/ 270661 h 489350"/>
              <a:gd name="connsiteX211" fmla="*/ 783995 w 3172469"/>
              <a:gd name="connsiteY211" fmla="*/ 216713 h 489350"/>
              <a:gd name="connsiteX212" fmla="*/ 833721 w 3172469"/>
              <a:gd name="connsiteY212" fmla="*/ 196450 h 489350"/>
              <a:gd name="connsiteX213" fmla="*/ 858458 w 3172469"/>
              <a:gd name="connsiteY213" fmla="*/ 205740 h 489350"/>
              <a:gd name="connsiteX214" fmla="*/ 868172 w 3172469"/>
              <a:gd name="connsiteY214" fmla="*/ 229529 h 489350"/>
              <a:gd name="connsiteX215" fmla="*/ 844619 w 3172469"/>
              <a:gd name="connsiteY215" fmla="*/ 284559 h 489350"/>
              <a:gd name="connsiteX216" fmla="*/ 805475 w 3172469"/>
              <a:gd name="connsiteY216" fmla="*/ 316443 h 489350"/>
              <a:gd name="connsiteX217" fmla="*/ 789862 w 3172469"/>
              <a:gd name="connsiteY217" fmla="*/ 299684 h 489350"/>
              <a:gd name="connsiteX218" fmla="*/ 790277 w 3172469"/>
              <a:gd name="connsiteY218" fmla="*/ 295148 h 489350"/>
              <a:gd name="connsiteX219" fmla="*/ 786563 w 3172469"/>
              <a:gd name="connsiteY219" fmla="*/ 297633 h 489350"/>
              <a:gd name="connsiteX220" fmla="*/ 766540 w 3172469"/>
              <a:gd name="connsiteY220" fmla="*/ 311830 h 489350"/>
              <a:gd name="connsiteX221" fmla="*/ 731880 w 3172469"/>
              <a:gd name="connsiteY221" fmla="*/ 340907 h 489350"/>
              <a:gd name="connsiteX222" fmla="*/ 723522 w 3172469"/>
              <a:gd name="connsiteY222" fmla="*/ 360045 h 489350"/>
              <a:gd name="connsiteX223" fmla="*/ 733358 w 3172469"/>
              <a:gd name="connsiteY223" fmla="*/ 387091 h 489350"/>
              <a:gd name="connsiteX224" fmla="*/ 760394 w 3172469"/>
              <a:gd name="connsiteY224" fmla="*/ 396928 h 489350"/>
              <a:gd name="connsiteX225" fmla="*/ 808577 w 3172469"/>
              <a:gd name="connsiteY225" fmla="*/ 382028 h 489350"/>
              <a:gd name="connsiteX226" fmla="*/ 863141 w 3172469"/>
              <a:gd name="connsiteY226" fmla="*/ 349621 h 489350"/>
              <a:gd name="connsiteX227" fmla="*/ 871585 w 3172469"/>
              <a:gd name="connsiteY227" fmla="*/ 344218 h 489350"/>
              <a:gd name="connsiteX228" fmla="*/ 871585 w 3172469"/>
              <a:gd name="connsiteY228" fmla="*/ 340553 h 489350"/>
              <a:gd name="connsiteX229" fmla="*/ 955017 w 3172469"/>
              <a:gd name="connsiteY229" fmla="*/ 247863 h 489350"/>
              <a:gd name="connsiteX230" fmla="*/ 914619 w 3172469"/>
              <a:gd name="connsiteY230" fmla="*/ 250735 h 489350"/>
              <a:gd name="connsiteX231" fmla="*/ 901996 w 3172469"/>
              <a:gd name="connsiteY231" fmla="*/ 253875 h 489350"/>
              <a:gd name="connsiteX232" fmla="*/ 893113 w 3172469"/>
              <a:gd name="connsiteY232" fmla="*/ 242988 h 489350"/>
              <a:gd name="connsiteX233" fmla="*/ 911716 w 3172469"/>
              <a:gd name="connsiteY233" fmla="*/ 203222 h 489350"/>
              <a:gd name="connsiteX234" fmla="*/ 948920 w 3172469"/>
              <a:gd name="connsiteY234" fmla="*/ 169736 h 489350"/>
              <a:gd name="connsiteX235" fmla="*/ 1006667 w 3172469"/>
              <a:gd name="connsiteY235" fmla="*/ 164153 h 489350"/>
              <a:gd name="connsiteX236" fmla="*/ 1037592 w 3172469"/>
              <a:gd name="connsiteY236" fmla="*/ 122142 h 489350"/>
              <a:gd name="connsiteX237" fmla="*/ 1074893 w 3172469"/>
              <a:gd name="connsiteY237" fmla="*/ 106963 h 489350"/>
              <a:gd name="connsiteX238" fmla="*/ 374190 w 3172469"/>
              <a:gd name="connsiteY238" fmla="*/ 43055 h 489350"/>
              <a:gd name="connsiteX239" fmla="*/ 431722 w 3172469"/>
              <a:gd name="connsiteY239" fmla="*/ 48402 h 489350"/>
              <a:gd name="connsiteX240" fmla="*/ 462320 w 3172469"/>
              <a:gd name="connsiteY240" fmla="*/ 60929 h 489350"/>
              <a:gd name="connsiteX241" fmla="*/ 471198 w 3172469"/>
              <a:gd name="connsiteY241" fmla="*/ 81514 h 489350"/>
              <a:gd name="connsiteX242" fmla="*/ 464796 w 3172469"/>
              <a:gd name="connsiteY242" fmla="*/ 118536 h 489350"/>
              <a:gd name="connsiteX243" fmla="*/ 449483 w 3172469"/>
              <a:gd name="connsiteY243" fmla="*/ 139416 h 489350"/>
              <a:gd name="connsiteX244" fmla="*/ 417277 w 3172469"/>
              <a:gd name="connsiteY244" fmla="*/ 153566 h 489350"/>
              <a:gd name="connsiteX245" fmla="*/ 388768 w 3172469"/>
              <a:gd name="connsiteY245" fmla="*/ 164469 h 489350"/>
              <a:gd name="connsiteX246" fmla="*/ 357645 w 3172469"/>
              <a:gd name="connsiteY246" fmla="*/ 182841 h 489350"/>
              <a:gd name="connsiteX247" fmla="*/ 341722 w 3172469"/>
              <a:gd name="connsiteY247" fmla="*/ 191306 h 489350"/>
              <a:gd name="connsiteX248" fmla="*/ 330331 w 3172469"/>
              <a:gd name="connsiteY248" fmla="*/ 181758 h 489350"/>
              <a:gd name="connsiteX249" fmla="*/ 342407 w 3172469"/>
              <a:gd name="connsiteY249" fmla="*/ 161640 h 489350"/>
              <a:gd name="connsiteX250" fmla="*/ 371211 w 3172469"/>
              <a:gd name="connsiteY250" fmla="*/ 140986 h 489350"/>
              <a:gd name="connsiteX251" fmla="*/ 388860 w 3172469"/>
              <a:gd name="connsiteY251" fmla="*/ 131974 h 489350"/>
              <a:gd name="connsiteX252" fmla="*/ 370825 w 3172469"/>
              <a:gd name="connsiteY252" fmla="*/ 135467 h 489350"/>
              <a:gd name="connsiteX253" fmla="*/ 220876 w 3172469"/>
              <a:gd name="connsiteY253" fmla="*/ 158013 h 489350"/>
              <a:gd name="connsiteX254" fmla="*/ 159031 w 3172469"/>
              <a:gd name="connsiteY254" fmla="*/ 203961 h 489350"/>
              <a:gd name="connsiteX255" fmla="*/ 161447 w 3172469"/>
              <a:gd name="connsiteY255" fmla="*/ 210964 h 489350"/>
              <a:gd name="connsiteX256" fmla="*/ 170400 w 3172469"/>
              <a:gd name="connsiteY256" fmla="*/ 216134 h 489350"/>
              <a:gd name="connsiteX257" fmla="*/ 244991 w 3172469"/>
              <a:gd name="connsiteY257" fmla="*/ 238112 h 489350"/>
              <a:gd name="connsiteX258" fmla="*/ 310796 w 3172469"/>
              <a:gd name="connsiteY258" fmla="*/ 262527 h 489350"/>
              <a:gd name="connsiteX259" fmla="*/ 360110 w 3172469"/>
              <a:gd name="connsiteY259" fmla="*/ 291786 h 489350"/>
              <a:gd name="connsiteX260" fmla="*/ 386459 w 3172469"/>
              <a:gd name="connsiteY260" fmla="*/ 321560 h 489350"/>
              <a:gd name="connsiteX261" fmla="*/ 394506 w 3172469"/>
              <a:gd name="connsiteY261" fmla="*/ 353316 h 489350"/>
              <a:gd name="connsiteX262" fmla="*/ 369888 w 3172469"/>
              <a:gd name="connsiteY262" fmla="*/ 418622 h 489350"/>
              <a:gd name="connsiteX263" fmla="*/ 275408 w 3172469"/>
              <a:gd name="connsiteY263" fmla="*/ 471107 h 489350"/>
              <a:gd name="connsiteX264" fmla="*/ 132660 w 3172469"/>
              <a:gd name="connsiteY264" fmla="*/ 489350 h 489350"/>
              <a:gd name="connsiteX265" fmla="*/ 36069 w 3172469"/>
              <a:gd name="connsiteY265" fmla="*/ 476958 h 489350"/>
              <a:gd name="connsiteX266" fmla="*/ 0 w 3172469"/>
              <a:gd name="connsiteY266" fmla="*/ 438762 h 489350"/>
              <a:gd name="connsiteX267" fmla="*/ 20939 w 3172469"/>
              <a:gd name="connsiteY267" fmla="*/ 392240 h 489350"/>
              <a:gd name="connsiteX268" fmla="*/ 70766 w 3172469"/>
              <a:gd name="connsiteY268" fmla="*/ 367996 h 489350"/>
              <a:gd name="connsiteX269" fmla="*/ 82500 w 3172469"/>
              <a:gd name="connsiteY269" fmla="*/ 387831 h 489350"/>
              <a:gd name="connsiteX270" fmla="*/ 73259 w 3172469"/>
              <a:gd name="connsiteY270" fmla="*/ 391668 h 489350"/>
              <a:gd name="connsiteX271" fmla="*/ 70032 w 3172469"/>
              <a:gd name="connsiteY271" fmla="*/ 393065 h 489350"/>
              <a:gd name="connsiteX272" fmla="*/ 81126 w 3172469"/>
              <a:gd name="connsiteY272" fmla="*/ 393424 h 489350"/>
              <a:gd name="connsiteX273" fmla="*/ 119887 w 3172469"/>
              <a:gd name="connsiteY273" fmla="*/ 393563 h 489350"/>
              <a:gd name="connsiteX274" fmla="*/ 231061 w 3172469"/>
              <a:gd name="connsiteY274" fmla="*/ 388977 h 489350"/>
              <a:gd name="connsiteX275" fmla="*/ 292863 w 3172469"/>
              <a:gd name="connsiteY275" fmla="*/ 373306 h 489350"/>
              <a:gd name="connsiteX276" fmla="*/ 338400 w 3172469"/>
              <a:gd name="connsiteY276" fmla="*/ 348001 h 489350"/>
              <a:gd name="connsiteX277" fmla="*/ 237083 w 3172469"/>
              <a:gd name="connsiteY277" fmla="*/ 297819 h 489350"/>
              <a:gd name="connsiteX278" fmla="*/ 153887 w 3172469"/>
              <a:gd name="connsiteY278" fmla="*/ 273843 h 489350"/>
              <a:gd name="connsiteX279" fmla="*/ 104322 w 3172469"/>
              <a:gd name="connsiteY279" fmla="*/ 245886 h 489350"/>
              <a:gd name="connsiteX280" fmla="*/ 94190 w 3172469"/>
              <a:gd name="connsiteY280" fmla="*/ 220785 h 489350"/>
              <a:gd name="connsiteX281" fmla="*/ 118804 w 3172469"/>
              <a:gd name="connsiteY281" fmla="*/ 129043 h 489350"/>
              <a:gd name="connsiteX282" fmla="*/ 216552 w 3172469"/>
              <a:gd name="connsiteY282" fmla="*/ 65478 h 489350"/>
              <a:gd name="connsiteX283" fmla="*/ 374190 w 3172469"/>
              <a:gd name="connsiteY283" fmla="*/ 43055 h 489350"/>
              <a:gd name="connsiteX284" fmla="*/ 3150138 w 3172469"/>
              <a:gd name="connsiteY284" fmla="*/ 24217 h 489350"/>
              <a:gd name="connsiteX285" fmla="*/ 3172469 w 3172469"/>
              <a:gd name="connsiteY285" fmla="*/ 44513 h 489350"/>
              <a:gd name="connsiteX286" fmla="*/ 2945073 w 3172469"/>
              <a:gd name="connsiteY286" fmla="*/ 340318 h 489350"/>
              <a:gd name="connsiteX287" fmla="*/ 2945073 w 3172469"/>
              <a:gd name="connsiteY287" fmla="*/ 359241 h 489350"/>
              <a:gd name="connsiteX288" fmla="*/ 3055519 w 3172469"/>
              <a:gd name="connsiteY288" fmla="*/ 241123 h 489350"/>
              <a:gd name="connsiteX289" fmla="*/ 3128610 w 3172469"/>
              <a:gd name="connsiteY289" fmla="*/ 202504 h 489350"/>
              <a:gd name="connsiteX290" fmla="*/ 3149618 w 3172469"/>
              <a:gd name="connsiteY290" fmla="*/ 216027 h 489350"/>
              <a:gd name="connsiteX291" fmla="*/ 3156996 w 3172469"/>
              <a:gd name="connsiteY291" fmla="*/ 248367 h 489350"/>
              <a:gd name="connsiteX292" fmla="*/ 3125964 w 3172469"/>
              <a:gd name="connsiteY292" fmla="*/ 314182 h 489350"/>
              <a:gd name="connsiteX293" fmla="*/ 3044643 w 3172469"/>
              <a:gd name="connsiteY293" fmla="*/ 373139 h 489350"/>
              <a:gd name="connsiteX294" fmla="*/ 3074121 w 3172469"/>
              <a:gd name="connsiteY294" fmla="*/ 392888 h 489350"/>
              <a:gd name="connsiteX295" fmla="*/ 3099346 w 3172469"/>
              <a:gd name="connsiteY295" fmla="*/ 383207 h 489350"/>
              <a:gd name="connsiteX296" fmla="*/ 3165076 w 3172469"/>
              <a:gd name="connsiteY296" fmla="*/ 333674 h 489350"/>
              <a:gd name="connsiteX297" fmla="*/ 3165076 w 3172469"/>
              <a:gd name="connsiteY297" fmla="*/ 365199 h 489350"/>
              <a:gd name="connsiteX298" fmla="*/ 3099324 w 3172469"/>
              <a:gd name="connsiteY298" fmla="*/ 434524 h 489350"/>
              <a:gd name="connsiteX299" fmla="*/ 3053258 w 3172469"/>
              <a:gd name="connsiteY299" fmla="*/ 457054 h 489350"/>
              <a:gd name="connsiteX300" fmla="*/ 3008193 w 3172469"/>
              <a:gd name="connsiteY300" fmla="*/ 434186 h 489350"/>
              <a:gd name="connsiteX301" fmla="*/ 2976299 w 3172469"/>
              <a:gd name="connsiteY301" fmla="*/ 374307 h 489350"/>
              <a:gd name="connsiteX302" fmla="*/ 2945041 w 3172469"/>
              <a:gd name="connsiteY302" fmla="*/ 421371 h 489350"/>
              <a:gd name="connsiteX303" fmla="*/ 2919377 w 3172469"/>
              <a:gd name="connsiteY303" fmla="*/ 442930 h 489350"/>
              <a:gd name="connsiteX304" fmla="*/ 2897186 w 3172469"/>
              <a:gd name="connsiteY304" fmla="*/ 414095 h 489350"/>
              <a:gd name="connsiteX305" fmla="*/ 2896590 w 3172469"/>
              <a:gd name="connsiteY305" fmla="*/ 405064 h 489350"/>
              <a:gd name="connsiteX306" fmla="*/ 2895492 w 3172469"/>
              <a:gd name="connsiteY306" fmla="*/ 406170 h 489350"/>
              <a:gd name="connsiteX307" fmla="*/ 2809899 w 3172469"/>
              <a:gd name="connsiteY307" fmla="*/ 460418 h 489350"/>
              <a:gd name="connsiteX308" fmla="*/ 2785516 w 3172469"/>
              <a:gd name="connsiteY308" fmla="*/ 448797 h 489350"/>
              <a:gd name="connsiteX309" fmla="*/ 2779488 w 3172469"/>
              <a:gd name="connsiteY309" fmla="*/ 417899 h 489350"/>
              <a:gd name="connsiteX310" fmla="*/ 2798326 w 3172469"/>
              <a:gd name="connsiteY310" fmla="*/ 352105 h 489350"/>
              <a:gd name="connsiteX311" fmla="*/ 2735045 w 3172469"/>
              <a:gd name="connsiteY311" fmla="*/ 429429 h 489350"/>
              <a:gd name="connsiteX312" fmla="*/ 2697545 w 3172469"/>
              <a:gd name="connsiteY312" fmla="*/ 450324 h 489350"/>
              <a:gd name="connsiteX313" fmla="*/ 2660079 w 3172469"/>
              <a:gd name="connsiteY313" fmla="*/ 417936 h 489350"/>
              <a:gd name="connsiteX314" fmla="*/ 2642242 w 3172469"/>
              <a:gd name="connsiteY314" fmla="*/ 359370 h 489350"/>
              <a:gd name="connsiteX315" fmla="*/ 2658450 w 3172469"/>
              <a:gd name="connsiteY315" fmla="*/ 308080 h 489350"/>
              <a:gd name="connsiteX316" fmla="*/ 2722400 w 3172469"/>
              <a:gd name="connsiteY316" fmla="*/ 248742 h 489350"/>
              <a:gd name="connsiteX317" fmla="*/ 2803732 w 3172469"/>
              <a:gd name="connsiteY317" fmla="*/ 200205 h 489350"/>
              <a:gd name="connsiteX318" fmla="*/ 2861698 w 3172469"/>
              <a:gd name="connsiteY318" fmla="*/ 186355 h 489350"/>
              <a:gd name="connsiteX319" fmla="*/ 2883060 w 3172469"/>
              <a:gd name="connsiteY319" fmla="*/ 199718 h 489350"/>
              <a:gd name="connsiteX320" fmla="*/ 2892774 w 3172469"/>
              <a:gd name="connsiteY320" fmla="*/ 223474 h 489350"/>
              <a:gd name="connsiteX321" fmla="*/ 2872596 w 3172469"/>
              <a:gd name="connsiteY321" fmla="*/ 242602 h 489350"/>
              <a:gd name="connsiteX322" fmla="*/ 2886055 w 3172469"/>
              <a:gd name="connsiteY322" fmla="*/ 273934 h 489350"/>
              <a:gd name="connsiteX323" fmla="*/ 2868514 w 3172469"/>
              <a:gd name="connsiteY323" fmla="*/ 307710 h 489350"/>
              <a:gd name="connsiteX324" fmla="*/ 2845721 w 3172469"/>
              <a:gd name="connsiteY324" fmla="*/ 340307 h 489350"/>
              <a:gd name="connsiteX325" fmla="*/ 2841649 w 3172469"/>
              <a:gd name="connsiteY325" fmla="*/ 360045 h 489350"/>
              <a:gd name="connsiteX326" fmla="*/ 2854305 w 3172469"/>
              <a:gd name="connsiteY326" fmla="*/ 378765 h 489350"/>
              <a:gd name="connsiteX327" fmla="*/ 2886085 w 3172469"/>
              <a:gd name="connsiteY327" fmla="*/ 367661 h 489350"/>
              <a:gd name="connsiteX328" fmla="*/ 2903460 w 3172469"/>
              <a:gd name="connsiteY328" fmla="*/ 357004 h 489350"/>
              <a:gd name="connsiteX329" fmla="*/ 2918606 w 3172469"/>
              <a:gd name="connsiteY329" fmla="*/ 289295 h 489350"/>
              <a:gd name="connsiteX330" fmla="*/ 2999798 w 3172469"/>
              <a:gd name="connsiteY330" fmla="*/ 165519 h 489350"/>
              <a:gd name="connsiteX331" fmla="*/ 3093190 w 3172469"/>
              <a:gd name="connsiteY331" fmla="*/ 57929 h 489350"/>
              <a:gd name="connsiteX332" fmla="*/ 3150138 w 3172469"/>
              <a:gd name="connsiteY332" fmla="*/ 24217 h 489350"/>
              <a:gd name="connsiteX333" fmla="*/ 2122721 w 3172469"/>
              <a:gd name="connsiteY333" fmla="*/ 0 h 489350"/>
              <a:gd name="connsiteX334" fmla="*/ 2220855 w 3172469"/>
              <a:gd name="connsiteY334" fmla="*/ 24201 h 489350"/>
              <a:gd name="connsiteX335" fmla="*/ 2253366 w 3172469"/>
              <a:gd name="connsiteY335" fmla="*/ 84214 h 489350"/>
              <a:gd name="connsiteX336" fmla="*/ 2193900 w 3172469"/>
              <a:gd name="connsiteY336" fmla="*/ 171798 h 489350"/>
              <a:gd name="connsiteX337" fmla="*/ 1998292 w 3172469"/>
              <a:gd name="connsiteY337" fmla="*/ 228650 h 489350"/>
              <a:gd name="connsiteX338" fmla="*/ 1984929 w 3172469"/>
              <a:gd name="connsiteY338" fmla="*/ 236987 h 489350"/>
              <a:gd name="connsiteX339" fmla="*/ 2119389 w 3172469"/>
              <a:gd name="connsiteY339" fmla="*/ 268480 h 489350"/>
              <a:gd name="connsiteX340" fmla="*/ 2165905 w 3172469"/>
              <a:gd name="connsiteY340" fmla="*/ 330448 h 489350"/>
              <a:gd name="connsiteX341" fmla="*/ 2131267 w 3172469"/>
              <a:gd name="connsiteY341" fmla="*/ 391602 h 489350"/>
              <a:gd name="connsiteX342" fmla="*/ 2042799 w 3172469"/>
              <a:gd name="connsiteY342" fmla="*/ 441880 h 489350"/>
              <a:gd name="connsiteX343" fmla="*/ 1943085 w 3172469"/>
              <a:gd name="connsiteY343" fmla="*/ 461768 h 489350"/>
              <a:gd name="connsiteX344" fmla="*/ 1860151 w 3172469"/>
              <a:gd name="connsiteY344" fmla="*/ 441339 h 489350"/>
              <a:gd name="connsiteX345" fmla="*/ 1830603 w 3172469"/>
              <a:gd name="connsiteY345" fmla="*/ 386288 h 489350"/>
              <a:gd name="connsiteX346" fmla="*/ 1848943 w 3172469"/>
              <a:gd name="connsiteY346" fmla="*/ 328734 h 489350"/>
              <a:gd name="connsiteX347" fmla="*/ 1900576 w 3172469"/>
              <a:gd name="connsiteY347" fmla="*/ 264269 h 489350"/>
              <a:gd name="connsiteX348" fmla="*/ 1851455 w 3172469"/>
              <a:gd name="connsiteY348" fmla="*/ 232218 h 489350"/>
              <a:gd name="connsiteX349" fmla="*/ 1866056 w 3172469"/>
              <a:gd name="connsiteY349" fmla="*/ 210005 h 489350"/>
              <a:gd name="connsiteX350" fmla="*/ 1950628 w 3172469"/>
              <a:gd name="connsiteY350" fmla="*/ 196889 h 489350"/>
              <a:gd name="connsiteX351" fmla="*/ 2083020 w 3172469"/>
              <a:gd name="connsiteY351" fmla="*/ 104949 h 489350"/>
              <a:gd name="connsiteX352" fmla="*/ 2094593 w 3172469"/>
              <a:gd name="connsiteY352" fmla="*/ 113136 h 489350"/>
              <a:gd name="connsiteX353" fmla="*/ 2073312 w 3172469"/>
              <a:gd name="connsiteY353" fmla="*/ 141961 h 489350"/>
              <a:gd name="connsiteX354" fmla="*/ 2024620 w 3172469"/>
              <a:gd name="connsiteY354" fmla="*/ 187684 h 489350"/>
              <a:gd name="connsiteX355" fmla="*/ 2191880 w 3172469"/>
              <a:gd name="connsiteY355" fmla="*/ 115825 h 489350"/>
              <a:gd name="connsiteX356" fmla="*/ 2114642 w 3172469"/>
              <a:gd name="connsiteY356" fmla="*/ 82317 h 489350"/>
              <a:gd name="connsiteX357" fmla="*/ 2001796 w 3172469"/>
              <a:gd name="connsiteY357" fmla="*/ 97689 h 489350"/>
              <a:gd name="connsiteX358" fmla="*/ 1957360 w 3172469"/>
              <a:gd name="connsiteY358" fmla="*/ 109574 h 489350"/>
              <a:gd name="connsiteX359" fmla="*/ 1944705 w 3172469"/>
              <a:gd name="connsiteY359" fmla="*/ 113771 h 489350"/>
              <a:gd name="connsiteX360" fmla="*/ 1955044 w 3172469"/>
              <a:gd name="connsiteY360" fmla="*/ 118871 h 489350"/>
              <a:gd name="connsiteX361" fmla="*/ 1958687 w 3172469"/>
              <a:gd name="connsiteY361" fmla="*/ 127270 h 489350"/>
              <a:gd name="connsiteX362" fmla="*/ 1906759 w 3172469"/>
              <a:gd name="connsiteY362" fmla="*/ 153105 h 489350"/>
              <a:gd name="connsiteX363" fmla="*/ 1836121 w 3172469"/>
              <a:gd name="connsiteY363" fmla="*/ 169114 h 489350"/>
              <a:gd name="connsiteX364" fmla="*/ 1817144 w 3172469"/>
              <a:gd name="connsiteY364" fmla="*/ 150137 h 489350"/>
              <a:gd name="connsiteX365" fmla="*/ 1832816 w 3172469"/>
              <a:gd name="connsiteY365" fmla="*/ 112675 h 489350"/>
              <a:gd name="connsiteX366" fmla="*/ 1865343 w 3172469"/>
              <a:gd name="connsiteY366" fmla="*/ 68993 h 489350"/>
              <a:gd name="connsiteX367" fmla="*/ 1893161 w 3172469"/>
              <a:gd name="connsiteY367" fmla="*/ 45627 h 489350"/>
              <a:gd name="connsiteX368" fmla="*/ 1952712 w 3172469"/>
              <a:gd name="connsiteY368" fmla="*/ 27534 h 489350"/>
              <a:gd name="connsiteX369" fmla="*/ 2044562 w 3172469"/>
              <a:gd name="connsiteY369" fmla="*/ 7094 h 489350"/>
              <a:gd name="connsiteX370" fmla="*/ 2122721 w 3172469"/>
              <a:gd name="connsiteY370" fmla="*/ 0 h 489350"/>
              <a:gd name="connsiteX0" fmla="*/ 1962608 w 3172469"/>
              <a:gd name="connsiteY0" fmla="*/ 271373 h 489350"/>
              <a:gd name="connsiteX1" fmla="*/ 1919532 w 3172469"/>
              <a:gd name="connsiteY1" fmla="*/ 324292 h 489350"/>
              <a:gd name="connsiteX2" fmla="*/ 1911602 w 3172469"/>
              <a:gd name="connsiteY2" fmla="*/ 344572 h 489350"/>
              <a:gd name="connsiteX3" fmla="*/ 1924054 w 3172469"/>
              <a:gd name="connsiteY3" fmla="*/ 367948 h 489350"/>
              <a:gd name="connsiteX4" fmla="*/ 1965963 w 3172469"/>
              <a:gd name="connsiteY4" fmla="*/ 380115 h 489350"/>
              <a:gd name="connsiteX5" fmla="*/ 2053900 w 3172469"/>
              <a:gd name="connsiteY5" fmla="*/ 359188 h 489350"/>
              <a:gd name="connsiteX6" fmla="*/ 2097025 w 3172469"/>
              <a:gd name="connsiteY6" fmla="*/ 316990 h 489350"/>
              <a:gd name="connsiteX7" fmla="*/ 2069084 w 3172469"/>
              <a:gd name="connsiteY7" fmla="*/ 293174 h 489350"/>
              <a:gd name="connsiteX8" fmla="*/ 1962608 w 3172469"/>
              <a:gd name="connsiteY8" fmla="*/ 271373 h 489350"/>
              <a:gd name="connsiteX9" fmla="*/ 3097166 w 3172469"/>
              <a:gd name="connsiteY9" fmla="*/ 267214 h 489350"/>
              <a:gd name="connsiteX10" fmla="*/ 3093372 w 3172469"/>
              <a:gd name="connsiteY10" fmla="*/ 268049 h 489350"/>
              <a:gd name="connsiteX11" fmla="*/ 3060925 w 3172469"/>
              <a:gd name="connsiteY11" fmla="*/ 288909 h 489350"/>
              <a:gd name="connsiteX12" fmla="*/ 3004277 w 3172469"/>
              <a:gd name="connsiteY12" fmla="*/ 339075 h 489350"/>
              <a:gd name="connsiteX13" fmla="*/ 3028226 w 3172469"/>
              <a:gd name="connsiteY13" fmla="*/ 350497 h 489350"/>
              <a:gd name="connsiteX14" fmla="*/ 3078129 w 3172469"/>
              <a:gd name="connsiteY14" fmla="*/ 302909 h 489350"/>
              <a:gd name="connsiteX15" fmla="*/ 3096322 w 3172469"/>
              <a:gd name="connsiteY15" fmla="*/ 271861 h 489350"/>
              <a:gd name="connsiteX16" fmla="*/ 3097166 w 3172469"/>
              <a:gd name="connsiteY16" fmla="*/ 267214 h 489350"/>
              <a:gd name="connsiteX17" fmla="*/ 1342100 w 3172469"/>
              <a:gd name="connsiteY17" fmla="*/ 260604 h 489350"/>
              <a:gd name="connsiteX18" fmla="*/ 1291463 w 3172469"/>
              <a:gd name="connsiteY18" fmla="*/ 299620 h 489350"/>
              <a:gd name="connsiteX19" fmla="*/ 1255856 w 3172469"/>
              <a:gd name="connsiteY19" fmla="*/ 346613 h 489350"/>
              <a:gd name="connsiteX20" fmla="*/ 1250192 w 3172469"/>
              <a:gd name="connsiteY20" fmla="*/ 377533 h 489350"/>
              <a:gd name="connsiteX21" fmla="*/ 1255175 w 3172469"/>
              <a:gd name="connsiteY21" fmla="*/ 388388 h 489350"/>
              <a:gd name="connsiteX22" fmla="*/ 1268902 w 3172469"/>
              <a:gd name="connsiteY22" fmla="*/ 392888 h 489350"/>
              <a:gd name="connsiteX23" fmla="*/ 1313843 w 3172469"/>
              <a:gd name="connsiteY23" fmla="*/ 373311 h 489350"/>
              <a:gd name="connsiteX24" fmla="*/ 1307788 w 3172469"/>
              <a:gd name="connsiteY24" fmla="*/ 346586 h 489350"/>
              <a:gd name="connsiteX25" fmla="*/ 1342100 w 3172469"/>
              <a:gd name="connsiteY25" fmla="*/ 260604 h 489350"/>
              <a:gd name="connsiteX26" fmla="*/ 2842056 w 3172469"/>
              <a:gd name="connsiteY26" fmla="*/ 252535 h 489350"/>
              <a:gd name="connsiteX27" fmla="*/ 2736888 w 3172469"/>
              <a:gd name="connsiteY27" fmla="*/ 313443 h 489350"/>
              <a:gd name="connsiteX28" fmla="*/ 2697675 w 3172469"/>
              <a:gd name="connsiteY28" fmla="*/ 368114 h 489350"/>
              <a:gd name="connsiteX29" fmla="*/ 2704275 w 3172469"/>
              <a:gd name="connsiteY29" fmla="*/ 385495 h 489350"/>
              <a:gd name="connsiteX30" fmla="*/ 2746087 w 3172469"/>
              <a:gd name="connsiteY30" fmla="*/ 359316 h 489350"/>
              <a:gd name="connsiteX31" fmla="*/ 2842056 w 3172469"/>
              <a:gd name="connsiteY31" fmla="*/ 252535 h 489350"/>
              <a:gd name="connsiteX32" fmla="*/ 2555269 w 3172469"/>
              <a:gd name="connsiteY32" fmla="*/ 246481 h 489350"/>
              <a:gd name="connsiteX33" fmla="*/ 2513579 w 3172469"/>
              <a:gd name="connsiteY33" fmla="*/ 272788 h 489350"/>
              <a:gd name="connsiteX34" fmla="*/ 2478030 w 3172469"/>
              <a:gd name="connsiteY34" fmla="*/ 324255 h 489350"/>
              <a:gd name="connsiteX35" fmla="*/ 2533564 w 3172469"/>
              <a:gd name="connsiteY35" fmla="*/ 282791 h 489350"/>
              <a:gd name="connsiteX36" fmla="*/ 2555815 w 3172469"/>
              <a:gd name="connsiteY36" fmla="*/ 247017 h 489350"/>
              <a:gd name="connsiteX37" fmla="*/ 2555269 w 3172469"/>
              <a:gd name="connsiteY37" fmla="*/ 246481 h 489350"/>
              <a:gd name="connsiteX38" fmla="*/ 602643 w 3172469"/>
              <a:gd name="connsiteY38" fmla="*/ 246481 h 489350"/>
              <a:gd name="connsiteX39" fmla="*/ 560954 w 3172469"/>
              <a:gd name="connsiteY39" fmla="*/ 272788 h 489350"/>
              <a:gd name="connsiteX40" fmla="*/ 525405 w 3172469"/>
              <a:gd name="connsiteY40" fmla="*/ 324255 h 489350"/>
              <a:gd name="connsiteX41" fmla="*/ 580939 w 3172469"/>
              <a:gd name="connsiteY41" fmla="*/ 282791 h 489350"/>
              <a:gd name="connsiteX42" fmla="*/ 603190 w 3172469"/>
              <a:gd name="connsiteY42" fmla="*/ 247017 h 489350"/>
              <a:gd name="connsiteX43" fmla="*/ 602643 w 3172469"/>
              <a:gd name="connsiteY43" fmla="*/ 246481 h 489350"/>
              <a:gd name="connsiteX44" fmla="*/ 620817 w 3172469"/>
              <a:gd name="connsiteY44" fmla="*/ 197114 h 489350"/>
              <a:gd name="connsiteX45" fmla="*/ 651035 w 3172469"/>
              <a:gd name="connsiteY45" fmla="*/ 206249 h 489350"/>
              <a:gd name="connsiteX46" fmla="*/ 662651 w 3172469"/>
              <a:gd name="connsiteY46" fmla="*/ 231543 h 489350"/>
              <a:gd name="connsiteX47" fmla="*/ 522040 w 3172469"/>
              <a:gd name="connsiteY47" fmla="*/ 357302 h 489350"/>
              <a:gd name="connsiteX48" fmla="*/ 522040 w 3172469"/>
              <a:gd name="connsiteY48" fmla="*/ 360720 h 489350"/>
              <a:gd name="connsiteX49" fmla="*/ 529332 w 3172469"/>
              <a:gd name="connsiteY49" fmla="*/ 386952 h 489350"/>
              <a:gd name="connsiteX50" fmla="*/ 549494 w 3172469"/>
              <a:gd name="connsiteY50" fmla="*/ 395589 h 489350"/>
              <a:gd name="connsiteX51" fmla="*/ 596407 w 3172469"/>
              <a:gd name="connsiteY51" fmla="*/ 380469 h 489350"/>
              <a:gd name="connsiteX52" fmla="*/ 666015 w 3172469"/>
              <a:gd name="connsiteY52" fmla="*/ 333674 h 489350"/>
              <a:gd name="connsiteX53" fmla="*/ 666015 w 3172469"/>
              <a:gd name="connsiteY53" fmla="*/ 363185 h 489350"/>
              <a:gd name="connsiteX54" fmla="*/ 523262 w 3172469"/>
              <a:gd name="connsiteY54" fmla="*/ 459743 h 489350"/>
              <a:gd name="connsiteX55" fmla="*/ 471586 w 3172469"/>
              <a:gd name="connsiteY55" fmla="*/ 433581 h 489350"/>
              <a:gd name="connsiteX56" fmla="*/ 453160 w 3172469"/>
              <a:gd name="connsiteY56" fmla="*/ 364749 h 489350"/>
              <a:gd name="connsiteX57" fmla="*/ 479173 w 3172469"/>
              <a:gd name="connsiteY57" fmla="*/ 289820 h 489350"/>
              <a:gd name="connsiteX58" fmla="*/ 547147 w 3172469"/>
              <a:gd name="connsiteY58" fmla="*/ 224042 h 489350"/>
              <a:gd name="connsiteX59" fmla="*/ 620817 w 3172469"/>
              <a:gd name="connsiteY59" fmla="*/ 197114 h 489350"/>
              <a:gd name="connsiteX60" fmla="*/ 2277096 w 3172469"/>
              <a:gd name="connsiteY60" fmla="*/ 191735 h 489350"/>
              <a:gd name="connsiteX61" fmla="*/ 2292033 w 3172469"/>
              <a:gd name="connsiteY61" fmla="*/ 203672 h 489350"/>
              <a:gd name="connsiteX62" fmla="*/ 2281939 w 3172469"/>
              <a:gd name="connsiteY62" fmla="*/ 219981 h 489350"/>
              <a:gd name="connsiteX63" fmla="*/ 2360527 w 3172469"/>
              <a:gd name="connsiteY63" fmla="*/ 209898 h 489350"/>
              <a:gd name="connsiteX64" fmla="*/ 2376001 w 3172469"/>
              <a:gd name="connsiteY64" fmla="*/ 213927 h 489350"/>
              <a:gd name="connsiteX65" fmla="*/ 2385307 w 3172469"/>
              <a:gd name="connsiteY65" fmla="*/ 228061 h 489350"/>
              <a:gd name="connsiteX66" fmla="*/ 2389578 w 3172469"/>
              <a:gd name="connsiteY66" fmla="*/ 248367 h 489350"/>
              <a:gd name="connsiteX67" fmla="*/ 2384959 w 3172469"/>
              <a:gd name="connsiteY67" fmla="*/ 267832 h 489350"/>
              <a:gd name="connsiteX68" fmla="*/ 2360742 w 3172469"/>
              <a:gd name="connsiteY68" fmla="*/ 296137 h 489350"/>
              <a:gd name="connsiteX69" fmla="*/ 2333095 w 3172469"/>
              <a:gd name="connsiteY69" fmla="*/ 334306 h 489350"/>
              <a:gd name="connsiteX70" fmla="*/ 2321629 w 3172469"/>
              <a:gd name="connsiteY70" fmla="*/ 365424 h 489350"/>
              <a:gd name="connsiteX71" fmla="*/ 2333610 w 3172469"/>
              <a:gd name="connsiteY71" fmla="*/ 374725 h 489350"/>
              <a:gd name="connsiteX72" fmla="*/ 2410441 w 3172469"/>
              <a:gd name="connsiteY72" fmla="*/ 332999 h 489350"/>
              <a:gd name="connsiteX73" fmla="*/ 2410441 w 3172469"/>
              <a:gd name="connsiteY73" fmla="*/ 338426 h 489350"/>
              <a:gd name="connsiteX74" fmla="*/ 2412288 w 3172469"/>
              <a:gd name="connsiteY74" fmla="*/ 327977 h 489350"/>
              <a:gd name="connsiteX75" fmla="*/ 2431798 w 3172469"/>
              <a:gd name="connsiteY75" fmla="*/ 289820 h 489350"/>
              <a:gd name="connsiteX76" fmla="*/ 2499772 w 3172469"/>
              <a:gd name="connsiteY76" fmla="*/ 224042 h 489350"/>
              <a:gd name="connsiteX77" fmla="*/ 2573442 w 3172469"/>
              <a:gd name="connsiteY77" fmla="*/ 197114 h 489350"/>
              <a:gd name="connsiteX78" fmla="*/ 2603661 w 3172469"/>
              <a:gd name="connsiteY78" fmla="*/ 206249 h 489350"/>
              <a:gd name="connsiteX79" fmla="*/ 2615276 w 3172469"/>
              <a:gd name="connsiteY79" fmla="*/ 231543 h 489350"/>
              <a:gd name="connsiteX80" fmla="*/ 2474665 w 3172469"/>
              <a:gd name="connsiteY80" fmla="*/ 357302 h 489350"/>
              <a:gd name="connsiteX81" fmla="*/ 2474665 w 3172469"/>
              <a:gd name="connsiteY81" fmla="*/ 360720 h 489350"/>
              <a:gd name="connsiteX82" fmla="*/ 2481957 w 3172469"/>
              <a:gd name="connsiteY82" fmla="*/ 386952 h 489350"/>
              <a:gd name="connsiteX83" fmla="*/ 2502119 w 3172469"/>
              <a:gd name="connsiteY83" fmla="*/ 395589 h 489350"/>
              <a:gd name="connsiteX84" fmla="*/ 2549032 w 3172469"/>
              <a:gd name="connsiteY84" fmla="*/ 380469 h 489350"/>
              <a:gd name="connsiteX85" fmla="*/ 2618640 w 3172469"/>
              <a:gd name="connsiteY85" fmla="*/ 333674 h 489350"/>
              <a:gd name="connsiteX86" fmla="*/ 2618640 w 3172469"/>
              <a:gd name="connsiteY86" fmla="*/ 363185 h 489350"/>
              <a:gd name="connsiteX87" fmla="*/ 2475887 w 3172469"/>
              <a:gd name="connsiteY87" fmla="*/ 459743 h 489350"/>
              <a:gd name="connsiteX88" fmla="*/ 2424211 w 3172469"/>
              <a:gd name="connsiteY88" fmla="*/ 433581 h 489350"/>
              <a:gd name="connsiteX89" fmla="*/ 2406937 w 3172469"/>
              <a:gd name="connsiteY89" fmla="*/ 385052 h 489350"/>
              <a:gd name="connsiteX90" fmla="*/ 2406041 w 3172469"/>
              <a:gd name="connsiteY90" fmla="*/ 369254 h 489350"/>
              <a:gd name="connsiteX91" fmla="*/ 2381233 w 3172469"/>
              <a:gd name="connsiteY91" fmla="*/ 395137 h 489350"/>
              <a:gd name="connsiteX92" fmla="*/ 2351215 w 3172469"/>
              <a:gd name="connsiteY92" fmla="*/ 423037 h 489350"/>
              <a:gd name="connsiteX93" fmla="*/ 2298623 w 3172469"/>
              <a:gd name="connsiteY93" fmla="*/ 449649 h 489350"/>
              <a:gd name="connsiteX94" fmla="*/ 2269289 w 3172469"/>
              <a:gd name="connsiteY94" fmla="*/ 432386 h 489350"/>
              <a:gd name="connsiteX95" fmla="*/ 2259479 w 3172469"/>
              <a:gd name="connsiteY95" fmla="*/ 393681 h 489350"/>
              <a:gd name="connsiteX96" fmla="*/ 2275435 w 3172469"/>
              <a:gd name="connsiteY96" fmla="*/ 341287 h 489350"/>
              <a:gd name="connsiteX97" fmla="*/ 2319358 w 3172469"/>
              <a:gd name="connsiteY97" fmla="*/ 286847 h 489350"/>
              <a:gd name="connsiteX98" fmla="*/ 2266133 w 3172469"/>
              <a:gd name="connsiteY98" fmla="*/ 298441 h 489350"/>
              <a:gd name="connsiteX99" fmla="*/ 2195560 w 3172469"/>
              <a:gd name="connsiteY99" fmla="*/ 372957 h 489350"/>
              <a:gd name="connsiteX100" fmla="*/ 2195560 w 3172469"/>
              <a:gd name="connsiteY100" fmla="*/ 342525 h 489350"/>
              <a:gd name="connsiteX101" fmla="*/ 2222478 w 3172469"/>
              <a:gd name="connsiteY101" fmla="*/ 313228 h 489350"/>
              <a:gd name="connsiteX102" fmla="*/ 2202290 w 3172469"/>
              <a:gd name="connsiteY102" fmla="*/ 284018 h 489350"/>
              <a:gd name="connsiteX103" fmla="*/ 2230579 w 3172469"/>
              <a:gd name="connsiteY103" fmla="*/ 225751 h 489350"/>
              <a:gd name="connsiteX104" fmla="*/ 2277096 w 3172469"/>
              <a:gd name="connsiteY104" fmla="*/ 191735 h 489350"/>
              <a:gd name="connsiteX105" fmla="*/ 1220111 w 3172469"/>
              <a:gd name="connsiteY105" fmla="*/ 115707 h 489350"/>
              <a:gd name="connsiteX106" fmla="*/ 1241510 w 3172469"/>
              <a:gd name="connsiteY106" fmla="*/ 124033 h 489350"/>
              <a:gd name="connsiteX107" fmla="*/ 1249836 w 3172469"/>
              <a:gd name="connsiteY107" fmla="*/ 144757 h 489350"/>
              <a:gd name="connsiteX108" fmla="*/ 1234968 w 3172469"/>
              <a:gd name="connsiteY108" fmla="*/ 180987 h 489350"/>
              <a:gd name="connsiteX109" fmla="*/ 1199923 w 3172469"/>
              <a:gd name="connsiteY109" fmla="*/ 200061 h 489350"/>
              <a:gd name="connsiteX110" fmla="*/ 1178792 w 3172469"/>
              <a:gd name="connsiteY110" fmla="*/ 191686 h 489350"/>
              <a:gd name="connsiteX111" fmla="*/ 1170862 w 3172469"/>
              <a:gd name="connsiteY111" fmla="*/ 171000 h 489350"/>
              <a:gd name="connsiteX112" fmla="*/ 1186694 w 3172469"/>
              <a:gd name="connsiteY112" fmla="*/ 134931 h 489350"/>
              <a:gd name="connsiteX113" fmla="*/ 1220111 w 3172469"/>
              <a:gd name="connsiteY113" fmla="*/ 115707 h 489350"/>
              <a:gd name="connsiteX114" fmla="*/ 1074893 w 3172469"/>
              <a:gd name="connsiteY114" fmla="*/ 106963 h 489350"/>
              <a:gd name="connsiteX115" fmla="*/ 1099914 w 3172469"/>
              <a:gd name="connsiteY115" fmla="*/ 121215 h 489350"/>
              <a:gd name="connsiteX116" fmla="*/ 1084537 w 3172469"/>
              <a:gd name="connsiteY116" fmla="*/ 146708 h 489350"/>
              <a:gd name="connsiteX117" fmla="*/ 1064263 w 3172469"/>
              <a:gd name="connsiteY117" fmla="*/ 166467 h 489350"/>
              <a:gd name="connsiteX118" fmla="*/ 1097900 w 3172469"/>
              <a:gd name="connsiteY118" fmla="*/ 171686 h 489350"/>
              <a:gd name="connsiteX119" fmla="*/ 1047054 w 3172469"/>
              <a:gd name="connsiteY119" fmla="*/ 253875 h 489350"/>
              <a:gd name="connsiteX120" fmla="*/ 1003795 w 3172469"/>
              <a:gd name="connsiteY120" fmla="*/ 250510 h 489350"/>
              <a:gd name="connsiteX121" fmla="*/ 963686 w 3172469"/>
              <a:gd name="connsiteY121" fmla="*/ 323880 h 489350"/>
              <a:gd name="connsiteX122" fmla="*/ 952585 w 3172469"/>
              <a:gd name="connsiteY122" fmla="*/ 373504 h 489350"/>
              <a:gd name="connsiteX123" fmla="*/ 963890 w 3172469"/>
              <a:gd name="connsiteY123" fmla="*/ 388184 h 489350"/>
              <a:gd name="connsiteX124" fmla="*/ 1057533 w 3172469"/>
              <a:gd name="connsiteY124" fmla="*/ 332999 h 489350"/>
              <a:gd name="connsiteX125" fmla="*/ 1057533 w 3172469"/>
              <a:gd name="connsiteY125" fmla="*/ 357633 h 489350"/>
              <a:gd name="connsiteX126" fmla="*/ 1066411 w 3172469"/>
              <a:gd name="connsiteY126" fmla="*/ 314056 h 489350"/>
              <a:gd name="connsiteX127" fmla="*/ 1096164 w 3172469"/>
              <a:gd name="connsiteY127" fmla="*/ 263197 h 489350"/>
              <a:gd name="connsiteX128" fmla="*/ 1170990 w 3172469"/>
              <a:gd name="connsiteY128" fmla="*/ 211248 h 489350"/>
              <a:gd name="connsiteX129" fmla="*/ 1198037 w 3172469"/>
              <a:gd name="connsiteY129" fmla="*/ 232893 h 489350"/>
              <a:gd name="connsiteX130" fmla="*/ 1187289 w 3172469"/>
              <a:gd name="connsiteY130" fmla="*/ 262602 h 489350"/>
              <a:gd name="connsiteX131" fmla="*/ 1145541 w 3172469"/>
              <a:gd name="connsiteY131" fmla="*/ 316540 h 489350"/>
              <a:gd name="connsiteX132" fmla="*/ 1119941 w 3172469"/>
              <a:gd name="connsiteY132" fmla="*/ 344411 h 489350"/>
              <a:gd name="connsiteX133" fmla="*/ 1115955 w 3172469"/>
              <a:gd name="connsiteY133" fmla="*/ 359370 h 489350"/>
              <a:gd name="connsiteX134" fmla="*/ 1122733 w 3172469"/>
              <a:gd name="connsiteY134" fmla="*/ 375615 h 489350"/>
              <a:gd name="connsiteX135" fmla="*/ 1140719 w 3172469"/>
              <a:gd name="connsiteY135" fmla="*/ 382130 h 489350"/>
              <a:gd name="connsiteX136" fmla="*/ 1172196 w 3172469"/>
              <a:gd name="connsiteY136" fmla="*/ 371029 h 489350"/>
              <a:gd name="connsiteX137" fmla="*/ 1195598 w 3172469"/>
              <a:gd name="connsiteY137" fmla="*/ 356139 h 489350"/>
              <a:gd name="connsiteX138" fmla="*/ 1195978 w 3172469"/>
              <a:gd name="connsiteY138" fmla="*/ 355890 h 489350"/>
              <a:gd name="connsiteX139" fmla="*/ 1195435 w 3172469"/>
              <a:gd name="connsiteY139" fmla="*/ 351976 h 489350"/>
              <a:gd name="connsiteX140" fmla="*/ 1219867 w 3172469"/>
              <a:gd name="connsiteY140" fmla="*/ 285448 h 489350"/>
              <a:gd name="connsiteX141" fmla="*/ 1281782 w 3172469"/>
              <a:gd name="connsiteY141" fmla="*/ 225323 h 489350"/>
              <a:gd name="connsiteX142" fmla="*/ 1348958 w 3172469"/>
              <a:gd name="connsiteY142" fmla="*/ 201154 h 489350"/>
              <a:gd name="connsiteX143" fmla="*/ 1375131 w 3172469"/>
              <a:gd name="connsiteY143" fmla="*/ 207615 h 489350"/>
              <a:gd name="connsiteX144" fmla="*/ 1386763 w 3172469"/>
              <a:gd name="connsiteY144" fmla="*/ 225489 h 489350"/>
              <a:gd name="connsiteX145" fmla="*/ 1379369 w 3172469"/>
              <a:gd name="connsiteY145" fmla="*/ 237673 h 489350"/>
              <a:gd name="connsiteX146" fmla="*/ 1395699 w 3172469"/>
              <a:gd name="connsiteY146" fmla="*/ 247311 h 489350"/>
              <a:gd name="connsiteX147" fmla="*/ 1400897 w 3172469"/>
              <a:gd name="connsiteY147" fmla="*/ 270570 h 489350"/>
              <a:gd name="connsiteX148" fmla="*/ 1373315 w 3172469"/>
              <a:gd name="connsiteY148" fmla="*/ 355041 h 489350"/>
              <a:gd name="connsiteX149" fmla="*/ 1374895 w 3172469"/>
              <a:gd name="connsiteY149" fmla="*/ 355293 h 489350"/>
              <a:gd name="connsiteX150" fmla="*/ 1378346 w 3172469"/>
              <a:gd name="connsiteY150" fmla="*/ 363324 h 489350"/>
              <a:gd name="connsiteX151" fmla="*/ 1379369 w 3172469"/>
              <a:gd name="connsiteY151" fmla="*/ 369593 h 489350"/>
              <a:gd name="connsiteX152" fmla="*/ 1405655 w 3172469"/>
              <a:gd name="connsiteY152" fmla="*/ 345127 h 489350"/>
              <a:gd name="connsiteX153" fmla="*/ 1422138 w 3172469"/>
              <a:gd name="connsiteY153" fmla="*/ 334087 h 489350"/>
              <a:gd name="connsiteX154" fmla="*/ 1423238 w 3172469"/>
              <a:gd name="connsiteY154" fmla="*/ 329629 h 489350"/>
              <a:gd name="connsiteX155" fmla="*/ 1448457 w 3172469"/>
              <a:gd name="connsiteY155" fmla="*/ 286884 h 489350"/>
              <a:gd name="connsiteX156" fmla="*/ 1484151 w 3172469"/>
              <a:gd name="connsiteY156" fmla="*/ 243089 h 489350"/>
              <a:gd name="connsiteX157" fmla="*/ 1518923 w 3172469"/>
              <a:gd name="connsiteY157" fmla="*/ 229411 h 489350"/>
              <a:gd name="connsiteX158" fmla="*/ 1538640 w 3172469"/>
              <a:gd name="connsiteY158" fmla="*/ 235524 h 489350"/>
              <a:gd name="connsiteX159" fmla="*/ 1546634 w 3172469"/>
              <a:gd name="connsiteY159" fmla="*/ 250381 h 489350"/>
              <a:gd name="connsiteX160" fmla="*/ 1539433 w 3172469"/>
              <a:gd name="connsiteY160" fmla="*/ 267098 h 489350"/>
              <a:gd name="connsiteX161" fmla="*/ 1527999 w 3172469"/>
              <a:gd name="connsiteY161" fmla="*/ 279881 h 489350"/>
              <a:gd name="connsiteX162" fmla="*/ 1478011 w 3172469"/>
              <a:gd name="connsiteY162" fmla="*/ 349951 h 489350"/>
              <a:gd name="connsiteX163" fmla="*/ 1477207 w 3172469"/>
              <a:gd name="connsiteY163" fmla="*/ 353198 h 489350"/>
              <a:gd name="connsiteX164" fmla="*/ 1487430 w 3172469"/>
              <a:gd name="connsiteY164" fmla="*/ 342632 h 489350"/>
              <a:gd name="connsiteX165" fmla="*/ 1593016 w 3172469"/>
              <a:gd name="connsiteY165" fmla="*/ 237721 h 489350"/>
              <a:gd name="connsiteX166" fmla="*/ 1648765 w 3172469"/>
              <a:gd name="connsiteY166" fmla="*/ 209223 h 489350"/>
              <a:gd name="connsiteX167" fmla="*/ 1665218 w 3172469"/>
              <a:gd name="connsiteY167" fmla="*/ 228061 h 489350"/>
              <a:gd name="connsiteX168" fmla="*/ 1671096 w 3172469"/>
              <a:gd name="connsiteY168" fmla="*/ 259125 h 489350"/>
              <a:gd name="connsiteX169" fmla="*/ 1656973 w 3172469"/>
              <a:gd name="connsiteY169" fmla="*/ 279892 h 489350"/>
              <a:gd name="connsiteX170" fmla="*/ 1613831 w 3172469"/>
              <a:gd name="connsiteY170" fmla="*/ 337564 h 489350"/>
              <a:gd name="connsiteX171" fmla="*/ 1599108 w 3172469"/>
              <a:gd name="connsiteY171" fmla="*/ 370814 h 489350"/>
              <a:gd name="connsiteX172" fmla="*/ 1603695 w 3172469"/>
              <a:gd name="connsiteY172" fmla="*/ 378765 h 489350"/>
              <a:gd name="connsiteX173" fmla="*/ 1683205 w 3172469"/>
              <a:gd name="connsiteY173" fmla="*/ 332334 h 489350"/>
              <a:gd name="connsiteX174" fmla="*/ 1683205 w 3172469"/>
              <a:gd name="connsiteY174" fmla="*/ 364878 h 489350"/>
              <a:gd name="connsiteX175" fmla="*/ 1613441 w 3172469"/>
              <a:gd name="connsiteY175" fmla="*/ 430811 h 489350"/>
              <a:gd name="connsiteX176" fmla="*/ 1562654 w 3172469"/>
              <a:gd name="connsiteY176" fmla="*/ 455703 h 489350"/>
              <a:gd name="connsiteX177" fmla="*/ 1538088 w 3172469"/>
              <a:gd name="connsiteY177" fmla="*/ 443300 h 489350"/>
              <a:gd name="connsiteX178" fmla="*/ 1530228 w 3172469"/>
              <a:gd name="connsiteY178" fmla="*/ 413194 h 489350"/>
              <a:gd name="connsiteX179" fmla="*/ 1543060 w 3172469"/>
              <a:gd name="connsiteY179" fmla="*/ 369759 h 489350"/>
              <a:gd name="connsiteX180" fmla="*/ 1587417 w 3172469"/>
              <a:gd name="connsiteY180" fmla="*/ 300295 h 489350"/>
              <a:gd name="connsiteX181" fmla="*/ 1495510 w 3172469"/>
              <a:gd name="connsiteY181" fmla="*/ 402211 h 489350"/>
              <a:gd name="connsiteX182" fmla="*/ 1468485 w 3172469"/>
              <a:gd name="connsiteY182" fmla="*/ 434529 h 489350"/>
              <a:gd name="connsiteX183" fmla="*/ 1453665 w 3172469"/>
              <a:gd name="connsiteY183" fmla="*/ 440230 h 489350"/>
              <a:gd name="connsiteX184" fmla="*/ 1427605 w 3172469"/>
              <a:gd name="connsiteY184" fmla="*/ 415343 h 489350"/>
              <a:gd name="connsiteX185" fmla="*/ 1420814 w 3172469"/>
              <a:gd name="connsiteY185" fmla="*/ 389413 h 489350"/>
              <a:gd name="connsiteX186" fmla="*/ 1419167 w 3172469"/>
              <a:gd name="connsiteY186" fmla="*/ 369021 h 489350"/>
              <a:gd name="connsiteX187" fmla="*/ 1404001 w 3172469"/>
              <a:gd name="connsiteY187" fmla="*/ 382193 h 489350"/>
              <a:gd name="connsiteX188" fmla="*/ 1386414 w 3172469"/>
              <a:gd name="connsiteY188" fmla="*/ 393505 h 489350"/>
              <a:gd name="connsiteX189" fmla="*/ 1347351 w 3172469"/>
              <a:gd name="connsiteY189" fmla="*/ 400539 h 489350"/>
              <a:gd name="connsiteX190" fmla="*/ 1268902 w 3172469"/>
              <a:gd name="connsiteY190" fmla="*/ 450999 h 489350"/>
              <a:gd name="connsiteX191" fmla="*/ 1216615 w 3172469"/>
              <a:gd name="connsiteY191" fmla="*/ 422158 h 489350"/>
              <a:gd name="connsiteX192" fmla="*/ 1204294 w 3172469"/>
              <a:gd name="connsiteY192" fmla="*/ 397365 h 489350"/>
              <a:gd name="connsiteX193" fmla="*/ 1197185 w 3172469"/>
              <a:gd name="connsiteY193" fmla="*/ 405276 h 489350"/>
              <a:gd name="connsiteX194" fmla="*/ 1114487 w 3172469"/>
              <a:gd name="connsiteY194" fmla="*/ 454364 h 489350"/>
              <a:gd name="connsiteX195" fmla="*/ 1070805 w 3172469"/>
              <a:gd name="connsiteY195" fmla="*/ 423540 h 489350"/>
              <a:gd name="connsiteX196" fmla="*/ 1057090 w 3172469"/>
              <a:gd name="connsiteY196" fmla="*/ 365268 h 489350"/>
              <a:gd name="connsiteX197" fmla="*/ 1035120 w 3172469"/>
              <a:gd name="connsiteY197" fmla="*/ 388315 h 489350"/>
              <a:gd name="connsiteX198" fmla="*/ 919484 w 3172469"/>
              <a:gd name="connsiteY198" fmla="*/ 465122 h 489350"/>
              <a:gd name="connsiteX199" fmla="*/ 889658 w 3172469"/>
              <a:gd name="connsiteY199" fmla="*/ 451128 h 489350"/>
              <a:gd name="connsiteX200" fmla="*/ 879665 w 3172469"/>
              <a:gd name="connsiteY200" fmla="*/ 418574 h 489350"/>
              <a:gd name="connsiteX201" fmla="*/ 903207 w 3172469"/>
              <a:gd name="connsiteY201" fmla="*/ 344700 h 489350"/>
              <a:gd name="connsiteX202" fmla="*/ 892398 w 3172469"/>
              <a:gd name="connsiteY202" fmla="*/ 357867 h 489350"/>
              <a:gd name="connsiteX203" fmla="*/ 887010 w 3172469"/>
              <a:gd name="connsiteY203" fmla="*/ 361774 h 489350"/>
              <a:gd name="connsiteX204" fmla="*/ 887010 w 3172469"/>
              <a:gd name="connsiteY204" fmla="*/ 366142 h 489350"/>
              <a:gd name="connsiteX205" fmla="*/ 817444 w 3172469"/>
              <a:gd name="connsiteY205" fmla="*/ 429954 h 489350"/>
              <a:gd name="connsiteX206" fmla="*/ 744920 w 3172469"/>
              <a:gd name="connsiteY206" fmla="*/ 463783 h 489350"/>
              <a:gd name="connsiteX207" fmla="*/ 691364 w 3172469"/>
              <a:gd name="connsiteY207" fmla="*/ 429027 h 489350"/>
              <a:gd name="connsiteX208" fmla="*/ 671455 w 3172469"/>
              <a:gd name="connsiteY208" fmla="*/ 356005 h 489350"/>
              <a:gd name="connsiteX209" fmla="*/ 678655 w 3172469"/>
              <a:gd name="connsiteY209" fmla="*/ 319460 h 489350"/>
              <a:gd name="connsiteX210" fmla="*/ 718506 w 3172469"/>
              <a:gd name="connsiteY210" fmla="*/ 270661 h 489350"/>
              <a:gd name="connsiteX211" fmla="*/ 783995 w 3172469"/>
              <a:gd name="connsiteY211" fmla="*/ 216713 h 489350"/>
              <a:gd name="connsiteX212" fmla="*/ 833721 w 3172469"/>
              <a:gd name="connsiteY212" fmla="*/ 196450 h 489350"/>
              <a:gd name="connsiteX213" fmla="*/ 858458 w 3172469"/>
              <a:gd name="connsiteY213" fmla="*/ 205740 h 489350"/>
              <a:gd name="connsiteX214" fmla="*/ 868172 w 3172469"/>
              <a:gd name="connsiteY214" fmla="*/ 229529 h 489350"/>
              <a:gd name="connsiteX215" fmla="*/ 844619 w 3172469"/>
              <a:gd name="connsiteY215" fmla="*/ 284559 h 489350"/>
              <a:gd name="connsiteX216" fmla="*/ 805475 w 3172469"/>
              <a:gd name="connsiteY216" fmla="*/ 316443 h 489350"/>
              <a:gd name="connsiteX217" fmla="*/ 789862 w 3172469"/>
              <a:gd name="connsiteY217" fmla="*/ 299684 h 489350"/>
              <a:gd name="connsiteX218" fmla="*/ 790277 w 3172469"/>
              <a:gd name="connsiteY218" fmla="*/ 295148 h 489350"/>
              <a:gd name="connsiteX219" fmla="*/ 786563 w 3172469"/>
              <a:gd name="connsiteY219" fmla="*/ 297633 h 489350"/>
              <a:gd name="connsiteX220" fmla="*/ 766540 w 3172469"/>
              <a:gd name="connsiteY220" fmla="*/ 311830 h 489350"/>
              <a:gd name="connsiteX221" fmla="*/ 731880 w 3172469"/>
              <a:gd name="connsiteY221" fmla="*/ 340907 h 489350"/>
              <a:gd name="connsiteX222" fmla="*/ 723522 w 3172469"/>
              <a:gd name="connsiteY222" fmla="*/ 360045 h 489350"/>
              <a:gd name="connsiteX223" fmla="*/ 733358 w 3172469"/>
              <a:gd name="connsiteY223" fmla="*/ 387091 h 489350"/>
              <a:gd name="connsiteX224" fmla="*/ 760394 w 3172469"/>
              <a:gd name="connsiteY224" fmla="*/ 396928 h 489350"/>
              <a:gd name="connsiteX225" fmla="*/ 808577 w 3172469"/>
              <a:gd name="connsiteY225" fmla="*/ 382028 h 489350"/>
              <a:gd name="connsiteX226" fmla="*/ 863141 w 3172469"/>
              <a:gd name="connsiteY226" fmla="*/ 349621 h 489350"/>
              <a:gd name="connsiteX227" fmla="*/ 871585 w 3172469"/>
              <a:gd name="connsiteY227" fmla="*/ 344218 h 489350"/>
              <a:gd name="connsiteX228" fmla="*/ 871585 w 3172469"/>
              <a:gd name="connsiteY228" fmla="*/ 340553 h 489350"/>
              <a:gd name="connsiteX229" fmla="*/ 955017 w 3172469"/>
              <a:gd name="connsiteY229" fmla="*/ 247863 h 489350"/>
              <a:gd name="connsiteX230" fmla="*/ 914619 w 3172469"/>
              <a:gd name="connsiteY230" fmla="*/ 250735 h 489350"/>
              <a:gd name="connsiteX231" fmla="*/ 901996 w 3172469"/>
              <a:gd name="connsiteY231" fmla="*/ 253875 h 489350"/>
              <a:gd name="connsiteX232" fmla="*/ 893113 w 3172469"/>
              <a:gd name="connsiteY232" fmla="*/ 242988 h 489350"/>
              <a:gd name="connsiteX233" fmla="*/ 911716 w 3172469"/>
              <a:gd name="connsiteY233" fmla="*/ 203222 h 489350"/>
              <a:gd name="connsiteX234" fmla="*/ 948920 w 3172469"/>
              <a:gd name="connsiteY234" fmla="*/ 169736 h 489350"/>
              <a:gd name="connsiteX235" fmla="*/ 1006667 w 3172469"/>
              <a:gd name="connsiteY235" fmla="*/ 164153 h 489350"/>
              <a:gd name="connsiteX236" fmla="*/ 1037592 w 3172469"/>
              <a:gd name="connsiteY236" fmla="*/ 122142 h 489350"/>
              <a:gd name="connsiteX237" fmla="*/ 1074893 w 3172469"/>
              <a:gd name="connsiteY237" fmla="*/ 106963 h 489350"/>
              <a:gd name="connsiteX238" fmla="*/ 374190 w 3172469"/>
              <a:gd name="connsiteY238" fmla="*/ 43055 h 489350"/>
              <a:gd name="connsiteX239" fmla="*/ 431722 w 3172469"/>
              <a:gd name="connsiteY239" fmla="*/ 48402 h 489350"/>
              <a:gd name="connsiteX240" fmla="*/ 462320 w 3172469"/>
              <a:gd name="connsiteY240" fmla="*/ 60929 h 489350"/>
              <a:gd name="connsiteX241" fmla="*/ 471198 w 3172469"/>
              <a:gd name="connsiteY241" fmla="*/ 81514 h 489350"/>
              <a:gd name="connsiteX242" fmla="*/ 464796 w 3172469"/>
              <a:gd name="connsiteY242" fmla="*/ 118536 h 489350"/>
              <a:gd name="connsiteX243" fmla="*/ 449483 w 3172469"/>
              <a:gd name="connsiteY243" fmla="*/ 139416 h 489350"/>
              <a:gd name="connsiteX244" fmla="*/ 417277 w 3172469"/>
              <a:gd name="connsiteY244" fmla="*/ 153566 h 489350"/>
              <a:gd name="connsiteX245" fmla="*/ 388768 w 3172469"/>
              <a:gd name="connsiteY245" fmla="*/ 164469 h 489350"/>
              <a:gd name="connsiteX246" fmla="*/ 357645 w 3172469"/>
              <a:gd name="connsiteY246" fmla="*/ 182841 h 489350"/>
              <a:gd name="connsiteX247" fmla="*/ 341722 w 3172469"/>
              <a:gd name="connsiteY247" fmla="*/ 191306 h 489350"/>
              <a:gd name="connsiteX248" fmla="*/ 330331 w 3172469"/>
              <a:gd name="connsiteY248" fmla="*/ 181758 h 489350"/>
              <a:gd name="connsiteX249" fmla="*/ 342407 w 3172469"/>
              <a:gd name="connsiteY249" fmla="*/ 161640 h 489350"/>
              <a:gd name="connsiteX250" fmla="*/ 371211 w 3172469"/>
              <a:gd name="connsiteY250" fmla="*/ 140986 h 489350"/>
              <a:gd name="connsiteX251" fmla="*/ 388860 w 3172469"/>
              <a:gd name="connsiteY251" fmla="*/ 131974 h 489350"/>
              <a:gd name="connsiteX252" fmla="*/ 370825 w 3172469"/>
              <a:gd name="connsiteY252" fmla="*/ 135467 h 489350"/>
              <a:gd name="connsiteX253" fmla="*/ 220876 w 3172469"/>
              <a:gd name="connsiteY253" fmla="*/ 158013 h 489350"/>
              <a:gd name="connsiteX254" fmla="*/ 159031 w 3172469"/>
              <a:gd name="connsiteY254" fmla="*/ 203961 h 489350"/>
              <a:gd name="connsiteX255" fmla="*/ 161447 w 3172469"/>
              <a:gd name="connsiteY255" fmla="*/ 210964 h 489350"/>
              <a:gd name="connsiteX256" fmla="*/ 170400 w 3172469"/>
              <a:gd name="connsiteY256" fmla="*/ 216134 h 489350"/>
              <a:gd name="connsiteX257" fmla="*/ 244991 w 3172469"/>
              <a:gd name="connsiteY257" fmla="*/ 238112 h 489350"/>
              <a:gd name="connsiteX258" fmla="*/ 310796 w 3172469"/>
              <a:gd name="connsiteY258" fmla="*/ 262527 h 489350"/>
              <a:gd name="connsiteX259" fmla="*/ 360110 w 3172469"/>
              <a:gd name="connsiteY259" fmla="*/ 291786 h 489350"/>
              <a:gd name="connsiteX260" fmla="*/ 386459 w 3172469"/>
              <a:gd name="connsiteY260" fmla="*/ 321560 h 489350"/>
              <a:gd name="connsiteX261" fmla="*/ 394506 w 3172469"/>
              <a:gd name="connsiteY261" fmla="*/ 353316 h 489350"/>
              <a:gd name="connsiteX262" fmla="*/ 369888 w 3172469"/>
              <a:gd name="connsiteY262" fmla="*/ 418622 h 489350"/>
              <a:gd name="connsiteX263" fmla="*/ 275408 w 3172469"/>
              <a:gd name="connsiteY263" fmla="*/ 471107 h 489350"/>
              <a:gd name="connsiteX264" fmla="*/ 132660 w 3172469"/>
              <a:gd name="connsiteY264" fmla="*/ 489350 h 489350"/>
              <a:gd name="connsiteX265" fmla="*/ 36069 w 3172469"/>
              <a:gd name="connsiteY265" fmla="*/ 476958 h 489350"/>
              <a:gd name="connsiteX266" fmla="*/ 0 w 3172469"/>
              <a:gd name="connsiteY266" fmla="*/ 438762 h 489350"/>
              <a:gd name="connsiteX267" fmla="*/ 20939 w 3172469"/>
              <a:gd name="connsiteY267" fmla="*/ 392240 h 489350"/>
              <a:gd name="connsiteX268" fmla="*/ 82500 w 3172469"/>
              <a:gd name="connsiteY268" fmla="*/ 387831 h 489350"/>
              <a:gd name="connsiteX269" fmla="*/ 73259 w 3172469"/>
              <a:gd name="connsiteY269" fmla="*/ 391668 h 489350"/>
              <a:gd name="connsiteX270" fmla="*/ 70032 w 3172469"/>
              <a:gd name="connsiteY270" fmla="*/ 393065 h 489350"/>
              <a:gd name="connsiteX271" fmla="*/ 81126 w 3172469"/>
              <a:gd name="connsiteY271" fmla="*/ 393424 h 489350"/>
              <a:gd name="connsiteX272" fmla="*/ 119887 w 3172469"/>
              <a:gd name="connsiteY272" fmla="*/ 393563 h 489350"/>
              <a:gd name="connsiteX273" fmla="*/ 231061 w 3172469"/>
              <a:gd name="connsiteY273" fmla="*/ 388977 h 489350"/>
              <a:gd name="connsiteX274" fmla="*/ 292863 w 3172469"/>
              <a:gd name="connsiteY274" fmla="*/ 373306 h 489350"/>
              <a:gd name="connsiteX275" fmla="*/ 338400 w 3172469"/>
              <a:gd name="connsiteY275" fmla="*/ 348001 h 489350"/>
              <a:gd name="connsiteX276" fmla="*/ 237083 w 3172469"/>
              <a:gd name="connsiteY276" fmla="*/ 297819 h 489350"/>
              <a:gd name="connsiteX277" fmla="*/ 153887 w 3172469"/>
              <a:gd name="connsiteY277" fmla="*/ 273843 h 489350"/>
              <a:gd name="connsiteX278" fmla="*/ 104322 w 3172469"/>
              <a:gd name="connsiteY278" fmla="*/ 245886 h 489350"/>
              <a:gd name="connsiteX279" fmla="*/ 94190 w 3172469"/>
              <a:gd name="connsiteY279" fmla="*/ 220785 h 489350"/>
              <a:gd name="connsiteX280" fmla="*/ 118804 w 3172469"/>
              <a:gd name="connsiteY280" fmla="*/ 129043 h 489350"/>
              <a:gd name="connsiteX281" fmla="*/ 216552 w 3172469"/>
              <a:gd name="connsiteY281" fmla="*/ 65478 h 489350"/>
              <a:gd name="connsiteX282" fmla="*/ 374190 w 3172469"/>
              <a:gd name="connsiteY282" fmla="*/ 43055 h 489350"/>
              <a:gd name="connsiteX283" fmla="*/ 3150138 w 3172469"/>
              <a:gd name="connsiteY283" fmla="*/ 24217 h 489350"/>
              <a:gd name="connsiteX284" fmla="*/ 3172469 w 3172469"/>
              <a:gd name="connsiteY284" fmla="*/ 44513 h 489350"/>
              <a:gd name="connsiteX285" fmla="*/ 2945073 w 3172469"/>
              <a:gd name="connsiteY285" fmla="*/ 340318 h 489350"/>
              <a:gd name="connsiteX286" fmla="*/ 2945073 w 3172469"/>
              <a:gd name="connsiteY286" fmla="*/ 359241 h 489350"/>
              <a:gd name="connsiteX287" fmla="*/ 3055519 w 3172469"/>
              <a:gd name="connsiteY287" fmla="*/ 241123 h 489350"/>
              <a:gd name="connsiteX288" fmla="*/ 3128610 w 3172469"/>
              <a:gd name="connsiteY288" fmla="*/ 202504 h 489350"/>
              <a:gd name="connsiteX289" fmla="*/ 3149618 w 3172469"/>
              <a:gd name="connsiteY289" fmla="*/ 216027 h 489350"/>
              <a:gd name="connsiteX290" fmla="*/ 3156996 w 3172469"/>
              <a:gd name="connsiteY290" fmla="*/ 248367 h 489350"/>
              <a:gd name="connsiteX291" fmla="*/ 3125964 w 3172469"/>
              <a:gd name="connsiteY291" fmla="*/ 314182 h 489350"/>
              <a:gd name="connsiteX292" fmla="*/ 3044643 w 3172469"/>
              <a:gd name="connsiteY292" fmla="*/ 373139 h 489350"/>
              <a:gd name="connsiteX293" fmla="*/ 3074121 w 3172469"/>
              <a:gd name="connsiteY293" fmla="*/ 392888 h 489350"/>
              <a:gd name="connsiteX294" fmla="*/ 3099346 w 3172469"/>
              <a:gd name="connsiteY294" fmla="*/ 383207 h 489350"/>
              <a:gd name="connsiteX295" fmla="*/ 3165076 w 3172469"/>
              <a:gd name="connsiteY295" fmla="*/ 333674 h 489350"/>
              <a:gd name="connsiteX296" fmla="*/ 3165076 w 3172469"/>
              <a:gd name="connsiteY296" fmla="*/ 365199 h 489350"/>
              <a:gd name="connsiteX297" fmla="*/ 3099324 w 3172469"/>
              <a:gd name="connsiteY297" fmla="*/ 434524 h 489350"/>
              <a:gd name="connsiteX298" fmla="*/ 3053258 w 3172469"/>
              <a:gd name="connsiteY298" fmla="*/ 457054 h 489350"/>
              <a:gd name="connsiteX299" fmla="*/ 3008193 w 3172469"/>
              <a:gd name="connsiteY299" fmla="*/ 434186 h 489350"/>
              <a:gd name="connsiteX300" fmla="*/ 2976299 w 3172469"/>
              <a:gd name="connsiteY300" fmla="*/ 374307 h 489350"/>
              <a:gd name="connsiteX301" fmla="*/ 2945041 w 3172469"/>
              <a:gd name="connsiteY301" fmla="*/ 421371 h 489350"/>
              <a:gd name="connsiteX302" fmla="*/ 2919377 w 3172469"/>
              <a:gd name="connsiteY302" fmla="*/ 442930 h 489350"/>
              <a:gd name="connsiteX303" fmla="*/ 2897186 w 3172469"/>
              <a:gd name="connsiteY303" fmla="*/ 414095 h 489350"/>
              <a:gd name="connsiteX304" fmla="*/ 2896590 w 3172469"/>
              <a:gd name="connsiteY304" fmla="*/ 405064 h 489350"/>
              <a:gd name="connsiteX305" fmla="*/ 2895492 w 3172469"/>
              <a:gd name="connsiteY305" fmla="*/ 406170 h 489350"/>
              <a:gd name="connsiteX306" fmla="*/ 2809899 w 3172469"/>
              <a:gd name="connsiteY306" fmla="*/ 460418 h 489350"/>
              <a:gd name="connsiteX307" fmla="*/ 2785516 w 3172469"/>
              <a:gd name="connsiteY307" fmla="*/ 448797 h 489350"/>
              <a:gd name="connsiteX308" fmla="*/ 2779488 w 3172469"/>
              <a:gd name="connsiteY308" fmla="*/ 417899 h 489350"/>
              <a:gd name="connsiteX309" fmla="*/ 2798326 w 3172469"/>
              <a:gd name="connsiteY309" fmla="*/ 352105 h 489350"/>
              <a:gd name="connsiteX310" fmla="*/ 2735045 w 3172469"/>
              <a:gd name="connsiteY310" fmla="*/ 429429 h 489350"/>
              <a:gd name="connsiteX311" fmla="*/ 2697545 w 3172469"/>
              <a:gd name="connsiteY311" fmla="*/ 450324 h 489350"/>
              <a:gd name="connsiteX312" fmla="*/ 2660079 w 3172469"/>
              <a:gd name="connsiteY312" fmla="*/ 417936 h 489350"/>
              <a:gd name="connsiteX313" fmla="*/ 2642242 w 3172469"/>
              <a:gd name="connsiteY313" fmla="*/ 359370 h 489350"/>
              <a:gd name="connsiteX314" fmla="*/ 2658450 w 3172469"/>
              <a:gd name="connsiteY314" fmla="*/ 308080 h 489350"/>
              <a:gd name="connsiteX315" fmla="*/ 2722400 w 3172469"/>
              <a:gd name="connsiteY315" fmla="*/ 248742 h 489350"/>
              <a:gd name="connsiteX316" fmla="*/ 2803732 w 3172469"/>
              <a:gd name="connsiteY316" fmla="*/ 200205 h 489350"/>
              <a:gd name="connsiteX317" fmla="*/ 2861698 w 3172469"/>
              <a:gd name="connsiteY317" fmla="*/ 186355 h 489350"/>
              <a:gd name="connsiteX318" fmla="*/ 2883060 w 3172469"/>
              <a:gd name="connsiteY318" fmla="*/ 199718 h 489350"/>
              <a:gd name="connsiteX319" fmla="*/ 2892774 w 3172469"/>
              <a:gd name="connsiteY319" fmla="*/ 223474 h 489350"/>
              <a:gd name="connsiteX320" fmla="*/ 2872596 w 3172469"/>
              <a:gd name="connsiteY320" fmla="*/ 242602 h 489350"/>
              <a:gd name="connsiteX321" fmla="*/ 2886055 w 3172469"/>
              <a:gd name="connsiteY321" fmla="*/ 273934 h 489350"/>
              <a:gd name="connsiteX322" fmla="*/ 2868514 w 3172469"/>
              <a:gd name="connsiteY322" fmla="*/ 307710 h 489350"/>
              <a:gd name="connsiteX323" fmla="*/ 2845721 w 3172469"/>
              <a:gd name="connsiteY323" fmla="*/ 340307 h 489350"/>
              <a:gd name="connsiteX324" fmla="*/ 2841649 w 3172469"/>
              <a:gd name="connsiteY324" fmla="*/ 360045 h 489350"/>
              <a:gd name="connsiteX325" fmla="*/ 2854305 w 3172469"/>
              <a:gd name="connsiteY325" fmla="*/ 378765 h 489350"/>
              <a:gd name="connsiteX326" fmla="*/ 2886085 w 3172469"/>
              <a:gd name="connsiteY326" fmla="*/ 367661 h 489350"/>
              <a:gd name="connsiteX327" fmla="*/ 2903460 w 3172469"/>
              <a:gd name="connsiteY327" fmla="*/ 357004 h 489350"/>
              <a:gd name="connsiteX328" fmla="*/ 2918606 w 3172469"/>
              <a:gd name="connsiteY328" fmla="*/ 289295 h 489350"/>
              <a:gd name="connsiteX329" fmla="*/ 2999798 w 3172469"/>
              <a:gd name="connsiteY329" fmla="*/ 165519 h 489350"/>
              <a:gd name="connsiteX330" fmla="*/ 3093190 w 3172469"/>
              <a:gd name="connsiteY330" fmla="*/ 57929 h 489350"/>
              <a:gd name="connsiteX331" fmla="*/ 3150138 w 3172469"/>
              <a:gd name="connsiteY331" fmla="*/ 24217 h 489350"/>
              <a:gd name="connsiteX332" fmla="*/ 2122721 w 3172469"/>
              <a:gd name="connsiteY332" fmla="*/ 0 h 489350"/>
              <a:gd name="connsiteX333" fmla="*/ 2220855 w 3172469"/>
              <a:gd name="connsiteY333" fmla="*/ 24201 h 489350"/>
              <a:gd name="connsiteX334" fmla="*/ 2253366 w 3172469"/>
              <a:gd name="connsiteY334" fmla="*/ 84214 h 489350"/>
              <a:gd name="connsiteX335" fmla="*/ 2193900 w 3172469"/>
              <a:gd name="connsiteY335" fmla="*/ 171798 h 489350"/>
              <a:gd name="connsiteX336" fmla="*/ 1998292 w 3172469"/>
              <a:gd name="connsiteY336" fmla="*/ 228650 h 489350"/>
              <a:gd name="connsiteX337" fmla="*/ 1984929 w 3172469"/>
              <a:gd name="connsiteY337" fmla="*/ 236987 h 489350"/>
              <a:gd name="connsiteX338" fmla="*/ 2119389 w 3172469"/>
              <a:gd name="connsiteY338" fmla="*/ 268480 h 489350"/>
              <a:gd name="connsiteX339" fmla="*/ 2165905 w 3172469"/>
              <a:gd name="connsiteY339" fmla="*/ 330448 h 489350"/>
              <a:gd name="connsiteX340" fmla="*/ 2131267 w 3172469"/>
              <a:gd name="connsiteY340" fmla="*/ 391602 h 489350"/>
              <a:gd name="connsiteX341" fmla="*/ 2042799 w 3172469"/>
              <a:gd name="connsiteY341" fmla="*/ 441880 h 489350"/>
              <a:gd name="connsiteX342" fmla="*/ 1943085 w 3172469"/>
              <a:gd name="connsiteY342" fmla="*/ 461768 h 489350"/>
              <a:gd name="connsiteX343" fmla="*/ 1860151 w 3172469"/>
              <a:gd name="connsiteY343" fmla="*/ 441339 h 489350"/>
              <a:gd name="connsiteX344" fmla="*/ 1830603 w 3172469"/>
              <a:gd name="connsiteY344" fmla="*/ 386288 h 489350"/>
              <a:gd name="connsiteX345" fmla="*/ 1848943 w 3172469"/>
              <a:gd name="connsiteY345" fmla="*/ 328734 h 489350"/>
              <a:gd name="connsiteX346" fmla="*/ 1900576 w 3172469"/>
              <a:gd name="connsiteY346" fmla="*/ 264269 h 489350"/>
              <a:gd name="connsiteX347" fmla="*/ 1851455 w 3172469"/>
              <a:gd name="connsiteY347" fmla="*/ 232218 h 489350"/>
              <a:gd name="connsiteX348" fmla="*/ 1866056 w 3172469"/>
              <a:gd name="connsiteY348" fmla="*/ 210005 h 489350"/>
              <a:gd name="connsiteX349" fmla="*/ 1950628 w 3172469"/>
              <a:gd name="connsiteY349" fmla="*/ 196889 h 489350"/>
              <a:gd name="connsiteX350" fmla="*/ 2083020 w 3172469"/>
              <a:gd name="connsiteY350" fmla="*/ 104949 h 489350"/>
              <a:gd name="connsiteX351" fmla="*/ 2094593 w 3172469"/>
              <a:gd name="connsiteY351" fmla="*/ 113136 h 489350"/>
              <a:gd name="connsiteX352" fmla="*/ 2073312 w 3172469"/>
              <a:gd name="connsiteY352" fmla="*/ 141961 h 489350"/>
              <a:gd name="connsiteX353" fmla="*/ 2024620 w 3172469"/>
              <a:gd name="connsiteY353" fmla="*/ 187684 h 489350"/>
              <a:gd name="connsiteX354" fmla="*/ 2191880 w 3172469"/>
              <a:gd name="connsiteY354" fmla="*/ 115825 h 489350"/>
              <a:gd name="connsiteX355" fmla="*/ 2114642 w 3172469"/>
              <a:gd name="connsiteY355" fmla="*/ 82317 h 489350"/>
              <a:gd name="connsiteX356" fmla="*/ 2001796 w 3172469"/>
              <a:gd name="connsiteY356" fmla="*/ 97689 h 489350"/>
              <a:gd name="connsiteX357" fmla="*/ 1957360 w 3172469"/>
              <a:gd name="connsiteY357" fmla="*/ 109574 h 489350"/>
              <a:gd name="connsiteX358" fmla="*/ 1944705 w 3172469"/>
              <a:gd name="connsiteY358" fmla="*/ 113771 h 489350"/>
              <a:gd name="connsiteX359" fmla="*/ 1955044 w 3172469"/>
              <a:gd name="connsiteY359" fmla="*/ 118871 h 489350"/>
              <a:gd name="connsiteX360" fmla="*/ 1958687 w 3172469"/>
              <a:gd name="connsiteY360" fmla="*/ 127270 h 489350"/>
              <a:gd name="connsiteX361" fmla="*/ 1906759 w 3172469"/>
              <a:gd name="connsiteY361" fmla="*/ 153105 h 489350"/>
              <a:gd name="connsiteX362" fmla="*/ 1836121 w 3172469"/>
              <a:gd name="connsiteY362" fmla="*/ 169114 h 489350"/>
              <a:gd name="connsiteX363" fmla="*/ 1817144 w 3172469"/>
              <a:gd name="connsiteY363" fmla="*/ 150137 h 489350"/>
              <a:gd name="connsiteX364" fmla="*/ 1832816 w 3172469"/>
              <a:gd name="connsiteY364" fmla="*/ 112675 h 489350"/>
              <a:gd name="connsiteX365" fmla="*/ 1865343 w 3172469"/>
              <a:gd name="connsiteY365" fmla="*/ 68993 h 489350"/>
              <a:gd name="connsiteX366" fmla="*/ 1893161 w 3172469"/>
              <a:gd name="connsiteY366" fmla="*/ 45627 h 489350"/>
              <a:gd name="connsiteX367" fmla="*/ 1952712 w 3172469"/>
              <a:gd name="connsiteY367" fmla="*/ 27534 h 489350"/>
              <a:gd name="connsiteX368" fmla="*/ 2044562 w 3172469"/>
              <a:gd name="connsiteY368" fmla="*/ 7094 h 489350"/>
              <a:gd name="connsiteX369" fmla="*/ 2122721 w 3172469"/>
              <a:gd name="connsiteY369" fmla="*/ 0 h 489350"/>
              <a:gd name="connsiteX0" fmla="*/ 1962608 w 3172469"/>
              <a:gd name="connsiteY0" fmla="*/ 271373 h 489350"/>
              <a:gd name="connsiteX1" fmla="*/ 1919532 w 3172469"/>
              <a:gd name="connsiteY1" fmla="*/ 324292 h 489350"/>
              <a:gd name="connsiteX2" fmla="*/ 1911602 w 3172469"/>
              <a:gd name="connsiteY2" fmla="*/ 344572 h 489350"/>
              <a:gd name="connsiteX3" fmla="*/ 1924054 w 3172469"/>
              <a:gd name="connsiteY3" fmla="*/ 367948 h 489350"/>
              <a:gd name="connsiteX4" fmla="*/ 1965963 w 3172469"/>
              <a:gd name="connsiteY4" fmla="*/ 380115 h 489350"/>
              <a:gd name="connsiteX5" fmla="*/ 2053900 w 3172469"/>
              <a:gd name="connsiteY5" fmla="*/ 359188 h 489350"/>
              <a:gd name="connsiteX6" fmla="*/ 2097025 w 3172469"/>
              <a:gd name="connsiteY6" fmla="*/ 316990 h 489350"/>
              <a:gd name="connsiteX7" fmla="*/ 2069084 w 3172469"/>
              <a:gd name="connsiteY7" fmla="*/ 293174 h 489350"/>
              <a:gd name="connsiteX8" fmla="*/ 1962608 w 3172469"/>
              <a:gd name="connsiteY8" fmla="*/ 271373 h 489350"/>
              <a:gd name="connsiteX9" fmla="*/ 3097166 w 3172469"/>
              <a:gd name="connsiteY9" fmla="*/ 267214 h 489350"/>
              <a:gd name="connsiteX10" fmla="*/ 3093372 w 3172469"/>
              <a:gd name="connsiteY10" fmla="*/ 268049 h 489350"/>
              <a:gd name="connsiteX11" fmla="*/ 3060925 w 3172469"/>
              <a:gd name="connsiteY11" fmla="*/ 288909 h 489350"/>
              <a:gd name="connsiteX12" fmla="*/ 3004277 w 3172469"/>
              <a:gd name="connsiteY12" fmla="*/ 339075 h 489350"/>
              <a:gd name="connsiteX13" fmla="*/ 3028226 w 3172469"/>
              <a:gd name="connsiteY13" fmla="*/ 350497 h 489350"/>
              <a:gd name="connsiteX14" fmla="*/ 3078129 w 3172469"/>
              <a:gd name="connsiteY14" fmla="*/ 302909 h 489350"/>
              <a:gd name="connsiteX15" fmla="*/ 3096322 w 3172469"/>
              <a:gd name="connsiteY15" fmla="*/ 271861 h 489350"/>
              <a:gd name="connsiteX16" fmla="*/ 3097166 w 3172469"/>
              <a:gd name="connsiteY16" fmla="*/ 267214 h 489350"/>
              <a:gd name="connsiteX17" fmla="*/ 1342100 w 3172469"/>
              <a:gd name="connsiteY17" fmla="*/ 260604 h 489350"/>
              <a:gd name="connsiteX18" fmla="*/ 1291463 w 3172469"/>
              <a:gd name="connsiteY18" fmla="*/ 299620 h 489350"/>
              <a:gd name="connsiteX19" fmla="*/ 1255856 w 3172469"/>
              <a:gd name="connsiteY19" fmla="*/ 346613 h 489350"/>
              <a:gd name="connsiteX20" fmla="*/ 1250192 w 3172469"/>
              <a:gd name="connsiteY20" fmla="*/ 377533 h 489350"/>
              <a:gd name="connsiteX21" fmla="*/ 1255175 w 3172469"/>
              <a:gd name="connsiteY21" fmla="*/ 388388 h 489350"/>
              <a:gd name="connsiteX22" fmla="*/ 1268902 w 3172469"/>
              <a:gd name="connsiteY22" fmla="*/ 392888 h 489350"/>
              <a:gd name="connsiteX23" fmla="*/ 1313843 w 3172469"/>
              <a:gd name="connsiteY23" fmla="*/ 373311 h 489350"/>
              <a:gd name="connsiteX24" fmla="*/ 1307788 w 3172469"/>
              <a:gd name="connsiteY24" fmla="*/ 346586 h 489350"/>
              <a:gd name="connsiteX25" fmla="*/ 1342100 w 3172469"/>
              <a:gd name="connsiteY25" fmla="*/ 260604 h 489350"/>
              <a:gd name="connsiteX26" fmla="*/ 2842056 w 3172469"/>
              <a:gd name="connsiteY26" fmla="*/ 252535 h 489350"/>
              <a:gd name="connsiteX27" fmla="*/ 2736888 w 3172469"/>
              <a:gd name="connsiteY27" fmla="*/ 313443 h 489350"/>
              <a:gd name="connsiteX28" fmla="*/ 2697675 w 3172469"/>
              <a:gd name="connsiteY28" fmla="*/ 368114 h 489350"/>
              <a:gd name="connsiteX29" fmla="*/ 2704275 w 3172469"/>
              <a:gd name="connsiteY29" fmla="*/ 385495 h 489350"/>
              <a:gd name="connsiteX30" fmla="*/ 2746087 w 3172469"/>
              <a:gd name="connsiteY30" fmla="*/ 359316 h 489350"/>
              <a:gd name="connsiteX31" fmla="*/ 2842056 w 3172469"/>
              <a:gd name="connsiteY31" fmla="*/ 252535 h 489350"/>
              <a:gd name="connsiteX32" fmla="*/ 2555269 w 3172469"/>
              <a:gd name="connsiteY32" fmla="*/ 246481 h 489350"/>
              <a:gd name="connsiteX33" fmla="*/ 2513579 w 3172469"/>
              <a:gd name="connsiteY33" fmla="*/ 272788 h 489350"/>
              <a:gd name="connsiteX34" fmla="*/ 2478030 w 3172469"/>
              <a:gd name="connsiteY34" fmla="*/ 324255 h 489350"/>
              <a:gd name="connsiteX35" fmla="*/ 2533564 w 3172469"/>
              <a:gd name="connsiteY35" fmla="*/ 282791 h 489350"/>
              <a:gd name="connsiteX36" fmla="*/ 2555815 w 3172469"/>
              <a:gd name="connsiteY36" fmla="*/ 247017 h 489350"/>
              <a:gd name="connsiteX37" fmla="*/ 2555269 w 3172469"/>
              <a:gd name="connsiteY37" fmla="*/ 246481 h 489350"/>
              <a:gd name="connsiteX38" fmla="*/ 602643 w 3172469"/>
              <a:gd name="connsiteY38" fmla="*/ 246481 h 489350"/>
              <a:gd name="connsiteX39" fmla="*/ 560954 w 3172469"/>
              <a:gd name="connsiteY39" fmla="*/ 272788 h 489350"/>
              <a:gd name="connsiteX40" fmla="*/ 525405 w 3172469"/>
              <a:gd name="connsiteY40" fmla="*/ 324255 h 489350"/>
              <a:gd name="connsiteX41" fmla="*/ 580939 w 3172469"/>
              <a:gd name="connsiteY41" fmla="*/ 282791 h 489350"/>
              <a:gd name="connsiteX42" fmla="*/ 603190 w 3172469"/>
              <a:gd name="connsiteY42" fmla="*/ 247017 h 489350"/>
              <a:gd name="connsiteX43" fmla="*/ 602643 w 3172469"/>
              <a:gd name="connsiteY43" fmla="*/ 246481 h 489350"/>
              <a:gd name="connsiteX44" fmla="*/ 620817 w 3172469"/>
              <a:gd name="connsiteY44" fmla="*/ 197114 h 489350"/>
              <a:gd name="connsiteX45" fmla="*/ 651035 w 3172469"/>
              <a:gd name="connsiteY45" fmla="*/ 206249 h 489350"/>
              <a:gd name="connsiteX46" fmla="*/ 662651 w 3172469"/>
              <a:gd name="connsiteY46" fmla="*/ 231543 h 489350"/>
              <a:gd name="connsiteX47" fmla="*/ 522040 w 3172469"/>
              <a:gd name="connsiteY47" fmla="*/ 357302 h 489350"/>
              <a:gd name="connsiteX48" fmla="*/ 522040 w 3172469"/>
              <a:gd name="connsiteY48" fmla="*/ 360720 h 489350"/>
              <a:gd name="connsiteX49" fmla="*/ 529332 w 3172469"/>
              <a:gd name="connsiteY49" fmla="*/ 386952 h 489350"/>
              <a:gd name="connsiteX50" fmla="*/ 549494 w 3172469"/>
              <a:gd name="connsiteY50" fmla="*/ 395589 h 489350"/>
              <a:gd name="connsiteX51" fmla="*/ 596407 w 3172469"/>
              <a:gd name="connsiteY51" fmla="*/ 380469 h 489350"/>
              <a:gd name="connsiteX52" fmla="*/ 666015 w 3172469"/>
              <a:gd name="connsiteY52" fmla="*/ 333674 h 489350"/>
              <a:gd name="connsiteX53" fmla="*/ 666015 w 3172469"/>
              <a:gd name="connsiteY53" fmla="*/ 363185 h 489350"/>
              <a:gd name="connsiteX54" fmla="*/ 523262 w 3172469"/>
              <a:gd name="connsiteY54" fmla="*/ 459743 h 489350"/>
              <a:gd name="connsiteX55" fmla="*/ 471586 w 3172469"/>
              <a:gd name="connsiteY55" fmla="*/ 433581 h 489350"/>
              <a:gd name="connsiteX56" fmla="*/ 453160 w 3172469"/>
              <a:gd name="connsiteY56" fmla="*/ 364749 h 489350"/>
              <a:gd name="connsiteX57" fmla="*/ 479173 w 3172469"/>
              <a:gd name="connsiteY57" fmla="*/ 289820 h 489350"/>
              <a:gd name="connsiteX58" fmla="*/ 547147 w 3172469"/>
              <a:gd name="connsiteY58" fmla="*/ 224042 h 489350"/>
              <a:gd name="connsiteX59" fmla="*/ 620817 w 3172469"/>
              <a:gd name="connsiteY59" fmla="*/ 197114 h 489350"/>
              <a:gd name="connsiteX60" fmla="*/ 2277096 w 3172469"/>
              <a:gd name="connsiteY60" fmla="*/ 191735 h 489350"/>
              <a:gd name="connsiteX61" fmla="*/ 2292033 w 3172469"/>
              <a:gd name="connsiteY61" fmla="*/ 203672 h 489350"/>
              <a:gd name="connsiteX62" fmla="*/ 2281939 w 3172469"/>
              <a:gd name="connsiteY62" fmla="*/ 219981 h 489350"/>
              <a:gd name="connsiteX63" fmla="*/ 2360527 w 3172469"/>
              <a:gd name="connsiteY63" fmla="*/ 209898 h 489350"/>
              <a:gd name="connsiteX64" fmla="*/ 2376001 w 3172469"/>
              <a:gd name="connsiteY64" fmla="*/ 213927 h 489350"/>
              <a:gd name="connsiteX65" fmla="*/ 2385307 w 3172469"/>
              <a:gd name="connsiteY65" fmla="*/ 228061 h 489350"/>
              <a:gd name="connsiteX66" fmla="*/ 2389578 w 3172469"/>
              <a:gd name="connsiteY66" fmla="*/ 248367 h 489350"/>
              <a:gd name="connsiteX67" fmla="*/ 2384959 w 3172469"/>
              <a:gd name="connsiteY67" fmla="*/ 267832 h 489350"/>
              <a:gd name="connsiteX68" fmla="*/ 2360742 w 3172469"/>
              <a:gd name="connsiteY68" fmla="*/ 296137 h 489350"/>
              <a:gd name="connsiteX69" fmla="*/ 2333095 w 3172469"/>
              <a:gd name="connsiteY69" fmla="*/ 334306 h 489350"/>
              <a:gd name="connsiteX70" fmla="*/ 2321629 w 3172469"/>
              <a:gd name="connsiteY70" fmla="*/ 365424 h 489350"/>
              <a:gd name="connsiteX71" fmla="*/ 2333610 w 3172469"/>
              <a:gd name="connsiteY71" fmla="*/ 374725 h 489350"/>
              <a:gd name="connsiteX72" fmla="*/ 2410441 w 3172469"/>
              <a:gd name="connsiteY72" fmla="*/ 332999 h 489350"/>
              <a:gd name="connsiteX73" fmla="*/ 2410441 w 3172469"/>
              <a:gd name="connsiteY73" fmla="*/ 338426 h 489350"/>
              <a:gd name="connsiteX74" fmla="*/ 2412288 w 3172469"/>
              <a:gd name="connsiteY74" fmla="*/ 327977 h 489350"/>
              <a:gd name="connsiteX75" fmla="*/ 2431798 w 3172469"/>
              <a:gd name="connsiteY75" fmla="*/ 289820 h 489350"/>
              <a:gd name="connsiteX76" fmla="*/ 2499772 w 3172469"/>
              <a:gd name="connsiteY76" fmla="*/ 224042 h 489350"/>
              <a:gd name="connsiteX77" fmla="*/ 2573442 w 3172469"/>
              <a:gd name="connsiteY77" fmla="*/ 197114 h 489350"/>
              <a:gd name="connsiteX78" fmla="*/ 2603661 w 3172469"/>
              <a:gd name="connsiteY78" fmla="*/ 206249 h 489350"/>
              <a:gd name="connsiteX79" fmla="*/ 2615276 w 3172469"/>
              <a:gd name="connsiteY79" fmla="*/ 231543 h 489350"/>
              <a:gd name="connsiteX80" fmla="*/ 2474665 w 3172469"/>
              <a:gd name="connsiteY80" fmla="*/ 357302 h 489350"/>
              <a:gd name="connsiteX81" fmla="*/ 2474665 w 3172469"/>
              <a:gd name="connsiteY81" fmla="*/ 360720 h 489350"/>
              <a:gd name="connsiteX82" fmla="*/ 2481957 w 3172469"/>
              <a:gd name="connsiteY82" fmla="*/ 386952 h 489350"/>
              <a:gd name="connsiteX83" fmla="*/ 2502119 w 3172469"/>
              <a:gd name="connsiteY83" fmla="*/ 395589 h 489350"/>
              <a:gd name="connsiteX84" fmla="*/ 2549032 w 3172469"/>
              <a:gd name="connsiteY84" fmla="*/ 380469 h 489350"/>
              <a:gd name="connsiteX85" fmla="*/ 2618640 w 3172469"/>
              <a:gd name="connsiteY85" fmla="*/ 333674 h 489350"/>
              <a:gd name="connsiteX86" fmla="*/ 2618640 w 3172469"/>
              <a:gd name="connsiteY86" fmla="*/ 363185 h 489350"/>
              <a:gd name="connsiteX87" fmla="*/ 2475887 w 3172469"/>
              <a:gd name="connsiteY87" fmla="*/ 459743 h 489350"/>
              <a:gd name="connsiteX88" fmla="*/ 2424211 w 3172469"/>
              <a:gd name="connsiteY88" fmla="*/ 433581 h 489350"/>
              <a:gd name="connsiteX89" fmla="*/ 2406937 w 3172469"/>
              <a:gd name="connsiteY89" fmla="*/ 385052 h 489350"/>
              <a:gd name="connsiteX90" fmla="*/ 2406041 w 3172469"/>
              <a:gd name="connsiteY90" fmla="*/ 369254 h 489350"/>
              <a:gd name="connsiteX91" fmla="*/ 2381233 w 3172469"/>
              <a:gd name="connsiteY91" fmla="*/ 395137 h 489350"/>
              <a:gd name="connsiteX92" fmla="*/ 2351215 w 3172469"/>
              <a:gd name="connsiteY92" fmla="*/ 423037 h 489350"/>
              <a:gd name="connsiteX93" fmla="*/ 2298623 w 3172469"/>
              <a:gd name="connsiteY93" fmla="*/ 449649 h 489350"/>
              <a:gd name="connsiteX94" fmla="*/ 2269289 w 3172469"/>
              <a:gd name="connsiteY94" fmla="*/ 432386 h 489350"/>
              <a:gd name="connsiteX95" fmla="*/ 2259479 w 3172469"/>
              <a:gd name="connsiteY95" fmla="*/ 393681 h 489350"/>
              <a:gd name="connsiteX96" fmla="*/ 2275435 w 3172469"/>
              <a:gd name="connsiteY96" fmla="*/ 341287 h 489350"/>
              <a:gd name="connsiteX97" fmla="*/ 2319358 w 3172469"/>
              <a:gd name="connsiteY97" fmla="*/ 286847 h 489350"/>
              <a:gd name="connsiteX98" fmla="*/ 2266133 w 3172469"/>
              <a:gd name="connsiteY98" fmla="*/ 298441 h 489350"/>
              <a:gd name="connsiteX99" fmla="*/ 2195560 w 3172469"/>
              <a:gd name="connsiteY99" fmla="*/ 372957 h 489350"/>
              <a:gd name="connsiteX100" fmla="*/ 2195560 w 3172469"/>
              <a:gd name="connsiteY100" fmla="*/ 342525 h 489350"/>
              <a:gd name="connsiteX101" fmla="*/ 2222478 w 3172469"/>
              <a:gd name="connsiteY101" fmla="*/ 313228 h 489350"/>
              <a:gd name="connsiteX102" fmla="*/ 2202290 w 3172469"/>
              <a:gd name="connsiteY102" fmla="*/ 284018 h 489350"/>
              <a:gd name="connsiteX103" fmla="*/ 2230579 w 3172469"/>
              <a:gd name="connsiteY103" fmla="*/ 225751 h 489350"/>
              <a:gd name="connsiteX104" fmla="*/ 2277096 w 3172469"/>
              <a:gd name="connsiteY104" fmla="*/ 191735 h 489350"/>
              <a:gd name="connsiteX105" fmla="*/ 1220111 w 3172469"/>
              <a:gd name="connsiteY105" fmla="*/ 115707 h 489350"/>
              <a:gd name="connsiteX106" fmla="*/ 1241510 w 3172469"/>
              <a:gd name="connsiteY106" fmla="*/ 124033 h 489350"/>
              <a:gd name="connsiteX107" fmla="*/ 1249836 w 3172469"/>
              <a:gd name="connsiteY107" fmla="*/ 144757 h 489350"/>
              <a:gd name="connsiteX108" fmla="*/ 1234968 w 3172469"/>
              <a:gd name="connsiteY108" fmla="*/ 180987 h 489350"/>
              <a:gd name="connsiteX109" fmla="*/ 1199923 w 3172469"/>
              <a:gd name="connsiteY109" fmla="*/ 200061 h 489350"/>
              <a:gd name="connsiteX110" fmla="*/ 1178792 w 3172469"/>
              <a:gd name="connsiteY110" fmla="*/ 191686 h 489350"/>
              <a:gd name="connsiteX111" fmla="*/ 1170862 w 3172469"/>
              <a:gd name="connsiteY111" fmla="*/ 171000 h 489350"/>
              <a:gd name="connsiteX112" fmla="*/ 1186694 w 3172469"/>
              <a:gd name="connsiteY112" fmla="*/ 134931 h 489350"/>
              <a:gd name="connsiteX113" fmla="*/ 1220111 w 3172469"/>
              <a:gd name="connsiteY113" fmla="*/ 115707 h 489350"/>
              <a:gd name="connsiteX114" fmla="*/ 1074893 w 3172469"/>
              <a:gd name="connsiteY114" fmla="*/ 106963 h 489350"/>
              <a:gd name="connsiteX115" fmla="*/ 1099914 w 3172469"/>
              <a:gd name="connsiteY115" fmla="*/ 121215 h 489350"/>
              <a:gd name="connsiteX116" fmla="*/ 1084537 w 3172469"/>
              <a:gd name="connsiteY116" fmla="*/ 146708 h 489350"/>
              <a:gd name="connsiteX117" fmla="*/ 1064263 w 3172469"/>
              <a:gd name="connsiteY117" fmla="*/ 166467 h 489350"/>
              <a:gd name="connsiteX118" fmla="*/ 1097900 w 3172469"/>
              <a:gd name="connsiteY118" fmla="*/ 171686 h 489350"/>
              <a:gd name="connsiteX119" fmla="*/ 1047054 w 3172469"/>
              <a:gd name="connsiteY119" fmla="*/ 253875 h 489350"/>
              <a:gd name="connsiteX120" fmla="*/ 1003795 w 3172469"/>
              <a:gd name="connsiteY120" fmla="*/ 250510 h 489350"/>
              <a:gd name="connsiteX121" fmla="*/ 963686 w 3172469"/>
              <a:gd name="connsiteY121" fmla="*/ 323880 h 489350"/>
              <a:gd name="connsiteX122" fmla="*/ 952585 w 3172469"/>
              <a:gd name="connsiteY122" fmla="*/ 373504 h 489350"/>
              <a:gd name="connsiteX123" fmla="*/ 963890 w 3172469"/>
              <a:gd name="connsiteY123" fmla="*/ 388184 h 489350"/>
              <a:gd name="connsiteX124" fmla="*/ 1057533 w 3172469"/>
              <a:gd name="connsiteY124" fmla="*/ 332999 h 489350"/>
              <a:gd name="connsiteX125" fmla="*/ 1057533 w 3172469"/>
              <a:gd name="connsiteY125" fmla="*/ 357633 h 489350"/>
              <a:gd name="connsiteX126" fmla="*/ 1066411 w 3172469"/>
              <a:gd name="connsiteY126" fmla="*/ 314056 h 489350"/>
              <a:gd name="connsiteX127" fmla="*/ 1096164 w 3172469"/>
              <a:gd name="connsiteY127" fmla="*/ 263197 h 489350"/>
              <a:gd name="connsiteX128" fmla="*/ 1170990 w 3172469"/>
              <a:gd name="connsiteY128" fmla="*/ 211248 h 489350"/>
              <a:gd name="connsiteX129" fmla="*/ 1198037 w 3172469"/>
              <a:gd name="connsiteY129" fmla="*/ 232893 h 489350"/>
              <a:gd name="connsiteX130" fmla="*/ 1187289 w 3172469"/>
              <a:gd name="connsiteY130" fmla="*/ 262602 h 489350"/>
              <a:gd name="connsiteX131" fmla="*/ 1145541 w 3172469"/>
              <a:gd name="connsiteY131" fmla="*/ 316540 h 489350"/>
              <a:gd name="connsiteX132" fmla="*/ 1119941 w 3172469"/>
              <a:gd name="connsiteY132" fmla="*/ 344411 h 489350"/>
              <a:gd name="connsiteX133" fmla="*/ 1115955 w 3172469"/>
              <a:gd name="connsiteY133" fmla="*/ 359370 h 489350"/>
              <a:gd name="connsiteX134" fmla="*/ 1122733 w 3172469"/>
              <a:gd name="connsiteY134" fmla="*/ 375615 h 489350"/>
              <a:gd name="connsiteX135" fmla="*/ 1140719 w 3172469"/>
              <a:gd name="connsiteY135" fmla="*/ 382130 h 489350"/>
              <a:gd name="connsiteX136" fmla="*/ 1172196 w 3172469"/>
              <a:gd name="connsiteY136" fmla="*/ 371029 h 489350"/>
              <a:gd name="connsiteX137" fmla="*/ 1195598 w 3172469"/>
              <a:gd name="connsiteY137" fmla="*/ 356139 h 489350"/>
              <a:gd name="connsiteX138" fmla="*/ 1195978 w 3172469"/>
              <a:gd name="connsiteY138" fmla="*/ 355890 h 489350"/>
              <a:gd name="connsiteX139" fmla="*/ 1195435 w 3172469"/>
              <a:gd name="connsiteY139" fmla="*/ 351976 h 489350"/>
              <a:gd name="connsiteX140" fmla="*/ 1219867 w 3172469"/>
              <a:gd name="connsiteY140" fmla="*/ 285448 h 489350"/>
              <a:gd name="connsiteX141" fmla="*/ 1281782 w 3172469"/>
              <a:gd name="connsiteY141" fmla="*/ 225323 h 489350"/>
              <a:gd name="connsiteX142" fmla="*/ 1348958 w 3172469"/>
              <a:gd name="connsiteY142" fmla="*/ 201154 h 489350"/>
              <a:gd name="connsiteX143" fmla="*/ 1375131 w 3172469"/>
              <a:gd name="connsiteY143" fmla="*/ 207615 h 489350"/>
              <a:gd name="connsiteX144" fmla="*/ 1386763 w 3172469"/>
              <a:gd name="connsiteY144" fmla="*/ 225489 h 489350"/>
              <a:gd name="connsiteX145" fmla="*/ 1379369 w 3172469"/>
              <a:gd name="connsiteY145" fmla="*/ 237673 h 489350"/>
              <a:gd name="connsiteX146" fmla="*/ 1395699 w 3172469"/>
              <a:gd name="connsiteY146" fmla="*/ 247311 h 489350"/>
              <a:gd name="connsiteX147" fmla="*/ 1400897 w 3172469"/>
              <a:gd name="connsiteY147" fmla="*/ 270570 h 489350"/>
              <a:gd name="connsiteX148" fmla="*/ 1373315 w 3172469"/>
              <a:gd name="connsiteY148" fmla="*/ 355041 h 489350"/>
              <a:gd name="connsiteX149" fmla="*/ 1374895 w 3172469"/>
              <a:gd name="connsiteY149" fmla="*/ 355293 h 489350"/>
              <a:gd name="connsiteX150" fmla="*/ 1378346 w 3172469"/>
              <a:gd name="connsiteY150" fmla="*/ 363324 h 489350"/>
              <a:gd name="connsiteX151" fmla="*/ 1379369 w 3172469"/>
              <a:gd name="connsiteY151" fmla="*/ 369593 h 489350"/>
              <a:gd name="connsiteX152" fmla="*/ 1405655 w 3172469"/>
              <a:gd name="connsiteY152" fmla="*/ 345127 h 489350"/>
              <a:gd name="connsiteX153" fmla="*/ 1422138 w 3172469"/>
              <a:gd name="connsiteY153" fmla="*/ 334087 h 489350"/>
              <a:gd name="connsiteX154" fmla="*/ 1423238 w 3172469"/>
              <a:gd name="connsiteY154" fmla="*/ 329629 h 489350"/>
              <a:gd name="connsiteX155" fmla="*/ 1448457 w 3172469"/>
              <a:gd name="connsiteY155" fmla="*/ 286884 h 489350"/>
              <a:gd name="connsiteX156" fmla="*/ 1484151 w 3172469"/>
              <a:gd name="connsiteY156" fmla="*/ 243089 h 489350"/>
              <a:gd name="connsiteX157" fmla="*/ 1518923 w 3172469"/>
              <a:gd name="connsiteY157" fmla="*/ 229411 h 489350"/>
              <a:gd name="connsiteX158" fmla="*/ 1538640 w 3172469"/>
              <a:gd name="connsiteY158" fmla="*/ 235524 h 489350"/>
              <a:gd name="connsiteX159" fmla="*/ 1546634 w 3172469"/>
              <a:gd name="connsiteY159" fmla="*/ 250381 h 489350"/>
              <a:gd name="connsiteX160" fmla="*/ 1539433 w 3172469"/>
              <a:gd name="connsiteY160" fmla="*/ 267098 h 489350"/>
              <a:gd name="connsiteX161" fmla="*/ 1527999 w 3172469"/>
              <a:gd name="connsiteY161" fmla="*/ 279881 h 489350"/>
              <a:gd name="connsiteX162" fmla="*/ 1478011 w 3172469"/>
              <a:gd name="connsiteY162" fmla="*/ 349951 h 489350"/>
              <a:gd name="connsiteX163" fmla="*/ 1477207 w 3172469"/>
              <a:gd name="connsiteY163" fmla="*/ 353198 h 489350"/>
              <a:gd name="connsiteX164" fmla="*/ 1487430 w 3172469"/>
              <a:gd name="connsiteY164" fmla="*/ 342632 h 489350"/>
              <a:gd name="connsiteX165" fmla="*/ 1593016 w 3172469"/>
              <a:gd name="connsiteY165" fmla="*/ 237721 h 489350"/>
              <a:gd name="connsiteX166" fmla="*/ 1648765 w 3172469"/>
              <a:gd name="connsiteY166" fmla="*/ 209223 h 489350"/>
              <a:gd name="connsiteX167" fmla="*/ 1665218 w 3172469"/>
              <a:gd name="connsiteY167" fmla="*/ 228061 h 489350"/>
              <a:gd name="connsiteX168" fmla="*/ 1671096 w 3172469"/>
              <a:gd name="connsiteY168" fmla="*/ 259125 h 489350"/>
              <a:gd name="connsiteX169" fmla="*/ 1656973 w 3172469"/>
              <a:gd name="connsiteY169" fmla="*/ 279892 h 489350"/>
              <a:gd name="connsiteX170" fmla="*/ 1613831 w 3172469"/>
              <a:gd name="connsiteY170" fmla="*/ 337564 h 489350"/>
              <a:gd name="connsiteX171" fmla="*/ 1599108 w 3172469"/>
              <a:gd name="connsiteY171" fmla="*/ 370814 h 489350"/>
              <a:gd name="connsiteX172" fmla="*/ 1603695 w 3172469"/>
              <a:gd name="connsiteY172" fmla="*/ 378765 h 489350"/>
              <a:gd name="connsiteX173" fmla="*/ 1683205 w 3172469"/>
              <a:gd name="connsiteY173" fmla="*/ 332334 h 489350"/>
              <a:gd name="connsiteX174" fmla="*/ 1683205 w 3172469"/>
              <a:gd name="connsiteY174" fmla="*/ 364878 h 489350"/>
              <a:gd name="connsiteX175" fmla="*/ 1613441 w 3172469"/>
              <a:gd name="connsiteY175" fmla="*/ 430811 h 489350"/>
              <a:gd name="connsiteX176" fmla="*/ 1562654 w 3172469"/>
              <a:gd name="connsiteY176" fmla="*/ 455703 h 489350"/>
              <a:gd name="connsiteX177" fmla="*/ 1538088 w 3172469"/>
              <a:gd name="connsiteY177" fmla="*/ 443300 h 489350"/>
              <a:gd name="connsiteX178" fmla="*/ 1530228 w 3172469"/>
              <a:gd name="connsiteY178" fmla="*/ 413194 h 489350"/>
              <a:gd name="connsiteX179" fmla="*/ 1543060 w 3172469"/>
              <a:gd name="connsiteY179" fmla="*/ 369759 h 489350"/>
              <a:gd name="connsiteX180" fmla="*/ 1587417 w 3172469"/>
              <a:gd name="connsiteY180" fmla="*/ 300295 h 489350"/>
              <a:gd name="connsiteX181" fmla="*/ 1495510 w 3172469"/>
              <a:gd name="connsiteY181" fmla="*/ 402211 h 489350"/>
              <a:gd name="connsiteX182" fmla="*/ 1468485 w 3172469"/>
              <a:gd name="connsiteY182" fmla="*/ 434529 h 489350"/>
              <a:gd name="connsiteX183" fmla="*/ 1453665 w 3172469"/>
              <a:gd name="connsiteY183" fmla="*/ 440230 h 489350"/>
              <a:gd name="connsiteX184" fmla="*/ 1427605 w 3172469"/>
              <a:gd name="connsiteY184" fmla="*/ 415343 h 489350"/>
              <a:gd name="connsiteX185" fmla="*/ 1420814 w 3172469"/>
              <a:gd name="connsiteY185" fmla="*/ 389413 h 489350"/>
              <a:gd name="connsiteX186" fmla="*/ 1419167 w 3172469"/>
              <a:gd name="connsiteY186" fmla="*/ 369021 h 489350"/>
              <a:gd name="connsiteX187" fmla="*/ 1404001 w 3172469"/>
              <a:gd name="connsiteY187" fmla="*/ 382193 h 489350"/>
              <a:gd name="connsiteX188" fmla="*/ 1386414 w 3172469"/>
              <a:gd name="connsiteY188" fmla="*/ 393505 h 489350"/>
              <a:gd name="connsiteX189" fmla="*/ 1347351 w 3172469"/>
              <a:gd name="connsiteY189" fmla="*/ 400539 h 489350"/>
              <a:gd name="connsiteX190" fmla="*/ 1268902 w 3172469"/>
              <a:gd name="connsiteY190" fmla="*/ 450999 h 489350"/>
              <a:gd name="connsiteX191" fmla="*/ 1216615 w 3172469"/>
              <a:gd name="connsiteY191" fmla="*/ 422158 h 489350"/>
              <a:gd name="connsiteX192" fmla="*/ 1204294 w 3172469"/>
              <a:gd name="connsiteY192" fmla="*/ 397365 h 489350"/>
              <a:gd name="connsiteX193" fmla="*/ 1197185 w 3172469"/>
              <a:gd name="connsiteY193" fmla="*/ 405276 h 489350"/>
              <a:gd name="connsiteX194" fmla="*/ 1114487 w 3172469"/>
              <a:gd name="connsiteY194" fmla="*/ 454364 h 489350"/>
              <a:gd name="connsiteX195" fmla="*/ 1070805 w 3172469"/>
              <a:gd name="connsiteY195" fmla="*/ 423540 h 489350"/>
              <a:gd name="connsiteX196" fmla="*/ 1057090 w 3172469"/>
              <a:gd name="connsiteY196" fmla="*/ 365268 h 489350"/>
              <a:gd name="connsiteX197" fmla="*/ 1035120 w 3172469"/>
              <a:gd name="connsiteY197" fmla="*/ 388315 h 489350"/>
              <a:gd name="connsiteX198" fmla="*/ 919484 w 3172469"/>
              <a:gd name="connsiteY198" fmla="*/ 465122 h 489350"/>
              <a:gd name="connsiteX199" fmla="*/ 889658 w 3172469"/>
              <a:gd name="connsiteY199" fmla="*/ 451128 h 489350"/>
              <a:gd name="connsiteX200" fmla="*/ 879665 w 3172469"/>
              <a:gd name="connsiteY200" fmla="*/ 418574 h 489350"/>
              <a:gd name="connsiteX201" fmla="*/ 903207 w 3172469"/>
              <a:gd name="connsiteY201" fmla="*/ 344700 h 489350"/>
              <a:gd name="connsiteX202" fmla="*/ 892398 w 3172469"/>
              <a:gd name="connsiteY202" fmla="*/ 357867 h 489350"/>
              <a:gd name="connsiteX203" fmla="*/ 887010 w 3172469"/>
              <a:gd name="connsiteY203" fmla="*/ 361774 h 489350"/>
              <a:gd name="connsiteX204" fmla="*/ 887010 w 3172469"/>
              <a:gd name="connsiteY204" fmla="*/ 366142 h 489350"/>
              <a:gd name="connsiteX205" fmla="*/ 817444 w 3172469"/>
              <a:gd name="connsiteY205" fmla="*/ 429954 h 489350"/>
              <a:gd name="connsiteX206" fmla="*/ 744920 w 3172469"/>
              <a:gd name="connsiteY206" fmla="*/ 463783 h 489350"/>
              <a:gd name="connsiteX207" fmla="*/ 691364 w 3172469"/>
              <a:gd name="connsiteY207" fmla="*/ 429027 h 489350"/>
              <a:gd name="connsiteX208" fmla="*/ 671455 w 3172469"/>
              <a:gd name="connsiteY208" fmla="*/ 356005 h 489350"/>
              <a:gd name="connsiteX209" fmla="*/ 678655 w 3172469"/>
              <a:gd name="connsiteY209" fmla="*/ 319460 h 489350"/>
              <a:gd name="connsiteX210" fmla="*/ 718506 w 3172469"/>
              <a:gd name="connsiteY210" fmla="*/ 270661 h 489350"/>
              <a:gd name="connsiteX211" fmla="*/ 783995 w 3172469"/>
              <a:gd name="connsiteY211" fmla="*/ 216713 h 489350"/>
              <a:gd name="connsiteX212" fmla="*/ 833721 w 3172469"/>
              <a:gd name="connsiteY212" fmla="*/ 196450 h 489350"/>
              <a:gd name="connsiteX213" fmla="*/ 858458 w 3172469"/>
              <a:gd name="connsiteY213" fmla="*/ 205740 h 489350"/>
              <a:gd name="connsiteX214" fmla="*/ 868172 w 3172469"/>
              <a:gd name="connsiteY214" fmla="*/ 229529 h 489350"/>
              <a:gd name="connsiteX215" fmla="*/ 844619 w 3172469"/>
              <a:gd name="connsiteY215" fmla="*/ 284559 h 489350"/>
              <a:gd name="connsiteX216" fmla="*/ 805475 w 3172469"/>
              <a:gd name="connsiteY216" fmla="*/ 316443 h 489350"/>
              <a:gd name="connsiteX217" fmla="*/ 789862 w 3172469"/>
              <a:gd name="connsiteY217" fmla="*/ 299684 h 489350"/>
              <a:gd name="connsiteX218" fmla="*/ 790277 w 3172469"/>
              <a:gd name="connsiteY218" fmla="*/ 295148 h 489350"/>
              <a:gd name="connsiteX219" fmla="*/ 786563 w 3172469"/>
              <a:gd name="connsiteY219" fmla="*/ 297633 h 489350"/>
              <a:gd name="connsiteX220" fmla="*/ 766540 w 3172469"/>
              <a:gd name="connsiteY220" fmla="*/ 311830 h 489350"/>
              <a:gd name="connsiteX221" fmla="*/ 731880 w 3172469"/>
              <a:gd name="connsiteY221" fmla="*/ 340907 h 489350"/>
              <a:gd name="connsiteX222" fmla="*/ 723522 w 3172469"/>
              <a:gd name="connsiteY222" fmla="*/ 360045 h 489350"/>
              <a:gd name="connsiteX223" fmla="*/ 733358 w 3172469"/>
              <a:gd name="connsiteY223" fmla="*/ 387091 h 489350"/>
              <a:gd name="connsiteX224" fmla="*/ 760394 w 3172469"/>
              <a:gd name="connsiteY224" fmla="*/ 396928 h 489350"/>
              <a:gd name="connsiteX225" fmla="*/ 808577 w 3172469"/>
              <a:gd name="connsiteY225" fmla="*/ 382028 h 489350"/>
              <a:gd name="connsiteX226" fmla="*/ 863141 w 3172469"/>
              <a:gd name="connsiteY226" fmla="*/ 349621 h 489350"/>
              <a:gd name="connsiteX227" fmla="*/ 871585 w 3172469"/>
              <a:gd name="connsiteY227" fmla="*/ 344218 h 489350"/>
              <a:gd name="connsiteX228" fmla="*/ 871585 w 3172469"/>
              <a:gd name="connsiteY228" fmla="*/ 340553 h 489350"/>
              <a:gd name="connsiteX229" fmla="*/ 955017 w 3172469"/>
              <a:gd name="connsiteY229" fmla="*/ 247863 h 489350"/>
              <a:gd name="connsiteX230" fmla="*/ 914619 w 3172469"/>
              <a:gd name="connsiteY230" fmla="*/ 250735 h 489350"/>
              <a:gd name="connsiteX231" fmla="*/ 901996 w 3172469"/>
              <a:gd name="connsiteY231" fmla="*/ 253875 h 489350"/>
              <a:gd name="connsiteX232" fmla="*/ 893113 w 3172469"/>
              <a:gd name="connsiteY232" fmla="*/ 242988 h 489350"/>
              <a:gd name="connsiteX233" fmla="*/ 911716 w 3172469"/>
              <a:gd name="connsiteY233" fmla="*/ 203222 h 489350"/>
              <a:gd name="connsiteX234" fmla="*/ 948920 w 3172469"/>
              <a:gd name="connsiteY234" fmla="*/ 169736 h 489350"/>
              <a:gd name="connsiteX235" fmla="*/ 1006667 w 3172469"/>
              <a:gd name="connsiteY235" fmla="*/ 164153 h 489350"/>
              <a:gd name="connsiteX236" fmla="*/ 1037592 w 3172469"/>
              <a:gd name="connsiteY236" fmla="*/ 122142 h 489350"/>
              <a:gd name="connsiteX237" fmla="*/ 1074893 w 3172469"/>
              <a:gd name="connsiteY237" fmla="*/ 106963 h 489350"/>
              <a:gd name="connsiteX238" fmla="*/ 374190 w 3172469"/>
              <a:gd name="connsiteY238" fmla="*/ 43055 h 489350"/>
              <a:gd name="connsiteX239" fmla="*/ 431722 w 3172469"/>
              <a:gd name="connsiteY239" fmla="*/ 48402 h 489350"/>
              <a:gd name="connsiteX240" fmla="*/ 462320 w 3172469"/>
              <a:gd name="connsiteY240" fmla="*/ 60929 h 489350"/>
              <a:gd name="connsiteX241" fmla="*/ 471198 w 3172469"/>
              <a:gd name="connsiteY241" fmla="*/ 81514 h 489350"/>
              <a:gd name="connsiteX242" fmla="*/ 464796 w 3172469"/>
              <a:gd name="connsiteY242" fmla="*/ 118536 h 489350"/>
              <a:gd name="connsiteX243" fmla="*/ 449483 w 3172469"/>
              <a:gd name="connsiteY243" fmla="*/ 139416 h 489350"/>
              <a:gd name="connsiteX244" fmla="*/ 417277 w 3172469"/>
              <a:gd name="connsiteY244" fmla="*/ 153566 h 489350"/>
              <a:gd name="connsiteX245" fmla="*/ 388768 w 3172469"/>
              <a:gd name="connsiteY245" fmla="*/ 164469 h 489350"/>
              <a:gd name="connsiteX246" fmla="*/ 357645 w 3172469"/>
              <a:gd name="connsiteY246" fmla="*/ 182841 h 489350"/>
              <a:gd name="connsiteX247" fmla="*/ 341722 w 3172469"/>
              <a:gd name="connsiteY247" fmla="*/ 191306 h 489350"/>
              <a:gd name="connsiteX248" fmla="*/ 330331 w 3172469"/>
              <a:gd name="connsiteY248" fmla="*/ 181758 h 489350"/>
              <a:gd name="connsiteX249" fmla="*/ 342407 w 3172469"/>
              <a:gd name="connsiteY249" fmla="*/ 161640 h 489350"/>
              <a:gd name="connsiteX250" fmla="*/ 371211 w 3172469"/>
              <a:gd name="connsiteY250" fmla="*/ 140986 h 489350"/>
              <a:gd name="connsiteX251" fmla="*/ 388860 w 3172469"/>
              <a:gd name="connsiteY251" fmla="*/ 131974 h 489350"/>
              <a:gd name="connsiteX252" fmla="*/ 370825 w 3172469"/>
              <a:gd name="connsiteY252" fmla="*/ 135467 h 489350"/>
              <a:gd name="connsiteX253" fmla="*/ 220876 w 3172469"/>
              <a:gd name="connsiteY253" fmla="*/ 158013 h 489350"/>
              <a:gd name="connsiteX254" fmla="*/ 159031 w 3172469"/>
              <a:gd name="connsiteY254" fmla="*/ 203961 h 489350"/>
              <a:gd name="connsiteX255" fmla="*/ 161447 w 3172469"/>
              <a:gd name="connsiteY255" fmla="*/ 210964 h 489350"/>
              <a:gd name="connsiteX256" fmla="*/ 170400 w 3172469"/>
              <a:gd name="connsiteY256" fmla="*/ 216134 h 489350"/>
              <a:gd name="connsiteX257" fmla="*/ 244991 w 3172469"/>
              <a:gd name="connsiteY257" fmla="*/ 238112 h 489350"/>
              <a:gd name="connsiteX258" fmla="*/ 310796 w 3172469"/>
              <a:gd name="connsiteY258" fmla="*/ 262527 h 489350"/>
              <a:gd name="connsiteX259" fmla="*/ 360110 w 3172469"/>
              <a:gd name="connsiteY259" fmla="*/ 291786 h 489350"/>
              <a:gd name="connsiteX260" fmla="*/ 386459 w 3172469"/>
              <a:gd name="connsiteY260" fmla="*/ 321560 h 489350"/>
              <a:gd name="connsiteX261" fmla="*/ 394506 w 3172469"/>
              <a:gd name="connsiteY261" fmla="*/ 353316 h 489350"/>
              <a:gd name="connsiteX262" fmla="*/ 369888 w 3172469"/>
              <a:gd name="connsiteY262" fmla="*/ 418622 h 489350"/>
              <a:gd name="connsiteX263" fmla="*/ 275408 w 3172469"/>
              <a:gd name="connsiteY263" fmla="*/ 471107 h 489350"/>
              <a:gd name="connsiteX264" fmla="*/ 132660 w 3172469"/>
              <a:gd name="connsiteY264" fmla="*/ 489350 h 489350"/>
              <a:gd name="connsiteX265" fmla="*/ 36069 w 3172469"/>
              <a:gd name="connsiteY265" fmla="*/ 476958 h 489350"/>
              <a:gd name="connsiteX266" fmla="*/ 0 w 3172469"/>
              <a:gd name="connsiteY266" fmla="*/ 438762 h 489350"/>
              <a:gd name="connsiteX267" fmla="*/ 20939 w 3172469"/>
              <a:gd name="connsiteY267" fmla="*/ 392240 h 489350"/>
              <a:gd name="connsiteX268" fmla="*/ 82500 w 3172469"/>
              <a:gd name="connsiteY268" fmla="*/ 387831 h 489350"/>
              <a:gd name="connsiteX269" fmla="*/ 73259 w 3172469"/>
              <a:gd name="connsiteY269" fmla="*/ 391668 h 489350"/>
              <a:gd name="connsiteX270" fmla="*/ 70032 w 3172469"/>
              <a:gd name="connsiteY270" fmla="*/ 393065 h 489350"/>
              <a:gd name="connsiteX271" fmla="*/ 119887 w 3172469"/>
              <a:gd name="connsiteY271" fmla="*/ 393563 h 489350"/>
              <a:gd name="connsiteX272" fmla="*/ 231061 w 3172469"/>
              <a:gd name="connsiteY272" fmla="*/ 388977 h 489350"/>
              <a:gd name="connsiteX273" fmla="*/ 292863 w 3172469"/>
              <a:gd name="connsiteY273" fmla="*/ 373306 h 489350"/>
              <a:gd name="connsiteX274" fmla="*/ 338400 w 3172469"/>
              <a:gd name="connsiteY274" fmla="*/ 348001 h 489350"/>
              <a:gd name="connsiteX275" fmla="*/ 237083 w 3172469"/>
              <a:gd name="connsiteY275" fmla="*/ 297819 h 489350"/>
              <a:gd name="connsiteX276" fmla="*/ 153887 w 3172469"/>
              <a:gd name="connsiteY276" fmla="*/ 273843 h 489350"/>
              <a:gd name="connsiteX277" fmla="*/ 104322 w 3172469"/>
              <a:gd name="connsiteY277" fmla="*/ 245886 h 489350"/>
              <a:gd name="connsiteX278" fmla="*/ 94190 w 3172469"/>
              <a:gd name="connsiteY278" fmla="*/ 220785 h 489350"/>
              <a:gd name="connsiteX279" fmla="*/ 118804 w 3172469"/>
              <a:gd name="connsiteY279" fmla="*/ 129043 h 489350"/>
              <a:gd name="connsiteX280" fmla="*/ 216552 w 3172469"/>
              <a:gd name="connsiteY280" fmla="*/ 65478 h 489350"/>
              <a:gd name="connsiteX281" fmla="*/ 374190 w 3172469"/>
              <a:gd name="connsiteY281" fmla="*/ 43055 h 489350"/>
              <a:gd name="connsiteX282" fmla="*/ 3150138 w 3172469"/>
              <a:gd name="connsiteY282" fmla="*/ 24217 h 489350"/>
              <a:gd name="connsiteX283" fmla="*/ 3172469 w 3172469"/>
              <a:gd name="connsiteY283" fmla="*/ 44513 h 489350"/>
              <a:gd name="connsiteX284" fmla="*/ 2945073 w 3172469"/>
              <a:gd name="connsiteY284" fmla="*/ 340318 h 489350"/>
              <a:gd name="connsiteX285" fmla="*/ 2945073 w 3172469"/>
              <a:gd name="connsiteY285" fmla="*/ 359241 h 489350"/>
              <a:gd name="connsiteX286" fmla="*/ 3055519 w 3172469"/>
              <a:gd name="connsiteY286" fmla="*/ 241123 h 489350"/>
              <a:gd name="connsiteX287" fmla="*/ 3128610 w 3172469"/>
              <a:gd name="connsiteY287" fmla="*/ 202504 h 489350"/>
              <a:gd name="connsiteX288" fmla="*/ 3149618 w 3172469"/>
              <a:gd name="connsiteY288" fmla="*/ 216027 h 489350"/>
              <a:gd name="connsiteX289" fmla="*/ 3156996 w 3172469"/>
              <a:gd name="connsiteY289" fmla="*/ 248367 h 489350"/>
              <a:gd name="connsiteX290" fmla="*/ 3125964 w 3172469"/>
              <a:gd name="connsiteY290" fmla="*/ 314182 h 489350"/>
              <a:gd name="connsiteX291" fmla="*/ 3044643 w 3172469"/>
              <a:gd name="connsiteY291" fmla="*/ 373139 h 489350"/>
              <a:gd name="connsiteX292" fmla="*/ 3074121 w 3172469"/>
              <a:gd name="connsiteY292" fmla="*/ 392888 h 489350"/>
              <a:gd name="connsiteX293" fmla="*/ 3099346 w 3172469"/>
              <a:gd name="connsiteY293" fmla="*/ 383207 h 489350"/>
              <a:gd name="connsiteX294" fmla="*/ 3165076 w 3172469"/>
              <a:gd name="connsiteY294" fmla="*/ 333674 h 489350"/>
              <a:gd name="connsiteX295" fmla="*/ 3165076 w 3172469"/>
              <a:gd name="connsiteY295" fmla="*/ 365199 h 489350"/>
              <a:gd name="connsiteX296" fmla="*/ 3099324 w 3172469"/>
              <a:gd name="connsiteY296" fmla="*/ 434524 h 489350"/>
              <a:gd name="connsiteX297" fmla="*/ 3053258 w 3172469"/>
              <a:gd name="connsiteY297" fmla="*/ 457054 h 489350"/>
              <a:gd name="connsiteX298" fmla="*/ 3008193 w 3172469"/>
              <a:gd name="connsiteY298" fmla="*/ 434186 h 489350"/>
              <a:gd name="connsiteX299" fmla="*/ 2976299 w 3172469"/>
              <a:gd name="connsiteY299" fmla="*/ 374307 h 489350"/>
              <a:gd name="connsiteX300" fmla="*/ 2945041 w 3172469"/>
              <a:gd name="connsiteY300" fmla="*/ 421371 h 489350"/>
              <a:gd name="connsiteX301" fmla="*/ 2919377 w 3172469"/>
              <a:gd name="connsiteY301" fmla="*/ 442930 h 489350"/>
              <a:gd name="connsiteX302" fmla="*/ 2897186 w 3172469"/>
              <a:gd name="connsiteY302" fmla="*/ 414095 h 489350"/>
              <a:gd name="connsiteX303" fmla="*/ 2896590 w 3172469"/>
              <a:gd name="connsiteY303" fmla="*/ 405064 h 489350"/>
              <a:gd name="connsiteX304" fmla="*/ 2895492 w 3172469"/>
              <a:gd name="connsiteY304" fmla="*/ 406170 h 489350"/>
              <a:gd name="connsiteX305" fmla="*/ 2809899 w 3172469"/>
              <a:gd name="connsiteY305" fmla="*/ 460418 h 489350"/>
              <a:gd name="connsiteX306" fmla="*/ 2785516 w 3172469"/>
              <a:gd name="connsiteY306" fmla="*/ 448797 h 489350"/>
              <a:gd name="connsiteX307" fmla="*/ 2779488 w 3172469"/>
              <a:gd name="connsiteY307" fmla="*/ 417899 h 489350"/>
              <a:gd name="connsiteX308" fmla="*/ 2798326 w 3172469"/>
              <a:gd name="connsiteY308" fmla="*/ 352105 h 489350"/>
              <a:gd name="connsiteX309" fmla="*/ 2735045 w 3172469"/>
              <a:gd name="connsiteY309" fmla="*/ 429429 h 489350"/>
              <a:gd name="connsiteX310" fmla="*/ 2697545 w 3172469"/>
              <a:gd name="connsiteY310" fmla="*/ 450324 h 489350"/>
              <a:gd name="connsiteX311" fmla="*/ 2660079 w 3172469"/>
              <a:gd name="connsiteY311" fmla="*/ 417936 h 489350"/>
              <a:gd name="connsiteX312" fmla="*/ 2642242 w 3172469"/>
              <a:gd name="connsiteY312" fmla="*/ 359370 h 489350"/>
              <a:gd name="connsiteX313" fmla="*/ 2658450 w 3172469"/>
              <a:gd name="connsiteY313" fmla="*/ 308080 h 489350"/>
              <a:gd name="connsiteX314" fmla="*/ 2722400 w 3172469"/>
              <a:gd name="connsiteY314" fmla="*/ 248742 h 489350"/>
              <a:gd name="connsiteX315" fmla="*/ 2803732 w 3172469"/>
              <a:gd name="connsiteY315" fmla="*/ 200205 h 489350"/>
              <a:gd name="connsiteX316" fmla="*/ 2861698 w 3172469"/>
              <a:gd name="connsiteY316" fmla="*/ 186355 h 489350"/>
              <a:gd name="connsiteX317" fmla="*/ 2883060 w 3172469"/>
              <a:gd name="connsiteY317" fmla="*/ 199718 h 489350"/>
              <a:gd name="connsiteX318" fmla="*/ 2892774 w 3172469"/>
              <a:gd name="connsiteY318" fmla="*/ 223474 h 489350"/>
              <a:gd name="connsiteX319" fmla="*/ 2872596 w 3172469"/>
              <a:gd name="connsiteY319" fmla="*/ 242602 h 489350"/>
              <a:gd name="connsiteX320" fmla="*/ 2886055 w 3172469"/>
              <a:gd name="connsiteY320" fmla="*/ 273934 h 489350"/>
              <a:gd name="connsiteX321" fmla="*/ 2868514 w 3172469"/>
              <a:gd name="connsiteY321" fmla="*/ 307710 h 489350"/>
              <a:gd name="connsiteX322" fmla="*/ 2845721 w 3172469"/>
              <a:gd name="connsiteY322" fmla="*/ 340307 h 489350"/>
              <a:gd name="connsiteX323" fmla="*/ 2841649 w 3172469"/>
              <a:gd name="connsiteY323" fmla="*/ 360045 h 489350"/>
              <a:gd name="connsiteX324" fmla="*/ 2854305 w 3172469"/>
              <a:gd name="connsiteY324" fmla="*/ 378765 h 489350"/>
              <a:gd name="connsiteX325" fmla="*/ 2886085 w 3172469"/>
              <a:gd name="connsiteY325" fmla="*/ 367661 h 489350"/>
              <a:gd name="connsiteX326" fmla="*/ 2903460 w 3172469"/>
              <a:gd name="connsiteY326" fmla="*/ 357004 h 489350"/>
              <a:gd name="connsiteX327" fmla="*/ 2918606 w 3172469"/>
              <a:gd name="connsiteY327" fmla="*/ 289295 h 489350"/>
              <a:gd name="connsiteX328" fmla="*/ 2999798 w 3172469"/>
              <a:gd name="connsiteY328" fmla="*/ 165519 h 489350"/>
              <a:gd name="connsiteX329" fmla="*/ 3093190 w 3172469"/>
              <a:gd name="connsiteY329" fmla="*/ 57929 h 489350"/>
              <a:gd name="connsiteX330" fmla="*/ 3150138 w 3172469"/>
              <a:gd name="connsiteY330" fmla="*/ 24217 h 489350"/>
              <a:gd name="connsiteX331" fmla="*/ 2122721 w 3172469"/>
              <a:gd name="connsiteY331" fmla="*/ 0 h 489350"/>
              <a:gd name="connsiteX332" fmla="*/ 2220855 w 3172469"/>
              <a:gd name="connsiteY332" fmla="*/ 24201 h 489350"/>
              <a:gd name="connsiteX333" fmla="*/ 2253366 w 3172469"/>
              <a:gd name="connsiteY333" fmla="*/ 84214 h 489350"/>
              <a:gd name="connsiteX334" fmla="*/ 2193900 w 3172469"/>
              <a:gd name="connsiteY334" fmla="*/ 171798 h 489350"/>
              <a:gd name="connsiteX335" fmla="*/ 1998292 w 3172469"/>
              <a:gd name="connsiteY335" fmla="*/ 228650 h 489350"/>
              <a:gd name="connsiteX336" fmla="*/ 1984929 w 3172469"/>
              <a:gd name="connsiteY336" fmla="*/ 236987 h 489350"/>
              <a:gd name="connsiteX337" fmla="*/ 2119389 w 3172469"/>
              <a:gd name="connsiteY337" fmla="*/ 268480 h 489350"/>
              <a:gd name="connsiteX338" fmla="*/ 2165905 w 3172469"/>
              <a:gd name="connsiteY338" fmla="*/ 330448 h 489350"/>
              <a:gd name="connsiteX339" fmla="*/ 2131267 w 3172469"/>
              <a:gd name="connsiteY339" fmla="*/ 391602 h 489350"/>
              <a:gd name="connsiteX340" fmla="*/ 2042799 w 3172469"/>
              <a:gd name="connsiteY340" fmla="*/ 441880 h 489350"/>
              <a:gd name="connsiteX341" fmla="*/ 1943085 w 3172469"/>
              <a:gd name="connsiteY341" fmla="*/ 461768 h 489350"/>
              <a:gd name="connsiteX342" fmla="*/ 1860151 w 3172469"/>
              <a:gd name="connsiteY342" fmla="*/ 441339 h 489350"/>
              <a:gd name="connsiteX343" fmla="*/ 1830603 w 3172469"/>
              <a:gd name="connsiteY343" fmla="*/ 386288 h 489350"/>
              <a:gd name="connsiteX344" fmla="*/ 1848943 w 3172469"/>
              <a:gd name="connsiteY344" fmla="*/ 328734 h 489350"/>
              <a:gd name="connsiteX345" fmla="*/ 1900576 w 3172469"/>
              <a:gd name="connsiteY345" fmla="*/ 264269 h 489350"/>
              <a:gd name="connsiteX346" fmla="*/ 1851455 w 3172469"/>
              <a:gd name="connsiteY346" fmla="*/ 232218 h 489350"/>
              <a:gd name="connsiteX347" fmla="*/ 1866056 w 3172469"/>
              <a:gd name="connsiteY347" fmla="*/ 210005 h 489350"/>
              <a:gd name="connsiteX348" fmla="*/ 1950628 w 3172469"/>
              <a:gd name="connsiteY348" fmla="*/ 196889 h 489350"/>
              <a:gd name="connsiteX349" fmla="*/ 2083020 w 3172469"/>
              <a:gd name="connsiteY349" fmla="*/ 104949 h 489350"/>
              <a:gd name="connsiteX350" fmla="*/ 2094593 w 3172469"/>
              <a:gd name="connsiteY350" fmla="*/ 113136 h 489350"/>
              <a:gd name="connsiteX351" fmla="*/ 2073312 w 3172469"/>
              <a:gd name="connsiteY351" fmla="*/ 141961 h 489350"/>
              <a:gd name="connsiteX352" fmla="*/ 2024620 w 3172469"/>
              <a:gd name="connsiteY352" fmla="*/ 187684 h 489350"/>
              <a:gd name="connsiteX353" fmla="*/ 2191880 w 3172469"/>
              <a:gd name="connsiteY353" fmla="*/ 115825 h 489350"/>
              <a:gd name="connsiteX354" fmla="*/ 2114642 w 3172469"/>
              <a:gd name="connsiteY354" fmla="*/ 82317 h 489350"/>
              <a:gd name="connsiteX355" fmla="*/ 2001796 w 3172469"/>
              <a:gd name="connsiteY355" fmla="*/ 97689 h 489350"/>
              <a:gd name="connsiteX356" fmla="*/ 1957360 w 3172469"/>
              <a:gd name="connsiteY356" fmla="*/ 109574 h 489350"/>
              <a:gd name="connsiteX357" fmla="*/ 1944705 w 3172469"/>
              <a:gd name="connsiteY357" fmla="*/ 113771 h 489350"/>
              <a:gd name="connsiteX358" fmla="*/ 1955044 w 3172469"/>
              <a:gd name="connsiteY358" fmla="*/ 118871 h 489350"/>
              <a:gd name="connsiteX359" fmla="*/ 1958687 w 3172469"/>
              <a:gd name="connsiteY359" fmla="*/ 127270 h 489350"/>
              <a:gd name="connsiteX360" fmla="*/ 1906759 w 3172469"/>
              <a:gd name="connsiteY360" fmla="*/ 153105 h 489350"/>
              <a:gd name="connsiteX361" fmla="*/ 1836121 w 3172469"/>
              <a:gd name="connsiteY361" fmla="*/ 169114 h 489350"/>
              <a:gd name="connsiteX362" fmla="*/ 1817144 w 3172469"/>
              <a:gd name="connsiteY362" fmla="*/ 150137 h 489350"/>
              <a:gd name="connsiteX363" fmla="*/ 1832816 w 3172469"/>
              <a:gd name="connsiteY363" fmla="*/ 112675 h 489350"/>
              <a:gd name="connsiteX364" fmla="*/ 1865343 w 3172469"/>
              <a:gd name="connsiteY364" fmla="*/ 68993 h 489350"/>
              <a:gd name="connsiteX365" fmla="*/ 1893161 w 3172469"/>
              <a:gd name="connsiteY365" fmla="*/ 45627 h 489350"/>
              <a:gd name="connsiteX366" fmla="*/ 1952712 w 3172469"/>
              <a:gd name="connsiteY366" fmla="*/ 27534 h 489350"/>
              <a:gd name="connsiteX367" fmla="*/ 2044562 w 3172469"/>
              <a:gd name="connsiteY367" fmla="*/ 7094 h 489350"/>
              <a:gd name="connsiteX368" fmla="*/ 2122721 w 3172469"/>
              <a:gd name="connsiteY368" fmla="*/ 0 h 489350"/>
              <a:gd name="connsiteX0" fmla="*/ 1962608 w 3172469"/>
              <a:gd name="connsiteY0" fmla="*/ 271373 h 489350"/>
              <a:gd name="connsiteX1" fmla="*/ 1919532 w 3172469"/>
              <a:gd name="connsiteY1" fmla="*/ 324292 h 489350"/>
              <a:gd name="connsiteX2" fmla="*/ 1911602 w 3172469"/>
              <a:gd name="connsiteY2" fmla="*/ 344572 h 489350"/>
              <a:gd name="connsiteX3" fmla="*/ 1924054 w 3172469"/>
              <a:gd name="connsiteY3" fmla="*/ 367948 h 489350"/>
              <a:gd name="connsiteX4" fmla="*/ 1965963 w 3172469"/>
              <a:gd name="connsiteY4" fmla="*/ 380115 h 489350"/>
              <a:gd name="connsiteX5" fmla="*/ 2053900 w 3172469"/>
              <a:gd name="connsiteY5" fmla="*/ 359188 h 489350"/>
              <a:gd name="connsiteX6" fmla="*/ 2097025 w 3172469"/>
              <a:gd name="connsiteY6" fmla="*/ 316990 h 489350"/>
              <a:gd name="connsiteX7" fmla="*/ 2069084 w 3172469"/>
              <a:gd name="connsiteY7" fmla="*/ 293174 h 489350"/>
              <a:gd name="connsiteX8" fmla="*/ 1962608 w 3172469"/>
              <a:gd name="connsiteY8" fmla="*/ 271373 h 489350"/>
              <a:gd name="connsiteX9" fmla="*/ 3097166 w 3172469"/>
              <a:gd name="connsiteY9" fmla="*/ 267214 h 489350"/>
              <a:gd name="connsiteX10" fmla="*/ 3093372 w 3172469"/>
              <a:gd name="connsiteY10" fmla="*/ 268049 h 489350"/>
              <a:gd name="connsiteX11" fmla="*/ 3060925 w 3172469"/>
              <a:gd name="connsiteY11" fmla="*/ 288909 h 489350"/>
              <a:gd name="connsiteX12" fmla="*/ 3004277 w 3172469"/>
              <a:gd name="connsiteY12" fmla="*/ 339075 h 489350"/>
              <a:gd name="connsiteX13" fmla="*/ 3028226 w 3172469"/>
              <a:gd name="connsiteY13" fmla="*/ 350497 h 489350"/>
              <a:gd name="connsiteX14" fmla="*/ 3078129 w 3172469"/>
              <a:gd name="connsiteY14" fmla="*/ 302909 h 489350"/>
              <a:gd name="connsiteX15" fmla="*/ 3096322 w 3172469"/>
              <a:gd name="connsiteY15" fmla="*/ 271861 h 489350"/>
              <a:gd name="connsiteX16" fmla="*/ 3097166 w 3172469"/>
              <a:gd name="connsiteY16" fmla="*/ 267214 h 489350"/>
              <a:gd name="connsiteX17" fmla="*/ 1342100 w 3172469"/>
              <a:gd name="connsiteY17" fmla="*/ 260604 h 489350"/>
              <a:gd name="connsiteX18" fmla="*/ 1291463 w 3172469"/>
              <a:gd name="connsiteY18" fmla="*/ 299620 h 489350"/>
              <a:gd name="connsiteX19" fmla="*/ 1255856 w 3172469"/>
              <a:gd name="connsiteY19" fmla="*/ 346613 h 489350"/>
              <a:gd name="connsiteX20" fmla="*/ 1250192 w 3172469"/>
              <a:gd name="connsiteY20" fmla="*/ 377533 h 489350"/>
              <a:gd name="connsiteX21" fmla="*/ 1255175 w 3172469"/>
              <a:gd name="connsiteY21" fmla="*/ 388388 h 489350"/>
              <a:gd name="connsiteX22" fmla="*/ 1268902 w 3172469"/>
              <a:gd name="connsiteY22" fmla="*/ 392888 h 489350"/>
              <a:gd name="connsiteX23" fmla="*/ 1313843 w 3172469"/>
              <a:gd name="connsiteY23" fmla="*/ 373311 h 489350"/>
              <a:gd name="connsiteX24" fmla="*/ 1307788 w 3172469"/>
              <a:gd name="connsiteY24" fmla="*/ 346586 h 489350"/>
              <a:gd name="connsiteX25" fmla="*/ 1342100 w 3172469"/>
              <a:gd name="connsiteY25" fmla="*/ 260604 h 489350"/>
              <a:gd name="connsiteX26" fmla="*/ 2842056 w 3172469"/>
              <a:gd name="connsiteY26" fmla="*/ 252535 h 489350"/>
              <a:gd name="connsiteX27" fmla="*/ 2736888 w 3172469"/>
              <a:gd name="connsiteY27" fmla="*/ 313443 h 489350"/>
              <a:gd name="connsiteX28" fmla="*/ 2697675 w 3172469"/>
              <a:gd name="connsiteY28" fmla="*/ 368114 h 489350"/>
              <a:gd name="connsiteX29" fmla="*/ 2704275 w 3172469"/>
              <a:gd name="connsiteY29" fmla="*/ 385495 h 489350"/>
              <a:gd name="connsiteX30" fmla="*/ 2746087 w 3172469"/>
              <a:gd name="connsiteY30" fmla="*/ 359316 h 489350"/>
              <a:gd name="connsiteX31" fmla="*/ 2842056 w 3172469"/>
              <a:gd name="connsiteY31" fmla="*/ 252535 h 489350"/>
              <a:gd name="connsiteX32" fmla="*/ 2555269 w 3172469"/>
              <a:gd name="connsiteY32" fmla="*/ 246481 h 489350"/>
              <a:gd name="connsiteX33" fmla="*/ 2513579 w 3172469"/>
              <a:gd name="connsiteY33" fmla="*/ 272788 h 489350"/>
              <a:gd name="connsiteX34" fmla="*/ 2478030 w 3172469"/>
              <a:gd name="connsiteY34" fmla="*/ 324255 h 489350"/>
              <a:gd name="connsiteX35" fmla="*/ 2533564 w 3172469"/>
              <a:gd name="connsiteY35" fmla="*/ 282791 h 489350"/>
              <a:gd name="connsiteX36" fmla="*/ 2555815 w 3172469"/>
              <a:gd name="connsiteY36" fmla="*/ 247017 h 489350"/>
              <a:gd name="connsiteX37" fmla="*/ 2555269 w 3172469"/>
              <a:gd name="connsiteY37" fmla="*/ 246481 h 489350"/>
              <a:gd name="connsiteX38" fmla="*/ 602643 w 3172469"/>
              <a:gd name="connsiteY38" fmla="*/ 246481 h 489350"/>
              <a:gd name="connsiteX39" fmla="*/ 560954 w 3172469"/>
              <a:gd name="connsiteY39" fmla="*/ 272788 h 489350"/>
              <a:gd name="connsiteX40" fmla="*/ 525405 w 3172469"/>
              <a:gd name="connsiteY40" fmla="*/ 324255 h 489350"/>
              <a:gd name="connsiteX41" fmla="*/ 580939 w 3172469"/>
              <a:gd name="connsiteY41" fmla="*/ 282791 h 489350"/>
              <a:gd name="connsiteX42" fmla="*/ 603190 w 3172469"/>
              <a:gd name="connsiteY42" fmla="*/ 247017 h 489350"/>
              <a:gd name="connsiteX43" fmla="*/ 602643 w 3172469"/>
              <a:gd name="connsiteY43" fmla="*/ 246481 h 489350"/>
              <a:gd name="connsiteX44" fmla="*/ 620817 w 3172469"/>
              <a:gd name="connsiteY44" fmla="*/ 197114 h 489350"/>
              <a:gd name="connsiteX45" fmla="*/ 651035 w 3172469"/>
              <a:gd name="connsiteY45" fmla="*/ 206249 h 489350"/>
              <a:gd name="connsiteX46" fmla="*/ 662651 w 3172469"/>
              <a:gd name="connsiteY46" fmla="*/ 231543 h 489350"/>
              <a:gd name="connsiteX47" fmla="*/ 522040 w 3172469"/>
              <a:gd name="connsiteY47" fmla="*/ 357302 h 489350"/>
              <a:gd name="connsiteX48" fmla="*/ 522040 w 3172469"/>
              <a:gd name="connsiteY48" fmla="*/ 360720 h 489350"/>
              <a:gd name="connsiteX49" fmla="*/ 529332 w 3172469"/>
              <a:gd name="connsiteY49" fmla="*/ 386952 h 489350"/>
              <a:gd name="connsiteX50" fmla="*/ 549494 w 3172469"/>
              <a:gd name="connsiteY50" fmla="*/ 395589 h 489350"/>
              <a:gd name="connsiteX51" fmla="*/ 596407 w 3172469"/>
              <a:gd name="connsiteY51" fmla="*/ 380469 h 489350"/>
              <a:gd name="connsiteX52" fmla="*/ 666015 w 3172469"/>
              <a:gd name="connsiteY52" fmla="*/ 333674 h 489350"/>
              <a:gd name="connsiteX53" fmla="*/ 666015 w 3172469"/>
              <a:gd name="connsiteY53" fmla="*/ 363185 h 489350"/>
              <a:gd name="connsiteX54" fmla="*/ 523262 w 3172469"/>
              <a:gd name="connsiteY54" fmla="*/ 459743 h 489350"/>
              <a:gd name="connsiteX55" fmla="*/ 471586 w 3172469"/>
              <a:gd name="connsiteY55" fmla="*/ 433581 h 489350"/>
              <a:gd name="connsiteX56" fmla="*/ 453160 w 3172469"/>
              <a:gd name="connsiteY56" fmla="*/ 364749 h 489350"/>
              <a:gd name="connsiteX57" fmla="*/ 479173 w 3172469"/>
              <a:gd name="connsiteY57" fmla="*/ 289820 h 489350"/>
              <a:gd name="connsiteX58" fmla="*/ 547147 w 3172469"/>
              <a:gd name="connsiteY58" fmla="*/ 224042 h 489350"/>
              <a:gd name="connsiteX59" fmla="*/ 620817 w 3172469"/>
              <a:gd name="connsiteY59" fmla="*/ 197114 h 489350"/>
              <a:gd name="connsiteX60" fmla="*/ 2277096 w 3172469"/>
              <a:gd name="connsiteY60" fmla="*/ 191735 h 489350"/>
              <a:gd name="connsiteX61" fmla="*/ 2292033 w 3172469"/>
              <a:gd name="connsiteY61" fmla="*/ 203672 h 489350"/>
              <a:gd name="connsiteX62" fmla="*/ 2281939 w 3172469"/>
              <a:gd name="connsiteY62" fmla="*/ 219981 h 489350"/>
              <a:gd name="connsiteX63" fmla="*/ 2360527 w 3172469"/>
              <a:gd name="connsiteY63" fmla="*/ 209898 h 489350"/>
              <a:gd name="connsiteX64" fmla="*/ 2376001 w 3172469"/>
              <a:gd name="connsiteY64" fmla="*/ 213927 h 489350"/>
              <a:gd name="connsiteX65" fmla="*/ 2385307 w 3172469"/>
              <a:gd name="connsiteY65" fmla="*/ 228061 h 489350"/>
              <a:gd name="connsiteX66" fmla="*/ 2389578 w 3172469"/>
              <a:gd name="connsiteY66" fmla="*/ 248367 h 489350"/>
              <a:gd name="connsiteX67" fmla="*/ 2384959 w 3172469"/>
              <a:gd name="connsiteY67" fmla="*/ 267832 h 489350"/>
              <a:gd name="connsiteX68" fmla="*/ 2360742 w 3172469"/>
              <a:gd name="connsiteY68" fmla="*/ 296137 h 489350"/>
              <a:gd name="connsiteX69" fmla="*/ 2333095 w 3172469"/>
              <a:gd name="connsiteY69" fmla="*/ 334306 h 489350"/>
              <a:gd name="connsiteX70" fmla="*/ 2321629 w 3172469"/>
              <a:gd name="connsiteY70" fmla="*/ 365424 h 489350"/>
              <a:gd name="connsiteX71" fmla="*/ 2333610 w 3172469"/>
              <a:gd name="connsiteY71" fmla="*/ 374725 h 489350"/>
              <a:gd name="connsiteX72" fmla="*/ 2410441 w 3172469"/>
              <a:gd name="connsiteY72" fmla="*/ 332999 h 489350"/>
              <a:gd name="connsiteX73" fmla="*/ 2410441 w 3172469"/>
              <a:gd name="connsiteY73" fmla="*/ 338426 h 489350"/>
              <a:gd name="connsiteX74" fmla="*/ 2412288 w 3172469"/>
              <a:gd name="connsiteY74" fmla="*/ 327977 h 489350"/>
              <a:gd name="connsiteX75" fmla="*/ 2431798 w 3172469"/>
              <a:gd name="connsiteY75" fmla="*/ 289820 h 489350"/>
              <a:gd name="connsiteX76" fmla="*/ 2499772 w 3172469"/>
              <a:gd name="connsiteY76" fmla="*/ 224042 h 489350"/>
              <a:gd name="connsiteX77" fmla="*/ 2573442 w 3172469"/>
              <a:gd name="connsiteY77" fmla="*/ 197114 h 489350"/>
              <a:gd name="connsiteX78" fmla="*/ 2603661 w 3172469"/>
              <a:gd name="connsiteY78" fmla="*/ 206249 h 489350"/>
              <a:gd name="connsiteX79" fmla="*/ 2615276 w 3172469"/>
              <a:gd name="connsiteY79" fmla="*/ 231543 h 489350"/>
              <a:gd name="connsiteX80" fmla="*/ 2474665 w 3172469"/>
              <a:gd name="connsiteY80" fmla="*/ 357302 h 489350"/>
              <a:gd name="connsiteX81" fmla="*/ 2474665 w 3172469"/>
              <a:gd name="connsiteY81" fmla="*/ 360720 h 489350"/>
              <a:gd name="connsiteX82" fmla="*/ 2481957 w 3172469"/>
              <a:gd name="connsiteY82" fmla="*/ 386952 h 489350"/>
              <a:gd name="connsiteX83" fmla="*/ 2502119 w 3172469"/>
              <a:gd name="connsiteY83" fmla="*/ 395589 h 489350"/>
              <a:gd name="connsiteX84" fmla="*/ 2549032 w 3172469"/>
              <a:gd name="connsiteY84" fmla="*/ 380469 h 489350"/>
              <a:gd name="connsiteX85" fmla="*/ 2618640 w 3172469"/>
              <a:gd name="connsiteY85" fmla="*/ 333674 h 489350"/>
              <a:gd name="connsiteX86" fmla="*/ 2618640 w 3172469"/>
              <a:gd name="connsiteY86" fmla="*/ 363185 h 489350"/>
              <a:gd name="connsiteX87" fmla="*/ 2475887 w 3172469"/>
              <a:gd name="connsiteY87" fmla="*/ 459743 h 489350"/>
              <a:gd name="connsiteX88" fmla="*/ 2424211 w 3172469"/>
              <a:gd name="connsiteY88" fmla="*/ 433581 h 489350"/>
              <a:gd name="connsiteX89" fmla="*/ 2406937 w 3172469"/>
              <a:gd name="connsiteY89" fmla="*/ 385052 h 489350"/>
              <a:gd name="connsiteX90" fmla="*/ 2406041 w 3172469"/>
              <a:gd name="connsiteY90" fmla="*/ 369254 h 489350"/>
              <a:gd name="connsiteX91" fmla="*/ 2381233 w 3172469"/>
              <a:gd name="connsiteY91" fmla="*/ 395137 h 489350"/>
              <a:gd name="connsiteX92" fmla="*/ 2351215 w 3172469"/>
              <a:gd name="connsiteY92" fmla="*/ 423037 h 489350"/>
              <a:gd name="connsiteX93" fmla="*/ 2298623 w 3172469"/>
              <a:gd name="connsiteY93" fmla="*/ 449649 h 489350"/>
              <a:gd name="connsiteX94" fmla="*/ 2269289 w 3172469"/>
              <a:gd name="connsiteY94" fmla="*/ 432386 h 489350"/>
              <a:gd name="connsiteX95" fmla="*/ 2259479 w 3172469"/>
              <a:gd name="connsiteY95" fmla="*/ 393681 h 489350"/>
              <a:gd name="connsiteX96" fmla="*/ 2275435 w 3172469"/>
              <a:gd name="connsiteY96" fmla="*/ 341287 h 489350"/>
              <a:gd name="connsiteX97" fmla="*/ 2319358 w 3172469"/>
              <a:gd name="connsiteY97" fmla="*/ 286847 h 489350"/>
              <a:gd name="connsiteX98" fmla="*/ 2266133 w 3172469"/>
              <a:gd name="connsiteY98" fmla="*/ 298441 h 489350"/>
              <a:gd name="connsiteX99" fmla="*/ 2195560 w 3172469"/>
              <a:gd name="connsiteY99" fmla="*/ 372957 h 489350"/>
              <a:gd name="connsiteX100" fmla="*/ 2195560 w 3172469"/>
              <a:gd name="connsiteY100" fmla="*/ 342525 h 489350"/>
              <a:gd name="connsiteX101" fmla="*/ 2222478 w 3172469"/>
              <a:gd name="connsiteY101" fmla="*/ 313228 h 489350"/>
              <a:gd name="connsiteX102" fmla="*/ 2202290 w 3172469"/>
              <a:gd name="connsiteY102" fmla="*/ 284018 h 489350"/>
              <a:gd name="connsiteX103" fmla="*/ 2230579 w 3172469"/>
              <a:gd name="connsiteY103" fmla="*/ 225751 h 489350"/>
              <a:gd name="connsiteX104" fmla="*/ 2277096 w 3172469"/>
              <a:gd name="connsiteY104" fmla="*/ 191735 h 489350"/>
              <a:gd name="connsiteX105" fmla="*/ 1220111 w 3172469"/>
              <a:gd name="connsiteY105" fmla="*/ 115707 h 489350"/>
              <a:gd name="connsiteX106" fmla="*/ 1241510 w 3172469"/>
              <a:gd name="connsiteY106" fmla="*/ 124033 h 489350"/>
              <a:gd name="connsiteX107" fmla="*/ 1249836 w 3172469"/>
              <a:gd name="connsiteY107" fmla="*/ 144757 h 489350"/>
              <a:gd name="connsiteX108" fmla="*/ 1234968 w 3172469"/>
              <a:gd name="connsiteY108" fmla="*/ 180987 h 489350"/>
              <a:gd name="connsiteX109" fmla="*/ 1199923 w 3172469"/>
              <a:gd name="connsiteY109" fmla="*/ 200061 h 489350"/>
              <a:gd name="connsiteX110" fmla="*/ 1178792 w 3172469"/>
              <a:gd name="connsiteY110" fmla="*/ 191686 h 489350"/>
              <a:gd name="connsiteX111" fmla="*/ 1170862 w 3172469"/>
              <a:gd name="connsiteY111" fmla="*/ 171000 h 489350"/>
              <a:gd name="connsiteX112" fmla="*/ 1186694 w 3172469"/>
              <a:gd name="connsiteY112" fmla="*/ 134931 h 489350"/>
              <a:gd name="connsiteX113" fmla="*/ 1220111 w 3172469"/>
              <a:gd name="connsiteY113" fmla="*/ 115707 h 489350"/>
              <a:gd name="connsiteX114" fmla="*/ 1074893 w 3172469"/>
              <a:gd name="connsiteY114" fmla="*/ 106963 h 489350"/>
              <a:gd name="connsiteX115" fmla="*/ 1099914 w 3172469"/>
              <a:gd name="connsiteY115" fmla="*/ 121215 h 489350"/>
              <a:gd name="connsiteX116" fmla="*/ 1084537 w 3172469"/>
              <a:gd name="connsiteY116" fmla="*/ 146708 h 489350"/>
              <a:gd name="connsiteX117" fmla="*/ 1064263 w 3172469"/>
              <a:gd name="connsiteY117" fmla="*/ 166467 h 489350"/>
              <a:gd name="connsiteX118" fmla="*/ 1097900 w 3172469"/>
              <a:gd name="connsiteY118" fmla="*/ 171686 h 489350"/>
              <a:gd name="connsiteX119" fmla="*/ 1047054 w 3172469"/>
              <a:gd name="connsiteY119" fmla="*/ 253875 h 489350"/>
              <a:gd name="connsiteX120" fmla="*/ 1003795 w 3172469"/>
              <a:gd name="connsiteY120" fmla="*/ 250510 h 489350"/>
              <a:gd name="connsiteX121" fmla="*/ 963686 w 3172469"/>
              <a:gd name="connsiteY121" fmla="*/ 323880 h 489350"/>
              <a:gd name="connsiteX122" fmla="*/ 952585 w 3172469"/>
              <a:gd name="connsiteY122" fmla="*/ 373504 h 489350"/>
              <a:gd name="connsiteX123" fmla="*/ 963890 w 3172469"/>
              <a:gd name="connsiteY123" fmla="*/ 388184 h 489350"/>
              <a:gd name="connsiteX124" fmla="*/ 1057533 w 3172469"/>
              <a:gd name="connsiteY124" fmla="*/ 332999 h 489350"/>
              <a:gd name="connsiteX125" fmla="*/ 1057533 w 3172469"/>
              <a:gd name="connsiteY125" fmla="*/ 357633 h 489350"/>
              <a:gd name="connsiteX126" fmla="*/ 1066411 w 3172469"/>
              <a:gd name="connsiteY126" fmla="*/ 314056 h 489350"/>
              <a:gd name="connsiteX127" fmla="*/ 1096164 w 3172469"/>
              <a:gd name="connsiteY127" fmla="*/ 263197 h 489350"/>
              <a:gd name="connsiteX128" fmla="*/ 1170990 w 3172469"/>
              <a:gd name="connsiteY128" fmla="*/ 211248 h 489350"/>
              <a:gd name="connsiteX129" fmla="*/ 1198037 w 3172469"/>
              <a:gd name="connsiteY129" fmla="*/ 232893 h 489350"/>
              <a:gd name="connsiteX130" fmla="*/ 1187289 w 3172469"/>
              <a:gd name="connsiteY130" fmla="*/ 262602 h 489350"/>
              <a:gd name="connsiteX131" fmla="*/ 1145541 w 3172469"/>
              <a:gd name="connsiteY131" fmla="*/ 316540 h 489350"/>
              <a:gd name="connsiteX132" fmla="*/ 1119941 w 3172469"/>
              <a:gd name="connsiteY132" fmla="*/ 344411 h 489350"/>
              <a:gd name="connsiteX133" fmla="*/ 1115955 w 3172469"/>
              <a:gd name="connsiteY133" fmla="*/ 359370 h 489350"/>
              <a:gd name="connsiteX134" fmla="*/ 1122733 w 3172469"/>
              <a:gd name="connsiteY134" fmla="*/ 375615 h 489350"/>
              <a:gd name="connsiteX135" fmla="*/ 1140719 w 3172469"/>
              <a:gd name="connsiteY135" fmla="*/ 382130 h 489350"/>
              <a:gd name="connsiteX136" fmla="*/ 1172196 w 3172469"/>
              <a:gd name="connsiteY136" fmla="*/ 371029 h 489350"/>
              <a:gd name="connsiteX137" fmla="*/ 1195598 w 3172469"/>
              <a:gd name="connsiteY137" fmla="*/ 356139 h 489350"/>
              <a:gd name="connsiteX138" fmla="*/ 1195978 w 3172469"/>
              <a:gd name="connsiteY138" fmla="*/ 355890 h 489350"/>
              <a:gd name="connsiteX139" fmla="*/ 1195435 w 3172469"/>
              <a:gd name="connsiteY139" fmla="*/ 351976 h 489350"/>
              <a:gd name="connsiteX140" fmla="*/ 1219867 w 3172469"/>
              <a:gd name="connsiteY140" fmla="*/ 285448 h 489350"/>
              <a:gd name="connsiteX141" fmla="*/ 1281782 w 3172469"/>
              <a:gd name="connsiteY141" fmla="*/ 225323 h 489350"/>
              <a:gd name="connsiteX142" fmla="*/ 1348958 w 3172469"/>
              <a:gd name="connsiteY142" fmla="*/ 201154 h 489350"/>
              <a:gd name="connsiteX143" fmla="*/ 1375131 w 3172469"/>
              <a:gd name="connsiteY143" fmla="*/ 207615 h 489350"/>
              <a:gd name="connsiteX144" fmla="*/ 1386763 w 3172469"/>
              <a:gd name="connsiteY144" fmla="*/ 225489 h 489350"/>
              <a:gd name="connsiteX145" fmla="*/ 1379369 w 3172469"/>
              <a:gd name="connsiteY145" fmla="*/ 237673 h 489350"/>
              <a:gd name="connsiteX146" fmla="*/ 1395699 w 3172469"/>
              <a:gd name="connsiteY146" fmla="*/ 247311 h 489350"/>
              <a:gd name="connsiteX147" fmla="*/ 1400897 w 3172469"/>
              <a:gd name="connsiteY147" fmla="*/ 270570 h 489350"/>
              <a:gd name="connsiteX148" fmla="*/ 1373315 w 3172469"/>
              <a:gd name="connsiteY148" fmla="*/ 355041 h 489350"/>
              <a:gd name="connsiteX149" fmla="*/ 1374895 w 3172469"/>
              <a:gd name="connsiteY149" fmla="*/ 355293 h 489350"/>
              <a:gd name="connsiteX150" fmla="*/ 1378346 w 3172469"/>
              <a:gd name="connsiteY150" fmla="*/ 363324 h 489350"/>
              <a:gd name="connsiteX151" fmla="*/ 1379369 w 3172469"/>
              <a:gd name="connsiteY151" fmla="*/ 369593 h 489350"/>
              <a:gd name="connsiteX152" fmla="*/ 1405655 w 3172469"/>
              <a:gd name="connsiteY152" fmla="*/ 345127 h 489350"/>
              <a:gd name="connsiteX153" fmla="*/ 1422138 w 3172469"/>
              <a:gd name="connsiteY153" fmla="*/ 334087 h 489350"/>
              <a:gd name="connsiteX154" fmla="*/ 1423238 w 3172469"/>
              <a:gd name="connsiteY154" fmla="*/ 329629 h 489350"/>
              <a:gd name="connsiteX155" fmla="*/ 1448457 w 3172469"/>
              <a:gd name="connsiteY155" fmla="*/ 286884 h 489350"/>
              <a:gd name="connsiteX156" fmla="*/ 1484151 w 3172469"/>
              <a:gd name="connsiteY156" fmla="*/ 243089 h 489350"/>
              <a:gd name="connsiteX157" fmla="*/ 1518923 w 3172469"/>
              <a:gd name="connsiteY157" fmla="*/ 229411 h 489350"/>
              <a:gd name="connsiteX158" fmla="*/ 1538640 w 3172469"/>
              <a:gd name="connsiteY158" fmla="*/ 235524 h 489350"/>
              <a:gd name="connsiteX159" fmla="*/ 1546634 w 3172469"/>
              <a:gd name="connsiteY159" fmla="*/ 250381 h 489350"/>
              <a:gd name="connsiteX160" fmla="*/ 1539433 w 3172469"/>
              <a:gd name="connsiteY160" fmla="*/ 267098 h 489350"/>
              <a:gd name="connsiteX161" fmla="*/ 1527999 w 3172469"/>
              <a:gd name="connsiteY161" fmla="*/ 279881 h 489350"/>
              <a:gd name="connsiteX162" fmla="*/ 1478011 w 3172469"/>
              <a:gd name="connsiteY162" fmla="*/ 349951 h 489350"/>
              <a:gd name="connsiteX163" fmla="*/ 1477207 w 3172469"/>
              <a:gd name="connsiteY163" fmla="*/ 353198 h 489350"/>
              <a:gd name="connsiteX164" fmla="*/ 1487430 w 3172469"/>
              <a:gd name="connsiteY164" fmla="*/ 342632 h 489350"/>
              <a:gd name="connsiteX165" fmla="*/ 1593016 w 3172469"/>
              <a:gd name="connsiteY165" fmla="*/ 237721 h 489350"/>
              <a:gd name="connsiteX166" fmla="*/ 1648765 w 3172469"/>
              <a:gd name="connsiteY166" fmla="*/ 209223 h 489350"/>
              <a:gd name="connsiteX167" fmla="*/ 1665218 w 3172469"/>
              <a:gd name="connsiteY167" fmla="*/ 228061 h 489350"/>
              <a:gd name="connsiteX168" fmla="*/ 1671096 w 3172469"/>
              <a:gd name="connsiteY168" fmla="*/ 259125 h 489350"/>
              <a:gd name="connsiteX169" fmla="*/ 1656973 w 3172469"/>
              <a:gd name="connsiteY169" fmla="*/ 279892 h 489350"/>
              <a:gd name="connsiteX170" fmla="*/ 1613831 w 3172469"/>
              <a:gd name="connsiteY170" fmla="*/ 337564 h 489350"/>
              <a:gd name="connsiteX171" fmla="*/ 1599108 w 3172469"/>
              <a:gd name="connsiteY171" fmla="*/ 370814 h 489350"/>
              <a:gd name="connsiteX172" fmla="*/ 1603695 w 3172469"/>
              <a:gd name="connsiteY172" fmla="*/ 378765 h 489350"/>
              <a:gd name="connsiteX173" fmla="*/ 1683205 w 3172469"/>
              <a:gd name="connsiteY173" fmla="*/ 332334 h 489350"/>
              <a:gd name="connsiteX174" fmla="*/ 1683205 w 3172469"/>
              <a:gd name="connsiteY174" fmla="*/ 364878 h 489350"/>
              <a:gd name="connsiteX175" fmla="*/ 1613441 w 3172469"/>
              <a:gd name="connsiteY175" fmla="*/ 430811 h 489350"/>
              <a:gd name="connsiteX176" fmla="*/ 1562654 w 3172469"/>
              <a:gd name="connsiteY176" fmla="*/ 455703 h 489350"/>
              <a:gd name="connsiteX177" fmla="*/ 1538088 w 3172469"/>
              <a:gd name="connsiteY177" fmla="*/ 443300 h 489350"/>
              <a:gd name="connsiteX178" fmla="*/ 1530228 w 3172469"/>
              <a:gd name="connsiteY178" fmla="*/ 413194 h 489350"/>
              <a:gd name="connsiteX179" fmla="*/ 1543060 w 3172469"/>
              <a:gd name="connsiteY179" fmla="*/ 369759 h 489350"/>
              <a:gd name="connsiteX180" fmla="*/ 1587417 w 3172469"/>
              <a:gd name="connsiteY180" fmla="*/ 300295 h 489350"/>
              <a:gd name="connsiteX181" fmla="*/ 1495510 w 3172469"/>
              <a:gd name="connsiteY181" fmla="*/ 402211 h 489350"/>
              <a:gd name="connsiteX182" fmla="*/ 1468485 w 3172469"/>
              <a:gd name="connsiteY182" fmla="*/ 434529 h 489350"/>
              <a:gd name="connsiteX183" fmla="*/ 1453665 w 3172469"/>
              <a:gd name="connsiteY183" fmla="*/ 440230 h 489350"/>
              <a:gd name="connsiteX184" fmla="*/ 1427605 w 3172469"/>
              <a:gd name="connsiteY184" fmla="*/ 415343 h 489350"/>
              <a:gd name="connsiteX185" fmla="*/ 1420814 w 3172469"/>
              <a:gd name="connsiteY185" fmla="*/ 389413 h 489350"/>
              <a:gd name="connsiteX186" fmla="*/ 1419167 w 3172469"/>
              <a:gd name="connsiteY186" fmla="*/ 369021 h 489350"/>
              <a:gd name="connsiteX187" fmla="*/ 1404001 w 3172469"/>
              <a:gd name="connsiteY187" fmla="*/ 382193 h 489350"/>
              <a:gd name="connsiteX188" fmla="*/ 1386414 w 3172469"/>
              <a:gd name="connsiteY188" fmla="*/ 393505 h 489350"/>
              <a:gd name="connsiteX189" fmla="*/ 1347351 w 3172469"/>
              <a:gd name="connsiteY189" fmla="*/ 400539 h 489350"/>
              <a:gd name="connsiteX190" fmla="*/ 1268902 w 3172469"/>
              <a:gd name="connsiteY190" fmla="*/ 450999 h 489350"/>
              <a:gd name="connsiteX191" fmla="*/ 1216615 w 3172469"/>
              <a:gd name="connsiteY191" fmla="*/ 422158 h 489350"/>
              <a:gd name="connsiteX192" fmla="*/ 1204294 w 3172469"/>
              <a:gd name="connsiteY192" fmla="*/ 397365 h 489350"/>
              <a:gd name="connsiteX193" fmla="*/ 1197185 w 3172469"/>
              <a:gd name="connsiteY193" fmla="*/ 405276 h 489350"/>
              <a:gd name="connsiteX194" fmla="*/ 1114487 w 3172469"/>
              <a:gd name="connsiteY194" fmla="*/ 454364 h 489350"/>
              <a:gd name="connsiteX195" fmla="*/ 1070805 w 3172469"/>
              <a:gd name="connsiteY195" fmla="*/ 423540 h 489350"/>
              <a:gd name="connsiteX196" fmla="*/ 1057090 w 3172469"/>
              <a:gd name="connsiteY196" fmla="*/ 365268 h 489350"/>
              <a:gd name="connsiteX197" fmla="*/ 1035120 w 3172469"/>
              <a:gd name="connsiteY197" fmla="*/ 388315 h 489350"/>
              <a:gd name="connsiteX198" fmla="*/ 919484 w 3172469"/>
              <a:gd name="connsiteY198" fmla="*/ 465122 h 489350"/>
              <a:gd name="connsiteX199" fmla="*/ 889658 w 3172469"/>
              <a:gd name="connsiteY199" fmla="*/ 451128 h 489350"/>
              <a:gd name="connsiteX200" fmla="*/ 879665 w 3172469"/>
              <a:gd name="connsiteY200" fmla="*/ 418574 h 489350"/>
              <a:gd name="connsiteX201" fmla="*/ 903207 w 3172469"/>
              <a:gd name="connsiteY201" fmla="*/ 344700 h 489350"/>
              <a:gd name="connsiteX202" fmla="*/ 892398 w 3172469"/>
              <a:gd name="connsiteY202" fmla="*/ 357867 h 489350"/>
              <a:gd name="connsiteX203" fmla="*/ 887010 w 3172469"/>
              <a:gd name="connsiteY203" fmla="*/ 361774 h 489350"/>
              <a:gd name="connsiteX204" fmla="*/ 887010 w 3172469"/>
              <a:gd name="connsiteY204" fmla="*/ 366142 h 489350"/>
              <a:gd name="connsiteX205" fmla="*/ 817444 w 3172469"/>
              <a:gd name="connsiteY205" fmla="*/ 429954 h 489350"/>
              <a:gd name="connsiteX206" fmla="*/ 744920 w 3172469"/>
              <a:gd name="connsiteY206" fmla="*/ 463783 h 489350"/>
              <a:gd name="connsiteX207" fmla="*/ 691364 w 3172469"/>
              <a:gd name="connsiteY207" fmla="*/ 429027 h 489350"/>
              <a:gd name="connsiteX208" fmla="*/ 671455 w 3172469"/>
              <a:gd name="connsiteY208" fmla="*/ 356005 h 489350"/>
              <a:gd name="connsiteX209" fmla="*/ 678655 w 3172469"/>
              <a:gd name="connsiteY209" fmla="*/ 319460 h 489350"/>
              <a:gd name="connsiteX210" fmla="*/ 718506 w 3172469"/>
              <a:gd name="connsiteY210" fmla="*/ 270661 h 489350"/>
              <a:gd name="connsiteX211" fmla="*/ 783995 w 3172469"/>
              <a:gd name="connsiteY211" fmla="*/ 216713 h 489350"/>
              <a:gd name="connsiteX212" fmla="*/ 833721 w 3172469"/>
              <a:gd name="connsiteY212" fmla="*/ 196450 h 489350"/>
              <a:gd name="connsiteX213" fmla="*/ 858458 w 3172469"/>
              <a:gd name="connsiteY213" fmla="*/ 205740 h 489350"/>
              <a:gd name="connsiteX214" fmla="*/ 868172 w 3172469"/>
              <a:gd name="connsiteY214" fmla="*/ 229529 h 489350"/>
              <a:gd name="connsiteX215" fmla="*/ 844619 w 3172469"/>
              <a:gd name="connsiteY215" fmla="*/ 284559 h 489350"/>
              <a:gd name="connsiteX216" fmla="*/ 805475 w 3172469"/>
              <a:gd name="connsiteY216" fmla="*/ 316443 h 489350"/>
              <a:gd name="connsiteX217" fmla="*/ 789862 w 3172469"/>
              <a:gd name="connsiteY217" fmla="*/ 299684 h 489350"/>
              <a:gd name="connsiteX218" fmla="*/ 790277 w 3172469"/>
              <a:gd name="connsiteY218" fmla="*/ 295148 h 489350"/>
              <a:gd name="connsiteX219" fmla="*/ 786563 w 3172469"/>
              <a:gd name="connsiteY219" fmla="*/ 297633 h 489350"/>
              <a:gd name="connsiteX220" fmla="*/ 766540 w 3172469"/>
              <a:gd name="connsiteY220" fmla="*/ 311830 h 489350"/>
              <a:gd name="connsiteX221" fmla="*/ 731880 w 3172469"/>
              <a:gd name="connsiteY221" fmla="*/ 340907 h 489350"/>
              <a:gd name="connsiteX222" fmla="*/ 723522 w 3172469"/>
              <a:gd name="connsiteY222" fmla="*/ 360045 h 489350"/>
              <a:gd name="connsiteX223" fmla="*/ 733358 w 3172469"/>
              <a:gd name="connsiteY223" fmla="*/ 387091 h 489350"/>
              <a:gd name="connsiteX224" fmla="*/ 760394 w 3172469"/>
              <a:gd name="connsiteY224" fmla="*/ 396928 h 489350"/>
              <a:gd name="connsiteX225" fmla="*/ 808577 w 3172469"/>
              <a:gd name="connsiteY225" fmla="*/ 382028 h 489350"/>
              <a:gd name="connsiteX226" fmla="*/ 863141 w 3172469"/>
              <a:gd name="connsiteY226" fmla="*/ 349621 h 489350"/>
              <a:gd name="connsiteX227" fmla="*/ 871585 w 3172469"/>
              <a:gd name="connsiteY227" fmla="*/ 344218 h 489350"/>
              <a:gd name="connsiteX228" fmla="*/ 871585 w 3172469"/>
              <a:gd name="connsiteY228" fmla="*/ 340553 h 489350"/>
              <a:gd name="connsiteX229" fmla="*/ 955017 w 3172469"/>
              <a:gd name="connsiteY229" fmla="*/ 247863 h 489350"/>
              <a:gd name="connsiteX230" fmla="*/ 914619 w 3172469"/>
              <a:gd name="connsiteY230" fmla="*/ 250735 h 489350"/>
              <a:gd name="connsiteX231" fmla="*/ 901996 w 3172469"/>
              <a:gd name="connsiteY231" fmla="*/ 253875 h 489350"/>
              <a:gd name="connsiteX232" fmla="*/ 893113 w 3172469"/>
              <a:gd name="connsiteY232" fmla="*/ 242988 h 489350"/>
              <a:gd name="connsiteX233" fmla="*/ 911716 w 3172469"/>
              <a:gd name="connsiteY233" fmla="*/ 203222 h 489350"/>
              <a:gd name="connsiteX234" fmla="*/ 948920 w 3172469"/>
              <a:gd name="connsiteY234" fmla="*/ 169736 h 489350"/>
              <a:gd name="connsiteX235" fmla="*/ 1006667 w 3172469"/>
              <a:gd name="connsiteY235" fmla="*/ 164153 h 489350"/>
              <a:gd name="connsiteX236" fmla="*/ 1037592 w 3172469"/>
              <a:gd name="connsiteY236" fmla="*/ 122142 h 489350"/>
              <a:gd name="connsiteX237" fmla="*/ 1074893 w 3172469"/>
              <a:gd name="connsiteY237" fmla="*/ 106963 h 489350"/>
              <a:gd name="connsiteX238" fmla="*/ 374190 w 3172469"/>
              <a:gd name="connsiteY238" fmla="*/ 43055 h 489350"/>
              <a:gd name="connsiteX239" fmla="*/ 431722 w 3172469"/>
              <a:gd name="connsiteY239" fmla="*/ 48402 h 489350"/>
              <a:gd name="connsiteX240" fmla="*/ 462320 w 3172469"/>
              <a:gd name="connsiteY240" fmla="*/ 60929 h 489350"/>
              <a:gd name="connsiteX241" fmla="*/ 471198 w 3172469"/>
              <a:gd name="connsiteY241" fmla="*/ 81514 h 489350"/>
              <a:gd name="connsiteX242" fmla="*/ 464796 w 3172469"/>
              <a:gd name="connsiteY242" fmla="*/ 118536 h 489350"/>
              <a:gd name="connsiteX243" fmla="*/ 449483 w 3172469"/>
              <a:gd name="connsiteY243" fmla="*/ 139416 h 489350"/>
              <a:gd name="connsiteX244" fmla="*/ 417277 w 3172469"/>
              <a:gd name="connsiteY244" fmla="*/ 153566 h 489350"/>
              <a:gd name="connsiteX245" fmla="*/ 388768 w 3172469"/>
              <a:gd name="connsiteY245" fmla="*/ 164469 h 489350"/>
              <a:gd name="connsiteX246" fmla="*/ 357645 w 3172469"/>
              <a:gd name="connsiteY246" fmla="*/ 182841 h 489350"/>
              <a:gd name="connsiteX247" fmla="*/ 341722 w 3172469"/>
              <a:gd name="connsiteY247" fmla="*/ 191306 h 489350"/>
              <a:gd name="connsiteX248" fmla="*/ 330331 w 3172469"/>
              <a:gd name="connsiteY248" fmla="*/ 181758 h 489350"/>
              <a:gd name="connsiteX249" fmla="*/ 342407 w 3172469"/>
              <a:gd name="connsiteY249" fmla="*/ 161640 h 489350"/>
              <a:gd name="connsiteX250" fmla="*/ 371211 w 3172469"/>
              <a:gd name="connsiteY250" fmla="*/ 140986 h 489350"/>
              <a:gd name="connsiteX251" fmla="*/ 388860 w 3172469"/>
              <a:gd name="connsiteY251" fmla="*/ 131974 h 489350"/>
              <a:gd name="connsiteX252" fmla="*/ 370825 w 3172469"/>
              <a:gd name="connsiteY252" fmla="*/ 135467 h 489350"/>
              <a:gd name="connsiteX253" fmla="*/ 220876 w 3172469"/>
              <a:gd name="connsiteY253" fmla="*/ 158013 h 489350"/>
              <a:gd name="connsiteX254" fmla="*/ 159031 w 3172469"/>
              <a:gd name="connsiteY254" fmla="*/ 203961 h 489350"/>
              <a:gd name="connsiteX255" fmla="*/ 161447 w 3172469"/>
              <a:gd name="connsiteY255" fmla="*/ 210964 h 489350"/>
              <a:gd name="connsiteX256" fmla="*/ 170400 w 3172469"/>
              <a:gd name="connsiteY256" fmla="*/ 216134 h 489350"/>
              <a:gd name="connsiteX257" fmla="*/ 244991 w 3172469"/>
              <a:gd name="connsiteY257" fmla="*/ 238112 h 489350"/>
              <a:gd name="connsiteX258" fmla="*/ 310796 w 3172469"/>
              <a:gd name="connsiteY258" fmla="*/ 262527 h 489350"/>
              <a:gd name="connsiteX259" fmla="*/ 360110 w 3172469"/>
              <a:gd name="connsiteY259" fmla="*/ 291786 h 489350"/>
              <a:gd name="connsiteX260" fmla="*/ 386459 w 3172469"/>
              <a:gd name="connsiteY260" fmla="*/ 321560 h 489350"/>
              <a:gd name="connsiteX261" fmla="*/ 394506 w 3172469"/>
              <a:gd name="connsiteY261" fmla="*/ 353316 h 489350"/>
              <a:gd name="connsiteX262" fmla="*/ 369888 w 3172469"/>
              <a:gd name="connsiteY262" fmla="*/ 418622 h 489350"/>
              <a:gd name="connsiteX263" fmla="*/ 275408 w 3172469"/>
              <a:gd name="connsiteY263" fmla="*/ 471107 h 489350"/>
              <a:gd name="connsiteX264" fmla="*/ 132660 w 3172469"/>
              <a:gd name="connsiteY264" fmla="*/ 489350 h 489350"/>
              <a:gd name="connsiteX265" fmla="*/ 36069 w 3172469"/>
              <a:gd name="connsiteY265" fmla="*/ 476958 h 489350"/>
              <a:gd name="connsiteX266" fmla="*/ 0 w 3172469"/>
              <a:gd name="connsiteY266" fmla="*/ 438762 h 489350"/>
              <a:gd name="connsiteX267" fmla="*/ 20939 w 3172469"/>
              <a:gd name="connsiteY267" fmla="*/ 392240 h 489350"/>
              <a:gd name="connsiteX268" fmla="*/ 82500 w 3172469"/>
              <a:gd name="connsiteY268" fmla="*/ 387831 h 489350"/>
              <a:gd name="connsiteX269" fmla="*/ 73259 w 3172469"/>
              <a:gd name="connsiteY269" fmla="*/ 391668 h 489350"/>
              <a:gd name="connsiteX270" fmla="*/ 119887 w 3172469"/>
              <a:gd name="connsiteY270" fmla="*/ 393563 h 489350"/>
              <a:gd name="connsiteX271" fmla="*/ 231061 w 3172469"/>
              <a:gd name="connsiteY271" fmla="*/ 388977 h 489350"/>
              <a:gd name="connsiteX272" fmla="*/ 292863 w 3172469"/>
              <a:gd name="connsiteY272" fmla="*/ 373306 h 489350"/>
              <a:gd name="connsiteX273" fmla="*/ 338400 w 3172469"/>
              <a:gd name="connsiteY273" fmla="*/ 348001 h 489350"/>
              <a:gd name="connsiteX274" fmla="*/ 237083 w 3172469"/>
              <a:gd name="connsiteY274" fmla="*/ 297819 h 489350"/>
              <a:gd name="connsiteX275" fmla="*/ 153887 w 3172469"/>
              <a:gd name="connsiteY275" fmla="*/ 273843 h 489350"/>
              <a:gd name="connsiteX276" fmla="*/ 104322 w 3172469"/>
              <a:gd name="connsiteY276" fmla="*/ 245886 h 489350"/>
              <a:gd name="connsiteX277" fmla="*/ 94190 w 3172469"/>
              <a:gd name="connsiteY277" fmla="*/ 220785 h 489350"/>
              <a:gd name="connsiteX278" fmla="*/ 118804 w 3172469"/>
              <a:gd name="connsiteY278" fmla="*/ 129043 h 489350"/>
              <a:gd name="connsiteX279" fmla="*/ 216552 w 3172469"/>
              <a:gd name="connsiteY279" fmla="*/ 65478 h 489350"/>
              <a:gd name="connsiteX280" fmla="*/ 374190 w 3172469"/>
              <a:gd name="connsiteY280" fmla="*/ 43055 h 489350"/>
              <a:gd name="connsiteX281" fmla="*/ 3150138 w 3172469"/>
              <a:gd name="connsiteY281" fmla="*/ 24217 h 489350"/>
              <a:gd name="connsiteX282" fmla="*/ 3172469 w 3172469"/>
              <a:gd name="connsiteY282" fmla="*/ 44513 h 489350"/>
              <a:gd name="connsiteX283" fmla="*/ 2945073 w 3172469"/>
              <a:gd name="connsiteY283" fmla="*/ 340318 h 489350"/>
              <a:gd name="connsiteX284" fmla="*/ 2945073 w 3172469"/>
              <a:gd name="connsiteY284" fmla="*/ 359241 h 489350"/>
              <a:gd name="connsiteX285" fmla="*/ 3055519 w 3172469"/>
              <a:gd name="connsiteY285" fmla="*/ 241123 h 489350"/>
              <a:gd name="connsiteX286" fmla="*/ 3128610 w 3172469"/>
              <a:gd name="connsiteY286" fmla="*/ 202504 h 489350"/>
              <a:gd name="connsiteX287" fmla="*/ 3149618 w 3172469"/>
              <a:gd name="connsiteY287" fmla="*/ 216027 h 489350"/>
              <a:gd name="connsiteX288" fmla="*/ 3156996 w 3172469"/>
              <a:gd name="connsiteY288" fmla="*/ 248367 h 489350"/>
              <a:gd name="connsiteX289" fmla="*/ 3125964 w 3172469"/>
              <a:gd name="connsiteY289" fmla="*/ 314182 h 489350"/>
              <a:gd name="connsiteX290" fmla="*/ 3044643 w 3172469"/>
              <a:gd name="connsiteY290" fmla="*/ 373139 h 489350"/>
              <a:gd name="connsiteX291" fmla="*/ 3074121 w 3172469"/>
              <a:gd name="connsiteY291" fmla="*/ 392888 h 489350"/>
              <a:gd name="connsiteX292" fmla="*/ 3099346 w 3172469"/>
              <a:gd name="connsiteY292" fmla="*/ 383207 h 489350"/>
              <a:gd name="connsiteX293" fmla="*/ 3165076 w 3172469"/>
              <a:gd name="connsiteY293" fmla="*/ 333674 h 489350"/>
              <a:gd name="connsiteX294" fmla="*/ 3165076 w 3172469"/>
              <a:gd name="connsiteY294" fmla="*/ 365199 h 489350"/>
              <a:gd name="connsiteX295" fmla="*/ 3099324 w 3172469"/>
              <a:gd name="connsiteY295" fmla="*/ 434524 h 489350"/>
              <a:gd name="connsiteX296" fmla="*/ 3053258 w 3172469"/>
              <a:gd name="connsiteY296" fmla="*/ 457054 h 489350"/>
              <a:gd name="connsiteX297" fmla="*/ 3008193 w 3172469"/>
              <a:gd name="connsiteY297" fmla="*/ 434186 h 489350"/>
              <a:gd name="connsiteX298" fmla="*/ 2976299 w 3172469"/>
              <a:gd name="connsiteY298" fmla="*/ 374307 h 489350"/>
              <a:gd name="connsiteX299" fmla="*/ 2945041 w 3172469"/>
              <a:gd name="connsiteY299" fmla="*/ 421371 h 489350"/>
              <a:gd name="connsiteX300" fmla="*/ 2919377 w 3172469"/>
              <a:gd name="connsiteY300" fmla="*/ 442930 h 489350"/>
              <a:gd name="connsiteX301" fmla="*/ 2897186 w 3172469"/>
              <a:gd name="connsiteY301" fmla="*/ 414095 h 489350"/>
              <a:gd name="connsiteX302" fmla="*/ 2896590 w 3172469"/>
              <a:gd name="connsiteY302" fmla="*/ 405064 h 489350"/>
              <a:gd name="connsiteX303" fmla="*/ 2895492 w 3172469"/>
              <a:gd name="connsiteY303" fmla="*/ 406170 h 489350"/>
              <a:gd name="connsiteX304" fmla="*/ 2809899 w 3172469"/>
              <a:gd name="connsiteY304" fmla="*/ 460418 h 489350"/>
              <a:gd name="connsiteX305" fmla="*/ 2785516 w 3172469"/>
              <a:gd name="connsiteY305" fmla="*/ 448797 h 489350"/>
              <a:gd name="connsiteX306" fmla="*/ 2779488 w 3172469"/>
              <a:gd name="connsiteY306" fmla="*/ 417899 h 489350"/>
              <a:gd name="connsiteX307" fmla="*/ 2798326 w 3172469"/>
              <a:gd name="connsiteY307" fmla="*/ 352105 h 489350"/>
              <a:gd name="connsiteX308" fmla="*/ 2735045 w 3172469"/>
              <a:gd name="connsiteY308" fmla="*/ 429429 h 489350"/>
              <a:gd name="connsiteX309" fmla="*/ 2697545 w 3172469"/>
              <a:gd name="connsiteY309" fmla="*/ 450324 h 489350"/>
              <a:gd name="connsiteX310" fmla="*/ 2660079 w 3172469"/>
              <a:gd name="connsiteY310" fmla="*/ 417936 h 489350"/>
              <a:gd name="connsiteX311" fmla="*/ 2642242 w 3172469"/>
              <a:gd name="connsiteY311" fmla="*/ 359370 h 489350"/>
              <a:gd name="connsiteX312" fmla="*/ 2658450 w 3172469"/>
              <a:gd name="connsiteY312" fmla="*/ 308080 h 489350"/>
              <a:gd name="connsiteX313" fmla="*/ 2722400 w 3172469"/>
              <a:gd name="connsiteY313" fmla="*/ 248742 h 489350"/>
              <a:gd name="connsiteX314" fmla="*/ 2803732 w 3172469"/>
              <a:gd name="connsiteY314" fmla="*/ 200205 h 489350"/>
              <a:gd name="connsiteX315" fmla="*/ 2861698 w 3172469"/>
              <a:gd name="connsiteY315" fmla="*/ 186355 h 489350"/>
              <a:gd name="connsiteX316" fmla="*/ 2883060 w 3172469"/>
              <a:gd name="connsiteY316" fmla="*/ 199718 h 489350"/>
              <a:gd name="connsiteX317" fmla="*/ 2892774 w 3172469"/>
              <a:gd name="connsiteY317" fmla="*/ 223474 h 489350"/>
              <a:gd name="connsiteX318" fmla="*/ 2872596 w 3172469"/>
              <a:gd name="connsiteY318" fmla="*/ 242602 h 489350"/>
              <a:gd name="connsiteX319" fmla="*/ 2886055 w 3172469"/>
              <a:gd name="connsiteY319" fmla="*/ 273934 h 489350"/>
              <a:gd name="connsiteX320" fmla="*/ 2868514 w 3172469"/>
              <a:gd name="connsiteY320" fmla="*/ 307710 h 489350"/>
              <a:gd name="connsiteX321" fmla="*/ 2845721 w 3172469"/>
              <a:gd name="connsiteY321" fmla="*/ 340307 h 489350"/>
              <a:gd name="connsiteX322" fmla="*/ 2841649 w 3172469"/>
              <a:gd name="connsiteY322" fmla="*/ 360045 h 489350"/>
              <a:gd name="connsiteX323" fmla="*/ 2854305 w 3172469"/>
              <a:gd name="connsiteY323" fmla="*/ 378765 h 489350"/>
              <a:gd name="connsiteX324" fmla="*/ 2886085 w 3172469"/>
              <a:gd name="connsiteY324" fmla="*/ 367661 h 489350"/>
              <a:gd name="connsiteX325" fmla="*/ 2903460 w 3172469"/>
              <a:gd name="connsiteY325" fmla="*/ 357004 h 489350"/>
              <a:gd name="connsiteX326" fmla="*/ 2918606 w 3172469"/>
              <a:gd name="connsiteY326" fmla="*/ 289295 h 489350"/>
              <a:gd name="connsiteX327" fmla="*/ 2999798 w 3172469"/>
              <a:gd name="connsiteY327" fmla="*/ 165519 h 489350"/>
              <a:gd name="connsiteX328" fmla="*/ 3093190 w 3172469"/>
              <a:gd name="connsiteY328" fmla="*/ 57929 h 489350"/>
              <a:gd name="connsiteX329" fmla="*/ 3150138 w 3172469"/>
              <a:gd name="connsiteY329" fmla="*/ 24217 h 489350"/>
              <a:gd name="connsiteX330" fmla="*/ 2122721 w 3172469"/>
              <a:gd name="connsiteY330" fmla="*/ 0 h 489350"/>
              <a:gd name="connsiteX331" fmla="*/ 2220855 w 3172469"/>
              <a:gd name="connsiteY331" fmla="*/ 24201 h 489350"/>
              <a:gd name="connsiteX332" fmla="*/ 2253366 w 3172469"/>
              <a:gd name="connsiteY332" fmla="*/ 84214 h 489350"/>
              <a:gd name="connsiteX333" fmla="*/ 2193900 w 3172469"/>
              <a:gd name="connsiteY333" fmla="*/ 171798 h 489350"/>
              <a:gd name="connsiteX334" fmla="*/ 1998292 w 3172469"/>
              <a:gd name="connsiteY334" fmla="*/ 228650 h 489350"/>
              <a:gd name="connsiteX335" fmla="*/ 1984929 w 3172469"/>
              <a:gd name="connsiteY335" fmla="*/ 236987 h 489350"/>
              <a:gd name="connsiteX336" fmla="*/ 2119389 w 3172469"/>
              <a:gd name="connsiteY336" fmla="*/ 268480 h 489350"/>
              <a:gd name="connsiteX337" fmla="*/ 2165905 w 3172469"/>
              <a:gd name="connsiteY337" fmla="*/ 330448 h 489350"/>
              <a:gd name="connsiteX338" fmla="*/ 2131267 w 3172469"/>
              <a:gd name="connsiteY338" fmla="*/ 391602 h 489350"/>
              <a:gd name="connsiteX339" fmla="*/ 2042799 w 3172469"/>
              <a:gd name="connsiteY339" fmla="*/ 441880 h 489350"/>
              <a:gd name="connsiteX340" fmla="*/ 1943085 w 3172469"/>
              <a:gd name="connsiteY340" fmla="*/ 461768 h 489350"/>
              <a:gd name="connsiteX341" fmla="*/ 1860151 w 3172469"/>
              <a:gd name="connsiteY341" fmla="*/ 441339 h 489350"/>
              <a:gd name="connsiteX342" fmla="*/ 1830603 w 3172469"/>
              <a:gd name="connsiteY342" fmla="*/ 386288 h 489350"/>
              <a:gd name="connsiteX343" fmla="*/ 1848943 w 3172469"/>
              <a:gd name="connsiteY343" fmla="*/ 328734 h 489350"/>
              <a:gd name="connsiteX344" fmla="*/ 1900576 w 3172469"/>
              <a:gd name="connsiteY344" fmla="*/ 264269 h 489350"/>
              <a:gd name="connsiteX345" fmla="*/ 1851455 w 3172469"/>
              <a:gd name="connsiteY345" fmla="*/ 232218 h 489350"/>
              <a:gd name="connsiteX346" fmla="*/ 1866056 w 3172469"/>
              <a:gd name="connsiteY346" fmla="*/ 210005 h 489350"/>
              <a:gd name="connsiteX347" fmla="*/ 1950628 w 3172469"/>
              <a:gd name="connsiteY347" fmla="*/ 196889 h 489350"/>
              <a:gd name="connsiteX348" fmla="*/ 2083020 w 3172469"/>
              <a:gd name="connsiteY348" fmla="*/ 104949 h 489350"/>
              <a:gd name="connsiteX349" fmla="*/ 2094593 w 3172469"/>
              <a:gd name="connsiteY349" fmla="*/ 113136 h 489350"/>
              <a:gd name="connsiteX350" fmla="*/ 2073312 w 3172469"/>
              <a:gd name="connsiteY350" fmla="*/ 141961 h 489350"/>
              <a:gd name="connsiteX351" fmla="*/ 2024620 w 3172469"/>
              <a:gd name="connsiteY351" fmla="*/ 187684 h 489350"/>
              <a:gd name="connsiteX352" fmla="*/ 2191880 w 3172469"/>
              <a:gd name="connsiteY352" fmla="*/ 115825 h 489350"/>
              <a:gd name="connsiteX353" fmla="*/ 2114642 w 3172469"/>
              <a:gd name="connsiteY353" fmla="*/ 82317 h 489350"/>
              <a:gd name="connsiteX354" fmla="*/ 2001796 w 3172469"/>
              <a:gd name="connsiteY354" fmla="*/ 97689 h 489350"/>
              <a:gd name="connsiteX355" fmla="*/ 1957360 w 3172469"/>
              <a:gd name="connsiteY355" fmla="*/ 109574 h 489350"/>
              <a:gd name="connsiteX356" fmla="*/ 1944705 w 3172469"/>
              <a:gd name="connsiteY356" fmla="*/ 113771 h 489350"/>
              <a:gd name="connsiteX357" fmla="*/ 1955044 w 3172469"/>
              <a:gd name="connsiteY357" fmla="*/ 118871 h 489350"/>
              <a:gd name="connsiteX358" fmla="*/ 1958687 w 3172469"/>
              <a:gd name="connsiteY358" fmla="*/ 127270 h 489350"/>
              <a:gd name="connsiteX359" fmla="*/ 1906759 w 3172469"/>
              <a:gd name="connsiteY359" fmla="*/ 153105 h 489350"/>
              <a:gd name="connsiteX360" fmla="*/ 1836121 w 3172469"/>
              <a:gd name="connsiteY360" fmla="*/ 169114 h 489350"/>
              <a:gd name="connsiteX361" fmla="*/ 1817144 w 3172469"/>
              <a:gd name="connsiteY361" fmla="*/ 150137 h 489350"/>
              <a:gd name="connsiteX362" fmla="*/ 1832816 w 3172469"/>
              <a:gd name="connsiteY362" fmla="*/ 112675 h 489350"/>
              <a:gd name="connsiteX363" fmla="*/ 1865343 w 3172469"/>
              <a:gd name="connsiteY363" fmla="*/ 68993 h 489350"/>
              <a:gd name="connsiteX364" fmla="*/ 1893161 w 3172469"/>
              <a:gd name="connsiteY364" fmla="*/ 45627 h 489350"/>
              <a:gd name="connsiteX365" fmla="*/ 1952712 w 3172469"/>
              <a:gd name="connsiteY365" fmla="*/ 27534 h 489350"/>
              <a:gd name="connsiteX366" fmla="*/ 2044562 w 3172469"/>
              <a:gd name="connsiteY366" fmla="*/ 7094 h 489350"/>
              <a:gd name="connsiteX367" fmla="*/ 2122721 w 3172469"/>
              <a:gd name="connsiteY367" fmla="*/ 0 h 489350"/>
              <a:gd name="connsiteX0" fmla="*/ 1962608 w 3172469"/>
              <a:gd name="connsiteY0" fmla="*/ 271373 h 489350"/>
              <a:gd name="connsiteX1" fmla="*/ 1919532 w 3172469"/>
              <a:gd name="connsiteY1" fmla="*/ 324292 h 489350"/>
              <a:gd name="connsiteX2" fmla="*/ 1911602 w 3172469"/>
              <a:gd name="connsiteY2" fmla="*/ 344572 h 489350"/>
              <a:gd name="connsiteX3" fmla="*/ 1924054 w 3172469"/>
              <a:gd name="connsiteY3" fmla="*/ 367948 h 489350"/>
              <a:gd name="connsiteX4" fmla="*/ 1965963 w 3172469"/>
              <a:gd name="connsiteY4" fmla="*/ 380115 h 489350"/>
              <a:gd name="connsiteX5" fmla="*/ 2053900 w 3172469"/>
              <a:gd name="connsiteY5" fmla="*/ 359188 h 489350"/>
              <a:gd name="connsiteX6" fmla="*/ 2097025 w 3172469"/>
              <a:gd name="connsiteY6" fmla="*/ 316990 h 489350"/>
              <a:gd name="connsiteX7" fmla="*/ 2069084 w 3172469"/>
              <a:gd name="connsiteY7" fmla="*/ 293174 h 489350"/>
              <a:gd name="connsiteX8" fmla="*/ 1962608 w 3172469"/>
              <a:gd name="connsiteY8" fmla="*/ 271373 h 489350"/>
              <a:gd name="connsiteX9" fmla="*/ 3097166 w 3172469"/>
              <a:gd name="connsiteY9" fmla="*/ 267214 h 489350"/>
              <a:gd name="connsiteX10" fmla="*/ 3093372 w 3172469"/>
              <a:gd name="connsiteY10" fmla="*/ 268049 h 489350"/>
              <a:gd name="connsiteX11" fmla="*/ 3060925 w 3172469"/>
              <a:gd name="connsiteY11" fmla="*/ 288909 h 489350"/>
              <a:gd name="connsiteX12" fmla="*/ 3004277 w 3172469"/>
              <a:gd name="connsiteY12" fmla="*/ 339075 h 489350"/>
              <a:gd name="connsiteX13" fmla="*/ 3028226 w 3172469"/>
              <a:gd name="connsiteY13" fmla="*/ 350497 h 489350"/>
              <a:gd name="connsiteX14" fmla="*/ 3078129 w 3172469"/>
              <a:gd name="connsiteY14" fmla="*/ 302909 h 489350"/>
              <a:gd name="connsiteX15" fmla="*/ 3096322 w 3172469"/>
              <a:gd name="connsiteY15" fmla="*/ 271861 h 489350"/>
              <a:gd name="connsiteX16" fmla="*/ 3097166 w 3172469"/>
              <a:gd name="connsiteY16" fmla="*/ 267214 h 489350"/>
              <a:gd name="connsiteX17" fmla="*/ 1342100 w 3172469"/>
              <a:gd name="connsiteY17" fmla="*/ 260604 h 489350"/>
              <a:gd name="connsiteX18" fmla="*/ 1291463 w 3172469"/>
              <a:gd name="connsiteY18" fmla="*/ 299620 h 489350"/>
              <a:gd name="connsiteX19" fmla="*/ 1255856 w 3172469"/>
              <a:gd name="connsiteY19" fmla="*/ 346613 h 489350"/>
              <a:gd name="connsiteX20" fmla="*/ 1250192 w 3172469"/>
              <a:gd name="connsiteY20" fmla="*/ 377533 h 489350"/>
              <a:gd name="connsiteX21" fmla="*/ 1255175 w 3172469"/>
              <a:gd name="connsiteY21" fmla="*/ 388388 h 489350"/>
              <a:gd name="connsiteX22" fmla="*/ 1268902 w 3172469"/>
              <a:gd name="connsiteY22" fmla="*/ 392888 h 489350"/>
              <a:gd name="connsiteX23" fmla="*/ 1313843 w 3172469"/>
              <a:gd name="connsiteY23" fmla="*/ 373311 h 489350"/>
              <a:gd name="connsiteX24" fmla="*/ 1307788 w 3172469"/>
              <a:gd name="connsiteY24" fmla="*/ 346586 h 489350"/>
              <a:gd name="connsiteX25" fmla="*/ 1342100 w 3172469"/>
              <a:gd name="connsiteY25" fmla="*/ 260604 h 489350"/>
              <a:gd name="connsiteX26" fmla="*/ 2842056 w 3172469"/>
              <a:gd name="connsiteY26" fmla="*/ 252535 h 489350"/>
              <a:gd name="connsiteX27" fmla="*/ 2736888 w 3172469"/>
              <a:gd name="connsiteY27" fmla="*/ 313443 h 489350"/>
              <a:gd name="connsiteX28" fmla="*/ 2697675 w 3172469"/>
              <a:gd name="connsiteY28" fmla="*/ 368114 h 489350"/>
              <a:gd name="connsiteX29" fmla="*/ 2704275 w 3172469"/>
              <a:gd name="connsiteY29" fmla="*/ 385495 h 489350"/>
              <a:gd name="connsiteX30" fmla="*/ 2746087 w 3172469"/>
              <a:gd name="connsiteY30" fmla="*/ 359316 h 489350"/>
              <a:gd name="connsiteX31" fmla="*/ 2842056 w 3172469"/>
              <a:gd name="connsiteY31" fmla="*/ 252535 h 489350"/>
              <a:gd name="connsiteX32" fmla="*/ 2555269 w 3172469"/>
              <a:gd name="connsiteY32" fmla="*/ 246481 h 489350"/>
              <a:gd name="connsiteX33" fmla="*/ 2513579 w 3172469"/>
              <a:gd name="connsiteY33" fmla="*/ 272788 h 489350"/>
              <a:gd name="connsiteX34" fmla="*/ 2478030 w 3172469"/>
              <a:gd name="connsiteY34" fmla="*/ 324255 h 489350"/>
              <a:gd name="connsiteX35" fmla="*/ 2533564 w 3172469"/>
              <a:gd name="connsiteY35" fmla="*/ 282791 h 489350"/>
              <a:gd name="connsiteX36" fmla="*/ 2555815 w 3172469"/>
              <a:gd name="connsiteY36" fmla="*/ 247017 h 489350"/>
              <a:gd name="connsiteX37" fmla="*/ 2555269 w 3172469"/>
              <a:gd name="connsiteY37" fmla="*/ 246481 h 489350"/>
              <a:gd name="connsiteX38" fmla="*/ 602643 w 3172469"/>
              <a:gd name="connsiteY38" fmla="*/ 246481 h 489350"/>
              <a:gd name="connsiteX39" fmla="*/ 560954 w 3172469"/>
              <a:gd name="connsiteY39" fmla="*/ 272788 h 489350"/>
              <a:gd name="connsiteX40" fmla="*/ 525405 w 3172469"/>
              <a:gd name="connsiteY40" fmla="*/ 324255 h 489350"/>
              <a:gd name="connsiteX41" fmla="*/ 580939 w 3172469"/>
              <a:gd name="connsiteY41" fmla="*/ 282791 h 489350"/>
              <a:gd name="connsiteX42" fmla="*/ 603190 w 3172469"/>
              <a:gd name="connsiteY42" fmla="*/ 247017 h 489350"/>
              <a:gd name="connsiteX43" fmla="*/ 602643 w 3172469"/>
              <a:gd name="connsiteY43" fmla="*/ 246481 h 489350"/>
              <a:gd name="connsiteX44" fmla="*/ 620817 w 3172469"/>
              <a:gd name="connsiteY44" fmla="*/ 197114 h 489350"/>
              <a:gd name="connsiteX45" fmla="*/ 651035 w 3172469"/>
              <a:gd name="connsiteY45" fmla="*/ 206249 h 489350"/>
              <a:gd name="connsiteX46" fmla="*/ 662651 w 3172469"/>
              <a:gd name="connsiteY46" fmla="*/ 231543 h 489350"/>
              <a:gd name="connsiteX47" fmla="*/ 522040 w 3172469"/>
              <a:gd name="connsiteY47" fmla="*/ 357302 h 489350"/>
              <a:gd name="connsiteX48" fmla="*/ 522040 w 3172469"/>
              <a:gd name="connsiteY48" fmla="*/ 360720 h 489350"/>
              <a:gd name="connsiteX49" fmla="*/ 529332 w 3172469"/>
              <a:gd name="connsiteY49" fmla="*/ 386952 h 489350"/>
              <a:gd name="connsiteX50" fmla="*/ 549494 w 3172469"/>
              <a:gd name="connsiteY50" fmla="*/ 395589 h 489350"/>
              <a:gd name="connsiteX51" fmla="*/ 596407 w 3172469"/>
              <a:gd name="connsiteY51" fmla="*/ 380469 h 489350"/>
              <a:gd name="connsiteX52" fmla="*/ 666015 w 3172469"/>
              <a:gd name="connsiteY52" fmla="*/ 333674 h 489350"/>
              <a:gd name="connsiteX53" fmla="*/ 666015 w 3172469"/>
              <a:gd name="connsiteY53" fmla="*/ 363185 h 489350"/>
              <a:gd name="connsiteX54" fmla="*/ 523262 w 3172469"/>
              <a:gd name="connsiteY54" fmla="*/ 459743 h 489350"/>
              <a:gd name="connsiteX55" fmla="*/ 471586 w 3172469"/>
              <a:gd name="connsiteY55" fmla="*/ 433581 h 489350"/>
              <a:gd name="connsiteX56" fmla="*/ 453160 w 3172469"/>
              <a:gd name="connsiteY56" fmla="*/ 364749 h 489350"/>
              <a:gd name="connsiteX57" fmla="*/ 479173 w 3172469"/>
              <a:gd name="connsiteY57" fmla="*/ 289820 h 489350"/>
              <a:gd name="connsiteX58" fmla="*/ 547147 w 3172469"/>
              <a:gd name="connsiteY58" fmla="*/ 224042 h 489350"/>
              <a:gd name="connsiteX59" fmla="*/ 620817 w 3172469"/>
              <a:gd name="connsiteY59" fmla="*/ 197114 h 489350"/>
              <a:gd name="connsiteX60" fmla="*/ 2277096 w 3172469"/>
              <a:gd name="connsiteY60" fmla="*/ 191735 h 489350"/>
              <a:gd name="connsiteX61" fmla="*/ 2292033 w 3172469"/>
              <a:gd name="connsiteY61" fmla="*/ 203672 h 489350"/>
              <a:gd name="connsiteX62" fmla="*/ 2281939 w 3172469"/>
              <a:gd name="connsiteY62" fmla="*/ 219981 h 489350"/>
              <a:gd name="connsiteX63" fmla="*/ 2360527 w 3172469"/>
              <a:gd name="connsiteY63" fmla="*/ 209898 h 489350"/>
              <a:gd name="connsiteX64" fmla="*/ 2376001 w 3172469"/>
              <a:gd name="connsiteY64" fmla="*/ 213927 h 489350"/>
              <a:gd name="connsiteX65" fmla="*/ 2385307 w 3172469"/>
              <a:gd name="connsiteY65" fmla="*/ 228061 h 489350"/>
              <a:gd name="connsiteX66" fmla="*/ 2389578 w 3172469"/>
              <a:gd name="connsiteY66" fmla="*/ 248367 h 489350"/>
              <a:gd name="connsiteX67" fmla="*/ 2384959 w 3172469"/>
              <a:gd name="connsiteY67" fmla="*/ 267832 h 489350"/>
              <a:gd name="connsiteX68" fmla="*/ 2360742 w 3172469"/>
              <a:gd name="connsiteY68" fmla="*/ 296137 h 489350"/>
              <a:gd name="connsiteX69" fmla="*/ 2333095 w 3172469"/>
              <a:gd name="connsiteY69" fmla="*/ 334306 h 489350"/>
              <a:gd name="connsiteX70" fmla="*/ 2321629 w 3172469"/>
              <a:gd name="connsiteY70" fmla="*/ 365424 h 489350"/>
              <a:gd name="connsiteX71" fmla="*/ 2333610 w 3172469"/>
              <a:gd name="connsiteY71" fmla="*/ 374725 h 489350"/>
              <a:gd name="connsiteX72" fmla="*/ 2410441 w 3172469"/>
              <a:gd name="connsiteY72" fmla="*/ 332999 h 489350"/>
              <a:gd name="connsiteX73" fmla="*/ 2410441 w 3172469"/>
              <a:gd name="connsiteY73" fmla="*/ 338426 h 489350"/>
              <a:gd name="connsiteX74" fmla="*/ 2412288 w 3172469"/>
              <a:gd name="connsiteY74" fmla="*/ 327977 h 489350"/>
              <a:gd name="connsiteX75" fmla="*/ 2431798 w 3172469"/>
              <a:gd name="connsiteY75" fmla="*/ 289820 h 489350"/>
              <a:gd name="connsiteX76" fmla="*/ 2499772 w 3172469"/>
              <a:gd name="connsiteY76" fmla="*/ 224042 h 489350"/>
              <a:gd name="connsiteX77" fmla="*/ 2573442 w 3172469"/>
              <a:gd name="connsiteY77" fmla="*/ 197114 h 489350"/>
              <a:gd name="connsiteX78" fmla="*/ 2603661 w 3172469"/>
              <a:gd name="connsiteY78" fmla="*/ 206249 h 489350"/>
              <a:gd name="connsiteX79" fmla="*/ 2615276 w 3172469"/>
              <a:gd name="connsiteY79" fmla="*/ 231543 h 489350"/>
              <a:gd name="connsiteX80" fmla="*/ 2474665 w 3172469"/>
              <a:gd name="connsiteY80" fmla="*/ 357302 h 489350"/>
              <a:gd name="connsiteX81" fmla="*/ 2474665 w 3172469"/>
              <a:gd name="connsiteY81" fmla="*/ 360720 h 489350"/>
              <a:gd name="connsiteX82" fmla="*/ 2481957 w 3172469"/>
              <a:gd name="connsiteY82" fmla="*/ 386952 h 489350"/>
              <a:gd name="connsiteX83" fmla="*/ 2502119 w 3172469"/>
              <a:gd name="connsiteY83" fmla="*/ 395589 h 489350"/>
              <a:gd name="connsiteX84" fmla="*/ 2549032 w 3172469"/>
              <a:gd name="connsiteY84" fmla="*/ 380469 h 489350"/>
              <a:gd name="connsiteX85" fmla="*/ 2618640 w 3172469"/>
              <a:gd name="connsiteY85" fmla="*/ 333674 h 489350"/>
              <a:gd name="connsiteX86" fmla="*/ 2618640 w 3172469"/>
              <a:gd name="connsiteY86" fmla="*/ 363185 h 489350"/>
              <a:gd name="connsiteX87" fmla="*/ 2475887 w 3172469"/>
              <a:gd name="connsiteY87" fmla="*/ 459743 h 489350"/>
              <a:gd name="connsiteX88" fmla="*/ 2424211 w 3172469"/>
              <a:gd name="connsiteY88" fmla="*/ 433581 h 489350"/>
              <a:gd name="connsiteX89" fmla="*/ 2406937 w 3172469"/>
              <a:gd name="connsiteY89" fmla="*/ 385052 h 489350"/>
              <a:gd name="connsiteX90" fmla="*/ 2406041 w 3172469"/>
              <a:gd name="connsiteY90" fmla="*/ 369254 h 489350"/>
              <a:gd name="connsiteX91" fmla="*/ 2381233 w 3172469"/>
              <a:gd name="connsiteY91" fmla="*/ 395137 h 489350"/>
              <a:gd name="connsiteX92" fmla="*/ 2351215 w 3172469"/>
              <a:gd name="connsiteY92" fmla="*/ 423037 h 489350"/>
              <a:gd name="connsiteX93" fmla="*/ 2298623 w 3172469"/>
              <a:gd name="connsiteY93" fmla="*/ 449649 h 489350"/>
              <a:gd name="connsiteX94" fmla="*/ 2269289 w 3172469"/>
              <a:gd name="connsiteY94" fmla="*/ 432386 h 489350"/>
              <a:gd name="connsiteX95" fmla="*/ 2259479 w 3172469"/>
              <a:gd name="connsiteY95" fmla="*/ 393681 h 489350"/>
              <a:gd name="connsiteX96" fmla="*/ 2275435 w 3172469"/>
              <a:gd name="connsiteY96" fmla="*/ 341287 h 489350"/>
              <a:gd name="connsiteX97" fmla="*/ 2319358 w 3172469"/>
              <a:gd name="connsiteY97" fmla="*/ 286847 h 489350"/>
              <a:gd name="connsiteX98" fmla="*/ 2266133 w 3172469"/>
              <a:gd name="connsiteY98" fmla="*/ 298441 h 489350"/>
              <a:gd name="connsiteX99" fmla="*/ 2195560 w 3172469"/>
              <a:gd name="connsiteY99" fmla="*/ 372957 h 489350"/>
              <a:gd name="connsiteX100" fmla="*/ 2195560 w 3172469"/>
              <a:gd name="connsiteY100" fmla="*/ 342525 h 489350"/>
              <a:gd name="connsiteX101" fmla="*/ 2222478 w 3172469"/>
              <a:gd name="connsiteY101" fmla="*/ 313228 h 489350"/>
              <a:gd name="connsiteX102" fmla="*/ 2202290 w 3172469"/>
              <a:gd name="connsiteY102" fmla="*/ 284018 h 489350"/>
              <a:gd name="connsiteX103" fmla="*/ 2230579 w 3172469"/>
              <a:gd name="connsiteY103" fmla="*/ 225751 h 489350"/>
              <a:gd name="connsiteX104" fmla="*/ 2277096 w 3172469"/>
              <a:gd name="connsiteY104" fmla="*/ 191735 h 489350"/>
              <a:gd name="connsiteX105" fmla="*/ 1220111 w 3172469"/>
              <a:gd name="connsiteY105" fmla="*/ 115707 h 489350"/>
              <a:gd name="connsiteX106" fmla="*/ 1241510 w 3172469"/>
              <a:gd name="connsiteY106" fmla="*/ 124033 h 489350"/>
              <a:gd name="connsiteX107" fmla="*/ 1249836 w 3172469"/>
              <a:gd name="connsiteY107" fmla="*/ 144757 h 489350"/>
              <a:gd name="connsiteX108" fmla="*/ 1234968 w 3172469"/>
              <a:gd name="connsiteY108" fmla="*/ 180987 h 489350"/>
              <a:gd name="connsiteX109" fmla="*/ 1199923 w 3172469"/>
              <a:gd name="connsiteY109" fmla="*/ 200061 h 489350"/>
              <a:gd name="connsiteX110" fmla="*/ 1178792 w 3172469"/>
              <a:gd name="connsiteY110" fmla="*/ 191686 h 489350"/>
              <a:gd name="connsiteX111" fmla="*/ 1170862 w 3172469"/>
              <a:gd name="connsiteY111" fmla="*/ 171000 h 489350"/>
              <a:gd name="connsiteX112" fmla="*/ 1186694 w 3172469"/>
              <a:gd name="connsiteY112" fmla="*/ 134931 h 489350"/>
              <a:gd name="connsiteX113" fmla="*/ 1220111 w 3172469"/>
              <a:gd name="connsiteY113" fmla="*/ 115707 h 489350"/>
              <a:gd name="connsiteX114" fmla="*/ 1074893 w 3172469"/>
              <a:gd name="connsiteY114" fmla="*/ 106963 h 489350"/>
              <a:gd name="connsiteX115" fmla="*/ 1099914 w 3172469"/>
              <a:gd name="connsiteY115" fmla="*/ 121215 h 489350"/>
              <a:gd name="connsiteX116" fmla="*/ 1084537 w 3172469"/>
              <a:gd name="connsiteY116" fmla="*/ 146708 h 489350"/>
              <a:gd name="connsiteX117" fmla="*/ 1064263 w 3172469"/>
              <a:gd name="connsiteY117" fmla="*/ 166467 h 489350"/>
              <a:gd name="connsiteX118" fmla="*/ 1097900 w 3172469"/>
              <a:gd name="connsiteY118" fmla="*/ 171686 h 489350"/>
              <a:gd name="connsiteX119" fmla="*/ 1047054 w 3172469"/>
              <a:gd name="connsiteY119" fmla="*/ 253875 h 489350"/>
              <a:gd name="connsiteX120" fmla="*/ 1003795 w 3172469"/>
              <a:gd name="connsiteY120" fmla="*/ 250510 h 489350"/>
              <a:gd name="connsiteX121" fmla="*/ 963686 w 3172469"/>
              <a:gd name="connsiteY121" fmla="*/ 323880 h 489350"/>
              <a:gd name="connsiteX122" fmla="*/ 952585 w 3172469"/>
              <a:gd name="connsiteY122" fmla="*/ 373504 h 489350"/>
              <a:gd name="connsiteX123" fmla="*/ 963890 w 3172469"/>
              <a:gd name="connsiteY123" fmla="*/ 388184 h 489350"/>
              <a:gd name="connsiteX124" fmla="*/ 1057533 w 3172469"/>
              <a:gd name="connsiteY124" fmla="*/ 332999 h 489350"/>
              <a:gd name="connsiteX125" fmla="*/ 1057533 w 3172469"/>
              <a:gd name="connsiteY125" fmla="*/ 357633 h 489350"/>
              <a:gd name="connsiteX126" fmla="*/ 1066411 w 3172469"/>
              <a:gd name="connsiteY126" fmla="*/ 314056 h 489350"/>
              <a:gd name="connsiteX127" fmla="*/ 1096164 w 3172469"/>
              <a:gd name="connsiteY127" fmla="*/ 263197 h 489350"/>
              <a:gd name="connsiteX128" fmla="*/ 1170990 w 3172469"/>
              <a:gd name="connsiteY128" fmla="*/ 211248 h 489350"/>
              <a:gd name="connsiteX129" fmla="*/ 1198037 w 3172469"/>
              <a:gd name="connsiteY129" fmla="*/ 232893 h 489350"/>
              <a:gd name="connsiteX130" fmla="*/ 1187289 w 3172469"/>
              <a:gd name="connsiteY130" fmla="*/ 262602 h 489350"/>
              <a:gd name="connsiteX131" fmla="*/ 1145541 w 3172469"/>
              <a:gd name="connsiteY131" fmla="*/ 316540 h 489350"/>
              <a:gd name="connsiteX132" fmla="*/ 1119941 w 3172469"/>
              <a:gd name="connsiteY132" fmla="*/ 344411 h 489350"/>
              <a:gd name="connsiteX133" fmla="*/ 1115955 w 3172469"/>
              <a:gd name="connsiteY133" fmla="*/ 359370 h 489350"/>
              <a:gd name="connsiteX134" fmla="*/ 1122733 w 3172469"/>
              <a:gd name="connsiteY134" fmla="*/ 375615 h 489350"/>
              <a:gd name="connsiteX135" fmla="*/ 1140719 w 3172469"/>
              <a:gd name="connsiteY135" fmla="*/ 382130 h 489350"/>
              <a:gd name="connsiteX136" fmla="*/ 1172196 w 3172469"/>
              <a:gd name="connsiteY136" fmla="*/ 371029 h 489350"/>
              <a:gd name="connsiteX137" fmla="*/ 1195598 w 3172469"/>
              <a:gd name="connsiteY137" fmla="*/ 356139 h 489350"/>
              <a:gd name="connsiteX138" fmla="*/ 1195978 w 3172469"/>
              <a:gd name="connsiteY138" fmla="*/ 355890 h 489350"/>
              <a:gd name="connsiteX139" fmla="*/ 1195435 w 3172469"/>
              <a:gd name="connsiteY139" fmla="*/ 351976 h 489350"/>
              <a:gd name="connsiteX140" fmla="*/ 1219867 w 3172469"/>
              <a:gd name="connsiteY140" fmla="*/ 285448 h 489350"/>
              <a:gd name="connsiteX141" fmla="*/ 1281782 w 3172469"/>
              <a:gd name="connsiteY141" fmla="*/ 225323 h 489350"/>
              <a:gd name="connsiteX142" fmla="*/ 1348958 w 3172469"/>
              <a:gd name="connsiteY142" fmla="*/ 201154 h 489350"/>
              <a:gd name="connsiteX143" fmla="*/ 1375131 w 3172469"/>
              <a:gd name="connsiteY143" fmla="*/ 207615 h 489350"/>
              <a:gd name="connsiteX144" fmla="*/ 1386763 w 3172469"/>
              <a:gd name="connsiteY144" fmla="*/ 225489 h 489350"/>
              <a:gd name="connsiteX145" fmla="*/ 1379369 w 3172469"/>
              <a:gd name="connsiteY145" fmla="*/ 237673 h 489350"/>
              <a:gd name="connsiteX146" fmla="*/ 1395699 w 3172469"/>
              <a:gd name="connsiteY146" fmla="*/ 247311 h 489350"/>
              <a:gd name="connsiteX147" fmla="*/ 1400897 w 3172469"/>
              <a:gd name="connsiteY147" fmla="*/ 270570 h 489350"/>
              <a:gd name="connsiteX148" fmla="*/ 1373315 w 3172469"/>
              <a:gd name="connsiteY148" fmla="*/ 355041 h 489350"/>
              <a:gd name="connsiteX149" fmla="*/ 1374895 w 3172469"/>
              <a:gd name="connsiteY149" fmla="*/ 355293 h 489350"/>
              <a:gd name="connsiteX150" fmla="*/ 1378346 w 3172469"/>
              <a:gd name="connsiteY150" fmla="*/ 363324 h 489350"/>
              <a:gd name="connsiteX151" fmla="*/ 1379369 w 3172469"/>
              <a:gd name="connsiteY151" fmla="*/ 369593 h 489350"/>
              <a:gd name="connsiteX152" fmla="*/ 1405655 w 3172469"/>
              <a:gd name="connsiteY152" fmla="*/ 345127 h 489350"/>
              <a:gd name="connsiteX153" fmla="*/ 1422138 w 3172469"/>
              <a:gd name="connsiteY153" fmla="*/ 334087 h 489350"/>
              <a:gd name="connsiteX154" fmla="*/ 1423238 w 3172469"/>
              <a:gd name="connsiteY154" fmla="*/ 329629 h 489350"/>
              <a:gd name="connsiteX155" fmla="*/ 1448457 w 3172469"/>
              <a:gd name="connsiteY155" fmla="*/ 286884 h 489350"/>
              <a:gd name="connsiteX156" fmla="*/ 1484151 w 3172469"/>
              <a:gd name="connsiteY156" fmla="*/ 243089 h 489350"/>
              <a:gd name="connsiteX157" fmla="*/ 1518923 w 3172469"/>
              <a:gd name="connsiteY157" fmla="*/ 229411 h 489350"/>
              <a:gd name="connsiteX158" fmla="*/ 1538640 w 3172469"/>
              <a:gd name="connsiteY158" fmla="*/ 235524 h 489350"/>
              <a:gd name="connsiteX159" fmla="*/ 1546634 w 3172469"/>
              <a:gd name="connsiteY159" fmla="*/ 250381 h 489350"/>
              <a:gd name="connsiteX160" fmla="*/ 1539433 w 3172469"/>
              <a:gd name="connsiteY160" fmla="*/ 267098 h 489350"/>
              <a:gd name="connsiteX161" fmla="*/ 1527999 w 3172469"/>
              <a:gd name="connsiteY161" fmla="*/ 279881 h 489350"/>
              <a:gd name="connsiteX162" fmla="*/ 1478011 w 3172469"/>
              <a:gd name="connsiteY162" fmla="*/ 349951 h 489350"/>
              <a:gd name="connsiteX163" fmla="*/ 1477207 w 3172469"/>
              <a:gd name="connsiteY163" fmla="*/ 353198 h 489350"/>
              <a:gd name="connsiteX164" fmla="*/ 1487430 w 3172469"/>
              <a:gd name="connsiteY164" fmla="*/ 342632 h 489350"/>
              <a:gd name="connsiteX165" fmla="*/ 1593016 w 3172469"/>
              <a:gd name="connsiteY165" fmla="*/ 237721 h 489350"/>
              <a:gd name="connsiteX166" fmla="*/ 1648765 w 3172469"/>
              <a:gd name="connsiteY166" fmla="*/ 209223 h 489350"/>
              <a:gd name="connsiteX167" fmla="*/ 1665218 w 3172469"/>
              <a:gd name="connsiteY167" fmla="*/ 228061 h 489350"/>
              <a:gd name="connsiteX168" fmla="*/ 1671096 w 3172469"/>
              <a:gd name="connsiteY168" fmla="*/ 259125 h 489350"/>
              <a:gd name="connsiteX169" fmla="*/ 1656973 w 3172469"/>
              <a:gd name="connsiteY169" fmla="*/ 279892 h 489350"/>
              <a:gd name="connsiteX170" fmla="*/ 1613831 w 3172469"/>
              <a:gd name="connsiteY170" fmla="*/ 337564 h 489350"/>
              <a:gd name="connsiteX171" fmla="*/ 1599108 w 3172469"/>
              <a:gd name="connsiteY171" fmla="*/ 370814 h 489350"/>
              <a:gd name="connsiteX172" fmla="*/ 1603695 w 3172469"/>
              <a:gd name="connsiteY172" fmla="*/ 378765 h 489350"/>
              <a:gd name="connsiteX173" fmla="*/ 1683205 w 3172469"/>
              <a:gd name="connsiteY173" fmla="*/ 332334 h 489350"/>
              <a:gd name="connsiteX174" fmla="*/ 1683205 w 3172469"/>
              <a:gd name="connsiteY174" fmla="*/ 364878 h 489350"/>
              <a:gd name="connsiteX175" fmla="*/ 1613441 w 3172469"/>
              <a:gd name="connsiteY175" fmla="*/ 430811 h 489350"/>
              <a:gd name="connsiteX176" fmla="*/ 1562654 w 3172469"/>
              <a:gd name="connsiteY176" fmla="*/ 455703 h 489350"/>
              <a:gd name="connsiteX177" fmla="*/ 1538088 w 3172469"/>
              <a:gd name="connsiteY177" fmla="*/ 443300 h 489350"/>
              <a:gd name="connsiteX178" fmla="*/ 1530228 w 3172469"/>
              <a:gd name="connsiteY178" fmla="*/ 413194 h 489350"/>
              <a:gd name="connsiteX179" fmla="*/ 1543060 w 3172469"/>
              <a:gd name="connsiteY179" fmla="*/ 369759 h 489350"/>
              <a:gd name="connsiteX180" fmla="*/ 1587417 w 3172469"/>
              <a:gd name="connsiteY180" fmla="*/ 300295 h 489350"/>
              <a:gd name="connsiteX181" fmla="*/ 1495510 w 3172469"/>
              <a:gd name="connsiteY181" fmla="*/ 402211 h 489350"/>
              <a:gd name="connsiteX182" fmla="*/ 1468485 w 3172469"/>
              <a:gd name="connsiteY182" fmla="*/ 434529 h 489350"/>
              <a:gd name="connsiteX183" fmla="*/ 1453665 w 3172469"/>
              <a:gd name="connsiteY183" fmla="*/ 440230 h 489350"/>
              <a:gd name="connsiteX184" fmla="*/ 1427605 w 3172469"/>
              <a:gd name="connsiteY184" fmla="*/ 415343 h 489350"/>
              <a:gd name="connsiteX185" fmla="*/ 1420814 w 3172469"/>
              <a:gd name="connsiteY185" fmla="*/ 389413 h 489350"/>
              <a:gd name="connsiteX186" fmla="*/ 1419167 w 3172469"/>
              <a:gd name="connsiteY186" fmla="*/ 369021 h 489350"/>
              <a:gd name="connsiteX187" fmla="*/ 1404001 w 3172469"/>
              <a:gd name="connsiteY187" fmla="*/ 382193 h 489350"/>
              <a:gd name="connsiteX188" fmla="*/ 1386414 w 3172469"/>
              <a:gd name="connsiteY188" fmla="*/ 393505 h 489350"/>
              <a:gd name="connsiteX189" fmla="*/ 1347351 w 3172469"/>
              <a:gd name="connsiteY189" fmla="*/ 400539 h 489350"/>
              <a:gd name="connsiteX190" fmla="*/ 1268902 w 3172469"/>
              <a:gd name="connsiteY190" fmla="*/ 450999 h 489350"/>
              <a:gd name="connsiteX191" fmla="*/ 1216615 w 3172469"/>
              <a:gd name="connsiteY191" fmla="*/ 422158 h 489350"/>
              <a:gd name="connsiteX192" fmla="*/ 1204294 w 3172469"/>
              <a:gd name="connsiteY192" fmla="*/ 397365 h 489350"/>
              <a:gd name="connsiteX193" fmla="*/ 1197185 w 3172469"/>
              <a:gd name="connsiteY193" fmla="*/ 405276 h 489350"/>
              <a:gd name="connsiteX194" fmla="*/ 1114487 w 3172469"/>
              <a:gd name="connsiteY194" fmla="*/ 454364 h 489350"/>
              <a:gd name="connsiteX195" fmla="*/ 1070805 w 3172469"/>
              <a:gd name="connsiteY195" fmla="*/ 423540 h 489350"/>
              <a:gd name="connsiteX196" fmla="*/ 1057090 w 3172469"/>
              <a:gd name="connsiteY196" fmla="*/ 365268 h 489350"/>
              <a:gd name="connsiteX197" fmla="*/ 1035120 w 3172469"/>
              <a:gd name="connsiteY197" fmla="*/ 388315 h 489350"/>
              <a:gd name="connsiteX198" fmla="*/ 919484 w 3172469"/>
              <a:gd name="connsiteY198" fmla="*/ 465122 h 489350"/>
              <a:gd name="connsiteX199" fmla="*/ 889658 w 3172469"/>
              <a:gd name="connsiteY199" fmla="*/ 451128 h 489350"/>
              <a:gd name="connsiteX200" fmla="*/ 879665 w 3172469"/>
              <a:gd name="connsiteY200" fmla="*/ 418574 h 489350"/>
              <a:gd name="connsiteX201" fmla="*/ 903207 w 3172469"/>
              <a:gd name="connsiteY201" fmla="*/ 344700 h 489350"/>
              <a:gd name="connsiteX202" fmla="*/ 892398 w 3172469"/>
              <a:gd name="connsiteY202" fmla="*/ 357867 h 489350"/>
              <a:gd name="connsiteX203" fmla="*/ 887010 w 3172469"/>
              <a:gd name="connsiteY203" fmla="*/ 361774 h 489350"/>
              <a:gd name="connsiteX204" fmla="*/ 887010 w 3172469"/>
              <a:gd name="connsiteY204" fmla="*/ 366142 h 489350"/>
              <a:gd name="connsiteX205" fmla="*/ 817444 w 3172469"/>
              <a:gd name="connsiteY205" fmla="*/ 429954 h 489350"/>
              <a:gd name="connsiteX206" fmla="*/ 744920 w 3172469"/>
              <a:gd name="connsiteY206" fmla="*/ 463783 h 489350"/>
              <a:gd name="connsiteX207" fmla="*/ 691364 w 3172469"/>
              <a:gd name="connsiteY207" fmla="*/ 429027 h 489350"/>
              <a:gd name="connsiteX208" fmla="*/ 671455 w 3172469"/>
              <a:gd name="connsiteY208" fmla="*/ 356005 h 489350"/>
              <a:gd name="connsiteX209" fmla="*/ 678655 w 3172469"/>
              <a:gd name="connsiteY209" fmla="*/ 319460 h 489350"/>
              <a:gd name="connsiteX210" fmla="*/ 718506 w 3172469"/>
              <a:gd name="connsiteY210" fmla="*/ 270661 h 489350"/>
              <a:gd name="connsiteX211" fmla="*/ 783995 w 3172469"/>
              <a:gd name="connsiteY211" fmla="*/ 216713 h 489350"/>
              <a:gd name="connsiteX212" fmla="*/ 833721 w 3172469"/>
              <a:gd name="connsiteY212" fmla="*/ 196450 h 489350"/>
              <a:gd name="connsiteX213" fmla="*/ 858458 w 3172469"/>
              <a:gd name="connsiteY213" fmla="*/ 205740 h 489350"/>
              <a:gd name="connsiteX214" fmla="*/ 868172 w 3172469"/>
              <a:gd name="connsiteY214" fmla="*/ 229529 h 489350"/>
              <a:gd name="connsiteX215" fmla="*/ 844619 w 3172469"/>
              <a:gd name="connsiteY215" fmla="*/ 284559 h 489350"/>
              <a:gd name="connsiteX216" fmla="*/ 805475 w 3172469"/>
              <a:gd name="connsiteY216" fmla="*/ 316443 h 489350"/>
              <a:gd name="connsiteX217" fmla="*/ 789862 w 3172469"/>
              <a:gd name="connsiteY217" fmla="*/ 299684 h 489350"/>
              <a:gd name="connsiteX218" fmla="*/ 790277 w 3172469"/>
              <a:gd name="connsiteY218" fmla="*/ 295148 h 489350"/>
              <a:gd name="connsiteX219" fmla="*/ 786563 w 3172469"/>
              <a:gd name="connsiteY219" fmla="*/ 297633 h 489350"/>
              <a:gd name="connsiteX220" fmla="*/ 766540 w 3172469"/>
              <a:gd name="connsiteY220" fmla="*/ 311830 h 489350"/>
              <a:gd name="connsiteX221" fmla="*/ 731880 w 3172469"/>
              <a:gd name="connsiteY221" fmla="*/ 340907 h 489350"/>
              <a:gd name="connsiteX222" fmla="*/ 723522 w 3172469"/>
              <a:gd name="connsiteY222" fmla="*/ 360045 h 489350"/>
              <a:gd name="connsiteX223" fmla="*/ 733358 w 3172469"/>
              <a:gd name="connsiteY223" fmla="*/ 387091 h 489350"/>
              <a:gd name="connsiteX224" fmla="*/ 760394 w 3172469"/>
              <a:gd name="connsiteY224" fmla="*/ 396928 h 489350"/>
              <a:gd name="connsiteX225" fmla="*/ 808577 w 3172469"/>
              <a:gd name="connsiteY225" fmla="*/ 382028 h 489350"/>
              <a:gd name="connsiteX226" fmla="*/ 863141 w 3172469"/>
              <a:gd name="connsiteY226" fmla="*/ 349621 h 489350"/>
              <a:gd name="connsiteX227" fmla="*/ 871585 w 3172469"/>
              <a:gd name="connsiteY227" fmla="*/ 344218 h 489350"/>
              <a:gd name="connsiteX228" fmla="*/ 871585 w 3172469"/>
              <a:gd name="connsiteY228" fmla="*/ 340553 h 489350"/>
              <a:gd name="connsiteX229" fmla="*/ 955017 w 3172469"/>
              <a:gd name="connsiteY229" fmla="*/ 247863 h 489350"/>
              <a:gd name="connsiteX230" fmla="*/ 914619 w 3172469"/>
              <a:gd name="connsiteY230" fmla="*/ 250735 h 489350"/>
              <a:gd name="connsiteX231" fmla="*/ 901996 w 3172469"/>
              <a:gd name="connsiteY231" fmla="*/ 253875 h 489350"/>
              <a:gd name="connsiteX232" fmla="*/ 893113 w 3172469"/>
              <a:gd name="connsiteY232" fmla="*/ 242988 h 489350"/>
              <a:gd name="connsiteX233" fmla="*/ 911716 w 3172469"/>
              <a:gd name="connsiteY233" fmla="*/ 203222 h 489350"/>
              <a:gd name="connsiteX234" fmla="*/ 948920 w 3172469"/>
              <a:gd name="connsiteY234" fmla="*/ 169736 h 489350"/>
              <a:gd name="connsiteX235" fmla="*/ 1006667 w 3172469"/>
              <a:gd name="connsiteY235" fmla="*/ 164153 h 489350"/>
              <a:gd name="connsiteX236" fmla="*/ 1037592 w 3172469"/>
              <a:gd name="connsiteY236" fmla="*/ 122142 h 489350"/>
              <a:gd name="connsiteX237" fmla="*/ 1074893 w 3172469"/>
              <a:gd name="connsiteY237" fmla="*/ 106963 h 489350"/>
              <a:gd name="connsiteX238" fmla="*/ 374190 w 3172469"/>
              <a:gd name="connsiteY238" fmla="*/ 43055 h 489350"/>
              <a:gd name="connsiteX239" fmla="*/ 431722 w 3172469"/>
              <a:gd name="connsiteY239" fmla="*/ 48402 h 489350"/>
              <a:gd name="connsiteX240" fmla="*/ 462320 w 3172469"/>
              <a:gd name="connsiteY240" fmla="*/ 60929 h 489350"/>
              <a:gd name="connsiteX241" fmla="*/ 471198 w 3172469"/>
              <a:gd name="connsiteY241" fmla="*/ 81514 h 489350"/>
              <a:gd name="connsiteX242" fmla="*/ 464796 w 3172469"/>
              <a:gd name="connsiteY242" fmla="*/ 118536 h 489350"/>
              <a:gd name="connsiteX243" fmla="*/ 449483 w 3172469"/>
              <a:gd name="connsiteY243" fmla="*/ 139416 h 489350"/>
              <a:gd name="connsiteX244" fmla="*/ 417277 w 3172469"/>
              <a:gd name="connsiteY244" fmla="*/ 153566 h 489350"/>
              <a:gd name="connsiteX245" fmla="*/ 388768 w 3172469"/>
              <a:gd name="connsiteY245" fmla="*/ 164469 h 489350"/>
              <a:gd name="connsiteX246" fmla="*/ 357645 w 3172469"/>
              <a:gd name="connsiteY246" fmla="*/ 182841 h 489350"/>
              <a:gd name="connsiteX247" fmla="*/ 341722 w 3172469"/>
              <a:gd name="connsiteY247" fmla="*/ 191306 h 489350"/>
              <a:gd name="connsiteX248" fmla="*/ 330331 w 3172469"/>
              <a:gd name="connsiteY248" fmla="*/ 181758 h 489350"/>
              <a:gd name="connsiteX249" fmla="*/ 342407 w 3172469"/>
              <a:gd name="connsiteY249" fmla="*/ 161640 h 489350"/>
              <a:gd name="connsiteX250" fmla="*/ 371211 w 3172469"/>
              <a:gd name="connsiteY250" fmla="*/ 140986 h 489350"/>
              <a:gd name="connsiteX251" fmla="*/ 388860 w 3172469"/>
              <a:gd name="connsiteY251" fmla="*/ 131974 h 489350"/>
              <a:gd name="connsiteX252" fmla="*/ 370825 w 3172469"/>
              <a:gd name="connsiteY252" fmla="*/ 135467 h 489350"/>
              <a:gd name="connsiteX253" fmla="*/ 220876 w 3172469"/>
              <a:gd name="connsiteY253" fmla="*/ 158013 h 489350"/>
              <a:gd name="connsiteX254" fmla="*/ 159031 w 3172469"/>
              <a:gd name="connsiteY254" fmla="*/ 203961 h 489350"/>
              <a:gd name="connsiteX255" fmla="*/ 161447 w 3172469"/>
              <a:gd name="connsiteY255" fmla="*/ 210964 h 489350"/>
              <a:gd name="connsiteX256" fmla="*/ 170400 w 3172469"/>
              <a:gd name="connsiteY256" fmla="*/ 216134 h 489350"/>
              <a:gd name="connsiteX257" fmla="*/ 244991 w 3172469"/>
              <a:gd name="connsiteY257" fmla="*/ 238112 h 489350"/>
              <a:gd name="connsiteX258" fmla="*/ 310796 w 3172469"/>
              <a:gd name="connsiteY258" fmla="*/ 262527 h 489350"/>
              <a:gd name="connsiteX259" fmla="*/ 360110 w 3172469"/>
              <a:gd name="connsiteY259" fmla="*/ 291786 h 489350"/>
              <a:gd name="connsiteX260" fmla="*/ 386459 w 3172469"/>
              <a:gd name="connsiteY260" fmla="*/ 321560 h 489350"/>
              <a:gd name="connsiteX261" fmla="*/ 394506 w 3172469"/>
              <a:gd name="connsiteY261" fmla="*/ 353316 h 489350"/>
              <a:gd name="connsiteX262" fmla="*/ 369888 w 3172469"/>
              <a:gd name="connsiteY262" fmla="*/ 418622 h 489350"/>
              <a:gd name="connsiteX263" fmla="*/ 275408 w 3172469"/>
              <a:gd name="connsiteY263" fmla="*/ 471107 h 489350"/>
              <a:gd name="connsiteX264" fmla="*/ 132660 w 3172469"/>
              <a:gd name="connsiteY264" fmla="*/ 489350 h 489350"/>
              <a:gd name="connsiteX265" fmla="*/ 36069 w 3172469"/>
              <a:gd name="connsiteY265" fmla="*/ 476958 h 489350"/>
              <a:gd name="connsiteX266" fmla="*/ 0 w 3172469"/>
              <a:gd name="connsiteY266" fmla="*/ 438762 h 489350"/>
              <a:gd name="connsiteX267" fmla="*/ 20939 w 3172469"/>
              <a:gd name="connsiteY267" fmla="*/ 392240 h 489350"/>
              <a:gd name="connsiteX268" fmla="*/ 82500 w 3172469"/>
              <a:gd name="connsiteY268" fmla="*/ 387831 h 489350"/>
              <a:gd name="connsiteX269" fmla="*/ 119887 w 3172469"/>
              <a:gd name="connsiteY269" fmla="*/ 393563 h 489350"/>
              <a:gd name="connsiteX270" fmla="*/ 231061 w 3172469"/>
              <a:gd name="connsiteY270" fmla="*/ 388977 h 489350"/>
              <a:gd name="connsiteX271" fmla="*/ 292863 w 3172469"/>
              <a:gd name="connsiteY271" fmla="*/ 373306 h 489350"/>
              <a:gd name="connsiteX272" fmla="*/ 338400 w 3172469"/>
              <a:gd name="connsiteY272" fmla="*/ 348001 h 489350"/>
              <a:gd name="connsiteX273" fmla="*/ 237083 w 3172469"/>
              <a:gd name="connsiteY273" fmla="*/ 297819 h 489350"/>
              <a:gd name="connsiteX274" fmla="*/ 153887 w 3172469"/>
              <a:gd name="connsiteY274" fmla="*/ 273843 h 489350"/>
              <a:gd name="connsiteX275" fmla="*/ 104322 w 3172469"/>
              <a:gd name="connsiteY275" fmla="*/ 245886 h 489350"/>
              <a:gd name="connsiteX276" fmla="*/ 94190 w 3172469"/>
              <a:gd name="connsiteY276" fmla="*/ 220785 h 489350"/>
              <a:gd name="connsiteX277" fmla="*/ 118804 w 3172469"/>
              <a:gd name="connsiteY277" fmla="*/ 129043 h 489350"/>
              <a:gd name="connsiteX278" fmla="*/ 216552 w 3172469"/>
              <a:gd name="connsiteY278" fmla="*/ 65478 h 489350"/>
              <a:gd name="connsiteX279" fmla="*/ 374190 w 3172469"/>
              <a:gd name="connsiteY279" fmla="*/ 43055 h 489350"/>
              <a:gd name="connsiteX280" fmla="*/ 3150138 w 3172469"/>
              <a:gd name="connsiteY280" fmla="*/ 24217 h 489350"/>
              <a:gd name="connsiteX281" fmla="*/ 3172469 w 3172469"/>
              <a:gd name="connsiteY281" fmla="*/ 44513 h 489350"/>
              <a:gd name="connsiteX282" fmla="*/ 2945073 w 3172469"/>
              <a:gd name="connsiteY282" fmla="*/ 340318 h 489350"/>
              <a:gd name="connsiteX283" fmla="*/ 2945073 w 3172469"/>
              <a:gd name="connsiteY283" fmla="*/ 359241 h 489350"/>
              <a:gd name="connsiteX284" fmla="*/ 3055519 w 3172469"/>
              <a:gd name="connsiteY284" fmla="*/ 241123 h 489350"/>
              <a:gd name="connsiteX285" fmla="*/ 3128610 w 3172469"/>
              <a:gd name="connsiteY285" fmla="*/ 202504 h 489350"/>
              <a:gd name="connsiteX286" fmla="*/ 3149618 w 3172469"/>
              <a:gd name="connsiteY286" fmla="*/ 216027 h 489350"/>
              <a:gd name="connsiteX287" fmla="*/ 3156996 w 3172469"/>
              <a:gd name="connsiteY287" fmla="*/ 248367 h 489350"/>
              <a:gd name="connsiteX288" fmla="*/ 3125964 w 3172469"/>
              <a:gd name="connsiteY288" fmla="*/ 314182 h 489350"/>
              <a:gd name="connsiteX289" fmla="*/ 3044643 w 3172469"/>
              <a:gd name="connsiteY289" fmla="*/ 373139 h 489350"/>
              <a:gd name="connsiteX290" fmla="*/ 3074121 w 3172469"/>
              <a:gd name="connsiteY290" fmla="*/ 392888 h 489350"/>
              <a:gd name="connsiteX291" fmla="*/ 3099346 w 3172469"/>
              <a:gd name="connsiteY291" fmla="*/ 383207 h 489350"/>
              <a:gd name="connsiteX292" fmla="*/ 3165076 w 3172469"/>
              <a:gd name="connsiteY292" fmla="*/ 333674 h 489350"/>
              <a:gd name="connsiteX293" fmla="*/ 3165076 w 3172469"/>
              <a:gd name="connsiteY293" fmla="*/ 365199 h 489350"/>
              <a:gd name="connsiteX294" fmla="*/ 3099324 w 3172469"/>
              <a:gd name="connsiteY294" fmla="*/ 434524 h 489350"/>
              <a:gd name="connsiteX295" fmla="*/ 3053258 w 3172469"/>
              <a:gd name="connsiteY295" fmla="*/ 457054 h 489350"/>
              <a:gd name="connsiteX296" fmla="*/ 3008193 w 3172469"/>
              <a:gd name="connsiteY296" fmla="*/ 434186 h 489350"/>
              <a:gd name="connsiteX297" fmla="*/ 2976299 w 3172469"/>
              <a:gd name="connsiteY297" fmla="*/ 374307 h 489350"/>
              <a:gd name="connsiteX298" fmla="*/ 2945041 w 3172469"/>
              <a:gd name="connsiteY298" fmla="*/ 421371 h 489350"/>
              <a:gd name="connsiteX299" fmla="*/ 2919377 w 3172469"/>
              <a:gd name="connsiteY299" fmla="*/ 442930 h 489350"/>
              <a:gd name="connsiteX300" fmla="*/ 2897186 w 3172469"/>
              <a:gd name="connsiteY300" fmla="*/ 414095 h 489350"/>
              <a:gd name="connsiteX301" fmla="*/ 2896590 w 3172469"/>
              <a:gd name="connsiteY301" fmla="*/ 405064 h 489350"/>
              <a:gd name="connsiteX302" fmla="*/ 2895492 w 3172469"/>
              <a:gd name="connsiteY302" fmla="*/ 406170 h 489350"/>
              <a:gd name="connsiteX303" fmla="*/ 2809899 w 3172469"/>
              <a:gd name="connsiteY303" fmla="*/ 460418 h 489350"/>
              <a:gd name="connsiteX304" fmla="*/ 2785516 w 3172469"/>
              <a:gd name="connsiteY304" fmla="*/ 448797 h 489350"/>
              <a:gd name="connsiteX305" fmla="*/ 2779488 w 3172469"/>
              <a:gd name="connsiteY305" fmla="*/ 417899 h 489350"/>
              <a:gd name="connsiteX306" fmla="*/ 2798326 w 3172469"/>
              <a:gd name="connsiteY306" fmla="*/ 352105 h 489350"/>
              <a:gd name="connsiteX307" fmla="*/ 2735045 w 3172469"/>
              <a:gd name="connsiteY307" fmla="*/ 429429 h 489350"/>
              <a:gd name="connsiteX308" fmla="*/ 2697545 w 3172469"/>
              <a:gd name="connsiteY308" fmla="*/ 450324 h 489350"/>
              <a:gd name="connsiteX309" fmla="*/ 2660079 w 3172469"/>
              <a:gd name="connsiteY309" fmla="*/ 417936 h 489350"/>
              <a:gd name="connsiteX310" fmla="*/ 2642242 w 3172469"/>
              <a:gd name="connsiteY310" fmla="*/ 359370 h 489350"/>
              <a:gd name="connsiteX311" fmla="*/ 2658450 w 3172469"/>
              <a:gd name="connsiteY311" fmla="*/ 308080 h 489350"/>
              <a:gd name="connsiteX312" fmla="*/ 2722400 w 3172469"/>
              <a:gd name="connsiteY312" fmla="*/ 248742 h 489350"/>
              <a:gd name="connsiteX313" fmla="*/ 2803732 w 3172469"/>
              <a:gd name="connsiteY313" fmla="*/ 200205 h 489350"/>
              <a:gd name="connsiteX314" fmla="*/ 2861698 w 3172469"/>
              <a:gd name="connsiteY314" fmla="*/ 186355 h 489350"/>
              <a:gd name="connsiteX315" fmla="*/ 2883060 w 3172469"/>
              <a:gd name="connsiteY315" fmla="*/ 199718 h 489350"/>
              <a:gd name="connsiteX316" fmla="*/ 2892774 w 3172469"/>
              <a:gd name="connsiteY316" fmla="*/ 223474 h 489350"/>
              <a:gd name="connsiteX317" fmla="*/ 2872596 w 3172469"/>
              <a:gd name="connsiteY317" fmla="*/ 242602 h 489350"/>
              <a:gd name="connsiteX318" fmla="*/ 2886055 w 3172469"/>
              <a:gd name="connsiteY318" fmla="*/ 273934 h 489350"/>
              <a:gd name="connsiteX319" fmla="*/ 2868514 w 3172469"/>
              <a:gd name="connsiteY319" fmla="*/ 307710 h 489350"/>
              <a:gd name="connsiteX320" fmla="*/ 2845721 w 3172469"/>
              <a:gd name="connsiteY320" fmla="*/ 340307 h 489350"/>
              <a:gd name="connsiteX321" fmla="*/ 2841649 w 3172469"/>
              <a:gd name="connsiteY321" fmla="*/ 360045 h 489350"/>
              <a:gd name="connsiteX322" fmla="*/ 2854305 w 3172469"/>
              <a:gd name="connsiteY322" fmla="*/ 378765 h 489350"/>
              <a:gd name="connsiteX323" fmla="*/ 2886085 w 3172469"/>
              <a:gd name="connsiteY323" fmla="*/ 367661 h 489350"/>
              <a:gd name="connsiteX324" fmla="*/ 2903460 w 3172469"/>
              <a:gd name="connsiteY324" fmla="*/ 357004 h 489350"/>
              <a:gd name="connsiteX325" fmla="*/ 2918606 w 3172469"/>
              <a:gd name="connsiteY325" fmla="*/ 289295 h 489350"/>
              <a:gd name="connsiteX326" fmla="*/ 2999798 w 3172469"/>
              <a:gd name="connsiteY326" fmla="*/ 165519 h 489350"/>
              <a:gd name="connsiteX327" fmla="*/ 3093190 w 3172469"/>
              <a:gd name="connsiteY327" fmla="*/ 57929 h 489350"/>
              <a:gd name="connsiteX328" fmla="*/ 3150138 w 3172469"/>
              <a:gd name="connsiteY328" fmla="*/ 24217 h 489350"/>
              <a:gd name="connsiteX329" fmla="*/ 2122721 w 3172469"/>
              <a:gd name="connsiteY329" fmla="*/ 0 h 489350"/>
              <a:gd name="connsiteX330" fmla="*/ 2220855 w 3172469"/>
              <a:gd name="connsiteY330" fmla="*/ 24201 h 489350"/>
              <a:gd name="connsiteX331" fmla="*/ 2253366 w 3172469"/>
              <a:gd name="connsiteY331" fmla="*/ 84214 h 489350"/>
              <a:gd name="connsiteX332" fmla="*/ 2193900 w 3172469"/>
              <a:gd name="connsiteY332" fmla="*/ 171798 h 489350"/>
              <a:gd name="connsiteX333" fmla="*/ 1998292 w 3172469"/>
              <a:gd name="connsiteY333" fmla="*/ 228650 h 489350"/>
              <a:gd name="connsiteX334" fmla="*/ 1984929 w 3172469"/>
              <a:gd name="connsiteY334" fmla="*/ 236987 h 489350"/>
              <a:gd name="connsiteX335" fmla="*/ 2119389 w 3172469"/>
              <a:gd name="connsiteY335" fmla="*/ 268480 h 489350"/>
              <a:gd name="connsiteX336" fmla="*/ 2165905 w 3172469"/>
              <a:gd name="connsiteY336" fmla="*/ 330448 h 489350"/>
              <a:gd name="connsiteX337" fmla="*/ 2131267 w 3172469"/>
              <a:gd name="connsiteY337" fmla="*/ 391602 h 489350"/>
              <a:gd name="connsiteX338" fmla="*/ 2042799 w 3172469"/>
              <a:gd name="connsiteY338" fmla="*/ 441880 h 489350"/>
              <a:gd name="connsiteX339" fmla="*/ 1943085 w 3172469"/>
              <a:gd name="connsiteY339" fmla="*/ 461768 h 489350"/>
              <a:gd name="connsiteX340" fmla="*/ 1860151 w 3172469"/>
              <a:gd name="connsiteY340" fmla="*/ 441339 h 489350"/>
              <a:gd name="connsiteX341" fmla="*/ 1830603 w 3172469"/>
              <a:gd name="connsiteY341" fmla="*/ 386288 h 489350"/>
              <a:gd name="connsiteX342" fmla="*/ 1848943 w 3172469"/>
              <a:gd name="connsiteY342" fmla="*/ 328734 h 489350"/>
              <a:gd name="connsiteX343" fmla="*/ 1900576 w 3172469"/>
              <a:gd name="connsiteY343" fmla="*/ 264269 h 489350"/>
              <a:gd name="connsiteX344" fmla="*/ 1851455 w 3172469"/>
              <a:gd name="connsiteY344" fmla="*/ 232218 h 489350"/>
              <a:gd name="connsiteX345" fmla="*/ 1866056 w 3172469"/>
              <a:gd name="connsiteY345" fmla="*/ 210005 h 489350"/>
              <a:gd name="connsiteX346" fmla="*/ 1950628 w 3172469"/>
              <a:gd name="connsiteY346" fmla="*/ 196889 h 489350"/>
              <a:gd name="connsiteX347" fmla="*/ 2083020 w 3172469"/>
              <a:gd name="connsiteY347" fmla="*/ 104949 h 489350"/>
              <a:gd name="connsiteX348" fmla="*/ 2094593 w 3172469"/>
              <a:gd name="connsiteY348" fmla="*/ 113136 h 489350"/>
              <a:gd name="connsiteX349" fmla="*/ 2073312 w 3172469"/>
              <a:gd name="connsiteY349" fmla="*/ 141961 h 489350"/>
              <a:gd name="connsiteX350" fmla="*/ 2024620 w 3172469"/>
              <a:gd name="connsiteY350" fmla="*/ 187684 h 489350"/>
              <a:gd name="connsiteX351" fmla="*/ 2191880 w 3172469"/>
              <a:gd name="connsiteY351" fmla="*/ 115825 h 489350"/>
              <a:gd name="connsiteX352" fmla="*/ 2114642 w 3172469"/>
              <a:gd name="connsiteY352" fmla="*/ 82317 h 489350"/>
              <a:gd name="connsiteX353" fmla="*/ 2001796 w 3172469"/>
              <a:gd name="connsiteY353" fmla="*/ 97689 h 489350"/>
              <a:gd name="connsiteX354" fmla="*/ 1957360 w 3172469"/>
              <a:gd name="connsiteY354" fmla="*/ 109574 h 489350"/>
              <a:gd name="connsiteX355" fmla="*/ 1944705 w 3172469"/>
              <a:gd name="connsiteY355" fmla="*/ 113771 h 489350"/>
              <a:gd name="connsiteX356" fmla="*/ 1955044 w 3172469"/>
              <a:gd name="connsiteY356" fmla="*/ 118871 h 489350"/>
              <a:gd name="connsiteX357" fmla="*/ 1958687 w 3172469"/>
              <a:gd name="connsiteY357" fmla="*/ 127270 h 489350"/>
              <a:gd name="connsiteX358" fmla="*/ 1906759 w 3172469"/>
              <a:gd name="connsiteY358" fmla="*/ 153105 h 489350"/>
              <a:gd name="connsiteX359" fmla="*/ 1836121 w 3172469"/>
              <a:gd name="connsiteY359" fmla="*/ 169114 h 489350"/>
              <a:gd name="connsiteX360" fmla="*/ 1817144 w 3172469"/>
              <a:gd name="connsiteY360" fmla="*/ 150137 h 489350"/>
              <a:gd name="connsiteX361" fmla="*/ 1832816 w 3172469"/>
              <a:gd name="connsiteY361" fmla="*/ 112675 h 489350"/>
              <a:gd name="connsiteX362" fmla="*/ 1865343 w 3172469"/>
              <a:gd name="connsiteY362" fmla="*/ 68993 h 489350"/>
              <a:gd name="connsiteX363" fmla="*/ 1893161 w 3172469"/>
              <a:gd name="connsiteY363" fmla="*/ 45627 h 489350"/>
              <a:gd name="connsiteX364" fmla="*/ 1952712 w 3172469"/>
              <a:gd name="connsiteY364" fmla="*/ 27534 h 489350"/>
              <a:gd name="connsiteX365" fmla="*/ 2044562 w 3172469"/>
              <a:gd name="connsiteY365" fmla="*/ 7094 h 489350"/>
              <a:gd name="connsiteX366" fmla="*/ 2122721 w 3172469"/>
              <a:gd name="connsiteY366" fmla="*/ 0 h 489350"/>
              <a:gd name="connsiteX0" fmla="*/ 1962608 w 3172469"/>
              <a:gd name="connsiteY0" fmla="*/ 271373 h 489350"/>
              <a:gd name="connsiteX1" fmla="*/ 1919532 w 3172469"/>
              <a:gd name="connsiteY1" fmla="*/ 324292 h 489350"/>
              <a:gd name="connsiteX2" fmla="*/ 1911602 w 3172469"/>
              <a:gd name="connsiteY2" fmla="*/ 344572 h 489350"/>
              <a:gd name="connsiteX3" fmla="*/ 1924054 w 3172469"/>
              <a:gd name="connsiteY3" fmla="*/ 367948 h 489350"/>
              <a:gd name="connsiteX4" fmla="*/ 1965963 w 3172469"/>
              <a:gd name="connsiteY4" fmla="*/ 380115 h 489350"/>
              <a:gd name="connsiteX5" fmla="*/ 2053900 w 3172469"/>
              <a:gd name="connsiteY5" fmla="*/ 359188 h 489350"/>
              <a:gd name="connsiteX6" fmla="*/ 2097025 w 3172469"/>
              <a:gd name="connsiteY6" fmla="*/ 316990 h 489350"/>
              <a:gd name="connsiteX7" fmla="*/ 2069084 w 3172469"/>
              <a:gd name="connsiteY7" fmla="*/ 293174 h 489350"/>
              <a:gd name="connsiteX8" fmla="*/ 1962608 w 3172469"/>
              <a:gd name="connsiteY8" fmla="*/ 271373 h 489350"/>
              <a:gd name="connsiteX9" fmla="*/ 3097166 w 3172469"/>
              <a:gd name="connsiteY9" fmla="*/ 267214 h 489350"/>
              <a:gd name="connsiteX10" fmla="*/ 3093372 w 3172469"/>
              <a:gd name="connsiteY10" fmla="*/ 268049 h 489350"/>
              <a:gd name="connsiteX11" fmla="*/ 3060925 w 3172469"/>
              <a:gd name="connsiteY11" fmla="*/ 288909 h 489350"/>
              <a:gd name="connsiteX12" fmla="*/ 3004277 w 3172469"/>
              <a:gd name="connsiteY12" fmla="*/ 339075 h 489350"/>
              <a:gd name="connsiteX13" fmla="*/ 3028226 w 3172469"/>
              <a:gd name="connsiteY13" fmla="*/ 350497 h 489350"/>
              <a:gd name="connsiteX14" fmla="*/ 3078129 w 3172469"/>
              <a:gd name="connsiteY14" fmla="*/ 302909 h 489350"/>
              <a:gd name="connsiteX15" fmla="*/ 3096322 w 3172469"/>
              <a:gd name="connsiteY15" fmla="*/ 271861 h 489350"/>
              <a:gd name="connsiteX16" fmla="*/ 3097166 w 3172469"/>
              <a:gd name="connsiteY16" fmla="*/ 267214 h 489350"/>
              <a:gd name="connsiteX17" fmla="*/ 1342100 w 3172469"/>
              <a:gd name="connsiteY17" fmla="*/ 260604 h 489350"/>
              <a:gd name="connsiteX18" fmla="*/ 1291463 w 3172469"/>
              <a:gd name="connsiteY18" fmla="*/ 299620 h 489350"/>
              <a:gd name="connsiteX19" fmla="*/ 1255856 w 3172469"/>
              <a:gd name="connsiteY19" fmla="*/ 346613 h 489350"/>
              <a:gd name="connsiteX20" fmla="*/ 1250192 w 3172469"/>
              <a:gd name="connsiteY20" fmla="*/ 377533 h 489350"/>
              <a:gd name="connsiteX21" fmla="*/ 1255175 w 3172469"/>
              <a:gd name="connsiteY21" fmla="*/ 388388 h 489350"/>
              <a:gd name="connsiteX22" fmla="*/ 1268902 w 3172469"/>
              <a:gd name="connsiteY22" fmla="*/ 392888 h 489350"/>
              <a:gd name="connsiteX23" fmla="*/ 1313843 w 3172469"/>
              <a:gd name="connsiteY23" fmla="*/ 373311 h 489350"/>
              <a:gd name="connsiteX24" fmla="*/ 1307788 w 3172469"/>
              <a:gd name="connsiteY24" fmla="*/ 346586 h 489350"/>
              <a:gd name="connsiteX25" fmla="*/ 1342100 w 3172469"/>
              <a:gd name="connsiteY25" fmla="*/ 260604 h 489350"/>
              <a:gd name="connsiteX26" fmla="*/ 2842056 w 3172469"/>
              <a:gd name="connsiteY26" fmla="*/ 252535 h 489350"/>
              <a:gd name="connsiteX27" fmla="*/ 2736888 w 3172469"/>
              <a:gd name="connsiteY27" fmla="*/ 313443 h 489350"/>
              <a:gd name="connsiteX28" fmla="*/ 2697675 w 3172469"/>
              <a:gd name="connsiteY28" fmla="*/ 368114 h 489350"/>
              <a:gd name="connsiteX29" fmla="*/ 2704275 w 3172469"/>
              <a:gd name="connsiteY29" fmla="*/ 385495 h 489350"/>
              <a:gd name="connsiteX30" fmla="*/ 2746087 w 3172469"/>
              <a:gd name="connsiteY30" fmla="*/ 359316 h 489350"/>
              <a:gd name="connsiteX31" fmla="*/ 2842056 w 3172469"/>
              <a:gd name="connsiteY31" fmla="*/ 252535 h 489350"/>
              <a:gd name="connsiteX32" fmla="*/ 2555269 w 3172469"/>
              <a:gd name="connsiteY32" fmla="*/ 246481 h 489350"/>
              <a:gd name="connsiteX33" fmla="*/ 2513579 w 3172469"/>
              <a:gd name="connsiteY33" fmla="*/ 272788 h 489350"/>
              <a:gd name="connsiteX34" fmla="*/ 2478030 w 3172469"/>
              <a:gd name="connsiteY34" fmla="*/ 324255 h 489350"/>
              <a:gd name="connsiteX35" fmla="*/ 2533564 w 3172469"/>
              <a:gd name="connsiteY35" fmla="*/ 282791 h 489350"/>
              <a:gd name="connsiteX36" fmla="*/ 2555815 w 3172469"/>
              <a:gd name="connsiteY36" fmla="*/ 247017 h 489350"/>
              <a:gd name="connsiteX37" fmla="*/ 2555269 w 3172469"/>
              <a:gd name="connsiteY37" fmla="*/ 246481 h 489350"/>
              <a:gd name="connsiteX38" fmla="*/ 602643 w 3172469"/>
              <a:gd name="connsiteY38" fmla="*/ 246481 h 489350"/>
              <a:gd name="connsiteX39" fmla="*/ 560954 w 3172469"/>
              <a:gd name="connsiteY39" fmla="*/ 272788 h 489350"/>
              <a:gd name="connsiteX40" fmla="*/ 525405 w 3172469"/>
              <a:gd name="connsiteY40" fmla="*/ 324255 h 489350"/>
              <a:gd name="connsiteX41" fmla="*/ 580939 w 3172469"/>
              <a:gd name="connsiteY41" fmla="*/ 282791 h 489350"/>
              <a:gd name="connsiteX42" fmla="*/ 603190 w 3172469"/>
              <a:gd name="connsiteY42" fmla="*/ 247017 h 489350"/>
              <a:gd name="connsiteX43" fmla="*/ 602643 w 3172469"/>
              <a:gd name="connsiteY43" fmla="*/ 246481 h 489350"/>
              <a:gd name="connsiteX44" fmla="*/ 620817 w 3172469"/>
              <a:gd name="connsiteY44" fmla="*/ 197114 h 489350"/>
              <a:gd name="connsiteX45" fmla="*/ 651035 w 3172469"/>
              <a:gd name="connsiteY45" fmla="*/ 206249 h 489350"/>
              <a:gd name="connsiteX46" fmla="*/ 662651 w 3172469"/>
              <a:gd name="connsiteY46" fmla="*/ 231543 h 489350"/>
              <a:gd name="connsiteX47" fmla="*/ 522040 w 3172469"/>
              <a:gd name="connsiteY47" fmla="*/ 357302 h 489350"/>
              <a:gd name="connsiteX48" fmla="*/ 522040 w 3172469"/>
              <a:gd name="connsiteY48" fmla="*/ 360720 h 489350"/>
              <a:gd name="connsiteX49" fmla="*/ 529332 w 3172469"/>
              <a:gd name="connsiteY49" fmla="*/ 386952 h 489350"/>
              <a:gd name="connsiteX50" fmla="*/ 549494 w 3172469"/>
              <a:gd name="connsiteY50" fmla="*/ 395589 h 489350"/>
              <a:gd name="connsiteX51" fmla="*/ 596407 w 3172469"/>
              <a:gd name="connsiteY51" fmla="*/ 380469 h 489350"/>
              <a:gd name="connsiteX52" fmla="*/ 666015 w 3172469"/>
              <a:gd name="connsiteY52" fmla="*/ 333674 h 489350"/>
              <a:gd name="connsiteX53" fmla="*/ 666015 w 3172469"/>
              <a:gd name="connsiteY53" fmla="*/ 363185 h 489350"/>
              <a:gd name="connsiteX54" fmla="*/ 523262 w 3172469"/>
              <a:gd name="connsiteY54" fmla="*/ 459743 h 489350"/>
              <a:gd name="connsiteX55" fmla="*/ 471586 w 3172469"/>
              <a:gd name="connsiteY55" fmla="*/ 433581 h 489350"/>
              <a:gd name="connsiteX56" fmla="*/ 453160 w 3172469"/>
              <a:gd name="connsiteY56" fmla="*/ 364749 h 489350"/>
              <a:gd name="connsiteX57" fmla="*/ 479173 w 3172469"/>
              <a:gd name="connsiteY57" fmla="*/ 289820 h 489350"/>
              <a:gd name="connsiteX58" fmla="*/ 547147 w 3172469"/>
              <a:gd name="connsiteY58" fmla="*/ 224042 h 489350"/>
              <a:gd name="connsiteX59" fmla="*/ 620817 w 3172469"/>
              <a:gd name="connsiteY59" fmla="*/ 197114 h 489350"/>
              <a:gd name="connsiteX60" fmla="*/ 2277096 w 3172469"/>
              <a:gd name="connsiteY60" fmla="*/ 191735 h 489350"/>
              <a:gd name="connsiteX61" fmla="*/ 2292033 w 3172469"/>
              <a:gd name="connsiteY61" fmla="*/ 203672 h 489350"/>
              <a:gd name="connsiteX62" fmla="*/ 2281939 w 3172469"/>
              <a:gd name="connsiteY62" fmla="*/ 219981 h 489350"/>
              <a:gd name="connsiteX63" fmla="*/ 2360527 w 3172469"/>
              <a:gd name="connsiteY63" fmla="*/ 209898 h 489350"/>
              <a:gd name="connsiteX64" fmla="*/ 2376001 w 3172469"/>
              <a:gd name="connsiteY64" fmla="*/ 213927 h 489350"/>
              <a:gd name="connsiteX65" fmla="*/ 2385307 w 3172469"/>
              <a:gd name="connsiteY65" fmla="*/ 228061 h 489350"/>
              <a:gd name="connsiteX66" fmla="*/ 2389578 w 3172469"/>
              <a:gd name="connsiteY66" fmla="*/ 248367 h 489350"/>
              <a:gd name="connsiteX67" fmla="*/ 2384959 w 3172469"/>
              <a:gd name="connsiteY67" fmla="*/ 267832 h 489350"/>
              <a:gd name="connsiteX68" fmla="*/ 2360742 w 3172469"/>
              <a:gd name="connsiteY68" fmla="*/ 296137 h 489350"/>
              <a:gd name="connsiteX69" fmla="*/ 2333095 w 3172469"/>
              <a:gd name="connsiteY69" fmla="*/ 334306 h 489350"/>
              <a:gd name="connsiteX70" fmla="*/ 2321629 w 3172469"/>
              <a:gd name="connsiteY70" fmla="*/ 365424 h 489350"/>
              <a:gd name="connsiteX71" fmla="*/ 2333610 w 3172469"/>
              <a:gd name="connsiteY71" fmla="*/ 374725 h 489350"/>
              <a:gd name="connsiteX72" fmla="*/ 2410441 w 3172469"/>
              <a:gd name="connsiteY72" fmla="*/ 332999 h 489350"/>
              <a:gd name="connsiteX73" fmla="*/ 2410441 w 3172469"/>
              <a:gd name="connsiteY73" fmla="*/ 338426 h 489350"/>
              <a:gd name="connsiteX74" fmla="*/ 2412288 w 3172469"/>
              <a:gd name="connsiteY74" fmla="*/ 327977 h 489350"/>
              <a:gd name="connsiteX75" fmla="*/ 2431798 w 3172469"/>
              <a:gd name="connsiteY75" fmla="*/ 289820 h 489350"/>
              <a:gd name="connsiteX76" fmla="*/ 2499772 w 3172469"/>
              <a:gd name="connsiteY76" fmla="*/ 224042 h 489350"/>
              <a:gd name="connsiteX77" fmla="*/ 2573442 w 3172469"/>
              <a:gd name="connsiteY77" fmla="*/ 197114 h 489350"/>
              <a:gd name="connsiteX78" fmla="*/ 2603661 w 3172469"/>
              <a:gd name="connsiteY78" fmla="*/ 206249 h 489350"/>
              <a:gd name="connsiteX79" fmla="*/ 2615276 w 3172469"/>
              <a:gd name="connsiteY79" fmla="*/ 231543 h 489350"/>
              <a:gd name="connsiteX80" fmla="*/ 2474665 w 3172469"/>
              <a:gd name="connsiteY80" fmla="*/ 357302 h 489350"/>
              <a:gd name="connsiteX81" fmla="*/ 2474665 w 3172469"/>
              <a:gd name="connsiteY81" fmla="*/ 360720 h 489350"/>
              <a:gd name="connsiteX82" fmla="*/ 2481957 w 3172469"/>
              <a:gd name="connsiteY82" fmla="*/ 386952 h 489350"/>
              <a:gd name="connsiteX83" fmla="*/ 2502119 w 3172469"/>
              <a:gd name="connsiteY83" fmla="*/ 395589 h 489350"/>
              <a:gd name="connsiteX84" fmla="*/ 2549032 w 3172469"/>
              <a:gd name="connsiteY84" fmla="*/ 380469 h 489350"/>
              <a:gd name="connsiteX85" fmla="*/ 2618640 w 3172469"/>
              <a:gd name="connsiteY85" fmla="*/ 333674 h 489350"/>
              <a:gd name="connsiteX86" fmla="*/ 2618640 w 3172469"/>
              <a:gd name="connsiteY86" fmla="*/ 363185 h 489350"/>
              <a:gd name="connsiteX87" fmla="*/ 2475887 w 3172469"/>
              <a:gd name="connsiteY87" fmla="*/ 459743 h 489350"/>
              <a:gd name="connsiteX88" fmla="*/ 2424211 w 3172469"/>
              <a:gd name="connsiteY88" fmla="*/ 433581 h 489350"/>
              <a:gd name="connsiteX89" fmla="*/ 2406937 w 3172469"/>
              <a:gd name="connsiteY89" fmla="*/ 385052 h 489350"/>
              <a:gd name="connsiteX90" fmla="*/ 2406041 w 3172469"/>
              <a:gd name="connsiteY90" fmla="*/ 369254 h 489350"/>
              <a:gd name="connsiteX91" fmla="*/ 2381233 w 3172469"/>
              <a:gd name="connsiteY91" fmla="*/ 395137 h 489350"/>
              <a:gd name="connsiteX92" fmla="*/ 2351215 w 3172469"/>
              <a:gd name="connsiteY92" fmla="*/ 423037 h 489350"/>
              <a:gd name="connsiteX93" fmla="*/ 2298623 w 3172469"/>
              <a:gd name="connsiteY93" fmla="*/ 449649 h 489350"/>
              <a:gd name="connsiteX94" fmla="*/ 2269289 w 3172469"/>
              <a:gd name="connsiteY94" fmla="*/ 432386 h 489350"/>
              <a:gd name="connsiteX95" fmla="*/ 2259479 w 3172469"/>
              <a:gd name="connsiteY95" fmla="*/ 393681 h 489350"/>
              <a:gd name="connsiteX96" fmla="*/ 2275435 w 3172469"/>
              <a:gd name="connsiteY96" fmla="*/ 341287 h 489350"/>
              <a:gd name="connsiteX97" fmla="*/ 2319358 w 3172469"/>
              <a:gd name="connsiteY97" fmla="*/ 286847 h 489350"/>
              <a:gd name="connsiteX98" fmla="*/ 2266133 w 3172469"/>
              <a:gd name="connsiteY98" fmla="*/ 298441 h 489350"/>
              <a:gd name="connsiteX99" fmla="*/ 2195560 w 3172469"/>
              <a:gd name="connsiteY99" fmla="*/ 372957 h 489350"/>
              <a:gd name="connsiteX100" fmla="*/ 2195560 w 3172469"/>
              <a:gd name="connsiteY100" fmla="*/ 342525 h 489350"/>
              <a:gd name="connsiteX101" fmla="*/ 2222478 w 3172469"/>
              <a:gd name="connsiteY101" fmla="*/ 313228 h 489350"/>
              <a:gd name="connsiteX102" fmla="*/ 2202290 w 3172469"/>
              <a:gd name="connsiteY102" fmla="*/ 284018 h 489350"/>
              <a:gd name="connsiteX103" fmla="*/ 2230579 w 3172469"/>
              <a:gd name="connsiteY103" fmla="*/ 225751 h 489350"/>
              <a:gd name="connsiteX104" fmla="*/ 2277096 w 3172469"/>
              <a:gd name="connsiteY104" fmla="*/ 191735 h 489350"/>
              <a:gd name="connsiteX105" fmla="*/ 1220111 w 3172469"/>
              <a:gd name="connsiteY105" fmla="*/ 115707 h 489350"/>
              <a:gd name="connsiteX106" fmla="*/ 1241510 w 3172469"/>
              <a:gd name="connsiteY106" fmla="*/ 124033 h 489350"/>
              <a:gd name="connsiteX107" fmla="*/ 1249836 w 3172469"/>
              <a:gd name="connsiteY107" fmla="*/ 144757 h 489350"/>
              <a:gd name="connsiteX108" fmla="*/ 1234968 w 3172469"/>
              <a:gd name="connsiteY108" fmla="*/ 180987 h 489350"/>
              <a:gd name="connsiteX109" fmla="*/ 1199923 w 3172469"/>
              <a:gd name="connsiteY109" fmla="*/ 200061 h 489350"/>
              <a:gd name="connsiteX110" fmla="*/ 1178792 w 3172469"/>
              <a:gd name="connsiteY110" fmla="*/ 191686 h 489350"/>
              <a:gd name="connsiteX111" fmla="*/ 1170862 w 3172469"/>
              <a:gd name="connsiteY111" fmla="*/ 171000 h 489350"/>
              <a:gd name="connsiteX112" fmla="*/ 1186694 w 3172469"/>
              <a:gd name="connsiteY112" fmla="*/ 134931 h 489350"/>
              <a:gd name="connsiteX113" fmla="*/ 1220111 w 3172469"/>
              <a:gd name="connsiteY113" fmla="*/ 115707 h 489350"/>
              <a:gd name="connsiteX114" fmla="*/ 1074893 w 3172469"/>
              <a:gd name="connsiteY114" fmla="*/ 106963 h 489350"/>
              <a:gd name="connsiteX115" fmla="*/ 1099914 w 3172469"/>
              <a:gd name="connsiteY115" fmla="*/ 121215 h 489350"/>
              <a:gd name="connsiteX116" fmla="*/ 1084537 w 3172469"/>
              <a:gd name="connsiteY116" fmla="*/ 146708 h 489350"/>
              <a:gd name="connsiteX117" fmla="*/ 1064263 w 3172469"/>
              <a:gd name="connsiteY117" fmla="*/ 166467 h 489350"/>
              <a:gd name="connsiteX118" fmla="*/ 1097900 w 3172469"/>
              <a:gd name="connsiteY118" fmla="*/ 171686 h 489350"/>
              <a:gd name="connsiteX119" fmla="*/ 1047054 w 3172469"/>
              <a:gd name="connsiteY119" fmla="*/ 253875 h 489350"/>
              <a:gd name="connsiteX120" fmla="*/ 1003795 w 3172469"/>
              <a:gd name="connsiteY120" fmla="*/ 250510 h 489350"/>
              <a:gd name="connsiteX121" fmla="*/ 963686 w 3172469"/>
              <a:gd name="connsiteY121" fmla="*/ 323880 h 489350"/>
              <a:gd name="connsiteX122" fmla="*/ 952585 w 3172469"/>
              <a:gd name="connsiteY122" fmla="*/ 373504 h 489350"/>
              <a:gd name="connsiteX123" fmla="*/ 963890 w 3172469"/>
              <a:gd name="connsiteY123" fmla="*/ 388184 h 489350"/>
              <a:gd name="connsiteX124" fmla="*/ 1057533 w 3172469"/>
              <a:gd name="connsiteY124" fmla="*/ 332999 h 489350"/>
              <a:gd name="connsiteX125" fmla="*/ 1057533 w 3172469"/>
              <a:gd name="connsiteY125" fmla="*/ 357633 h 489350"/>
              <a:gd name="connsiteX126" fmla="*/ 1066411 w 3172469"/>
              <a:gd name="connsiteY126" fmla="*/ 314056 h 489350"/>
              <a:gd name="connsiteX127" fmla="*/ 1096164 w 3172469"/>
              <a:gd name="connsiteY127" fmla="*/ 263197 h 489350"/>
              <a:gd name="connsiteX128" fmla="*/ 1170990 w 3172469"/>
              <a:gd name="connsiteY128" fmla="*/ 211248 h 489350"/>
              <a:gd name="connsiteX129" fmla="*/ 1198037 w 3172469"/>
              <a:gd name="connsiteY129" fmla="*/ 232893 h 489350"/>
              <a:gd name="connsiteX130" fmla="*/ 1187289 w 3172469"/>
              <a:gd name="connsiteY130" fmla="*/ 262602 h 489350"/>
              <a:gd name="connsiteX131" fmla="*/ 1145541 w 3172469"/>
              <a:gd name="connsiteY131" fmla="*/ 316540 h 489350"/>
              <a:gd name="connsiteX132" fmla="*/ 1119941 w 3172469"/>
              <a:gd name="connsiteY132" fmla="*/ 344411 h 489350"/>
              <a:gd name="connsiteX133" fmla="*/ 1115955 w 3172469"/>
              <a:gd name="connsiteY133" fmla="*/ 359370 h 489350"/>
              <a:gd name="connsiteX134" fmla="*/ 1122733 w 3172469"/>
              <a:gd name="connsiteY134" fmla="*/ 375615 h 489350"/>
              <a:gd name="connsiteX135" fmla="*/ 1140719 w 3172469"/>
              <a:gd name="connsiteY135" fmla="*/ 382130 h 489350"/>
              <a:gd name="connsiteX136" fmla="*/ 1172196 w 3172469"/>
              <a:gd name="connsiteY136" fmla="*/ 371029 h 489350"/>
              <a:gd name="connsiteX137" fmla="*/ 1195598 w 3172469"/>
              <a:gd name="connsiteY137" fmla="*/ 356139 h 489350"/>
              <a:gd name="connsiteX138" fmla="*/ 1195978 w 3172469"/>
              <a:gd name="connsiteY138" fmla="*/ 355890 h 489350"/>
              <a:gd name="connsiteX139" fmla="*/ 1195435 w 3172469"/>
              <a:gd name="connsiteY139" fmla="*/ 351976 h 489350"/>
              <a:gd name="connsiteX140" fmla="*/ 1219867 w 3172469"/>
              <a:gd name="connsiteY140" fmla="*/ 285448 h 489350"/>
              <a:gd name="connsiteX141" fmla="*/ 1281782 w 3172469"/>
              <a:gd name="connsiteY141" fmla="*/ 225323 h 489350"/>
              <a:gd name="connsiteX142" fmla="*/ 1348958 w 3172469"/>
              <a:gd name="connsiteY142" fmla="*/ 201154 h 489350"/>
              <a:gd name="connsiteX143" fmla="*/ 1375131 w 3172469"/>
              <a:gd name="connsiteY143" fmla="*/ 207615 h 489350"/>
              <a:gd name="connsiteX144" fmla="*/ 1386763 w 3172469"/>
              <a:gd name="connsiteY144" fmla="*/ 225489 h 489350"/>
              <a:gd name="connsiteX145" fmla="*/ 1379369 w 3172469"/>
              <a:gd name="connsiteY145" fmla="*/ 237673 h 489350"/>
              <a:gd name="connsiteX146" fmla="*/ 1395699 w 3172469"/>
              <a:gd name="connsiteY146" fmla="*/ 247311 h 489350"/>
              <a:gd name="connsiteX147" fmla="*/ 1400897 w 3172469"/>
              <a:gd name="connsiteY147" fmla="*/ 270570 h 489350"/>
              <a:gd name="connsiteX148" fmla="*/ 1373315 w 3172469"/>
              <a:gd name="connsiteY148" fmla="*/ 355041 h 489350"/>
              <a:gd name="connsiteX149" fmla="*/ 1374895 w 3172469"/>
              <a:gd name="connsiteY149" fmla="*/ 355293 h 489350"/>
              <a:gd name="connsiteX150" fmla="*/ 1378346 w 3172469"/>
              <a:gd name="connsiteY150" fmla="*/ 363324 h 489350"/>
              <a:gd name="connsiteX151" fmla="*/ 1379369 w 3172469"/>
              <a:gd name="connsiteY151" fmla="*/ 369593 h 489350"/>
              <a:gd name="connsiteX152" fmla="*/ 1405655 w 3172469"/>
              <a:gd name="connsiteY152" fmla="*/ 345127 h 489350"/>
              <a:gd name="connsiteX153" fmla="*/ 1422138 w 3172469"/>
              <a:gd name="connsiteY153" fmla="*/ 334087 h 489350"/>
              <a:gd name="connsiteX154" fmla="*/ 1423238 w 3172469"/>
              <a:gd name="connsiteY154" fmla="*/ 329629 h 489350"/>
              <a:gd name="connsiteX155" fmla="*/ 1448457 w 3172469"/>
              <a:gd name="connsiteY155" fmla="*/ 286884 h 489350"/>
              <a:gd name="connsiteX156" fmla="*/ 1484151 w 3172469"/>
              <a:gd name="connsiteY156" fmla="*/ 243089 h 489350"/>
              <a:gd name="connsiteX157" fmla="*/ 1518923 w 3172469"/>
              <a:gd name="connsiteY157" fmla="*/ 229411 h 489350"/>
              <a:gd name="connsiteX158" fmla="*/ 1538640 w 3172469"/>
              <a:gd name="connsiteY158" fmla="*/ 235524 h 489350"/>
              <a:gd name="connsiteX159" fmla="*/ 1546634 w 3172469"/>
              <a:gd name="connsiteY159" fmla="*/ 250381 h 489350"/>
              <a:gd name="connsiteX160" fmla="*/ 1539433 w 3172469"/>
              <a:gd name="connsiteY160" fmla="*/ 267098 h 489350"/>
              <a:gd name="connsiteX161" fmla="*/ 1527999 w 3172469"/>
              <a:gd name="connsiteY161" fmla="*/ 279881 h 489350"/>
              <a:gd name="connsiteX162" fmla="*/ 1478011 w 3172469"/>
              <a:gd name="connsiteY162" fmla="*/ 349951 h 489350"/>
              <a:gd name="connsiteX163" fmla="*/ 1477207 w 3172469"/>
              <a:gd name="connsiteY163" fmla="*/ 353198 h 489350"/>
              <a:gd name="connsiteX164" fmla="*/ 1487430 w 3172469"/>
              <a:gd name="connsiteY164" fmla="*/ 342632 h 489350"/>
              <a:gd name="connsiteX165" fmla="*/ 1593016 w 3172469"/>
              <a:gd name="connsiteY165" fmla="*/ 237721 h 489350"/>
              <a:gd name="connsiteX166" fmla="*/ 1648765 w 3172469"/>
              <a:gd name="connsiteY166" fmla="*/ 209223 h 489350"/>
              <a:gd name="connsiteX167" fmla="*/ 1665218 w 3172469"/>
              <a:gd name="connsiteY167" fmla="*/ 228061 h 489350"/>
              <a:gd name="connsiteX168" fmla="*/ 1671096 w 3172469"/>
              <a:gd name="connsiteY168" fmla="*/ 259125 h 489350"/>
              <a:gd name="connsiteX169" fmla="*/ 1656973 w 3172469"/>
              <a:gd name="connsiteY169" fmla="*/ 279892 h 489350"/>
              <a:gd name="connsiteX170" fmla="*/ 1613831 w 3172469"/>
              <a:gd name="connsiteY170" fmla="*/ 337564 h 489350"/>
              <a:gd name="connsiteX171" fmla="*/ 1599108 w 3172469"/>
              <a:gd name="connsiteY171" fmla="*/ 370814 h 489350"/>
              <a:gd name="connsiteX172" fmla="*/ 1603695 w 3172469"/>
              <a:gd name="connsiteY172" fmla="*/ 378765 h 489350"/>
              <a:gd name="connsiteX173" fmla="*/ 1683205 w 3172469"/>
              <a:gd name="connsiteY173" fmla="*/ 332334 h 489350"/>
              <a:gd name="connsiteX174" fmla="*/ 1683205 w 3172469"/>
              <a:gd name="connsiteY174" fmla="*/ 364878 h 489350"/>
              <a:gd name="connsiteX175" fmla="*/ 1613441 w 3172469"/>
              <a:gd name="connsiteY175" fmla="*/ 430811 h 489350"/>
              <a:gd name="connsiteX176" fmla="*/ 1562654 w 3172469"/>
              <a:gd name="connsiteY176" fmla="*/ 455703 h 489350"/>
              <a:gd name="connsiteX177" fmla="*/ 1538088 w 3172469"/>
              <a:gd name="connsiteY177" fmla="*/ 443300 h 489350"/>
              <a:gd name="connsiteX178" fmla="*/ 1530228 w 3172469"/>
              <a:gd name="connsiteY178" fmla="*/ 413194 h 489350"/>
              <a:gd name="connsiteX179" fmla="*/ 1543060 w 3172469"/>
              <a:gd name="connsiteY179" fmla="*/ 369759 h 489350"/>
              <a:gd name="connsiteX180" fmla="*/ 1587417 w 3172469"/>
              <a:gd name="connsiteY180" fmla="*/ 300295 h 489350"/>
              <a:gd name="connsiteX181" fmla="*/ 1495510 w 3172469"/>
              <a:gd name="connsiteY181" fmla="*/ 402211 h 489350"/>
              <a:gd name="connsiteX182" fmla="*/ 1468485 w 3172469"/>
              <a:gd name="connsiteY182" fmla="*/ 434529 h 489350"/>
              <a:gd name="connsiteX183" fmla="*/ 1453665 w 3172469"/>
              <a:gd name="connsiteY183" fmla="*/ 440230 h 489350"/>
              <a:gd name="connsiteX184" fmla="*/ 1427605 w 3172469"/>
              <a:gd name="connsiteY184" fmla="*/ 415343 h 489350"/>
              <a:gd name="connsiteX185" fmla="*/ 1420814 w 3172469"/>
              <a:gd name="connsiteY185" fmla="*/ 389413 h 489350"/>
              <a:gd name="connsiteX186" fmla="*/ 1419167 w 3172469"/>
              <a:gd name="connsiteY186" fmla="*/ 369021 h 489350"/>
              <a:gd name="connsiteX187" fmla="*/ 1404001 w 3172469"/>
              <a:gd name="connsiteY187" fmla="*/ 382193 h 489350"/>
              <a:gd name="connsiteX188" fmla="*/ 1386414 w 3172469"/>
              <a:gd name="connsiteY188" fmla="*/ 393505 h 489350"/>
              <a:gd name="connsiteX189" fmla="*/ 1347351 w 3172469"/>
              <a:gd name="connsiteY189" fmla="*/ 400539 h 489350"/>
              <a:gd name="connsiteX190" fmla="*/ 1268902 w 3172469"/>
              <a:gd name="connsiteY190" fmla="*/ 450999 h 489350"/>
              <a:gd name="connsiteX191" fmla="*/ 1216615 w 3172469"/>
              <a:gd name="connsiteY191" fmla="*/ 422158 h 489350"/>
              <a:gd name="connsiteX192" fmla="*/ 1204294 w 3172469"/>
              <a:gd name="connsiteY192" fmla="*/ 397365 h 489350"/>
              <a:gd name="connsiteX193" fmla="*/ 1197185 w 3172469"/>
              <a:gd name="connsiteY193" fmla="*/ 405276 h 489350"/>
              <a:gd name="connsiteX194" fmla="*/ 1114487 w 3172469"/>
              <a:gd name="connsiteY194" fmla="*/ 454364 h 489350"/>
              <a:gd name="connsiteX195" fmla="*/ 1070805 w 3172469"/>
              <a:gd name="connsiteY195" fmla="*/ 423540 h 489350"/>
              <a:gd name="connsiteX196" fmla="*/ 1057090 w 3172469"/>
              <a:gd name="connsiteY196" fmla="*/ 365268 h 489350"/>
              <a:gd name="connsiteX197" fmla="*/ 1035120 w 3172469"/>
              <a:gd name="connsiteY197" fmla="*/ 388315 h 489350"/>
              <a:gd name="connsiteX198" fmla="*/ 919484 w 3172469"/>
              <a:gd name="connsiteY198" fmla="*/ 465122 h 489350"/>
              <a:gd name="connsiteX199" fmla="*/ 889658 w 3172469"/>
              <a:gd name="connsiteY199" fmla="*/ 451128 h 489350"/>
              <a:gd name="connsiteX200" fmla="*/ 879665 w 3172469"/>
              <a:gd name="connsiteY200" fmla="*/ 418574 h 489350"/>
              <a:gd name="connsiteX201" fmla="*/ 903207 w 3172469"/>
              <a:gd name="connsiteY201" fmla="*/ 344700 h 489350"/>
              <a:gd name="connsiteX202" fmla="*/ 892398 w 3172469"/>
              <a:gd name="connsiteY202" fmla="*/ 357867 h 489350"/>
              <a:gd name="connsiteX203" fmla="*/ 887010 w 3172469"/>
              <a:gd name="connsiteY203" fmla="*/ 361774 h 489350"/>
              <a:gd name="connsiteX204" fmla="*/ 887010 w 3172469"/>
              <a:gd name="connsiteY204" fmla="*/ 366142 h 489350"/>
              <a:gd name="connsiteX205" fmla="*/ 817444 w 3172469"/>
              <a:gd name="connsiteY205" fmla="*/ 429954 h 489350"/>
              <a:gd name="connsiteX206" fmla="*/ 744920 w 3172469"/>
              <a:gd name="connsiteY206" fmla="*/ 463783 h 489350"/>
              <a:gd name="connsiteX207" fmla="*/ 691364 w 3172469"/>
              <a:gd name="connsiteY207" fmla="*/ 429027 h 489350"/>
              <a:gd name="connsiteX208" fmla="*/ 671455 w 3172469"/>
              <a:gd name="connsiteY208" fmla="*/ 356005 h 489350"/>
              <a:gd name="connsiteX209" fmla="*/ 678655 w 3172469"/>
              <a:gd name="connsiteY209" fmla="*/ 319460 h 489350"/>
              <a:gd name="connsiteX210" fmla="*/ 718506 w 3172469"/>
              <a:gd name="connsiteY210" fmla="*/ 270661 h 489350"/>
              <a:gd name="connsiteX211" fmla="*/ 783995 w 3172469"/>
              <a:gd name="connsiteY211" fmla="*/ 216713 h 489350"/>
              <a:gd name="connsiteX212" fmla="*/ 833721 w 3172469"/>
              <a:gd name="connsiteY212" fmla="*/ 196450 h 489350"/>
              <a:gd name="connsiteX213" fmla="*/ 858458 w 3172469"/>
              <a:gd name="connsiteY213" fmla="*/ 205740 h 489350"/>
              <a:gd name="connsiteX214" fmla="*/ 868172 w 3172469"/>
              <a:gd name="connsiteY214" fmla="*/ 229529 h 489350"/>
              <a:gd name="connsiteX215" fmla="*/ 844619 w 3172469"/>
              <a:gd name="connsiteY215" fmla="*/ 284559 h 489350"/>
              <a:gd name="connsiteX216" fmla="*/ 805475 w 3172469"/>
              <a:gd name="connsiteY216" fmla="*/ 316443 h 489350"/>
              <a:gd name="connsiteX217" fmla="*/ 789862 w 3172469"/>
              <a:gd name="connsiteY217" fmla="*/ 299684 h 489350"/>
              <a:gd name="connsiteX218" fmla="*/ 790277 w 3172469"/>
              <a:gd name="connsiteY218" fmla="*/ 295148 h 489350"/>
              <a:gd name="connsiteX219" fmla="*/ 786563 w 3172469"/>
              <a:gd name="connsiteY219" fmla="*/ 297633 h 489350"/>
              <a:gd name="connsiteX220" fmla="*/ 766540 w 3172469"/>
              <a:gd name="connsiteY220" fmla="*/ 311830 h 489350"/>
              <a:gd name="connsiteX221" fmla="*/ 731880 w 3172469"/>
              <a:gd name="connsiteY221" fmla="*/ 340907 h 489350"/>
              <a:gd name="connsiteX222" fmla="*/ 723522 w 3172469"/>
              <a:gd name="connsiteY222" fmla="*/ 360045 h 489350"/>
              <a:gd name="connsiteX223" fmla="*/ 733358 w 3172469"/>
              <a:gd name="connsiteY223" fmla="*/ 387091 h 489350"/>
              <a:gd name="connsiteX224" fmla="*/ 760394 w 3172469"/>
              <a:gd name="connsiteY224" fmla="*/ 396928 h 489350"/>
              <a:gd name="connsiteX225" fmla="*/ 808577 w 3172469"/>
              <a:gd name="connsiteY225" fmla="*/ 382028 h 489350"/>
              <a:gd name="connsiteX226" fmla="*/ 863141 w 3172469"/>
              <a:gd name="connsiteY226" fmla="*/ 349621 h 489350"/>
              <a:gd name="connsiteX227" fmla="*/ 871585 w 3172469"/>
              <a:gd name="connsiteY227" fmla="*/ 344218 h 489350"/>
              <a:gd name="connsiteX228" fmla="*/ 871585 w 3172469"/>
              <a:gd name="connsiteY228" fmla="*/ 340553 h 489350"/>
              <a:gd name="connsiteX229" fmla="*/ 955017 w 3172469"/>
              <a:gd name="connsiteY229" fmla="*/ 247863 h 489350"/>
              <a:gd name="connsiteX230" fmla="*/ 914619 w 3172469"/>
              <a:gd name="connsiteY230" fmla="*/ 250735 h 489350"/>
              <a:gd name="connsiteX231" fmla="*/ 901996 w 3172469"/>
              <a:gd name="connsiteY231" fmla="*/ 253875 h 489350"/>
              <a:gd name="connsiteX232" fmla="*/ 893113 w 3172469"/>
              <a:gd name="connsiteY232" fmla="*/ 242988 h 489350"/>
              <a:gd name="connsiteX233" fmla="*/ 911716 w 3172469"/>
              <a:gd name="connsiteY233" fmla="*/ 203222 h 489350"/>
              <a:gd name="connsiteX234" fmla="*/ 948920 w 3172469"/>
              <a:gd name="connsiteY234" fmla="*/ 169736 h 489350"/>
              <a:gd name="connsiteX235" fmla="*/ 1006667 w 3172469"/>
              <a:gd name="connsiteY235" fmla="*/ 164153 h 489350"/>
              <a:gd name="connsiteX236" fmla="*/ 1037592 w 3172469"/>
              <a:gd name="connsiteY236" fmla="*/ 122142 h 489350"/>
              <a:gd name="connsiteX237" fmla="*/ 1074893 w 3172469"/>
              <a:gd name="connsiteY237" fmla="*/ 106963 h 489350"/>
              <a:gd name="connsiteX238" fmla="*/ 374190 w 3172469"/>
              <a:gd name="connsiteY238" fmla="*/ 43055 h 489350"/>
              <a:gd name="connsiteX239" fmla="*/ 431722 w 3172469"/>
              <a:gd name="connsiteY239" fmla="*/ 48402 h 489350"/>
              <a:gd name="connsiteX240" fmla="*/ 462320 w 3172469"/>
              <a:gd name="connsiteY240" fmla="*/ 60929 h 489350"/>
              <a:gd name="connsiteX241" fmla="*/ 471198 w 3172469"/>
              <a:gd name="connsiteY241" fmla="*/ 81514 h 489350"/>
              <a:gd name="connsiteX242" fmla="*/ 464796 w 3172469"/>
              <a:gd name="connsiteY242" fmla="*/ 118536 h 489350"/>
              <a:gd name="connsiteX243" fmla="*/ 449483 w 3172469"/>
              <a:gd name="connsiteY243" fmla="*/ 139416 h 489350"/>
              <a:gd name="connsiteX244" fmla="*/ 417277 w 3172469"/>
              <a:gd name="connsiteY244" fmla="*/ 153566 h 489350"/>
              <a:gd name="connsiteX245" fmla="*/ 388768 w 3172469"/>
              <a:gd name="connsiteY245" fmla="*/ 164469 h 489350"/>
              <a:gd name="connsiteX246" fmla="*/ 357645 w 3172469"/>
              <a:gd name="connsiteY246" fmla="*/ 182841 h 489350"/>
              <a:gd name="connsiteX247" fmla="*/ 341722 w 3172469"/>
              <a:gd name="connsiteY247" fmla="*/ 191306 h 489350"/>
              <a:gd name="connsiteX248" fmla="*/ 330331 w 3172469"/>
              <a:gd name="connsiteY248" fmla="*/ 181758 h 489350"/>
              <a:gd name="connsiteX249" fmla="*/ 342407 w 3172469"/>
              <a:gd name="connsiteY249" fmla="*/ 161640 h 489350"/>
              <a:gd name="connsiteX250" fmla="*/ 371211 w 3172469"/>
              <a:gd name="connsiteY250" fmla="*/ 140986 h 489350"/>
              <a:gd name="connsiteX251" fmla="*/ 388860 w 3172469"/>
              <a:gd name="connsiteY251" fmla="*/ 131974 h 489350"/>
              <a:gd name="connsiteX252" fmla="*/ 370825 w 3172469"/>
              <a:gd name="connsiteY252" fmla="*/ 135467 h 489350"/>
              <a:gd name="connsiteX253" fmla="*/ 220876 w 3172469"/>
              <a:gd name="connsiteY253" fmla="*/ 158013 h 489350"/>
              <a:gd name="connsiteX254" fmla="*/ 159031 w 3172469"/>
              <a:gd name="connsiteY254" fmla="*/ 203961 h 489350"/>
              <a:gd name="connsiteX255" fmla="*/ 161447 w 3172469"/>
              <a:gd name="connsiteY255" fmla="*/ 210964 h 489350"/>
              <a:gd name="connsiteX256" fmla="*/ 170400 w 3172469"/>
              <a:gd name="connsiteY256" fmla="*/ 216134 h 489350"/>
              <a:gd name="connsiteX257" fmla="*/ 244991 w 3172469"/>
              <a:gd name="connsiteY257" fmla="*/ 238112 h 489350"/>
              <a:gd name="connsiteX258" fmla="*/ 310796 w 3172469"/>
              <a:gd name="connsiteY258" fmla="*/ 262527 h 489350"/>
              <a:gd name="connsiteX259" fmla="*/ 360110 w 3172469"/>
              <a:gd name="connsiteY259" fmla="*/ 291786 h 489350"/>
              <a:gd name="connsiteX260" fmla="*/ 386459 w 3172469"/>
              <a:gd name="connsiteY260" fmla="*/ 321560 h 489350"/>
              <a:gd name="connsiteX261" fmla="*/ 394506 w 3172469"/>
              <a:gd name="connsiteY261" fmla="*/ 353316 h 489350"/>
              <a:gd name="connsiteX262" fmla="*/ 369888 w 3172469"/>
              <a:gd name="connsiteY262" fmla="*/ 418622 h 489350"/>
              <a:gd name="connsiteX263" fmla="*/ 275408 w 3172469"/>
              <a:gd name="connsiteY263" fmla="*/ 471107 h 489350"/>
              <a:gd name="connsiteX264" fmla="*/ 132660 w 3172469"/>
              <a:gd name="connsiteY264" fmla="*/ 489350 h 489350"/>
              <a:gd name="connsiteX265" fmla="*/ 36069 w 3172469"/>
              <a:gd name="connsiteY265" fmla="*/ 476958 h 489350"/>
              <a:gd name="connsiteX266" fmla="*/ 0 w 3172469"/>
              <a:gd name="connsiteY266" fmla="*/ 438762 h 489350"/>
              <a:gd name="connsiteX267" fmla="*/ 20939 w 3172469"/>
              <a:gd name="connsiteY267" fmla="*/ 392240 h 489350"/>
              <a:gd name="connsiteX268" fmla="*/ 119887 w 3172469"/>
              <a:gd name="connsiteY268" fmla="*/ 393563 h 489350"/>
              <a:gd name="connsiteX269" fmla="*/ 231061 w 3172469"/>
              <a:gd name="connsiteY269" fmla="*/ 388977 h 489350"/>
              <a:gd name="connsiteX270" fmla="*/ 292863 w 3172469"/>
              <a:gd name="connsiteY270" fmla="*/ 373306 h 489350"/>
              <a:gd name="connsiteX271" fmla="*/ 338400 w 3172469"/>
              <a:gd name="connsiteY271" fmla="*/ 348001 h 489350"/>
              <a:gd name="connsiteX272" fmla="*/ 237083 w 3172469"/>
              <a:gd name="connsiteY272" fmla="*/ 297819 h 489350"/>
              <a:gd name="connsiteX273" fmla="*/ 153887 w 3172469"/>
              <a:gd name="connsiteY273" fmla="*/ 273843 h 489350"/>
              <a:gd name="connsiteX274" fmla="*/ 104322 w 3172469"/>
              <a:gd name="connsiteY274" fmla="*/ 245886 h 489350"/>
              <a:gd name="connsiteX275" fmla="*/ 94190 w 3172469"/>
              <a:gd name="connsiteY275" fmla="*/ 220785 h 489350"/>
              <a:gd name="connsiteX276" fmla="*/ 118804 w 3172469"/>
              <a:gd name="connsiteY276" fmla="*/ 129043 h 489350"/>
              <a:gd name="connsiteX277" fmla="*/ 216552 w 3172469"/>
              <a:gd name="connsiteY277" fmla="*/ 65478 h 489350"/>
              <a:gd name="connsiteX278" fmla="*/ 374190 w 3172469"/>
              <a:gd name="connsiteY278" fmla="*/ 43055 h 489350"/>
              <a:gd name="connsiteX279" fmla="*/ 3150138 w 3172469"/>
              <a:gd name="connsiteY279" fmla="*/ 24217 h 489350"/>
              <a:gd name="connsiteX280" fmla="*/ 3172469 w 3172469"/>
              <a:gd name="connsiteY280" fmla="*/ 44513 h 489350"/>
              <a:gd name="connsiteX281" fmla="*/ 2945073 w 3172469"/>
              <a:gd name="connsiteY281" fmla="*/ 340318 h 489350"/>
              <a:gd name="connsiteX282" fmla="*/ 2945073 w 3172469"/>
              <a:gd name="connsiteY282" fmla="*/ 359241 h 489350"/>
              <a:gd name="connsiteX283" fmla="*/ 3055519 w 3172469"/>
              <a:gd name="connsiteY283" fmla="*/ 241123 h 489350"/>
              <a:gd name="connsiteX284" fmla="*/ 3128610 w 3172469"/>
              <a:gd name="connsiteY284" fmla="*/ 202504 h 489350"/>
              <a:gd name="connsiteX285" fmla="*/ 3149618 w 3172469"/>
              <a:gd name="connsiteY285" fmla="*/ 216027 h 489350"/>
              <a:gd name="connsiteX286" fmla="*/ 3156996 w 3172469"/>
              <a:gd name="connsiteY286" fmla="*/ 248367 h 489350"/>
              <a:gd name="connsiteX287" fmla="*/ 3125964 w 3172469"/>
              <a:gd name="connsiteY287" fmla="*/ 314182 h 489350"/>
              <a:gd name="connsiteX288" fmla="*/ 3044643 w 3172469"/>
              <a:gd name="connsiteY288" fmla="*/ 373139 h 489350"/>
              <a:gd name="connsiteX289" fmla="*/ 3074121 w 3172469"/>
              <a:gd name="connsiteY289" fmla="*/ 392888 h 489350"/>
              <a:gd name="connsiteX290" fmla="*/ 3099346 w 3172469"/>
              <a:gd name="connsiteY290" fmla="*/ 383207 h 489350"/>
              <a:gd name="connsiteX291" fmla="*/ 3165076 w 3172469"/>
              <a:gd name="connsiteY291" fmla="*/ 333674 h 489350"/>
              <a:gd name="connsiteX292" fmla="*/ 3165076 w 3172469"/>
              <a:gd name="connsiteY292" fmla="*/ 365199 h 489350"/>
              <a:gd name="connsiteX293" fmla="*/ 3099324 w 3172469"/>
              <a:gd name="connsiteY293" fmla="*/ 434524 h 489350"/>
              <a:gd name="connsiteX294" fmla="*/ 3053258 w 3172469"/>
              <a:gd name="connsiteY294" fmla="*/ 457054 h 489350"/>
              <a:gd name="connsiteX295" fmla="*/ 3008193 w 3172469"/>
              <a:gd name="connsiteY295" fmla="*/ 434186 h 489350"/>
              <a:gd name="connsiteX296" fmla="*/ 2976299 w 3172469"/>
              <a:gd name="connsiteY296" fmla="*/ 374307 h 489350"/>
              <a:gd name="connsiteX297" fmla="*/ 2945041 w 3172469"/>
              <a:gd name="connsiteY297" fmla="*/ 421371 h 489350"/>
              <a:gd name="connsiteX298" fmla="*/ 2919377 w 3172469"/>
              <a:gd name="connsiteY298" fmla="*/ 442930 h 489350"/>
              <a:gd name="connsiteX299" fmla="*/ 2897186 w 3172469"/>
              <a:gd name="connsiteY299" fmla="*/ 414095 h 489350"/>
              <a:gd name="connsiteX300" fmla="*/ 2896590 w 3172469"/>
              <a:gd name="connsiteY300" fmla="*/ 405064 h 489350"/>
              <a:gd name="connsiteX301" fmla="*/ 2895492 w 3172469"/>
              <a:gd name="connsiteY301" fmla="*/ 406170 h 489350"/>
              <a:gd name="connsiteX302" fmla="*/ 2809899 w 3172469"/>
              <a:gd name="connsiteY302" fmla="*/ 460418 h 489350"/>
              <a:gd name="connsiteX303" fmla="*/ 2785516 w 3172469"/>
              <a:gd name="connsiteY303" fmla="*/ 448797 h 489350"/>
              <a:gd name="connsiteX304" fmla="*/ 2779488 w 3172469"/>
              <a:gd name="connsiteY304" fmla="*/ 417899 h 489350"/>
              <a:gd name="connsiteX305" fmla="*/ 2798326 w 3172469"/>
              <a:gd name="connsiteY305" fmla="*/ 352105 h 489350"/>
              <a:gd name="connsiteX306" fmla="*/ 2735045 w 3172469"/>
              <a:gd name="connsiteY306" fmla="*/ 429429 h 489350"/>
              <a:gd name="connsiteX307" fmla="*/ 2697545 w 3172469"/>
              <a:gd name="connsiteY307" fmla="*/ 450324 h 489350"/>
              <a:gd name="connsiteX308" fmla="*/ 2660079 w 3172469"/>
              <a:gd name="connsiteY308" fmla="*/ 417936 h 489350"/>
              <a:gd name="connsiteX309" fmla="*/ 2642242 w 3172469"/>
              <a:gd name="connsiteY309" fmla="*/ 359370 h 489350"/>
              <a:gd name="connsiteX310" fmla="*/ 2658450 w 3172469"/>
              <a:gd name="connsiteY310" fmla="*/ 308080 h 489350"/>
              <a:gd name="connsiteX311" fmla="*/ 2722400 w 3172469"/>
              <a:gd name="connsiteY311" fmla="*/ 248742 h 489350"/>
              <a:gd name="connsiteX312" fmla="*/ 2803732 w 3172469"/>
              <a:gd name="connsiteY312" fmla="*/ 200205 h 489350"/>
              <a:gd name="connsiteX313" fmla="*/ 2861698 w 3172469"/>
              <a:gd name="connsiteY313" fmla="*/ 186355 h 489350"/>
              <a:gd name="connsiteX314" fmla="*/ 2883060 w 3172469"/>
              <a:gd name="connsiteY314" fmla="*/ 199718 h 489350"/>
              <a:gd name="connsiteX315" fmla="*/ 2892774 w 3172469"/>
              <a:gd name="connsiteY315" fmla="*/ 223474 h 489350"/>
              <a:gd name="connsiteX316" fmla="*/ 2872596 w 3172469"/>
              <a:gd name="connsiteY316" fmla="*/ 242602 h 489350"/>
              <a:gd name="connsiteX317" fmla="*/ 2886055 w 3172469"/>
              <a:gd name="connsiteY317" fmla="*/ 273934 h 489350"/>
              <a:gd name="connsiteX318" fmla="*/ 2868514 w 3172469"/>
              <a:gd name="connsiteY318" fmla="*/ 307710 h 489350"/>
              <a:gd name="connsiteX319" fmla="*/ 2845721 w 3172469"/>
              <a:gd name="connsiteY319" fmla="*/ 340307 h 489350"/>
              <a:gd name="connsiteX320" fmla="*/ 2841649 w 3172469"/>
              <a:gd name="connsiteY320" fmla="*/ 360045 h 489350"/>
              <a:gd name="connsiteX321" fmla="*/ 2854305 w 3172469"/>
              <a:gd name="connsiteY321" fmla="*/ 378765 h 489350"/>
              <a:gd name="connsiteX322" fmla="*/ 2886085 w 3172469"/>
              <a:gd name="connsiteY322" fmla="*/ 367661 h 489350"/>
              <a:gd name="connsiteX323" fmla="*/ 2903460 w 3172469"/>
              <a:gd name="connsiteY323" fmla="*/ 357004 h 489350"/>
              <a:gd name="connsiteX324" fmla="*/ 2918606 w 3172469"/>
              <a:gd name="connsiteY324" fmla="*/ 289295 h 489350"/>
              <a:gd name="connsiteX325" fmla="*/ 2999798 w 3172469"/>
              <a:gd name="connsiteY325" fmla="*/ 165519 h 489350"/>
              <a:gd name="connsiteX326" fmla="*/ 3093190 w 3172469"/>
              <a:gd name="connsiteY326" fmla="*/ 57929 h 489350"/>
              <a:gd name="connsiteX327" fmla="*/ 3150138 w 3172469"/>
              <a:gd name="connsiteY327" fmla="*/ 24217 h 489350"/>
              <a:gd name="connsiteX328" fmla="*/ 2122721 w 3172469"/>
              <a:gd name="connsiteY328" fmla="*/ 0 h 489350"/>
              <a:gd name="connsiteX329" fmla="*/ 2220855 w 3172469"/>
              <a:gd name="connsiteY329" fmla="*/ 24201 h 489350"/>
              <a:gd name="connsiteX330" fmla="*/ 2253366 w 3172469"/>
              <a:gd name="connsiteY330" fmla="*/ 84214 h 489350"/>
              <a:gd name="connsiteX331" fmla="*/ 2193900 w 3172469"/>
              <a:gd name="connsiteY331" fmla="*/ 171798 h 489350"/>
              <a:gd name="connsiteX332" fmla="*/ 1998292 w 3172469"/>
              <a:gd name="connsiteY332" fmla="*/ 228650 h 489350"/>
              <a:gd name="connsiteX333" fmla="*/ 1984929 w 3172469"/>
              <a:gd name="connsiteY333" fmla="*/ 236987 h 489350"/>
              <a:gd name="connsiteX334" fmla="*/ 2119389 w 3172469"/>
              <a:gd name="connsiteY334" fmla="*/ 268480 h 489350"/>
              <a:gd name="connsiteX335" fmla="*/ 2165905 w 3172469"/>
              <a:gd name="connsiteY335" fmla="*/ 330448 h 489350"/>
              <a:gd name="connsiteX336" fmla="*/ 2131267 w 3172469"/>
              <a:gd name="connsiteY336" fmla="*/ 391602 h 489350"/>
              <a:gd name="connsiteX337" fmla="*/ 2042799 w 3172469"/>
              <a:gd name="connsiteY337" fmla="*/ 441880 h 489350"/>
              <a:gd name="connsiteX338" fmla="*/ 1943085 w 3172469"/>
              <a:gd name="connsiteY338" fmla="*/ 461768 h 489350"/>
              <a:gd name="connsiteX339" fmla="*/ 1860151 w 3172469"/>
              <a:gd name="connsiteY339" fmla="*/ 441339 h 489350"/>
              <a:gd name="connsiteX340" fmla="*/ 1830603 w 3172469"/>
              <a:gd name="connsiteY340" fmla="*/ 386288 h 489350"/>
              <a:gd name="connsiteX341" fmla="*/ 1848943 w 3172469"/>
              <a:gd name="connsiteY341" fmla="*/ 328734 h 489350"/>
              <a:gd name="connsiteX342" fmla="*/ 1900576 w 3172469"/>
              <a:gd name="connsiteY342" fmla="*/ 264269 h 489350"/>
              <a:gd name="connsiteX343" fmla="*/ 1851455 w 3172469"/>
              <a:gd name="connsiteY343" fmla="*/ 232218 h 489350"/>
              <a:gd name="connsiteX344" fmla="*/ 1866056 w 3172469"/>
              <a:gd name="connsiteY344" fmla="*/ 210005 h 489350"/>
              <a:gd name="connsiteX345" fmla="*/ 1950628 w 3172469"/>
              <a:gd name="connsiteY345" fmla="*/ 196889 h 489350"/>
              <a:gd name="connsiteX346" fmla="*/ 2083020 w 3172469"/>
              <a:gd name="connsiteY346" fmla="*/ 104949 h 489350"/>
              <a:gd name="connsiteX347" fmla="*/ 2094593 w 3172469"/>
              <a:gd name="connsiteY347" fmla="*/ 113136 h 489350"/>
              <a:gd name="connsiteX348" fmla="*/ 2073312 w 3172469"/>
              <a:gd name="connsiteY348" fmla="*/ 141961 h 489350"/>
              <a:gd name="connsiteX349" fmla="*/ 2024620 w 3172469"/>
              <a:gd name="connsiteY349" fmla="*/ 187684 h 489350"/>
              <a:gd name="connsiteX350" fmla="*/ 2191880 w 3172469"/>
              <a:gd name="connsiteY350" fmla="*/ 115825 h 489350"/>
              <a:gd name="connsiteX351" fmla="*/ 2114642 w 3172469"/>
              <a:gd name="connsiteY351" fmla="*/ 82317 h 489350"/>
              <a:gd name="connsiteX352" fmla="*/ 2001796 w 3172469"/>
              <a:gd name="connsiteY352" fmla="*/ 97689 h 489350"/>
              <a:gd name="connsiteX353" fmla="*/ 1957360 w 3172469"/>
              <a:gd name="connsiteY353" fmla="*/ 109574 h 489350"/>
              <a:gd name="connsiteX354" fmla="*/ 1944705 w 3172469"/>
              <a:gd name="connsiteY354" fmla="*/ 113771 h 489350"/>
              <a:gd name="connsiteX355" fmla="*/ 1955044 w 3172469"/>
              <a:gd name="connsiteY355" fmla="*/ 118871 h 489350"/>
              <a:gd name="connsiteX356" fmla="*/ 1958687 w 3172469"/>
              <a:gd name="connsiteY356" fmla="*/ 127270 h 489350"/>
              <a:gd name="connsiteX357" fmla="*/ 1906759 w 3172469"/>
              <a:gd name="connsiteY357" fmla="*/ 153105 h 489350"/>
              <a:gd name="connsiteX358" fmla="*/ 1836121 w 3172469"/>
              <a:gd name="connsiteY358" fmla="*/ 169114 h 489350"/>
              <a:gd name="connsiteX359" fmla="*/ 1817144 w 3172469"/>
              <a:gd name="connsiteY359" fmla="*/ 150137 h 489350"/>
              <a:gd name="connsiteX360" fmla="*/ 1832816 w 3172469"/>
              <a:gd name="connsiteY360" fmla="*/ 112675 h 489350"/>
              <a:gd name="connsiteX361" fmla="*/ 1865343 w 3172469"/>
              <a:gd name="connsiteY361" fmla="*/ 68993 h 489350"/>
              <a:gd name="connsiteX362" fmla="*/ 1893161 w 3172469"/>
              <a:gd name="connsiteY362" fmla="*/ 45627 h 489350"/>
              <a:gd name="connsiteX363" fmla="*/ 1952712 w 3172469"/>
              <a:gd name="connsiteY363" fmla="*/ 27534 h 489350"/>
              <a:gd name="connsiteX364" fmla="*/ 2044562 w 3172469"/>
              <a:gd name="connsiteY364" fmla="*/ 7094 h 489350"/>
              <a:gd name="connsiteX365" fmla="*/ 2122721 w 3172469"/>
              <a:gd name="connsiteY365" fmla="*/ 0 h 489350"/>
              <a:gd name="connsiteX0" fmla="*/ 1964442 w 3174303"/>
              <a:gd name="connsiteY0" fmla="*/ 271373 h 489555"/>
              <a:gd name="connsiteX1" fmla="*/ 1921366 w 3174303"/>
              <a:gd name="connsiteY1" fmla="*/ 324292 h 489555"/>
              <a:gd name="connsiteX2" fmla="*/ 1913436 w 3174303"/>
              <a:gd name="connsiteY2" fmla="*/ 344572 h 489555"/>
              <a:gd name="connsiteX3" fmla="*/ 1925888 w 3174303"/>
              <a:gd name="connsiteY3" fmla="*/ 367948 h 489555"/>
              <a:gd name="connsiteX4" fmla="*/ 1967797 w 3174303"/>
              <a:gd name="connsiteY4" fmla="*/ 380115 h 489555"/>
              <a:gd name="connsiteX5" fmla="*/ 2055734 w 3174303"/>
              <a:gd name="connsiteY5" fmla="*/ 359188 h 489555"/>
              <a:gd name="connsiteX6" fmla="*/ 2098859 w 3174303"/>
              <a:gd name="connsiteY6" fmla="*/ 316990 h 489555"/>
              <a:gd name="connsiteX7" fmla="*/ 2070918 w 3174303"/>
              <a:gd name="connsiteY7" fmla="*/ 293174 h 489555"/>
              <a:gd name="connsiteX8" fmla="*/ 1964442 w 3174303"/>
              <a:gd name="connsiteY8" fmla="*/ 271373 h 489555"/>
              <a:gd name="connsiteX9" fmla="*/ 3099000 w 3174303"/>
              <a:gd name="connsiteY9" fmla="*/ 267214 h 489555"/>
              <a:gd name="connsiteX10" fmla="*/ 3095206 w 3174303"/>
              <a:gd name="connsiteY10" fmla="*/ 268049 h 489555"/>
              <a:gd name="connsiteX11" fmla="*/ 3062759 w 3174303"/>
              <a:gd name="connsiteY11" fmla="*/ 288909 h 489555"/>
              <a:gd name="connsiteX12" fmla="*/ 3006111 w 3174303"/>
              <a:gd name="connsiteY12" fmla="*/ 339075 h 489555"/>
              <a:gd name="connsiteX13" fmla="*/ 3030060 w 3174303"/>
              <a:gd name="connsiteY13" fmla="*/ 350497 h 489555"/>
              <a:gd name="connsiteX14" fmla="*/ 3079963 w 3174303"/>
              <a:gd name="connsiteY14" fmla="*/ 302909 h 489555"/>
              <a:gd name="connsiteX15" fmla="*/ 3098156 w 3174303"/>
              <a:gd name="connsiteY15" fmla="*/ 271861 h 489555"/>
              <a:gd name="connsiteX16" fmla="*/ 3099000 w 3174303"/>
              <a:gd name="connsiteY16" fmla="*/ 267214 h 489555"/>
              <a:gd name="connsiteX17" fmla="*/ 1343934 w 3174303"/>
              <a:gd name="connsiteY17" fmla="*/ 260604 h 489555"/>
              <a:gd name="connsiteX18" fmla="*/ 1293297 w 3174303"/>
              <a:gd name="connsiteY18" fmla="*/ 299620 h 489555"/>
              <a:gd name="connsiteX19" fmla="*/ 1257690 w 3174303"/>
              <a:gd name="connsiteY19" fmla="*/ 346613 h 489555"/>
              <a:gd name="connsiteX20" fmla="*/ 1252026 w 3174303"/>
              <a:gd name="connsiteY20" fmla="*/ 377533 h 489555"/>
              <a:gd name="connsiteX21" fmla="*/ 1257009 w 3174303"/>
              <a:gd name="connsiteY21" fmla="*/ 388388 h 489555"/>
              <a:gd name="connsiteX22" fmla="*/ 1270736 w 3174303"/>
              <a:gd name="connsiteY22" fmla="*/ 392888 h 489555"/>
              <a:gd name="connsiteX23" fmla="*/ 1315677 w 3174303"/>
              <a:gd name="connsiteY23" fmla="*/ 373311 h 489555"/>
              <a:gd name="connsiteX24" fmla="*/ 1309622 w 3174303"/>
              <a:gd name="connsiteY24" fmla="*/ 346586 h 489555"/>
              <a:gd name="connsiteX25" fmla="*/ 1343934 w 3174303"/>
              <a:gd name="connsiteY25" fmla="*/ 260604 h 489555"/>
              <a:gd name="connsiteX26" fmla="*/ 2843890 w 3174303"/>
              <a:gd name="connsiteY26" fmla="*/ 252535 h 489555"/>
              <a:gd name="connsiteX27" fmla="*/ 2738722 w 3174303"/>
              <a:gd name="connsiteY27" fmla="*/ 313443 h 489555"/>
              <a:gd name="connsiteX28" fmla="*/ 2699509 w 3174303"/>
              <a:gd name="connsiteY28" fmla="*/ 368114 h 489555"/>
              <a:gd name="connsiteX29" fmla="*/ 2706109 w 3174303"/>
              <a:gd name="connsiteY29" fmla="*/ 385495 h 489555"/>
              <a:gd name="connsiteX30" fmla="*/ 2747921 w 3174303"/>
              <a:gd name="connsiteY30" fmla="*/ 359316 h 489555"/>
              <a:gd name="connsiteX31" fmla="*/ 2843890 w 3174303"/>
              <a:gd name="connsiteY31" fmla="*/ 252535 h 489555"/>
              <a:gd name="connsiteX32" fmla="*/ 2557103 w 3174303"/>
              <a:gd name="connsiteY32" fmla="*/ 246481 h 489555"/>
              <a:gd name="connsiteX33" fmla="*/ 2515413 w 3174303"/>
              <a:gd name="connsiteY33" fmla="*/ 272788 h 489555"/>
              <a:gd name="connsiteX34" fmla="*/ 2479864 w 3174303"/>
              <a:gd name="connsiteY34" fmla="*/ 324255 h 489555"/>
              <a:gd name="connsiteX35" fmla="*/ 2535398 w 3174303"/>
              <a:gd name="connsiteY35" fmla="*/ 282791 h 489555"/>
              <a:gd name="connsiteX36" fmla="*/ 2557649 w 3174303"/>
              <a:gd name="connsiteY36" fmla="*/ 247017 h 489555"/>
              <a:gd name="connsiteX37" fmla="*/ 2557103 w 3174303"/>
              <a:gd name="connsiteY37" fmla="*/ 246481 h 489555"/>
              <a:gd name="connsiteX38" fmla="*/ 604477 w 3174303"/>
              <a:gd name="connsiteY38" fmla="*/ 246481 h 489555"/>
              <a:gd name="connsiteX39" fmla="*/ 562788 w 3174303"/>
              <a:gd name="connsiteY39" fmla="*/ 272788 h 489555"/>
              <a:gd name="connsiteX40" fmla="*/ 527239 w 3174303"/>
              <a:gd name="connsiteY40" fmla="*/ 324255 h 489555"/>
              <a:gd name="connsiteX41" fmla="*/ 582773 w 3174303"/>
              <a:gd name="connsiteY41" fmla="*/ 282791 h 489555"/>
              <a:gd name="connsiteX42" fmla="*/ 605024 w 3174303"/>
              <a:gd name="connsiteY42" fmla="*/ 247017 h 489555"/>
              <a:gd name="connsiteX43" fmla="*/ 604477 w 3174303"/>
              <a:gd name="connsiteY43" fmla="*/ 246481 h 489555"/>
              <a:gd name="connsiteX44" fmla="*/ 622651 w 3174303"/>
              <a:gd name="connsiteY44" fmla="*/ 197114 h 489555"/>
              <a:gd name="connsiteX45" fmla="*/ 652869 w 3174303"/>
              <a:gd name="connsiteY45" fmla="*/ 206249 h 489555"/>
              <a:gd name="connsiteX46" fmla="*/ 664485 w 3174303"/>
              <a:gd name="connsiteY46" fmla="*/ 231543 h 489555"/>
              <a:gd name="connsiteX47" fmla="*/ 523874 w 3174303"/>
              <a:gd name="connsiteY47" fmla="*/ 357302 h 489555"/>
              <a:gd name="connsiteX48" fmla="*/ 523874 w 3174303"/>
              <a:gd name="connsiteY48" fmla="*/ 360720 h 489555"/>
              <a:gd name="connsiteX49" fmla="*/ 531166 w 3174303"/>
              <a:gd name="connsiteY49" fmla="*/ 386952 h 489555"/>
              <a:gd name="connsiteX50" fmla="*/ 551328 w 3174303"/>
              <a:gd name="connsiteY50" fmla="*/ 395589 h 489555"/>
              <a:gd name="connsiteX51" fmla="*/ 598241 w 3174303"/>
              <a:gd name="connsiteY51" fmla="*/ 380469 h 489555"/>
              <a:gd name="connsiteX52" fmla="*/ 667849 w 3174303"/>
              <a:gd name="connsiteY52" fmla="*/ 333674 h 489555"/>
              <a:gd name="connsiteX53" fmla="*/ 667849 w 3174303"/>
              <a:gd name="connsiteY53" fmla="*/ 363185 h 489555"/>
              <a:gd name="connsiteX54" fmla="*/ 525096 w 3174303"/>
              <a:gd name="connsiteY54" fmla="*/ 459743 h 489555"/>
              <a:gd name="connsiteX55" fmla="*/ 473420 w 3174303"/>
              <a:gd name="connsiteY55" fmla="*/ 433581 h 489555"/>
              <a:gd name="connsiteX56" fmla="*/ 454994 w 3174303"/>
              <a:gd name="connsiteY56" fmla="*/ 364749 h 489555"/>
              <a:gd name="connsiteX57" fmla="*/ 481007 w 3174303"/>
              <a:gd name="connsiteY57" fmla="*/ 289820 h 489555"/>
              <a:gd name="connsiteX58" fmla="*/ 548981 w 3174303"/>
              <a:gd name="connsiteY58" fmla="*/ 224042 h 489555"/>
              <a:gd name="connsiteX59" fmla="*/ 622651 w 3174303"/>
              <a:gd name="connsiteY59" fmla="*/ 197114 h 489555"/>
              <a:gd name="connsiteX60" fmla="*/ 2278930 w 3174303"/>
              <a:gd name="connsiteY60" fmla="*/ 191735 h 489555"/>
              <a:gd name="connsiteX61" fmla="*/ 2293867 w 3174303"/>
              <a:gd name="connsiteY61" fmla="*/ 203672 h 489555"/>
              <a:gd name="connsiteX62" fmla="*/ 2283773 w 3174303"/>
              <a:gd name="connsiteY62" fmla="*/ 219981 h 489555"/>
              <a:gd name="connsiteX63" fmla="*/ 2362361 w 3174303"/>
              <a:gd name="connsiteY63" fmla="*/ 209898 h 489555"/>
              <a:gd name="connsiteX64" fmla="*/ 2377835 w 3174303"/>
              <a:gd name="connsiteY64" fmla="*/ 213927 h 489555"/>
              <a:gd name="connsiteX65" fmla="*/ 2387141 w 3174303"/>
              <a:gd name="connsiteY65" fmla="*/ 228061 h 489555"/>
              <a:gd name="connsiteX66" fmla="*/ 2391412 w 3174303"/>
              <a:gd name="connsiteY66" fmla="*/ 248367 h 489555"/>
              <a:gd name="connsiteX67" fmla="*/ 2386793 w 3174303"/>
              <a:gd name="connsiteY67" fmla="*/ 267832 h 489555"/>
              <a:gd name="connsiteX68" fmla="*/ 2362576 w 3174303"/>
              <a:gd name="connsiteY68" fmla="*/ 296137 h 489555"/>
              <a:gd name="connsiteX69" fmla="*/ 2334929 w 3174303"/>
              <a:gd name="connsiteY69" fmla="*/ 334306 h 489555"/>
              <a:gd name="connsiteX70" fmla="*/ 2323463 w 3174303"/>
              <a:gd name="connsiteY70" fmla="*/ 365424 h 489555"/>
              <a:gd name="connsiteX71" fmla="*/ 2335444 w 3174303"/>
              <a:gd name="connsiteY71" fmla="*/ 374725 h 489555"/>
              <a:gd name="connsiteX72" fmla="*/ 2412275 w 3174303"/>
              <a:gd name="connsiteY72" fmla="*/ 332999 h 489555"/>
              <a:gd name="connsiteX73" fmla="*/ 2412275 w 3174303"/>
              <a:gd name="connsiteY73" fmla="*/ 338426 h 489555"/>
              <a:gd name="connsiteX74" fmla="*/ 2414122 w 3174303"/>
              <a:gd name="connsiteY74" fmla="*/ 327977 h 489555"/>
              <a:gd name="connsiteX75" fmla="*/ 2433632 w 3174303"/>
              <a:gd name="connsiteY75" fmla="*/ 289820 h 489555"/>
              <a:gd name="connsiteX76" fmla="*/ 2501606 w 3174303"/>
              <a:gd name="connsiteY76" fmla="*/ 224042 h 489555"/>
              <a:gd name="connsiteX77" fmla="*/ 2575276 w 3174303"/>
              <a:gd name="connsiteY77" fmla="*/ 197114 h 489555"/>
              <a:gd name="connsiteX78" fmla="*/ 2605495 w 3174303"/>
              <a:gd name="connsiteY78" fmla="*/ 206249 h 489555"/>
              <a:gd name="connsiteX79" fmla="*/ 2617110 w 3174303"/>
              <a:gd name="connsiteY79" fmla="*/ 231543 h 489555"/>
              <a:gd name="connsiteX80" fmla="*/ 2476499 w 3174303"/>
              <a:gd name="connsiteY80" fmla="*/ 357302 h 489555"/>
              <a:gd name="connsiteX81" fmla="*/ 2476499 w 3174303"/>
              <a:gd name="connsiteY81" fmla="*/ 360720 h 489555"/>
              <a:gd name="connsiteX82" fmla="*/ 2483791 w 3174303"/>
              <a:gd name="connsiteY82" fmla="*/ 386952 h 489555"/>
              <a:gd name="connsiteX83" fmla="*/ 2503953 w 3174303"/>
              <a:gd name="connsiteY83" fmla="*/ 395589 h 489555"/>
              <a:gd name="connsiteX84" fmla="*/ 2550866 w 3174303"/>
              <a:gd name="connsiteY84" fmla="*/ 380469 h 489555"/>
              <a:gd name="connsiteX85" fmla="*/ 2620474 w 3174303"/>
              <a:gd name="connsiteY85" fmla="*/ 333674 h 489555"/>
              <a:gd name="connsiteX86" fmla="*/ 2620474 w 3174303"/>
              <a:gd name="connsiteY86" fmla="*/ 363185 h 489555"/>
              <a:gd name="connsiteX87" fmla="*/ 2477721 w 3174303"/>
              <a:gd name="connsiteY87" fmla="*/ 459743 h 489555"/>
              <a:gd name="connsiteX88" fmla="*/ 2426045 w 3174303"/>
              <a:gd name="connsiteY88" fmla="*/ 433581 h 489555"/>
              <a:gd name="connsiteX89" fmla="*/ 2408771 w 3174303"/>
              <a:gd name="connsiteY89" fmla="*/ 385052 h 489555"/>
              <a:gd name="connsiteX90" fmla="*/ 2407875 w 3174303"/>
              <a:gd name="connsiteY90" fmla="*/ 369254 h 489555"/>
              <a:gd name="connsiteX91" fmla="*/ 2383067 w 3174303"/>
              <a:gd name="connsiteY91" fmla="*/ 395137 h 489555"/>
              <a:gd name="connsiteX92" fmla="*/ 2353049 w 3174303"/>
              <a:gd name="connsiteY92" fmla="*/ 423037 h 489555"/>
              <a:gd name="connsiteX93" fmla="*/ 2300457 w 3174303"/>
              <a:gd name="connsiteY93" fmla="*/ 449649 h 489555"/>
              <a:gd name="connsiteX94" fmla="*/ 2271123 w 3174303"/>
              <a:gd name="connsiteY94" fmla="*/ 432386 h 489555"/>
              <a:gd name="connsiteX95" fmla="*/ 2261313 w 3174303"/>
              <a:gd name="connsiteY95" fmla="*/ 393681 h 489555"/>
              <a:gd name="connsiteX96" fmla="*/ 2277269 w 3174303"/>
              <a:gd name="connsiteY96" fmla="*/ 341287 h 489555"/>
              <a:gd name="connsiteX97" fmla="*/ 2321192 w 3174303"/>
              <a:gd name="connsiteY97" fmla="*/ 286847 h 489555"/>
              <a:gd name="connsiteX98" fmla="*/ 2267967 w 3174303"/>
              <a:gd name="connsiteY98" fmla="*/ 298441 h 489555"/>
              <a:gd name="connsiteX99" fmla="*/ 2197394 w 3174303"/>
              <a:gd name="connsiteY99" fmla="*/ 372957 h 489555"/>
              <a:gd name="connsiteX100" fmla="*/ 2197394 w 3174303"/>
              <a:gd name="connsiteY100" fmla="*/ 342525 h 489555"/>
              <a:gd name="connsiteX101" fmla="*/ 2224312 w 3174303"/>
              <a:gd name="connsiteY101" fmla="*/ 313228 h 489555"/>
              <a:gd name="connsiteX102" fmla="*/ 2204124 w 3174303"/>
              <a:gd name="connsiteY102" fmla="*/ 284018 h 489555"/>
              <a:gd name="connsiteX103" fmla="*/ 2232413 w 3174303"/>
              <a:gd name="connsiteY103" fmla="*/ 225751 h 489555"/>
              <a:gd name="connsiteX104" fmla="*/ 2278930 w 3174303"/>
              <a:gd name="connsiteY104" fmla="*/ 191735 h 489555"/>
              <a:gd name="connsiteX105" fmla="*/ 1221945 w 3174303"/>
              <a:gd name="connsiteY105" fmla="*/ 115707 h 489555"/>
              <a:gd name="connsiteX106" fmla="*/ 1243344 w 3174303"/>
              <a:gd name="connsiteY106" fmla="*/ 124033 h 489555"/>
              <a:gd name="connsiteX107" fmla="*/ 1251670 w 3174303"/>
              <a:gd name="connsiteY107" fmla="*/ 144757 h 489555"/>
              <a:gd name="connsiteX108" fmla="*/ 1236802 w 3174303"/>
              <a:gd name="connsiteY108" fmla="*/ 180987 h 489555"/>
              <a:gd name="connsiteX109" fmla="*/ 1201757 w 3174303"/>
              <a:gd name="connsiteY109" fmla="*/ 200061 h 489555"/>
              <a:gd name="connsiteX110" fmla="*/ 1180626 w 3174303"/>
              <a:gd name="connsiteY110" fmla="*/ 191686 h 489555"/>
              <a:gd name="connsiteX111" fmla="*/ 1172696 w 3174303"/>
              <a:gd name="connsiteY111" fmla="*/ 171000 h 489555"/>
              <a:gd name="connsiteX112" fmla="*/ 1188528 w 3174303"/>
              <a:gd name="connsiteY112" fmla="*/ 134931 h 489555"/>
              <a:gd name="connsiteX113" fmla="*/ 1221945 w 3174303"/>
              <a:gd name="connsiteY113" fmla="*/ 115707 h 489555"/>
              <a:gd name="connsiteX114" fmla="*/ 1076727 w 3174303"/>
              <a:gd name="connsiteY114" fmla="*/ 106963 h 489555"/>
              <a:gd name="connsiteX115" fmla="*/ 1101748 w 3174303"/>
              <a:gd name="connsiteY115" fmla="*/ 121215 h 489555"/>
              <a:gd name="connsiteX116" fmla="*/ 1086371 w 3174303"/>
              <a:gd name="connsiteY116" fmla="*/ 146708 h 489555"/>
              <a:gd name="connsiteX117" fmla="*/ 1066097 w 3174303"/>
              <a:gd name="connsiteY117" fmla="*/ 166467 h 489555"/>
              <a:gd name="connsiteX118" fmla="*/ 1099734 w 3174303"/>
              <a:gd name="connsiteY118" fmla="*/ 171686 h 489555"/>
              <a:gd name="connsiteX119" fmla="*/ 1048888 w 3174303"/>
              <a:gd name="connsiteY119" fmla="*/ 253875 h 489555"/>
              <a:gd name="connsiteX120" fmla="*/ 1005629 w 3174303"/>
              <a:gd name="connsiteY120" fmla="*/ 250510 h 489555"/>
              <a:gd name="connsiteX121" fmla="*/ 965520 w 3174303"/>
              <a:gd name="connsiteY121" fmla="*/ 323880 h 489555"/>
              <a:gd name="connsiteX122" fmla="*/ 954419 w 3174303"/>
              <a:gd name="connsiteY122" fmla="*/ 373504 h 489555"/>
              <a:gd name="connsiteX123" fmla="*/ 965724 w 3174303"/>
              <a:gd name="connsiteY123" fmla="*/ 388184 h 489555"/>
              <a:gd name="connsiteX124" fmla="*/ 1059367 w 3174303"/>
              <a:gd name="connsiteY124" fmla="*/ 332999 h 489555"/>
              <a:gd name="connsiteX125" fmla="*/ 1059367 w 3174303"/>
              <a:gd name="connsiteY125" fmla="*/ 357633 h 489555"/>
              <a:gd name="connsiteX126" fmla="*/ 1068245 w 3174303"/>
              <a:gd name="connsiteY126" fmla="*/ 314056 h 489555"/>
              <a:gd name="connsiteX127" fmla="*/ 1097998 w 3174303"/>
              <a:gd name="connsiteY127" fmla="*/ 263197 h 489555"/>
              <a:gd name="connsiteX128" fmla="*/ 1172824 w 3174303"/>
              <a:gd name="connsiteY128" fmla="*/ 211248 h 489555"/>
              <a:gd name="connsiteX129" fmla="*/ 1199871 w 3174303"/>
              <a:gd name="connsiteY129" fmla="*/ 232893 h 489555"/>
              <a:gd name="connsiteX130" fmla="*/ 1189123 w 3174303"/>
              <a:gd name="connsiteY130" fmla="*/ 262602 h 489555"/>
              <a:gd name="connsiteX131" fmla="*/ 1147375 w 3174303"/>
              <a:gd name="connsiteY131" fmla="*/ 316540 h 489555"/>
              <a:gd name="connsiteX132" fmla="*/ 1121775 w 3174303"/>
              <a:gd name="connsiteY132" fmla="*/ 344411 h 489555"/>
              <a:gd name="connsiteX133" fmla="*/ 1117789 w 3174303"/>
              <a:gd name="connsiteY133" fmla="*/ 359370 h 489555"/>
              <a:gd name="connsiteX134" fmla="*/ 1124567 w 3174303"/>
              <a:gd name="connsiteY134" fmla="*/ 375615 h 489555"/>
              <a:gd name="connsiteX135" fmla="*/ 1142553 w 3174303"/>
              <a:gd name="connsiteY135" fmla="*/ 382130 h 489555"/>
              <a:gd name="connsiteX136" fmla="*/ 1174030 w 3174303"/>
              <a:gd name="connsiteY136" fmla="*/ 371029 h 489555"/>
              <a:gd name="connsiteX137" fmla="*/ 1197432 w 3174303"/>
              <a:gd name="connsiteY137" fmla="*/ 356139 h 489555"/>
              <a:gd name="connsiteX138" fmla="*/ 1197812 w 3174303"/>
              <a:gd name="connsiteY138" fmla="*/ 355890 h 489555"/>
              <a:gd name="connsiteX139" fmla="*/ 1197269 w 3174303"/>
              <a:gd name="connsiteY139" fmla="*/ 351976 h 489555"/>
              <a:gd name="connsiteX140" fmla="*/ 1221701 w 3174303"/>
              <a:gd name="connsiteY140" fmla="*/ 285448 h 489555"/>
              <a:gd name="connsiteX141" fmla="*/ 1283616 w 3174303"/>
              <a:gd name="connsiteY141" fmla="*/ 225323 h 489555"/>
              <a:gd name="connsiteX142" fmla="*/ 1350792 w 3174303"/>
              <a:gd name="connsiteY142" fmla="*/ 201154 h 489555"/>
              <a:gd name="connsiteX143" fmla="*/ 1376965 w 3174303"/>
              <a:gd name="connsiteY143" fmla="*/ 207615 h 489555"/>
              <a:gd name="connsiteX144" fmla="*/ 1388597 w 3174303"/>
              <a:gd name="connsiteY144" fmla="*/ 225489 h 489555"/>
              <a:gd name="connsiteX145" fmla="*/ 1381203 w 3174303"/>
              <a:gd name="connsiteY145" fmla="*/ 237673 h 489555"/>
              <a:gd name="connsiteX146" fmla="*/ 1397533 w 3174303"/>
              <a:gd name="connsiteY146" fmla="*/ 247311 h 489555"/>
              <a:gd name="connsiteX147" fmla="*/ 1402731 w 3174303"/>
              <a:gd name="connsiteY147" fmla="*/ 270570 h 489555"/>
              <a:gd name="connsiteX148" fmla="*/ 1375149 w 3174303"/>
              <a:gd name="connsiteY148" fmla="*/ 355041 h 489555"/>
              <a:gd name="connsiteX149" fmla="*/ 1376729 w 3174303"/>
              <a:gd name="connsiteY149" fmla="*/ 355293 h 489555"/>
              <a:gd name="connsiteX150" fmla="*/ 1380180 w 3174303"/>
              <a:gd name="connsiteY150" fmla="*/ 363324 h 489555"/>
              <a:gd name="connsiteX151" fmla="*/ 1381203 w 3174303"/>
              <a:gd name="connsiteY151" fmla="*/ 369593 h 489555"/>
              <a:gd name="connsiteX152" fmla="*/ 1407489 w 3174303"/>
              <a:gd name="connsiteY152" fmla="*/ 345127 h 489555"/>
              <a:gd name="connsiteX153" fmla="*/ 1423972 w 3174303"/>
              <a:gd name="connsiteY153" fmla="*/ 334087 h 489555"/>
              <a:gd name="connsiteX154" fmla="*/ 1425072 w 3174303"/>
              <a:gd name="connsiteY154" fmla="*/ 329629 h 489555"/>
              <a:gd name="connsiteX155" fmla="*/ 1450291 w 3174303"/>
              <a:gd name="connsiteY155" fmla="*/ 286884 h 489555"/>
              <a:gd name="connsiteX156" fmla="*/ 1485985 w 3174303"/>
              <a:gd name="connsiteY156" fmla="*/ 243089 h 489555"/>
              <a:gd name="connsiteX157" fmla="*/ 1520757 w 3174303"/>
              <a:gd name="connsiteY157" fmla="*/ 229411 h 489555"/>
              <a:gd name="connsiteX158" fmla="*/ 1540474 w 3174303"/>
              <a:gd name="connsiteY158" fmla="*/ 235524 h 489555"/>
              <a:gd name="connsiteX159" fmla="*/ 1548468 w 3174303"/>
              <a:gd name="connsiteY159" fmla="*/ 250381 h 489555"/>
              <a:gd name="connsiteX160" fmla="*/ 1541267 w 3174303"/>
              <a:gd name="connsiteY160" fmla="*/ 267098 h 489555"/>
              <a:gd name="connsiteX161" fmla="*/ 1529833 w 3174303"/>
              <a:gd name="connsiteY161" fmla="*/ 279881 h 489555"/>
              <a:gd name="connsiteX162" fmla="*/ 1479845 w 3174303"/>
              <a:gd name="connsiteY162" fmla="*/ 349951 h 489555"/>
              <a:gd name="connsiteX163" fmla="*/ 1479041 w 3174303"/>
              <a:gd name="connsiteY163" fmla="*/ 353198 h 489555"/>
              <a:gd name="connsiteX164" fmla="*/ 1489264 w 3174303"/>
              <a:gd name="connsiteY164" fmla="*/ 342632 h 489555"/>
              <a:gd name="connsiteX165" fmla="*/ 1594850 w 3174303"/>
              <a:gd name="connsiteY165" fmla="*/ 237721 h 489555"/>
              <a:gd name="connsiteX166" fmla="*/ 1650599 w 3174303"/>
              <a:gd name="connsiteY166" fmla="*/ 209223 h 489555"/>
              <a:gd name="connsiteX167" fmla="*/ 1667052 w 3174303"/>
              <a:gd name="connsiteY167" fmla="*/ 228061 h 489555"/>
              <a:gd name="connsiteX168" fmla="*/ 1672930 w 3174303"/>
              <a:gd name="connsiteY168" fmla="*/ 259125 h 489555"/>
              <a:gd name="connsiteX169" fmla="*/ 1658807 w 3174303"/>
              <a:gd name="connsiteY169" fmla="*/ 279892 h 489555"/>
              <a:gd name="connsiteX170" fmla="*/ 1615665 w 3174303"/>
              <a:gd name="connsiteY170" fmla="*/ 337564 h 489555"/>
              <a:gd name="connsiteX171" fmla="*/ 1600942 w 3174303"/>
              <a:gd name="connsiteY171" fmla="*/ 370814 h 489555"/>
              <a:gd name="connsiteX172" fmla="*/ 1605529 w 3174303"/>
              <a:gd name="connsiteY172" fmla="*/ 378765 h 489555"/>
              <a:gd name="connsiteX173" fmla="*/ 1685039 w 3174303"/>
              <a:gd name="connsiteY173" fmla="*/ 332334 h 489555"/>
              <a:gd name="connsiteX174" fmla="*/ 1685039 w 3174303"/>
              <a:gd name="connsiteY174" fmla="*/ 364878 h 489555"/>
              <a:gd name="connsiteX175" fmla="*/ 1615275 w 3174303"/>
              <a:gd name="connsiteY175" fmla="*/ 430811 h 489555"/>
              <a:gd name="connsiteX176" fmla="*/ 1564488 w 3174303"/>
              <a:gd name="connsiteY176" fmla="*/ 455703 h 489555"/>
              <a:gd name="connsiteX177" fmla="*/ 1539922 w 3174303"/>
              <a:gd name="connsiteY177" fmla="*/ 443300 h 489555"/>
              <a:gd name="connsiteX178" fmla="*/ 1532062 w 3174303"/>
              <a:gd name="connsiteY178" fmla="*/ 413194 h 489555"/>
              <a:gd name="connsiteX179" fmla="*/ 1544894 w 3174303"/>
              <a:gd name="connsiteY179" fmla="*/ 369759 h 489555"/>
              <a:gd name="connsiteX180" fmla="*/ 1589251 w 3174303"/>
              <a:gd name="connsiteY180" fmla="*/ 300295 h 489555"/>
              <a:gd name="connsiteX181" fmla="*/ 1497344 w 3174303"/>
              <a:gd name="connsiteY181" fmla="*/ 402211 h 489555"/>
              <a:gd name="connsiteX182" fmla="*/ 1470319 w 3174303"/>
              <a:gd name="connsiteY182" fmla="*/ 434529 h 489555"/>
              <a:gd name="connsiteX183" fmla="*/ 1455499 w 3174303"/>
              <a:gd name="connsiteY183" fmla="*/ 440230 h 489555"/>
              <a:gd name="connsiteX184" fmla="*/ 1429439 w 3174303"/>
              <a:gd name="connsiteY184" fmla="*/ 415343 h 489555"/>
              <a:gd name="connsiteX185" fmla="*/ 1422648 w 3174303"/>
              <a:gd name="connsiteY185" fmla="*/ 389413 h 489555"/>
              <a:gd name="connsiteX186" fmla="*/ 1421001 w 3174303"/>
              <a:gd name="connsiteY186" fmla="*/ 369021 h 489555"/>
              <a:gd name="connsiteX187" fmla="*/ 1405835 w 3174303"/>
              <a:gd name="connsiteY187" fmla="*/ 382193 h 489555"/>
              <a:gd name="connsiteX188" fmla="*/ 1388248 w 3174303"/>
              <a:gd name="connsiteY188" fmla="*/ 393505 h 489555"/>
              <a:gd name="connsiteX189" fmla="*/ 1349185 w 3174303"/>
              <a:gd name="connsiteY189" fmla="*/ 400539 h 489555"/>
              <a:gd name="connsiteX190" fmla="*/ 1270736 w 3174303"/>
              <a:gd name="connsiteY190" fmla="*/ 450999 h 489555"/>
              <a:gd name="connsiteX191" fmla="*/ 1218449 w 3174303"/>
              <a:gd name="connsiteY191" fmla="*/ 422158 h 489555"/>
              <a:gd name="connsiteX192" fmla="*/ 1206128 w 3174303"/>
              <a:gd name="connsiteY192" fmla="*/ 397365 h 489555"/>
              <a:gd name="connsiteX193" fmla="*/ 1199019 w 3174303"/>
              <a:gd name="connsiteY193" fmla="*/ 405276 h 489555"/>
              <a:gd name="connsiteX194" fmla="*/ 1116321 w 3174303"/>
              <a:gd name="connsiteY194" fmla="*/ 454364 h 489555"/>
              <a:gd name="connsiteX195" fmla="*/ 1072639 w 3174303"/>
              <a:gd name="connsiteY195" fmla="*/ 423540 h 489555"/>
              <a:gd name="connsiteX196" fmla="*/ 1058924 w 3174303"/>
              <a:gd name="connsiteY196" fmla="*/ 365268 h 489555"/>
              <a:gd name="connsiteX197" fmla="*/ 1036954 w 3174303"/>
              <a:gd name="connsiteY197" fmla="*/ 388315 h 489555"/>
              <a:gd name="connsiteX198" fmla="*/ 921318 w 3174303"/>
              <a:gd name="connsiteY198" fmla="*/ 465122 h 489555"/>
              <a:gd name="connsiteX199" fmla="*/ 891492 w 3174303"/>
              <a:gd name="connsiteY199" fmla="*/ 451128 h 489555"/>
              <a:gd name="connsiteX200" fmla="*/ 881499 w 3174303"/>
              <a:gd name="connsiteY200" fmla="*/ 418574 h 489555"/>
              <a:gd name="connsiteX201" fmla="*/ 905041 w 3174303"/>
              <a:gd name="connsiteY201" fmla="*/ 344700 h 489555"/>
              <a:gd name="connsiteX202" fmla="*/ 894232 w 3174303"/>
              <a:gd name="connsiteY202" fmla="*/ 357867 h 489555"/>
              <a:gd name="connsiteX203" fmla="*/ 888844 w 3174303"/>
              <a:gd name="connsiteY203" fmla="*/ 361774 h 489555"/>
              <a:gd name="connsiteX204" fmla="*/ 888844 w 3174303"/>
              <a:gd name="connsiteY204" fmla="*/ 366142 h 489555"/>
              <a:gd name="connsiteX205" fmla="*/ 819278 w 3174303"/>
              <a:gd name="connsiteY205" fmla="*/ 429954 h 489555"/>
              <a:gd name="connsiteX206" fmla="*/ 746754 w 3174303"/>
              <a:gd name="connsiteY206" fmla="*/ 463783 h 489555"/>
              <a:gd name="connsiteX207" fmla="*/ 693198 w 3174303"/>
              <a:gd name="connsiteY207" fmla="*/ 429027 h 489555"/>
              <a:gd name="connsiteX208" fmla="*/ 673289 w 3174303"/>
              <a:gd name="connsiteY208" fmla="*/ 356005 h 489555"/>
              <a:gd name="connsiteX209" fmla="*/ 680489 w 3174303"/>
              <a:gd name="connsiteY209" fmla="*/ 319460 h 489555"/>
              <a:gd name="connsiteX210" fmla="*/ 720340 w 3174303"/>
              <a:gd name="connsiteY210" fmla="*/ 270661 h 489555"/>
              <a:gd name="connsiteX211" fmla="*/ 785829 w 3174303"/>
              <a:gd name="connsiteY211" fmla="*/ 216713 h 489555"/>
              <a:gd name="connsiteX212" fmla="*/ 835555 w 3174303"/>
              <a:gd name="connsiteY212" fmla="*/ 196450 h 489555"/>
              <a:gd name="connsiteX213" fmla="*/ 860292 w 3174303"/>
              <a:gd name="connsiteY213" fmla="*/ 205740 h 489555"/>
              <a:gd name="connsiteX214" fmla="*/ 870006 w 3174303"/>
              <a:gd name="connsiteY214" fmla="*/ 229529 h 489555"/>
              <a:gd name="connsiteX215" fmla="*/ 846453 w 3174303"/>
              <a:gd name="connsiteY215" fmla="*/ 284559 h 489555"/>
              <a:gd name="connsiteX216" fmla="*/ 807309 w 3174303"/>
              <a:gd name="connsiteY216" fmla="*/ 316443 h 489555"/>
              <a:gd name="connsiteX217" fmla="*/ 791696 w 3174303"/>
              <a:gd name="connsiteY217" fmla="*/ 299684 h 489555"/>
              <a:gd name="connsiteX218" fmla="*/ 792111 w 3174303"/>
              <a:gd name="connsiteY218" fmla="*/ 295148 h 489555"/>
              <a:gd name="connsiteX219" fmla="*/ 788397 w 3174303"/>
              <a:gd name="connsiteY219" fmla="*/ 297633 h 489555"/>
              <a:gd name="connsiteX220" fmla="*/ 768374 w 3174303"/>
              <a:gd name="connsiteY220" fmla="*/ 311830 h 489555"/>
              <a:gd name="connsiteX221" fmla="*/ 733714 w 3174303"/>
              <a:gd name="connsiteY221" fmla="*/ 340907 h 489555"/>
              <a:gd name="connsiteX222" fmla="*/ 725356 w 3174303"/>
              <a:gd name="connsiteY222" fmla="*/ 360045 h 489555"/>
              <a:gd name="connsiteX223" fmla="*/ 735192 w 3174303"/>
              <a:gd name="connsiteY223" fmla="*/ 387091 h 489555"/>
              <a:gd name="connsiteX224" fmla="*/ 762228 w 3174303"/>
              <a:gd name="connsiteY224" fmla="*/ 396928 h 489555"/>
              <a:gd name="connsiteX225" fmla="*/ 810411 w 3174303"/>
              <a:gd name="connsiteY225" fmla="*/ 382028 h 489555"/>
              <a:gd name="connsiteX226" fmla="*/ 864975 w 3174303"/>
              <a:gd name="connsiteY226" fmla="*/ 349621 h 489555"/>
              <a:gd name="connsiteX227" fmla="*/ 873419 w 3174303"/>
              <a:gd name="connsiteY227" fmla="*/ 344218 h 489555"/>
              <a:gd name="connsiteX228" fmla="*/ 873419 w 3174303"/>
              <a:gd name="connsiteY228" fmla="*/ 340553 h 489555"/>
              <a:gd name="connsiteX229" fmla="*/ 956851 w 3174303"/>
              <a:gd name="connsiteY229" fmla="*/ 247863 h 489555"/>
              <a:gd name="connsiteX230" fmla="*/ 916453 w 3174303"/>
              <a:gd name="connsiteY230" fmla="*/ 250735 h 489555"/>
              <a:gd name="connsiteX231" fmla="*/ 903830 w 3174303"/>
              <a:gd name="connsiteY231" fmla="*/ 253875 h 489555"/>
              <a:gd name="connsiteX232" fmla="*/ 894947 w 3174303"/>
              <a:gd name="connsiteY232" fmla="*/ 242988 h 489555"/>
              <a:gd name="connsiteX233" fmla="*/ 913550 w 3174303"/>
              <a:gd name="connsiteY233" fmla="*/ 203222 h 489555"/>
              <a:gd name="connsiteX234" fmla="*/ 950754 w 3174303"/>
              <a:gd name="connsiteY234" fmla="*/ 169736 h 489555"/>
              <a:gd name="connsiteX235" fmla="*/ 1008501 w 3174303"/>
              <a:gd name="connsiteY235" fmla="*/ 164153 h 489555"/>
              <a:gd name="connsiteX236" fmla="*/ 1039426 w 3174303"/>
              <a:gd name="connsiteY236" fmla="*/ 122142 h 489555"/>
              <a:gd name="connsiteX237" fmla="*/ 1076727 w 3174303"/>
              <a:gd name="connsiteY237" fmla="*/ 106963 h 489555"/>
              <a:gd name="connsiteX238" fmla="*/ 376024 w 3174303"/>
              <a:gd name="connsiteY238" fmla="*/ 43055 h 489555"/>
              <a:gd name="connsiteX239" fmla="*/ 433556 w 3174303"/>
              <a:gd name="connsiteY239" fmla="*/ 48402 h 489555"/>
              <a:gd name="connsiteX240" fmla="*/ 464154 w 3174303"/>
              <a:gd name="connsiteY240" fmla="*/ 60929 h 489555"/>
              <a:gd name="connsiteX241" fmla="*/ 473032 w 3174303"/>
              <a:gd name="connsiteY241" fmla="*/ 81514 h 489555"/>
              <a:gd name="connsiteX242" fmla="*/ 466630 w 3174303"/>
              <a:gd name="connsiteY242" fmla="*/ 118536 h 489555"/>
              <a:gd name="connsiteX243" fmla="*/ 451317 w 3174303"/>
              <a:gd name="connsiteY243" fmla="*/ 139416 h 489555"/>
              <a:gd name="connsiteX244" fmla="*/ 419111 w 3174303"/>
              <a:gd name="connsiteY244" fmla="*/ 153566 h 489555"/>
              <a:gd name="connsiteX245" fmla="*/ 390602 w 3174303"/>
              <a:gd name="connsiteY245" fmla="*/ 164469 h 489555"/>
              <a:gd name="connsiteX246" fmla="*/ 359479 w 3174303"/>
              <a:gd name="connsiteY246" fmla="*/ 182841 h 489555"/>
              <a:gd name="connsiteX247" fmla="*/ 343556 w 3174303"/>
              <a:gd name="connsiteY247" fmla="*/ 191306 h 489555"/>
              <a:gd name="connsiteX248" fmla="*/ 332165 w 3174303"/>
              <a:gd name="connsiteY248" fmla="*/ 181758 h 489555"/>
              <a:gd name="connsiteX249" fmla="*/ 344241 w 3174303"/>
              <a:gd name="connsiteY249" fmla="*/ 161640 h 489555"/>
              <a:gd name="connsiteX250" fmla="*/ 373045 w 3174303"/>
              <a:gd name="connsiteY250" fmla="*/ 140986 h 489555"/>
              <a:gd name="connsiteX251" fmla="*/ 390694 w 3174303"/>
              <a:gd name="connsiteY251" fmla="*/ 131974 h 489555"/>
              <a:gd name="connsiteX252" fmla="*/ 372659 w 3174303"/>
              <a:gd name="connsiteY252" fmla="*/ 135467 h 489555"/>
              <a:gd name="connsiteX253" fmla="*/ 222710 w 3174303"/>
              <a:gd name="connsiteY253" fmla="*/ 158013 h 489555"/>
              <a:gd name="connsiteX254" fmla="*/ 160865 w 3174303"/>
              <a:gd name="connsiteY254" fmla="*/ 203961 h 489555"/>
              <a:gd name="connsiteX255" fmla="*/ 163281 w 3174303"/>
              <a:gd name="connsiteY255" fmla="*/ 210964 h 489555"/>
              <a:gd name="connsiteX256" fmla="*/ 172234 w 3174303"/>
              <a:gd name="connsiteY256" fmla="*/ 216134 h 489555"/>
              <a:gd name="connsiteX257" fmla="*/ 246825 w 3174303"/>
              <a:gd name="connsiteY257" fmla="*/ 238112 h 489555"/>
              <a:gd name="connsiteX258" fmla="*/ 312630 w 3174303"/>
              <a:gd name="connsiteY258" fmla="*/ 262527 h 489555"/>
              <a:gd name="connsiteX259" fmla="*/ 361944 w 3174303"/>
              <a:gd name="connsiteY259" fmla="*/ 291786 h 489555"/>
              <a:gd name="connsiteX260" fmla="*/ 388293 w 3174303"/>
              <a:gd name="connsiteY260" fmla="*/ 321560 h 489555"/>
              <a:gd name="connsiteX261" fmla="*/ 396340 w 3174303"/>
              <a:gd name="connsiteY261" fmla="*/ 353316 h 489555"/>
              <a:gd name="connsiteX262" fmla="*/ 371722 w 3174303"/>
              <a:gd name="connsiteY262" fmla="*/ 418622 h 489555"/>
              <a:gd name="connsiteX263" fmla="*/ 277242 w 3174303"/>
              <a:gd name="connsiteY263" fmla="*/ 471107 h 489555"/>
              <a:gd name="connsiteX264" fmla="*/ 134494 w 3174303"/>
              <a:gd name="connsiteY264" fmla="*/ 489350 h 489555"/>
              <a:gd name="connsiteX265" fmla="*/ 55128 w 3174303"/>
              <a:gd name="connsiteY265" fmla="*/ 461647 h 489555"/>
              <a:gd name="connsiteX266" fmla="*/ 1834 w 3174303"/>
              <a:gd name="connsiteY266" fmla="*/ 438762 h 489555"/>
              <a:gd name="connsiteX267" fmla="*/ 22773 w 3174303"/>
              <a:gd name="connsiteY267" fmla="*/ 392240 h 489555"/>
              <a:gd name="connsiteX268" fmla="*/ 121721 w 3174303"/>
              <a:gd name="connsiteY268" fmla="*/ 393563 h 489555"/>
              <a:gd name="connsiteX269" fmla="*/ 232895 w 3174303"/>
              <a:gd name="connsiteY269" fmla="*/ 388977 h 489555"/>
              <a:gd name="connsiteX270" fmla="*/ 294697 w 3174303"/>
              <a:gd name="connsiteY270" fmla="*/ 373306 h 489555"/>
              <a:gd name="connsiteX271" fmla="*/ 340234 w 3174303"/>
              <a:gd name="connsiteY271" fmla="*/ 348001 h 489555"/>
              <a:gd name="connsiteX272" fmla="*/ 238917 w 3174303"/>
              <a:gd name="connsiteY272" fmla="*/ 297819 h 489555"/>
              <a:gd name="connsiteX273" fmla="*/ 155721 w 3174303"/>
              <a:gd name="connsiteY273" fmla="*/ 273843 h 489555"/>
              <a:gd name="connsiteX274" fmla="*/ 106156 w 3174303"/>
              <a:gd name="connsiteY274" fmla="*/ 245886 h 489555"/>
              <a:gd name="connsiteX275" fmla="*/ 96024 w 3174303"/>
              <a:gd name="connsiteY275" fmla="*/ 220785 h 489555"/>
              <a:gd name="connsiteX276" fmla="*/ 120638 w 3174303"/>
              <a:gd name="connsiteY276" fmla="*/ 129043 h 489555"/>
              <a:gd name="connsiteX277" fmla="*/ 218386 w 3174303"/>
              <a:gd name="connsiteY277" fmla="*/ 65478 h 489555"/>
              <a:gd name="connsiteX278" fmla="*/ 376024 w 3174303"/>
              <a:gd name="connsiteY278" fmla="*/ 43055 h 489555"/>
              <a:gd name="connsiteX279" fmla="*/ 3151972 w 3174303"/>
              <a:gd name="connsiteY279" fmla="*/ 24217 h 489555"/>
              <a:gd name="connsiteX280" fmla="*/ 3174303 w 3174303"/>
              <a:gd name="connsiteY280" fmla="*/ 44513 h 489555"/>
              <a:gd name="connsiteX281" fmla="*/ 2946907 w 3174303"/>
              <a:gd name="connsiteY281" fmla="*/ 340318 h 489555"/>
              <a:gd name="connsiteX282" fmla="*/ 2946907 w 3174303"/>
              <a:gd name="connsiteY282" fmla="*/ 359241 h 489555"/>
              <a:gd name="connsiteX283" fmla="*/ 3057353 w 3174303"/>
              <a:gd name="connsiteY283" fmla="*/ 241123 h 489555"/>
              <a:gd name="connsiteX284" fmla="*/ 3130444 w 3174303"/>
              <a:gd name="connsiteY284" fmla="*/ 202504 h 489555"/>
              <a:gd name="connsiteX285" fmla="*/ 3151452 w 3174303"/>
              <a:gd name="connsiteY285" fmla="*/ 216027 h 489555"/>
              <a:gd name="connsiteX286" fmla="*/ 3158830 w 3174303"/>
              <a:gd name="connsiteY286" fmla="*/ 248367 h 489555"/>
              <a:gd name="connsiteX287" fmla="*/ 3127798 w 3174303"/>
              <a:gd name="connsiteY287" fmla="*/ 314182 h 489555"/>
              <a:gd name="connsiteX288" fmla="*/ 3046477 w 3174303"/>
              <a:gd name="connsiteY288" fmla="*/ 373139 h 489555"/>
              <a:gd name="connsiteX289" fmla="*/ 3075955 w 3174303"/>
              <a:gd name="connsiteY289" fmla="*/ 392888 h 489555"/>
              <a:gd name="connsiteX290" fmla="*/ 3101180 w 3174303"/>
              <a:gd name="connsiteY290" fmla="*/ 383207 h 489555"/>
              <a:gd name="connsiteX291" fmla="*/ 3166910 w 3174303"/>
              <a:gd name="connsiteY291" fmla="*/ 333674 h 489555"/>
              <a:gd name="connsiteX292" fmla="*/ 3166910 w 3174303"/>
              <a:gd name="connsiteY292" fmla="*/ 365199 h 489555"/>
              <a:gd name="connsiteX293" fmla="*/ 3101158 w 3174303"/>
              <a:gd name="connsiteY293" fmla="*/ 434524 h 489555"/>
              <a:gd name="connsiteX294" fmla="*/ 3055092 w 3174303"/>
              <a:gd name="connsiteY294" fmla="*/ 457054 h 489555"/>
              <a:gd name="connsiteX295" fmla="*/ 3010027 w 3174303"/>
              <a:gd name="connsiteY295" fmla="*/ 434186 h 489555"/>
              <a:gd name="connsiteX296" fmla="*/ 2978133 w 3174303"/>
              <a:gd name="connsiteY296" fmla="*/ 374307 h 489555"/>
              <a:gd name="connsiteX297" fmla="*/ 2946875 w 3174303"/>
              <a:gd name="connsiteY297" fmla="*/ 421371 h 489555"/>
              <a:gd name="connsiteX298" fmla="*/ 2921211 w 3174303"/>
              <a:gd name="connsiteY298" fmla="*/ 442930 h 489555"/>
              <a:gd name="connsiteX299" fmla="*/ 2899020 w 3174303"/>
              <a:gd name="connsiteY299" fmla="*/ 414095 h 489555"/>
              <a:gd name="connsiteX300" fmla="*/ 2898424 w 3174303"/>
              <a:gd name="connsiteY300" fmla="*/ 405064 h 489555"/>
              <a:gd name="connsiteX301" fmla="*/ 2897326 w 3174303"/>
              <a:gd name="connsiteY301" fmla="*/ 406170 h 489555"/>
              <a:gd name="connsiteX302" fmla="*/ 2811733 w 3174303"/>
              <a:gd name="connsiteY302" fmla="*/ 460418 h 489555"/>
              <a:gd name="connsiteX303" fmla="*/ 2787350 w 3174303"/>
              <a:gd name="connsiteY303" fmla="*/ 448797 h 489555"/>
              <a:gd name="connsiteX304" fmla="*/ 2781322 w 3174303"/>
              <a:gd name="connsiteY304" fmla="*/ 417899 h 489555"/>
              <a:gd name="connsiteX305" fmla="*/ 2800160 w 3174303"/>
              <a:gd name="connsiteY305" fmla="*/ 352105 h 489555"/>
              <a:gd name="connsiteX306" fmla="*/ 2736879 w 3174303"/>
              <a:gd name="connsiteY306" fmla="*/ 429429 h 489555"/>
              <a:gd name="connsiteX307" fmla="*/ 2699379 w 3174303"/>
              <a:gd name="connsiteY307" fmla="*/ 450324 h 489555"/>
              <a:gd name="connsiteX308" fmla="*/ 2661913 w 3174303"/>
              <a:gd name="connsiteY308" fmla="*/ 417936 h 489555"/>
              <a:gd name="connsiteX309" fmla="*/ 2644076 w 3174303"/>
              <a:gd name="connsiteY309" fmla="*/ 359370 h 489555"/>
              <a:gd name="connsiteX310" fmla="*/ 2660284 w 3174303"/>
              <a:gd name="connsiteY310" fmla="*/ 308080 h 489555"/>
              <a:gd name="connsiteX311" fmla="*/ 2724234 w 3174303"/>
              <a:gd name="connsiteY311" fmla="*/ 248742 h 489555"/>
              <a:gd name="connsiteX312" fmla="*/ 2805566 w 3174303"/>
              <a:gd name="connsiteY312" fmla="*/ 200205 h 489555"/>
              <a:gd name="connsiteX313" fmla="*/ 2863532 w 3174303"/>
              <a:gd name="connsiteY313" fmla="*/ 186355 h 489555"/>
              <a:gd name="connsiteX314" fmla="*/ 2884894 w 3174303"/>
              <a:gd name="connsiteY314" fmla="*/ 199718 h 489555"/>
              <a:gd name="connsiteX315" fmla="*/ 2894608 w 3174303"/>
              <a:gd name="connsiteY315" fmla="*/ 223474 h 489555"/>
              <a:gd name="connsiteX316" fmla="*/ 2874430 w 3174303"/>
              <a:gd name="connsiteY316" fmla="*/ 242602 h 489555"/>
              <a:gd name="connsiteX317" fmla="*/ 2887889 w 3174303"/>
              <a:gd name="connsiteY317" fmla="*/ 273934 h 489555"/>
              <a:gd name="connsiteX318" fmla="*/ 2870348 w 3174303"/>
              <a:gd name="connsiteY318" fmla="*/ 307710 h 489555"/>
              <a:gd name="connsiteX319" fmla="*/ 2847555 w 3174303"/>
              <a:gd name="connsiteY319" fmla="*/ 340307 h 489555"/>
              <a:gd name="connsiteX320" fmla="*/ 2843483 w 3174303"/>
              <a:gd name="connsiteY320" fmla="*/ 360045 h 489555"/>
              <a:gd name="connsiteX321" fmla="*/ 2856139 w 3174303"/>
              <a:gd name="connsiteY321" fmla="*/ 378765 h 489555"/>
              <a:gd name="connsiteX322" fmla="*/ 2887919 w 3174303"/>
              <a:gd name="connsiteY322" fmla="*/ 367661 h 489555"/>
              <a:gd name="connsiteX323" fmla="*/ 2905294 w 3174303"/>
              <a:gd name="connsiteY323" fmla="*/ 357004 h 489555"/>
              <a:gd name="connsiteX324" fmla="*/ 2920440 w 3174303"/>
              <a:gd name="connsiteY324" fmla="*/ 289295 h 489555"/>
              <a:gd name="connsiteX325" fmla="*/ 3001632 w 3174303"/>
              <a:gd name="connsiteY325" fmla="*/ 165519 h 489555"/>
              <a:gd name="connsiteX326" fmla="*/ 3095024 w 3174303"/>
              <a:gd name="connsiteY326" fmla="*/ 57929 h 489555"/>
              <a:gd name="connsiteX327" fmla="*/ 3151972 w 3174303"/>
              <a:gd name="connsiteY327" fmla="*/ 24217 h 489555"/>
              <a:gd name="connsiteX328" fmla="*/ 2124555 w 3174303"/>
              <a:gd name="connsiteY328" fmla="*/ 0 h 489555"/>
              <a:gd name="connsiteX329" fmla="*/ 2222689 w 3174303"/>
              <a:gd name="connsiteY329" fmla="*/ 24201 h 489555"/>
              <a:gd name="connsiteX330" fmla="*/ 2255200 w 3174303"/>
              <a:gd name="connsiteY330" fmla="*/ 84214 h 489555"/>
              <a:gd name="connsiteX331" fmla="*/ 2195734 w 3174303"/>
              <a:gd name="connsiteY331" fmla="*/ 171798 h 489555"/>
              <a:gd name="connsiteX332" fmla="*/ 2000126 w 3174303"/>
              <a:gd name="connsiteY332" fmla="*/ 228650 h 489555"/>
              <a:gd name="connsiteX333" fmla="*/ 1986763 w 3174303"/>
              <a:gd name="connsiteY333" fmla="*/ 236987 h 489555"/>
              <a:gd name="connsiteX334" fmla="*/ 2121223 w 3174303"/>
              <a:gd name="connsiteY334" fmla="*/ 268480 h 489555"/>
              <a:gd name="connsiteX335" fmla="*/ 2167739 w 3174303"/>
              <a:gd name="connsiteY335" fmla="*/ 330448 h 489555"/>
              <a:gd name="connsiteX336" fmla="*/ 2133101 w 3174303"/>
              <a:gd name="connsiteY336" fmla="*/ 391602 h 489555"/>
              <a:gd name="connsiteX337" fmla="*/ 2044633 w 3174303"/>
              <a:gd name="connsiteY337" fmla="*/ 441880 h 489555"/>
              <a:gd name="connsiteX338" fmla="*/ 1944919 w 3174303"/>
              <a:gd name="connsiteY338" fmla="*/ 461768 h 489555"/>
              <a:gd name="connsiteX339" fmla="*/ 1861985 w 3174303"/>
              <a:gd name="connsiteY339" fmla="*/ 441339 h 489555"/>
              <a:gd name="connsiteX340" fmla="*/ 1832437 w 3174303"/>
              <a:gd name="connsiteY340" fmla="*/ 386288 h 489555"/>
              <a:gd name="connsiteX341" fmla="*/ 1850777 w 3174303"/>
              <a:gd name="connsiteY341" fmla="*/ 328734 h 489555"/>
              <a:gd name="connsiteX342" fmla="*/ 1902410 w 3174303"/>
              <a:gd name="connsiteY342" fmla="*/ 264269 h 489555"/>
              <a:gd name="connsiteX343" fmla="*/ 1853289 w 3174303"/>
              <a:gd name="connsiteY343" fmla="*/ 232218 h 489555"/>
              <a:gd name="connsiteX344" fmla="*/ 1867890 w 3174303"/>
              <a:gd name="connsiteY344" fmla="*/ 210005 h 489555"/>
              <a:gd name="connsiteX345" fmla="*/ 1952462 w 3174303"/>
              <a:gd name="connsiteY345" fmla="*/ 196889 h 489555"/>
              <a:gd name="connsiteX346" fmla="*/ 2084854 w 3174303"/>
              <a:gd name="connsiteY346" fmla="*/ 104949 h 489555"/>
              <a:gd name="connsiteX347" fmla="*/ 2096427 w 3174303"/>
              <a:gd name="connsiteY347" fmla="*/ 113136 h 489555"/>
              <a:gd name="connsiteX348" fmla="*/ 2075146 w 3174303"/>
              <a:gd name="connsiteY348" fmla="*/ 141961 h 489555"/>
              <a:gd name="connsiteX349" fmla="*/ 2026454 w 3174303"/>
              <a:gd name="connsiteY349" fmla="*/ 187684 h 489555"/>
              <a:gd name="connsiteX350" fmla="*/ 2193714 w 3174303"/>
              <a:gd name="connsiteY350" fmla="*/ 115825 h 489555"/>
              <a:gd name="connsiteX351" fmla="*/ 2116476 w 3174303"/>
              <a:gd name="connsiteY351" fmla="*/ 82317 h 489555"/>
              <a:gd name="connsiteX352" fmla="*/ 2003630 w 3174303"/>
              <a:gd name="connsiteY352" fmla="*/ 97689 h 489555"/>
              <a:gd name="connsiteX353" fmla="*/ 1959194 w 3174303"/>
              <a:gd name="connsiteY353" fmla="*/ 109574 h 489555"/>
              <a:gd name="connsiteX354" fmla="*/ 1946539 w 3174303"/>
              <a:gd name="connsiteY354" fmla="*/ 113771 h 489555"/>
              <a:gd name="connsiteX355" fmla="*/ 1956878 w 3174303"/>
              <a:gd name="connsiteY355" fmla="*/ 118871 h 489555"/>
              <a:gd name="connsiteX356" fmla="*/ 1960521 w 3174303"/>
              <a:gd name="connsiteY356" fmla="*/ 127270 h 489555"/>
              <a:gd name="connsiteX357" fmla="*/ 1908593 w 3174303"/>
              <a:gd name="connsiteY357" fmla="*/ 153105 h 489555"/>
              <a:gd name="connsiteX358" fmla="*/ 1837955 w 3174303"/>
              <a:gd name="connsiteY358" fmla="*/ 169114 h 489555"/>
              <a:gd name="connsiteX359" fmla="*/ 1818978 w 3174303"/>
              <a:gd name="connsiteY359" fmla="*/ 150137 h 489555"/>
              <a:gd name="connsiteX360" fmla="*/ 1834650 w 3174303"/>
              <a:gd name="connsiteY360" fmla="*/ 112675 h 489555"/>
              <a:gd name="connsiteX361" fmla="*/ 1867177 w 3174303"/>
              <a:gd name="connsiteY361" fmla="*/ 68993 h 489555"/>
              <a:gd name="connsiteX362" fmla="*/ 1894995 w 3174303"/>
              <a:gd name="connsiteY362" fmla="*/ 45627 h 489555"/>
              <a:gd name="connsiteX363" fmla="*/ 1954546 w 3174303"/>
              <a:gd name="connsiteY363" fmla="*/ 27534 h 489555"/>
              <a:gd name="connsiteX364" fmla="*/ 2046396 w 3174303"/>
              <a:gd name="connsiteY364" fmla="*/ 7094 h 489555"/>
              <a:gd name="connsiteX365" fmla="*/ 2124555 w 3174303"/>
              <a:gd name="connsiteY365" fmla="*/ 0 h 489555"/>
              <a:gd name="connsiteX0" fmla="*/ 1964442 w 3174303"/>
              <a:gd name="connsiteY0" fmla="*/ 271373 h 489555"/>
              <a:gd name="connsiteX1" fmla="*/ 1921366 w 3174303"/>
              <a:gd name="connsiteY1" fmla="*/ 324292 h 489555"/>
              <a:gd name="connsiteX2" fmla="*/ 1913436 w 3174303"/>
              <a:gd name="connsiteY2" fmla="*/ 344572 h 489555"/>
              <a:gd name="connsiteX3" fmla="*/ 1925888 w 3174303"/>
              <a:gd name="connsiteY3" fmla="*/ 367948 h 489555"/>
              <a:gd name="connsiteX4" fmla="*/ 1967797 w 3174303"/>
              <a:gd name="connsiteY4" fmla="*/ 380115 h 489555"/>
              <a:gd name="connsiteX5" fmla="*/ 2055734 w 3174303"/>
              <a:gd name="connsiteY5" fmla="*/ 359188 h 489555"/>
              <a:gd name="connsiteX6" fmla="*/ 2098859 w 3174303"/>
              <a:gd name="connsiteY6" fmla="*/ 316990 h 489555"/>
              <a:gd name="connsiteX7" fmla="*/ 2070918 w 3174303"/>
              <a:gd name="connsiteY7" fmla="*/ 293174 h 489555"/>
              <a:gd name="connsiteX8" fmla="*/ 1964442 w 3174303"/>
              <a:gd name="connsiteY8" fmla="*/ 271373 h 489555"/>
              <a:gd name="connsiteX9" fmla="*/ 3099000 w 3174303"/>
              <a:gd name="connsiteY9" fmla="*/ 267214 h 489555"/>
              <a:gd name="connsiteX10" fmla="*/ 3095206 w 3174303"/>
              <a:gd name="connsiteY10" fmla="*/ 268049 h 489555"/>
              <a:gd name="connsiteX11" fmla="*/ 3062759 w 3174303"/>
              <a:gd name="connsiteY11" fmla="*/ 288909 h 489555"/>
              <a:gd name="connsiteX12" fmla="*/ 3006111 w 3174303"/>
              <a:gd name="connsiteY12" fmla="*/ 339075 h 489555"/>
              <a:gd name="connsiteX13" fmla="*/ 3030060 w 3174303"/>
              <a:gd name="connsiteY13" fmla="*/ 350497 h 489555"/>
              <a:gd name="connsiteX14" fmla="*/ 3079963 w 3174303"/>
              <a:gd name="connsiteY14" fmla="*/ 302909 h 489555"/>
              <a:gd name="connsiteX15" fmla="*/ 3098156 w 3174303"/>
              <a:gd name="connsiteY15" fmla="*/ 271861 h 489555"/>
              <a:gd name="connsiteX16" fmla="*/ 3099000 w 3174303"/>
              <a:gd name="connsiteY16" fmla="*/ 267214 h 489555"/>
              <a:gd name="connsiteX17" fmla="*/ 1343934 w 3174303"/>
              <a:gd name="connsiteY17" fmla="*/ 260604 h 489555"/>
              <a:gd name="connsiteX18" fmla="*/ 1293297 w 3174303"/>
              <a:gd name="connsiteY18" fmla="*/ 299620 h 489555"/>
              <a:gd name="connsiteX19" fmla="*/ 1257690 w 3174303"/>
              <a:gd name="connsiteY19" fmla="*/ 346613 h 489555"/>
              <a:gd name="connsiteX20" fmla="*/ 1252026 w 3174303"/>
              <a:gd name="connsiteY20" fmla="*/ 377533 h 489555"/>
              <a:gd name="connsiteX21" fmla="*/ 1257009 w 3174303"/>
              <a:gd name="connsiteY21" fmla="*/ 388388 h 489555"/>
              <a:gd name="connsiteX22" fmla="*/ 1270736 w 3174303"/>
              <a:gd name="connsiteY22" fmla="*/ 392888 h 489555"/>
              <a:gd name="connsiteX23" fmla="*/ 1315677 w 3174303"/>
              <a:gd name="connsiteY23" fmla="*/ 373311 h 489555"/>
              <a:gd name="connsiteX24" fmla="*/ 1309622 w 3174303"/>
              <a:gd name="connsiteY24" fmla="*/ 346586 h 489555"/>
              <a:gd name="connsiteX25" fmla="*/ 1343934 w 3174303"/>
              <a:gd name="connsiteY25" fmla="*/ 260604 h 489555"/>
              <a:gd name="connsiteX26" fmla="*/ 2843890 w 3174303"/>
              <a:gd name="connsiteY26" fmla="*/ 252535 h 489555"/>
              <a:gd name="connsiteX27" fmla="*/ 2738722 w 3174303"/>
              <a:gd name="connsiteY27" fmla="*/ 313443 h 489555"/>
              <a:gd name="connsiteX28" fmla="*/ 2699509 w 3174303"/>
              <a:gd name="connsiteY28" fmla="*/ 368114 h 489555"/>
              <a:gd name="connsiteX29" fmla="*/ 2706109 w 3174303"/>
              <a:gd name="connsiteY29" fmla="*/ 385495 h 489555"/>
              <a:gd name="connsiteX30" fmla="*/ 2747921 w 3174303"/>
              <a:gd name="connsiteY30" fmla="*/ 359316 h 489555"/>
              <a:gd name="connsiteX31" fmla="*/ 2843890 w 3174303"/>
              <a:gd name="connsiteY31" fmla="*/ 252535 h 489555"/>
              <a:gd name="connsiteX32" fmla="*/ 2557103 w 3174303"/>
              <a:gd name="connsiteY32" fmla="*/ 246481 h 489555"/>
              <a:gd name="connsiteX33" fmla="*/ 2515413 w 3174303"/>
              <a:gd name="connsiteY33" fmla="*/ 272788 h 489555"/>
              <a:gd name="connsiteX34" fmla="*/ 2479864 w 3174303"/>
              <a:gd name="connsiteY34" fmla="*/ 324255 h 489555"/>
              <a:gd name="connsiteX35" fmla="*/ 2535398 w 3174303"/>
              <a:gd name="connsiteY35" fmla="*/ 282791 h 489555"/>
              <a:gd name="connsiteX36" fmla="*/ 2557649 w 3174303"/>
              <a:gd name="connsiteY36" fmla="*/ 247017 h 489555"/>
              <a:gd name="connsiteX37" fmla="*/ 2557103 w 3174303"/>
              <a:gd name="connsiteY37" fmla="*/ 246481 h 489555"/>
              <a:gd name="connsiteX38" fmla="*/ 604477 w 3174303"/>
              <a:gd name="connsiteY38" fmla="*/ 246481 h 489555"/>
              <a:gd name="connsiteX39" fmla="*/ 562788 w 3174303"/>
              <a:gd name="connsiteY39" fmla="*/ 272788 h 489555"/>
              <a:gd name="connsiteX40" fmla="*/ 527239 w 3174303"/>
              <a:gd name="connsiteY40" fmla="*/ 324255 h 489555"/>
              <a:gd name="connsiteX41" fmla="*/ 582773 w 3174303"/>
              <a:gd name="connsiteY41" fmla="*/ 282791 h 489555"/>
              <a:gd name="connsiteX42" fmla="*/ 605024 w 3174303"/>
              <a:gd name="connsiteY42" fmla="*/ 247017 h 489555"/>
              <a:gd name="connsiteX43" fmla="*/ 604477 w 3174303"/>
              <a:gd name="connsiteY43" fmla="*/ 246481 h 489555"/>
              <a:gd name="connsiteX44" fmla="*/ 622651 w 3174303"/>
              <a:gd name="connsiteY44" fmla="*/ 197114 h 489555"/>
              <a:gd name="connsiteX45" fmla="*/ 652869 w 3174303"/>
              <a:gd name="connsiteY45" fmla="*/ 206249 h 489555"/>
              <a:gd name="connsiteX46" fmla="*/ 664485 w 3174303"/>
              <a:gd name="connsiteY46" fmla="*/ 231543 h 489555"/>
              <a:gd name="connsiteX47" fmla="*/ 523874 w 3174303"/>
              <a:gd name="connsiteY47" fmla="*/ 357302 h 489555"/>
              <a:gd name="connsiteX48" fmla="*/ 523874 w 3174303"/>
              <a:gd name="connsiteY48" fmla="*/ 360720 h 489555"/>
              <a:gd name="connsiteX49" fmla="*/ 531166 w 3174303"/>
              <a:gd name="connsiteY49" fmla="*/ 386952 h 489555"/>
              <a:gd name="connsiteX50" fmla="*/ 551328 w 3174303"/>
              <a:gd name="connsiteY50" fmla="*/ 395589 h 489555"/>
              <a:gd name="connsiteX51" fmla="*/ 598241 w 3174303"/>
              <a:gd name="connsiteY51" fmla="*/ 380469 h 489555"/>
              <a:gd name="connsiteX52" fmla="*/ 667849 w 3174303"/>
              <a:gd name="connsiteY52" fmla="*/ 333674 h 489555"/>
              <a:gd name="connsiteX53" fmla="*/ 667849 w 3174303"/>
              <a:gd name="connsiteY53" fmla="*/ 363185 h 489555"/>
              <a:gd name="connsiteX54" fmla="*/ 525096 w 3174303"/>
              <a:gd name="connsiteY54" fmla="*/ 459743 h 489555"/>
              <a:gd name="connsiteX55" fmla="*/ 473420 w 3174303"/>
              <a:gd name="connsiteY55" fmla="*/ 433581 h 489555"/>
              <a:gd name="connsiteX56" fmla="*/ 454994 w 3174303"/>
              <a:gd name="connsiteY56" fmla="*/ 364749 h 489555"/>
              <a:gd name="connsiteX57" fmla="*/ 481007 w 3174303"/>
              <a:gd name="connsiteY57" fmla="*/ 289820 h 489555"/>
              <a:gd name="connsiteX58" fmla="*/ 548981 w 3174303"/>
              <a:gd name="connsiteY58" fmla="*/ 224042 h 489555"/>
              <a:gd name="connsiteX59" fmla="*/ 622651 w 3174303"/>
              <a:gd name="connsiteY59" fmla="*/ 197114 h 489555"/>
              <a:gd name="connsiteX60" fmla="*/ 2278930 w 3174303"/>
              <a:gd name="connsiteY60" fmla="*/ 191735 h 489555"/>
              <a:gd name="connsiteX61" fmla="*/ 2293867 w 3174303"/>
              <a:gd name="connsiteY61" fmla="*/ 203672 h 489555"/>
              <a:gd name="connsiteX62" fmla="*/ 2283773 w 3174303"/>
              <a:gd name="connsiteY62" fmla="*/ 219981 h 489555"/>
              <a:gd name="connsiteX63" fmla="*/ 2362361 w 3174303"/>
              <a:gd name="connsiteY63" fmla="*/ 209898 h 489555"/>
              <a:gd name="connsiteX64" fmla="*/ 2377835 w 3174303"/>
              <a:gd name="connsiteY64" fmla="*/ 213927 h 489555"/>
              <a:gd name="connsiteX65" fmla="*/ 2387141 w 3174303"/>
              <a:gd name="connsiteY65" fmla="*/ 228061 h 489555"/>
              <a:gd name="connsiteX66" fmla="*/ 2391412 w 3174303"/>
              <a:gd name="connsiteY66" fmla="*/ 248367 h 489555"/>
              <a:gd name="connsiteX67" fmla="*/ 2386793 w 3174303"/>
              <a:gd name="connsiteY67" fmla="*/ 267832 h 489555"/>
              <a:gd name="connsiteX68" fmla="*/ 2362576 w 3174303"/>
              <a:gd name="connsiteY68" fmla="*/ 296137 h 489555"/>
              <a:gd name="connsiteX69" fmla="*/ 2334929 w 3174303"/>
              <a:gd name="connsiteY69" fmla="*/ 334306 h 489555"/>
              <a:gd name="connsiteX70" fmla="*/ 2323463 w 3174303"/>
              <a:gd name="connsiteY70" fmla="*/ 365424 h 489555"/>
              <a:gd name="connsiteX71" fmla="*/ 2335444 w 3174303"/>
              <a:gd name="connsiteY71" fmla="*/ 374725 h 489555"/>
              <a:gd name="connsiteX72" fmla="*/ 2412275 w 3174303"/>
              <a:gd name="connsiteY72" fmla="*/ 332999 h 489555"/>
              <a:gd name="connsiteX73" fmla="*/ 2412275 w 3174303"/>
              <a:gd name="connsiteY73" fmla="*/ 338426 h 489555"/>
              <a:gd name="connsiteX74" fmla="*/ 2414122 w 3174303"/>
              <a:gd name="connsiteY74" fmla="*/ 327977 h 489555"/>
              <a:gd name="connsiteX75" fmla="*/ 2433632 w 3174303"/>
              <a:gd name="connsiteY75" fmla="*/ 289820 h 489555"/>
              <a:gd name="connsiteX76" fmla="*/ 2501606 w 3174303"/>
              <a:gd name="connsiteY76" fmla="*/ 224042 h 489555"/>
              <a:gd name="connsiteX77" fmla="*/ 2575276 w 3174303"/>
              <a:gd name="connsiteY77" fmla="*/ 197114 h 489555"/>
              <a:gd name="connsiteX78" fmla="*/ 2605495 w 3174303"/>
              <a:gd name="connsiteY78" fmla="*/ 206249 h 489555"/>
              <a:gd name="connsiteX79" fmla="*/ 2617110 w 3174303"/>
              <a:gd name="connsiteY79" fmla="*/ 231543 h 489555"/>
              <a:gd name="connsiteX80" fmla="*/ 2476499 w 3174303"/>
              <a:gd name="connsiteY80" fmla="*/ 357302 h 489555"/>
              <a:gd name="connsiteX81" fmla="*/ 2476499 w 3174303"/>
              <a:gd name="connsiteY81" fmla="*/ 360720 h 489555"/>
              <a:gd name="connsiteX82" fmla="*/ 2483791 w 3174303"/>
              <a:gd name="connsiteY82" fmla="*/ 386952 h 489555"/>
              <a:gd name="connsiteX83" fmla="*/ 2503953 w 3174303"/>
              <a:gd name="connsiteY83" fmla="*/ 395589 h 489555"/>
              <a:gd name="connsiteX84" fmla="*/ 2550866 w 3174303"/>
              <a:gd name="connsiteY84" fmla="*/ 380469 h 489555"/>
              <a:gd name="connsiteX85" fmla="*/ 2620474 w 3174303"/>
              <a:gd name="connsiteY85" fmla="*/ 333674 h 489555"/>
              <a:gd name="connsiteX86" fmla="*/ 2620474 w 3174303"/>
              <a:gd name="connsiteY86" fmla="*/ 363185 h 489555"/>
              <a:gd name="connsiteX87" fmla="*/ 2477721 w 3174303"/>
              <a:gd name="connsiteY87" fmla="*/ 459743 h 489555"/>
              <a:gd name="connsiteX88" fmla="*/ 2426045 w 3174303"/>
              <a:gd name="connsiteY88" fmla="*/ 433581 h 489555"/>
              <a:gd name="connsiteX89" fmla="*/ 2408771 w 3174303"/>
              <a:gd name="connsiteY89" fmla="*/ 385052 h 489555"/>
              <a:gd name="connsiteX90" fmla="*/ 2407875 w 3174303"/>
              <a:gd name="connsiteY90" fmla="*/ 369254 h 489555"/>
              <a:gd name="connsiteX91" fmla="*/ 2383067 w 3174303"/>
              <a:gd name="connsiteY91" fmla="*/ 395137 h 489555"/>
              <a:gd name="connsiteX92" fmla="*/ 2353049 w 3174303"/>
              <a:gd name="connsiteY92" fmla="*/ 423037 h 489555"/>
              <a:gd name="connsiteX93" fmla="*/ 2300457 w 3174303"/>
              <a:gd name="connsiteY93" fmla="*/ 449649 h 489555"/>
              <a:gd name="connsiteX94" fmla="*/ 2271123 w 3174303"/>
              <a:gd name="connsiteY94" fmla="*/ 432386 h 489555"/>
              <a:gd name="connsiteX95" fmla="*/ 2261313 w 3174303"/>
              <a:gd name="connsiteY95" fmla="*/ 393681 h 489555"/>
              <a:gd name="connsiteX96" fmla="*/ 2277269 w 3174303"/>
              <a:gd name="connsiteY96" fmla="*/ 341287 h 489555"/>
              <a:gd name="connsiteX97" fmla="*/ 2321192 w 3174303"/>
              <a:gd name="connsiteY97" fmla="*/ 286847 h 489555"/>
              <a:gd name="connsiteX98" fmla="*/ 2267967 w 3174303"/>
              <a:gd name="connsiteY98" fmla="*/ 298441 h 489555"/>
              <a:gd name="connsiteX99" fmla="*/ 2197394 w 3174303"/>
              <a:gd name="connsiteY99" fmla="*/ 372957 h 489555"/>
              <a:gd name="connsiteX100" fmla="*/ 2197394 w 3174303"/>
              <a:gd name="connsiteY100" fmla="*/ 342525 h 489555"/>
              <a:gd name="connsiteX101" fmla="*/ 2224312 w 3174303"/>
              <a:gd name="connsiteY101" fmla="*/ 313228 h 489555"/>
              <a:gd name="connsiteX102" fmla="*/ 2204124 w 3174303"/>
              <a:gd name="connsiteY102" fmla="*/ 284018 h 489555"/>
              <a:gd name="connsiteX103" fmla="*/ 2232413 w 3174303"/>
              <a:gd name="connsiteY103" fmla="*/ 225751 h 489555"/>
              <a:gd name="connsiteX104" fmla="*/ 2278930 w 3174303"/>
              <a:gd name="connsiteY104" fmla="*/ 191735 h 489555"/>
              <a:gd name="connsiteX105" fmla="*/ 1221945 w 3174303"/>
              <a:gd name="connsiteY105" fmla="*/ 115707 h 489555"/>
              <a:gd name="connsiteX106" fmla="*/ 1243344 w 3174303"/>
              <a:gd name="connsiteY106" fmla="*/ 124033 h 489555"/>
              <a:gd name="connsiteX107" fmla="*/ 1251670 w 3174303"/>
              <a:gd name="connsiteY107" fmla="*/ 144757 h 489555"/>
              <a:gd name="connsiteX108" fmla="*/ 1236802 w 3174303"/>
              <a:gd name="connsiteY108" fmla="*/ 180987 h 489555"/>
              <a:gd name="connsiteX109" fmla="*/ 1201757 w 3174303"/>
              <a:gd name="connsiteY109" fmla="*/ 200061 h 489555"/>
              <a:gd name="connsiteX110" fmla="*/ 1180626 w 3174303"/>
              <a:gd name="connsiteY110" fmla="*/ 191686 h 489555"/>
              <a:gd name="connsiteX111" fmla="*/ 1172696 w 3174303"/>
              <a:gd name="connsiteY111" fmla="*/ 171000 h 489555"/>
              <a:gd name="connsiteX112" fmla="*/ 1188528 w 3174303"/>
              <a:gd name="connsiteY112" fmla="*/ 134931 h 489555"/>
              <a:gd name="connsiteX113" fmla="*/ 1221945 w 3174303"/>
              <a:gd name="connsiteY113" fmla="*/ 115707 h 489555"/>
              <a:gd name="connsiteX114" fmla="*/ 1076727 w 3174303"/>
              <a:gd name="connsiteY114" fmla="*/ 106963 h 489555"/>
              <a:gd name="connsiteX115" fmla="*/ 1101748 w 3174303"/>
              <a:gd name="connsiteY115" fmla="*/ 121215 h 489555"/>
              <a:gd name="connsiteX116" fmla="*/ 1086371 w 3174303"/>
              <a:gd name="connsiteY116" fmla="*/ 146708 h 489555"/>
              <a:gd name="connsiteX117" fmla="*/ 1066097 w 3174303"/>
              <a:gd name="connsiteY117" fmla="*/ 166467 h 489555"/>
              <a:gd name="connsiteX118" fmla="*/ 1099734 w 3174303"/>
              <a:gd name="connsiteY118" fmla="*/ 171686 h 489555"/>
              <a:gd name="connsiteX119" fmla="*/ 1048888 w 3174303"/>
              <a:gd name="connsiteY119" fmla="*/ 253875 h 489555"/>
              <a:gd name="connsiteX120" fmla="*/ 1005629 w 3174303"/>
              <a:gd name="connsiteY120" fmla="*/ 250510 h 489555"/>
              <a:gd name="connsiteX121" fmla="*/ 965520 w 3174303"/>
              <a:gd name="connsiteY121" fmla="*/ 323880 h 489555"/>
              <a:gd name="connsiteX122" fmla="*/ 954419 w 3174303"/>
              <a:gd name="connsiteY122" fmla="*/ 373504 h 489555"/>
              <a:gd name="connsiteX123" fmla="*/ 965724 w 3174303"/>
              <a:gd name="connsiteY123" fmla="*/ 388184 h 489555"/>
              <a:gd name="connsiteX124" fmla="*/ 1059367 w 3174303"/>
              <a:gd name="connsiteY124" fmla="*/ 332999 h 489555"/>
              <a:gd name="connsiteX125" fmla="*/ 1059367 w 3174303"/>
              <a:gd name="connsiteY125" fmla="*/ 357633 h 489555"/>
              <a:gd name="connsiteX126" fmla="*/ 1068245 w 3174303"/>
              <a:gd name="connsiteY126" fmla="*/ 314056 h 489555"/>
              <a:gd name="connsiteX127" fmla="*/ 1097998 w 3174303"/>
              <a:gd name="connsiteY127" fmla="*/ 263197 h 489555"/>
              <a:gd name="connsiteX128" fmla="*/ 1172824 w 3174303"/>
              <a:gd name="connsiteY128" fmla="*/ 211248 h 489555"/>
              <a:gd name="connsiteX129" fmla="*/ 1199871 w 3174303"/>
              <a:gd name="connsiteY129" fmla="*/ 232893 h 489555"/>
              <a:gd name="connsiteX130" fmla="*/ 1189123 w 3174303"/>
              <a:gd name="connsiteY130" fmla="*/ 262602 h 489555"/>
              <a:gd name="connsiteX131" fmla="*/ 1147375 w 3174303"/>
              <a:gd name="connsiteY131" fmla="*/ 316540 h 489555"/>
              <a:gd name="connsiteX132" fmla="*/ 1121775 w 3174303"/>
              <a:gd name="connsiteY132" fmla="*/ 344411 h 489555"/>
              <a:gd name="connsiteX133" fmla="*/ 1117789 w 3174303"/>
              <a:gd name="connsiteY133" fmla="*/ 359370 h 489555"/>
              <a:gd name="connsiteX134" fmla="*/ 1124567 w 3174303"/>
              <a:gd name="connsiteY134" fmla="*/ 375615 h 489555"/>
              <a:gd name="connsiteX135" fmla="*/ 1142553 w 3174303"/>
              <a:gd name="connsiteY135" fmla="*/ 382130 h 489555"/>
              <a:gd name="connsiteX136" fmla="*/ 1174030 w 3174303"/>
              <a:gd name="connsiteY136" fmla="*/ 371029 h 489555"/>
              <a:gd name="connsiteX137" fmla="*/ 1197432 w 3174303"/>
              <a:gd name="connsiteY137" fmla="*/ 356139 h 489555"/>
              <a:gd name="connsiteX138" fmla="*/ 1197812 w 3174303"/>
              <a:gd name="connsiteY138" fmla="*/ 355890 h 489555"/>
              <a:gd name="connsiteX139" fmla="*/ 1197269 w 3174303"/>
              <a:gd name="connsiteY139" fmla="*/ 351976 h 489555"/>
              <a:gd name="connsiteX140" fmla="*/ 1221701 w 3174303"/>
              <a:gd name="connsiteY140" fmla="*/ 285448 h 489555"/>
              <a:gd name="connsiteX141" fmla="*/ 1283616 w 3174303"/>
              <a:gd name="connsiteY141" fmla="*/ 225323 h 489555"/>
              <a:gd name="connsiteX142" fmla="*/ 1350792 w 3174303"/>
              <a:gd name="connsiteY142" fmla="*/ 201154 h 489555"/>
              <a:gd name="connsiteX143" fmla="*/ 1376965 w 3174303"/>
              <a:gd name="connsiteY143" fmla="*/ 207615 h 489555"/>
              <a:gd name="connsiteX144" fmla="*/ 1388597 w 3174303"/>
              <a:gd name="connsiteY144" fmla="*/ 225489 h 489555"/>
              <a:gd name="connsiteX145" fmla="*/ 1381203 w 3174303"/>
              <a:gd name="connsiteY145" fmla="*/ 237673 h 489555"/>
              <a:gd name="connsiteX146" fmla="*/ 1397533 w 3174303"/>
              <a:gd name="connsiteY146" fmla="*/ 247311 h 489555"/>
              <a:gd name="connsiteX147" fmla="*/ 1402731 w 3174303"/>
              <a:gd name="connsiteY147" fmla="*/ 270570 h 489555"/>
              <a:gd name="connsiteX148" fmla="*/ 1375149 w 3174303"/>
              <a:gd name="connsiteY148" fmla="*/ 355041 h 489555"/>
              <a:gd name="connsiteX149" fmla="*/ 1376729 w 3174303"/>
              <a:gd name="connsiteY149" fmla="*/ 355293 h 489555"/>
              <a:gd name="connsiteX150" fmla="*/ 1380180 w 3174303"/>
              <a:gd name="connsiteY150" fmla="*/ 363324 h 489555"/>
              <a:gd name="connsiteX151" fmla="*/ 1381203 w 3174303"/>
              <a:gd name="connsiteY151" fmla="*/ 369593 h 489555"/>
              <a:gd name="connsiteX152" fmla="*/ 1407489 w 3174303"/>
              <a:gd name="connsiteY152" fmla="*/ 345127 h 489555"/>
              <a:gd name="connsiteX153" fmla="*/ 1423972 w 3174303"/>
              <a:gd name="connsiteY153" fmla="*/ 334087 h 489555"/>
              <a:gd name="connsiteX154" fmla="*/ 1425072 w 3174303"/>
              <a:gd name="connsiteY154" fmla="*/ 329629 h 489555"/>
              <a:gd name="connsiteX155" fmla="*/ 1450291 w 3174303"/>
              <a:gd name="connsiteY155" fmla="*/ 286884 h 489555"/>
              <a:gd name="connsiteX156" fmla="*/ 1485985 w 3174303"/>
              <a:gd name="connsiteY156" fmla="*/ 243089 h 489555"/>
              <a:gd name="connsiteX157" fmla="*/ 1520757 w 3174303"/>
              <a:gd name="connsiteY157" fmla="*/ 229411 h 489555"/>
              <a:gd name="connsiteX158" fmla="*/ 1540474 w 3174303"/>
              <a:gd name="connsiteY158" fmla="*/ 235524 h 489555"/>
              <a:gd name="connsiteX159" fmla="*/ 1548468 w 3174303"/>
              <a:gd name="connsiteY159" fmla="*/ 250381 h 489555"/>
              <a:gd name="connsiteX160" fmla="*/ 1541267 w 3174303"/>
              <a:gd name="connsiteY160" fmla="*/ 267098 h 489555"/>
              <a:gd name="connsiteX161" fmla="*/ 1529833 w 3174303"/>
              <a:gd name="connsiteY161" fmla="*/ 279881 h 489555"/>
              <a:gd name="connsiteX162" fmla="*/ 1479845 w 3174303"/>
              <a:gd name="connsiteY162" fmla="*/ 349951 h 489555"/>
              <a:gd name="connsiteX163" fmla="*/ 1479041 w 3174303"/>
              <a:gd name="connsiteY163" fmla="*/ 353198 h 489555"/>
              <a:gd name="connsiteX164" fmla="*/ 1489264 w 3174303"/>
              <a:gd name="connsiteY164" fmla="*/ 342632 h 489555"/>
              <a:gd name="connsiteX165" fmla="*/ 1594850 w 3174303"/>
              <a:gd name="connsiteY165" fmla="*/ 237721 h 489555"/>
              <a:gd name="connsiteX166" fmla="*/ 1650599 w 3174303"/>
              <a:gd name="connsiteY166" fmla="*/ 209223 h 489555"/>
              <a:gd name="connsiteX167" fmla="*/ 1667052 w 3174303"/>
              <a:gd name="connsiteY167" fmla="*/ 228061 h 489555"/>
              <a:gd name="connsiteX168" fmla="*/ 1672930 w 3174303"/>
              <a:gd name="connsiteY168" fmla="*/ 259125 h 489555"/>
              <a:gd name="connsiteX169" fmla="*/ 1658807 w 3174303"/>
              <a:gd name="connsiteY169" fmla="*/ 279892 h 489555"/>
              <a:gd name="connsiteX170" fmla="*/ 1615665 w 3174303"/>
              <a:gd name="connsiteY170" fmla="*/ 337564 h 489555"/>
              <a:gd name="connsiteX171" fmla="*/ 1600942 w 3174303"/>
              <a:gd name="connsiteY171" fmla="*/ 370814 h 489555"/>
              <a:gd name="connsiteX172" fmla="*/ 1605529 w 3174303"/>
              <a:gd name="connsiteY172" fmla="*/ 378765 h 489555"/>
              <a:gd name="connsiteX173" fmla="*/ 1685039 w 3174303"/>
              <a:gd name="connsiteY173" fmla="*/ 332334 h 489555"/>
              <a:gd name="connsiteX174" fmla="*/ 1685039 w 3174303"/>
              <a:gd name="connsiteY174" fmla="*/ 364878 h 489555"/>
              <a:gd name="connsiteX175" fmla="*/ 1615275 w 3174303"/>
              <a:gd name="connsiteY175" fmla="*/ 430811 h 489555"/>
              <a:gd name="connsiteX176" fmla="*/ 1564488 w 3174303"/>
              <a:gd name="connsiteY176" fmla="*/ 455703 h 489555"/>
              <a:gd name="connsiteX177" fmla="*/ 1539922 w 3174303"/>
              <a:gd name="connsiteY177" fmla="*/ 443300 h 489555"/>
              <a:gd name="connsiteX178" fmla="*/ 1532062 w 3174303"/>
              <a:gd name="connsiteY178" fmla="*/ 413194 h 489555"/>
              <a:gd name="connsiteX179" fmla="*/ 1544894 w 3174303"/>
              <a:gd name="connsiteY179" fmla="*/ 369759 h 489555"/>
              <a:gd name="connsiteX180" fmla="*/ 1589251 w 3174303"/>
              <a:gd name="connsiteY180" fmla="*/ 300295 h 489555"/>
              <a:gd name="connsiteX181" fmla="*/ 1497344 w 3174303"/>
              <a:gd name="connsiteY181" fmla="*/ 402211 h 489555"/>
              <a:gd name="connsiteX182" fmla="*/ 1470319 w 3174303"/>
              <a:gd name="connsiteY182" fmla="*/ 434529 h 489555"/>
              <a:gd name="connsiteX183" fmla="*/ 1455499 w 3174303"/>
              <a:gd name="connsiteY183" fmla="*/ 440230 h 489555"/>
              <a:gd name="connsiteX184" fmla="*/ 1429439 w 3174303"/>
              <a:gd name="connsiteY184" fmla="*/ 415343 h 489555"/>
              <a:gd name="connsiteX185" fmla="*/ 1422648 w 3174303"/>
              <a:gd name="connsiteY185" fmla="*/ 389413 h 489555"/>
              <a:gd name="connsiteX186" fmla="*/ 1421001 w 3174303"/>
              <a:gd name="connsiteY186" fmla="*/ 369021 h 489555"/>
              <a:gd name="connsiteX187" fmla="*/ 1405835 w 3174303"/>
              <a:gd name="connsiteY187" fmla="*/ 382193 h 489555"/>
              <a:gd name="connsiteX188" fmla="*/ 1388248 w 3174303"/>
              <a:gd name="connsiteY188" fmla="*/ 393505 h 489555"/>
              <a:gd name="connsiteX189" fmla="*/ 1349185 w 3174303"/>
              <a:gd name="connsiteY189" fmla="*/ 400539 h 489555"/>
              <a:gd name="connsiteX190" fmla="*/ 1270736 w 3174303"/>
              <a:gd name="connsiteY190" fmla="*/ 450999 h 489555"/>
              <a:gd name="connsiteX191" fmla="*/ 1218449 w 3174303"/>
              <a:gd name="connsiteY191" fmla="*/ 422158 h 489555"/>
              <a:gd name="connsiteX192" fmla="*/ 1206128 w 3174303"/>
              <a:gd name="connsiteY192" fmla="*/ 397365 h 489555"/>
              <a:gd name="connsiteX193" fmla="*/ 1199019 w 3174303"/>
              <a:gd name="connsiteY193" fmla="*/ 405276 h 489555"/>
              <a:gd name="connsiteX194" fmla="*/ 1116321 w 3174303"/>
              <a:gd name="connsiteY194" fmla="*/ 454364 h 489555"/>
              <a:gd name="connsiteX195" fmla="*/ 1072639 w 3174303"/>
              <a:gd name="connsiteY195" fmla="*/ 423540 h 489555"/>
              <a:gd name="connsiteX196" fmla="*/ 1058924 w 3174303"/>
              <a:gd name="connsiteY196" fmla="*/ 365268 h 489555"/>
              <a:gd name="connsiteX197" fmla="*/ 1036954 w 3174303"/>
              <a:gd name="connsiteY197" fmla="*/ 388315 h 489555"/>
              <a:gd name="connsiteX198" fmla="*/ 921318 w 3174303"/>
              <a:gd name="connsiteY198" fmla="*/ 465122 h 489555"/>
              <a:gd name="connsiteX199" fmla="*/ 891492 w 3174303"/>
              <a:gd name="connsiteY199" fmla="*/ 451128 h 489555"/>
              <a:gd name="connsiteX200" fmla="*/ 881499 w 3174303"/>
              <a:gd name="connsiteY200" fmla="*/ 418574 h 489555"/>
              <a:gd name="connsiteX201" fmla="*/ 905041 w 3174303"/>
              <a:gd name="connsiteY201" fmla="*/ 344700 h 489555"/>
              <a:gd name="connsiteX202" fmla="*/ 894232 w 3174303"/>
              <a:gd name="connsiteY202" fmla="*/ 357867 h 489555"/>
              <a:gd name="connsiteX203" fmla="*/ 888844 w 3174303"/>
              <a:gd name="connsiteY203" fmla="*/ 361774 h 489555"/>
              <a:gd name="connsiteX204" fmla="*/ 888844 w 3174303"/>
              <a:gd name="connsiteY204" fmla="*/ 366142 h 489555"/>
              <a:gd name="connsiteX205" fmla="*/ 819278 w 3174303"/>
              <a:gd name="connsiteY205" fmla="*/ 429954 h 489555"/>
              <a:gd name="connsiteX206" fmla="*/ 746754 w 3174303"/>
              <a:gd name="connsiteY206" fmla="*/ 463783 h 489555"/>
              <a:gd name="connsiteX207" fmla="*/ 693198 w 3174303"/>
              <a:gd name="connsiteY207" fmla="*/ 429027 h 489555"/>
              <a:gd name="connsiteX208" fmla="*/ 673289 w 3174303"/>
              <a:gd name="connsiteY208" fmla="*/ 356005 h 489555"/>
              <a:gd name="connsiteX209" fmla="*/ 680489 w 3174303"/>
              <a:gd name="connsiteY209" fmla="*/ 319460 h 489555"/>
              <a:gd name="connsiteX210" fmla="*/ 720340 w 3174303"/>
              <a:gd name="connsiteY210" fmla="*/ 270661 h 489555"/>
              <a:gd name="connsiteX211" fmla="*/ 785829 w 3174303"/>
              <a:gd name="connsiteY211" fmla="*/ 216713 h 489555"/>
              <a:gd name="connsiteX212" fmla="*/ 835555 w 3174303"/>
              <a:gd name="connsiteY212" fmla="*/ 196450 h 489555"/>
              <a:gd name="connsiteX213" fmla="*/ 860292 w 3174303"/>
              <a:gd name="connsiteY213" fmla="*/ 205740 h 489555"/>
              <a:gd name="connsiteX214" fmla="*/ 870006 w 3174303"/>
              <a:gd name="connsiteY214" fmla="*/ 229529 h 489555"/>
              <a:gd name="connsiteX215" fmla="*/ 846453 w 3174303"/>
              <a:gd name="connsiteY215" fmla="*/ 284559 h 489555"/>
              <a:gd name="connsiteX216" fmla="*/ 807309 w 3174303"/>
              <a:gd name="connsiteY216" fmla="*/ 316443 h 489555"/>
              <a:gd name="connsiteX217" fmla="*/ 791696 w 3174303"/>
              <a:gd name="connsiteY217" fmla="*/ 299684 h 489555"/>
              <a:gd name="connsiteX218" fmla="*/ 792111 w 3174303"/>
              <a:gd name="connsiteY218" fmla="*/ 295148 h 489555"/>
              <a:gd name="connsiteX219" fmla="*/ 788397 w 3174303"/>
              <a:gd name="connsiteY219" fmla="*/ 297633 h 489555"/>
              <a:gd name="connsiteX220" fmla="*/ 768374 w 3174303"/>
              <a:gd name="connsiteY220" fmla="*/ 311830 h 489555"/>
              <a:gd name="connsiteX221" fmla="*/ 733714 w 3174303"/>
              <a:gd name="connsiteY221" fmla="*/ 340907 h 489555"/>
              <a:gd name="connsiteX222" fmla="*/ 725356 w 3174303"/>
              <a:gd name="connsiteY222" fmla="*/ 360045 h 489555"/>
              <a:gd name="connsiteX223" fmla="*/ 735192 w 3174303"/>
              <a:gd name="connsiteY223" fmla="*/ 387091 h 489555"/>
              <a:gd name="connsiteX224" fmla="*/ 762228 w 3174303"/>
              <a:gd name="connsiteY224" fmla="*/ 396928 h 489555"/>
              <a:gd name="connsiteX225" fmla="*/ 810411 w 3174303"/>
              <a:gd name="connsiteY225" fmla="*/ 382028 h 489555"/>
              <a:gd name="connsiteX226" fmla="*/ 864975 w 3174303"/>
              <a:gd name="connsiteY226" fmla="*/ 349621 h 489555"/>
              <a:gd name="connsiteX227" fmla="*/ 873419 w 3174303"/>
              <a:gd name="connsiteY227" fmla="*/ 344218 h 489555"/>
              <a:gd name="connsiteX228" fmla="*/ 873419 w 3174303"/>
              <a:gd name="connsiteY228" fmla="*/ 340553 h 489555"/>
              <a:gd name="connsiteX229" fmla="*/ 956851 w 3174303"/>
              <a:gd name="connsiteY229" fmla="*/ 247863 h 489555"/>
              <a:gd name="connsiteX230" fmla="*/ 916453 w 3174303"/>
              <a:gd name="connsiteY230" fmla="*/ 250735 h 489555"/>
              <a:gd name="connsiteX231" fmla="*/ 903830 w 3174303"/>
              <a:gd name="connsiteY231" fmla="*/ 253875 h 489555"/>
              <a:gd name="connsiteX232" fmla="*/ 894947 w 3174303"/>
              <a:gd name="connsiteY232" fmla="*/ 242988 h 489555"/>
              <a:gd name="connsiteX233" fmla="*/ 913550 w 3174303"/>
              <a:gd name="connsiteY233" fmla="*/ 203222 h 489555"/>
              <a:gd name="connsiteX234" fmla="*/ 950754 w 3174303"/>
              <a:gd name="connsiteY234" fmla="*/ 169736 h 489555"/>
              <a:gd name="connsiteX235" fmla="*/ 1008501 w 3174303"/>
              <a:gd name="connsiteY235" fmla="*/ 164153 h 489555"/>
              <a:gd name="connsiteX236" fmla="*/ 1039426 w 3174303"/>
              <a:gd name="connsiteY236" fmla="*/ 122142 h 489555"/>
              <a:gd name="connsiteX237" fmla="*/ 1076727 w 3174303"/>
              <a:gd name="connsiteY237" fmla="*/ 106963 h 489555"/>
              <a:gd name="connsiteX238" fmla="*/ 376024 w 3174303"/>
              <a:gd name="connsiteY238" fmla="*/ 43055 h 489555"/>
              <a:gd name="connsiteX239" fmla="*/ 433556 w 3174303"/>
              <a:gd name="connsiteY239" fmla="*/ 48402 h 489555"/>
              <a:gd name="connsiteX240" fmla="*/ 464154 w 3174303"/>
              <a:gd name="connsiteY240" fmla="*/ 60929 h 489555"/>
              <a:gd name="connsiteX241" fmla="*/ 473032 w 3174303"/>
              <a:gd name="connsiteY241" fmla="*/ 81514 h 489555"/>
              <a:gd name="connsiteX242" fmla="*/ 466630 w 3174303"/>
              <a:gd name="connsiteY242" fmla="*/ 118536 h 489555"/>
              <a:gd name="connsiteX243" fmla="*/ 451317 w 3174303"/>
              <a:gd name="connsiteY243" fmla="*/ 139416 h 489555"/>
              <a:gd name="connsiteX244" fmla="*/ 419111 w 3174303"/>
              <a:gd name="connsiteY244" fmla="*/ 153566 h 489555"/>
              <a:gd name="connsiteX245" fmla="*/ 390602 w 3174303"/>
              <a:gd name="connsiteY245" fmla="*/ 164469 h 489555"/>
              <a:gd name="connsiteX246" fmla="*/ 359479 w 3174303"/>
              <a:gd name="connsiteY246" fmla="*/ 182841 h 489555"/>
              <a:gd name="connsiteX247" fmla="*/ 343556 w 3174303"/>
              <a:gd name="connsiteY247" fmla="*/ 191306 h 489555"/>
              <a:gd name="connsiteX248" fmla="*/ 332165 w 3174303"/>
              <a:gd name="connsiteY248" fmla="*/ 181758 h 489555"/>
              <a:gd name="connsiteX249" fmla="*/ 344241 w 3174303"/>
              <a:gd name="connsiteY249" fmla="*/ 161640 h 489555"/>
              <a:gd name="connsiteX250" fmla="*/ 373045 w 3174303"/>
              <a:gd name="connsiteY250" fmla="*/ 140986 h 489555"/>
              <a:gd name="connsiteX251" fmla="*/ 390694 w 3174303"/>
              <a:gd name="connsiteY251" fmla="*/ 131974 h 489555"/>
              <a:gd name="connsiteX252" fmla="*/ 372659 w 3174303"/>
              <a:gd name="connsiteY252" fmla="*/ 135467 h 489555"/>
              <a:gd name="connsiteX253" fmla="*/ 222710 w 3174303"/>
              <a:gd name="connsiteY253" fmla="*/ 158013 h 489555"/>
              <a:gd name="connsiteX254" fmla="*/ 160865 w 3174303"/>
              <a:gd name="connsiteY254" fmla="*/ 203961 h 489555"/>
              <a:gd name="connsiteX255" fmla="*/ 163281 w 3174303"/>
              <a:gd name="connsiteY255" fmla="*/ 210964 h 489555"/>
              <a:gd name="connsiteX256" fmla="*/ 172234 w 3174303"/>
              <a:gd name="connsiteY256" fmla="*/ 216134 h 489555"/>
              <a:gd name="connsiteX257" fmla="*/ 246825 w 3174303"/>
              <a:gd name="connsiteY257" fmla="*/ 238112 h 489555"/>
              <a:gd name="connsiteX258" fmla="*/ 312630 w 3174303"/>
              <a:gd name="connsiteY258" fmla="*/ 262527 h 489555"/>
              <a:gd name="connsiteX259" fmla="*/ 361944 w 3174303"/>
              <a:gd name="connsiteY259" fmla="*/ 291786 h 489555"/>
              <a:gd name="connsiteX260" fmla="*/ 388293 w 3174303"/>
              <a:gd name="connsiteY260" fmla="*/ 321560 h 489555"/>
              <a:gd name="connsiteX261" fmla="*/ 396340 w 3174303"/>
              <a:gd name="connsiteY261" fmla="*/ 353316 h 489555"/>
              <a:gd name="connsiteX262" fmla="*/ 371722 w 3174303"/>
              <a:gd name="connsiteY262" fmla="*/ 418622 h 489555"/>
              <a:gd name="connsiteX263" fmla="*/ 277242 w 3174303"/>
              <a:gd name="connsiteY263" fmla="*/ 471107 h 489555"/>
              <a:gd name="connsiteX264" fmla="*/ 134494 w 3174303"/>
              <a:gd name="connsiteY264" fmla="*/ 489350 h 489555"/>
              <a:gd name="connsiteX265" fmla="*/ 55128 w 3174303"/>
              <a:gd name="connsiteY265" fmla="*/ 461647 h 489555"/>
              <a:gd name="connsiteX266" fmla="*/ 1834 w 3174303"/>
              <a:gd name="connsiteY266" fmla="*/ 438762 h 489555"/>
              <a:gd name="connsiteX267" fmla="*/ 22773 w 3174303"/>
              <a:gd name="connsiteY267" fmla="*/ 392240 h 489555"/>
              <a:gd name="connsiteX268" fmla="*/ 121721 w 3174303"/>
              <a:gd name="connsiteY268" fmla="*/ 393563 h 489555"/>
              <a:gd name="connsiteX269" fmla="*/ 232895 w 3174303"/>
              <a:gd name="connsiteY269" fmla="*/ 388977 h 489555"/>
              <a:gd name="connsiteX270" fmla="*/ 294697 w 3174303"/>
              <a:gd name="connsiteY270" fmla="*/ 373306 h 489555"/>
              <a:gd name="connsiteX271" fmla="*/ 340234 w 3174303"/>
              <a:gd name="connsiteY271" fmla="*/ 348001 h 489555"/>
              <a:gd name="connsiteX272" fmla="*/ 238917 w 3174303"/>
              <a:gd name="connsiteY272" fmla="*/ 297819 h 489555"/>
              <a:gd name="connsiteX273" fmla="*/ 155721 w 3174303"/>
              <a:gd name="connsiteY273" fmla="*/ 273843 h 489555"/>
              <a:gd name="connsiteX274" fmla="*/ 106156 w 3174303"/>
              <a:gd name="connsiteY274" fmla="*/ 245886 h 489555"/>
              <a:gd name="connsiteX275" fmla="*/ 96024 w 3174303"/>
              <a:gd name="connsiteY275" fmla="*/ 220785 h 489555"/>
              <a:gd name="connsiteX276" fmla="*/ 120638 w 3174303"/>
              <a:gd name="connsiteY276" fmla="*/ 129043 h 489555"/>
              <a:gd name="connsiteX277" fmla="*/ 218386 w 3174303"/>
              <a:gd name="connsiteY277" fmla="*/ 65478 h 489555"/>
              <a:gd name="connsiteX278" fmla="*/ 376024 w 3174303"/>
              <a:gd name="connsiteY278" fmla="*/ 43055 h 489555"/>
              <a:gd name="connsiteX279" fmla="*/ 3151972 w 3174303"/>
              <a:gd name="connsiteY279" fmla="*/ 24217 h 489555"/>
              <a:gd name="connsiteX280" fmla="*/ 3174303 w 3174303"/>
              <a:gd name="connsiteY280" fmla="*/ 44513 h 489555"/>
              <a:gd name="connsiteX281" fmla="*/ 2946907 w 3174303"/>
              <a:gd name="connsiteY281" fmla="*/ 340318 h 489555"/>
              <a:gd name="connsiteX282" fmla="*/ 2946907 w 3174303"/>
              <a:gd name="connsiteY282" fmla="*/ 359241 h 489555"/>
              <a:gd name="connsiteX283" fmla="*/ 3057353 w 3174303"/>
              <a:gd name="connsiteY283" fmla="*/ 241123 h 489555"/>
              <a:gd name="connsiteX284" fmla="*/ 3130444 w 3174303"/>
              <a:gd name="connsiteY284" fmla="*/ 202504 h 489555"/>
              <a:gd name="connsiteX285" fmla="*/ 3151452 w 3174303"/>
              <a:gd name="connsiteY285" fmla="*/ 216027 h 489555"/>
              <a:gd name="connsiteX286" fmla="*/ 3158830 w 3174303"/>
              <a:gd name="connsiteY286" fmla="*/ 248367 h 489555"/>
              <a:gd name="connsiteX287" fmla="*/ 3127798 w 3174303"/>
              <a:gd name="connsiteY287" fmla="*/ 314182 h 489555"/>
              <a:gd name="connsiteX288" fmla="*/ 3046477 w 3174303"/>
              <a:gd name="connsiteY288" fmla="*/ 373139 h 489555"/>
              <a:gd name="connsiteX289" fmla="*/ 3075955 w 3174303"/>
              <a:gd name="connsiteY289" fmla="*/ 392888 h 489555"/>
              <a:gd name="connsiteX290" fmla="*/ 3101180 w 3174303"/>
              <a:gd name="connsiteY290" fmla="*/ 383207 h 489555"/>
              <a:gd name="connsiteX291" fmla="*/ 3166910 w 3174303"/>
              <a:gd name="connsiteY291" fmla="*/ 333674 h 489555"/>
              <a:gd name="connsiteX292" fmla="*/ 3166910 w 3174303"/>
              <a:gd name="connsiteY292" fmla="*/ 365199 h 489555"/>
              <a:gd name="connsiteX293" fmla="*/ 3101158 w 3174303"/>
              <a:gd name="connsiteY293" fmla="*/ 434524 h 489555"/>
              <a:gd name="connsiteX294" fmla="*/ 3055092 w 3174303"/>
              <a:gd name="connsiteY294" fmla="*/ 457054 h 489555"/>
              <a:gd name="connsiteX295" fmla="*/ 3010027 w 3174303"/>
              <a:gd name="connsiteY295" fmla="*/ 434186 h 489555"/>
              <a:gd name="connsiteX296" fmla="*/ 2978133 w 3174303"/>
              <a:gd name="connsiteY296" fmla="*/ 374307 h 489555"/>
              <a:gd name="connsiteX297" fmla="*/ 2946875 w 3174303"/>
              <a:gd name="connsiteY297" fmla="*/ 421371 h 489555"/>
              <a:gd name="connsiteX298" fmla="*/ 2921211 w 3174303"/>
              <a:gd name="connsiteY298" fmla="*/ 442930 h 489555"/>
              <a:gd name="connsiteX299" fmla="*/ 2899020 w 3174303"/>
              <a:gd name="connsiteY299" fmla="*/ 414095 h 489555"/>
              <a:gd name="connsiteX300" fmla="*/ 2898424 w 3174303"/>
              <a:gd name="connsiteY300" fmla="*/ 405064 h 489555"/>
              <a:gd name="connsiteX301" fmla="*/ 2897326 w 3174303"/>
              <a:gd name="connsiteY301" fmla="*/ 406170 h 489555"/>
              <a:gd name="connsiteX302" fmla="*/ 2811733 w 3174303"/>
              <a:gd name="connsiteY302" fmla="*/ 460418 h 489555"/>
              <a:gd name="connsiteX303" fmla="*/ 2787350 w 3174303"/>
              <a:gd name="connsiteY303" fmla="*/ 448797 h 489555"/>
              <a:gd name="connsiteX304" fmla="*/ 2781322 w 3174303"/>
              <a:gd name="connsiteY304" fmla="*/ 417899 h 489555"/>
              <a:gd name="connsiteX305" fmla="*/ 2800160 w 3174303"/>
              <a:gd name="connsiteY305" fmla="*/ 352105 h 489555"/>
              <a:gd name="connsiteX306" fmla="*/ 2736879 w 3174303"/>
              <a:gd name="connsiteY306" fmla="*/ 429429 h 489555"/>
              <a:gd name="connsiteX307" fmla="*/ 2699379 w 3174303"/>
              <a:gd name="connsiteY307" fmla="*/ 450324 h 489555"/>
              <a:gd name="connsiteX308" fmla="*/ 2661913 w 3174303"/>
              <a:gd name="connsiteY308" fmla="*/ 417936 h 489555"/>
              <a:gd name="connsiteX309" fmla="*/ 2644076 w 3174303"/>
              <a:gd name="connsiteY309" fmla="*/ 359370 h 489555"/>
              <a:gd name="connsiteX310" fmla="*/ 2660284 w 3174303"/>
              <a:gd name="connsiteY310" fmla="*/ 308080 h 489555"/>
              <a:gd name="connsiteX311" fmla="*/ 2724234 w 3174303"/>
              <a:gd name="connsiteY311" fmla="*/ 248742 h 489555"/>
              <a:gd name="connsiteX312" fmla="*/ 2805566 w 3174303"/>
              <a:gd name="connsiteY312" fmla="*/ 200205 h 489555"/>
              <a:gd name="connsiteX313" fmla="*/ 2863532 w 3174303"/>
              <a:gd name="connsiteY313" fmla="*/ 186355 h 489555"/>
              <a:gd name="connsiteX314" fmla="*/ 2884894 w 3174303"/>
              <a:gd name="connsiteY314" fmla="*/ 199718 h 489555"/>
              <a:gd name="connsiteX315" fmla="*/ 2894608 w 3174303"/>
              <a:gd name="connsiteY315" fmla="*/ 223474 h 489555"/>
              <a:gd name="connsiteX316" fmla="*/ 2874430 w 3174303"/>
              <a:gd name="connsiteY316" fmla="*/ 242602 h 489555"/>
              <a:gd name="connsiteX317" fmla="*/ 2887889 w 3174303"/>
              <a:gd name="connsiteY317" fmla="*/ 273934 h 489555"/>
              <a:gd name="connsiteX318" fmla="*/ 2870348 w 3174303"/>
              <a:gd name="connsiteY318" fmla="*/ 307710 h 489555"/>
              <a:gd name="connsiteX319" fmla="*/ 2847555 w 3174303"/>
              <a:gd name="connsiteY319" fmla="*/ 340307 h 489555"/>
              <a:gd name="connsiteX320" fmla="*/ 2843483 w 3174303"/>
              <a:gd name="connsiteY320" fmla="*/ 360045 h 489555"/>
              <a:gd name="connsiteX321" fmla="*/ 2856139 w 3174303"/>
              <a:gd name="connsiteY321" fmla="*/ 378765 h 489555"/>
              <a:gd name="connsiteX322" fmla="*/ 2887919 w 3174303"/>
              <a:gd name="connsiteY322" fmla="*/ 367661 h 489555"/>
              <a:gd name="connsiteX323" fmla="*/ 2905294 w 3174303"/>
              <a:gd name="connsiteY323" fmla="*/ 357004 h 489555"/>
              <a:gd name="connsiteX324" fmla="*/ 2920440 w 3174303"/>
              <a:gd name="connsiteY324" fmla="*/ 289295 h 489555"/>
              <a:gd name="connsiteX325" fmla="*/ 3001632 w 3174303"/>
              <a:gd name="connsiteY325" fmla="*/ 165519 h 489555"/>
              <a:gd name="connsiteX326" fmla="*/ 3095024 w 3174303"/>
              <a:gd name="connsiteY326" fmla="*/ 57929 h 489555"/>
              <a:gd name="connsiteX327" fmla="*/ 3151972 w 3174303"/>
              <a:gd name="connsiteY327" fmla="*/ 24217 h 489555"/>
              <a:gd name="connsiteX328" fmla="*/ 2124555 w 3174303"/>
              <a:gd name="connsiteY328" fmla="*/ 0 h 489555"/>
              <a:gd name="connsiteX329" fmla="*/ 2222689 w 3174303"/>
              <a:gd name="connsiteY329" fmla="*/ 24201 h 489555"/>
              <a:gd name="connsiteX330" fmla="*/ 2255200 w 3174303"/>
              <a:gd name="connsiteY330" fmla="*/ 84214 h 489555"/>
              <a:gd name="connsiteX331" fmla="*/ 2195734 w 3174303"/>
              <a:gd name="connsiteY331" fmla="*/ 171798 h 489555"/>
              <a:gd name="connsiteX332" fmla="*/ 2000126 w 3174303"/>
              <a:gd name="connsiteY332" fmla="*/ 228650 h 489555"/>
              <a:gd name="connsiteX333" fmla="*/ 1986763 w 3174303"/>
              <a:gd name="connsiteY333" fmla="*/ 236987 h 489555"/>
              <a:gd name="connsiteX334" fmla="*/ 2121223 w 3174303"/>
              <a:gd name="connsiteY334" fmla="*/ 268480 h 489555"/>
              <a:gd name="connsiteX335" fmla="*/ 2167739 w 3174303"/>
              <a:gd name="connsiteY335" fmla="*/ 330448 h 489555"/>
              <a:gd name="connsiteX336" fmla="*/ 2133101 w 3174303"/>
              <a:gd name="connsiteY336" fmla="*/ 391602 h 489555"/>
              <a:gd name="connsiteX337" fmla="*/ 2044633 w 3174303"/>
              <a:gd name="connsiteY337" fmla="*/ 441880 h 489555"/>
              <a:gd name="connsiteX338" fmla="*/ 1944919 w 3174303"/>
              <a:gd name="connsiteY338" fmla="*/ 461768 h 489555"/>
              <a:gd name="connsiteX339" fmla="*/ 1861985 w 3174303"/>
              <a:gd name="connsiteY339" fmla="*/ 441339 h 489555"/>
              <a:gd name="connsiteX340" fmla="*/ 1832437 w 3174303"/>
              <a:gd name="connsiteY340" fmla="*/ 386288 h 489555"/>
              <a:gd name="connsiteX341" fmla="*/ 1850777 w 3174303"/>
              <a:gd name="connsiteY341" fmla="*/ 328734 h 489555"/>
              <a:gd name="connsiteX342" fmla="*/ 1902410 w 3174303"/>
              <a:gd name="connsiteY342" fmla="*/ 264269 h 489555"/>
              <a:gd name="connsiteX343" fmla="*/ 1853289 w 3174303"/>
              <a:gd name="connsiteY343" fmla="*/ 232218 h 489555"/>
              <a:gd name="connsiteX344" fmla="*/ 1867890 w 3174303"/>
              <a:gd name="connsiteY344" fmla="*/ 210005 h 489555"/>
              <a:gd name="connsiteX345" fmla="*/ 1952462 w 3174303"/>
              <a:gd name="connsiteY345" fmla="*/ 196889 h 489555"/>
              <a:gd name="connsiteX346" fmla="*/ 2084854 w 3174303"/>
              <a:gd name="connsiteY346" fmla="*/ 104949 h 489555"/>
              <a:gd name="connsiteX347" fmla="*/ 2096427 w 3174303"/>
              <a:gd name="connsiteY347" fmla="*/ 113136 h 489555"/>
              <a:gd name="connsiteX348" fmla="*/ 2075146 w 3174303"/>
              <a:gd name="connsiteY348" fmla="*/ 141961 h 489555"/>
              <a:gd name="connsiteX349" fmla="*/ 2026454 w 3174303"/>
              <a:gd name="connsiteY349" fmla="*/ 187684 h 489555"/>
              <a:gd name="connsiteX350" fmla="*/ 2193714 w 3174303"/>
              <a:gd name="connsiteY350" fmla="*/ 115825 h 489555"/>
              <a:gd name="connsiteX351" fmla="*/ 2116476 w 3174303"/>
              <a:gd name="connsiteY351" fmla="*/ 82317 h 489555"/>
              <a:gd name="connsiteX352" fmla="*/ 2003630 w 3174303"/>
              <a:gd name="connsiteY352" fmla="*/ 97689 h 489555"/>
              <a:gd name="connsiteX353" fmla="*/ 1959194 w 3174303"/>
              <a:gd name="connsiteY353" fmla="*/ 109574 h 489555"/>
              <a:gd name="connsiteX354" fmla="*/ 1946539 w 3174303"/>
              <a:gd name="connsiteY354" fmla="*/ 113771 h 489555"/>
              <a:gd name="connsiteX355" fmla="*/ 1956878 w 3174303"/>
              <a:gd name="connsiteY355" fmla="*/ 118871 h 489555"/>
              <a:gd name="connsiteX356" fmla="*/ 1960521 w 3174303"/>
              <a:gd name="connsiteY356" fmla="*/ 127270 h 489555"/>
              <a:gd name="connsiteX357" fmla="*/ 1908593 w 3174303"/>
              <a:gd name="connsiteY357" fmla="*/ 153105 h 489555"/>
              <a:gd name="connsiteX358" fmla="*/ 1837955 w 3174303"/>
              <a:gd name="connsiteY358" fmla="*/ 169114 h 489555"/>
              <a:gd name="connsiteX359" fmla="*/ 1818978 w 3174303"/>
              <a:gd name="connsiteY359" fmla="*/ 150137 h 489555"/>
              <a:gd name="connsiteX360" fmla="*/ 1834650 w 3174303"/>
              <a:gd name="connsiteY360" fmla="*/ 112675 h 489555"/>
              <a:gd name="connsiteX361" fmla="*/ 1867177 w 3174303"/>
              <a:gd name="connsiteY361" fmla="*/ 68993 h 489555"/>
              <a:gd name="connsiteX362" fmla="*/ 1894995 w 3174303"/>
              <a:gd name="connsiteY362" fmla="*/ 45627 h 489555"/>
              <a:gd name="connsiteX363" fmla="*/ 1954546 w 3174303"/>
              <a:gd name="connsiteY363" fmla="*/ 27534 h 489555"/>
              <a:gd name="connsiteX364" fmla="*/ 2046396 w 3174303"/>
              <a:gd name="connsiteY364" fmla="*/ 7094 h 489555"/>
              <a:gd name="connsiteX365" fmla="*/ 2124555 w 3174303"/>
              <a:gd name="connsiteY365" fmla="*/ 0 h 489555"/>
              <a:gd name="connsiteX0" fmla="*/ 1964442 w 3174303"/>
              <a:gd name="connsiteY0" fmla="*/ 271373 h 483984"/>
              <a:gd name="connsiteX1" fmla="*/ 1921366 w 3174303"/>
              <a:gd name="connsiteY1" fmla="*/ 324292 h 483984"/>
              <a:gd name="connsiteX2" fmla="*/ 1913436 w 3174303"/>
              <a:gd name="connsiteY2" fmla="*/ 344572 h 483984"/>
              <a:gd name="connsiteX3" fmla="*/ 1925888 w 3174303"/>
              <a:gd name="connsiteY3" fmla="*/ 367948 h 483984"/>
              <a:gd name="connsiteX4" fmla="*/ 1967797 w 3174303"/>
              <a:gd name="connsiteY4" fmla="*/ 380115 h 483984"/>
              <a:gd name="connsiteX5" fmla="*/ 2055734 w 3174303"/>
              <a:gd name="connsiteY5" fmla="*/ 359188 h 483984"/>
              <a:gd name="connsiteX6" fmla="*/ 2098859 w 3174303"/>
              <a:gd name="connsiteY6" fmla="*/ 316990 h 483984"/>
              <a:gd name="connsiteX7" fmla="*/ 2070918 w 3174303"/>
              <a:gd name="connsiteY7" fmla="*/ 293174 h 483984"/>
              <a:gd name="connsiteX8" fmla="*/ 1964442 w 3174303"/>
              <a:gd name="connsiteY8" fmla="*/ 271373 h 483984"/>
              <a:gd name="connsiteX9" fmla="*/ 3099000 w 3174303"/>
              <a:gd name="connsiteY9" fmla="*/ 267214 h 483984"/>
              <a:gd name="connsiteX10" fmla="*/ 3095206 w 3174303"/>
              <a:gd name="connsiteY10" fmla="*/ 268049 h 483984"/>
              <a:gd name="connsiteX11" fmla="*/ 3062759 w 3174303"/>
              <a:gd name="connsiteY11" fmla="*/ 288909 h 483984"/>
              <a:gd name="connsiteX12" fmla="*/ 3006111 w 3174303"/>
              <a:gd name="connsiteY12" fmla="*/ 339075 h 483984"/>
              <a:gd name="connsiteX13" fmla="*/ 3030060 w 3174303"/>
              <a:gd name="connsiteY13" fmla="*/ 350497 h 483984"/>
              <a:gd name="connsiteX14" fmla="*/ 3079963 w 3174303"/>
              <a:gd name="connsiteY14" fmla="*/ 302909 h 483984"/>
              <a:gd name="connsiteX15" fmla="*/ 3098156 w 3174303"/>
              <a:gd name="connsiteY15" fmla="*/ 271861 h 483984"/>
              <a:gd name="connsiteX16" fmla="*/ 3099000 w 3174303"/>
              <a:gd name="connsiteY16" fmla="*/ 267214 h 483984"/>
              <a:gd name="connsiteX17" fmla="*/ 1343934 w 3174303"/>
              <a:gd name="connsiteY17" fmla="*/ 260604 h 483984"/>
              <a:gd name="connsiteX18" fmla="*/ 1293297 w 3174303"/>
              <a:gd name="connsiteY18" fmla="*/ 299620 h 483984"/>
              <a:gd name="connsiteX19" fmla="*/ 1257690 w 3174303"/>
              <a:gd name="connsiteY19" fmla="*/ 346613 h 483984"/>
              <a:gd name="connsiteX20" fmla="*/ 1252026 w 3174303"/>
              <a:gd name="connsiteY20" fmla="*/ 377533 h 483984"/>
              <a:gd name="connsiteX21" fmla="*/ 1257009 w 3174303"/>
              <a:gd name="connsiteY21" fmla="*/ 388388 h 483984"/>
              <a:gd name="connsiteX22" fmla="*/ 1270736 w 3174303"/>
              <a:gd name="connsiteY22" fmla="*/ 392888 h 483984"/>
              <a:gd name="connsiteX23" fmla="*/ 1315677 w 3174303"/>
              <a:gd name="connsiteY23" fmla="*/ 373311 h 483984"/>
              <a:gd name="connsiteX24" fmla="*/ 1309622 w 3174303"/>
              <a:gd name="connsiteY24" fmla="*/ 346586 h 483984"/>
              <a:gd name="connsiteX25" fmla="*/ 1343934 w 3174303"/>
              <a:gd name="connsiteY25" fmla="*/ 260604 h 483984"/>
              <a:gd name="connsiteX26" fmla="*/ 2843890 w 3174303"/>
              <a:gd name="connsiteY26" fmla="*/ 252535 h 483984"/>
              <a:gd name="connsiteX27" fmla="*/ 2738722 w 3174303"/>
              <a:gd name="connsiteY27" fmla="*/ 313443 h 483984"/>
              <a:gd name="connsiteX28" fmla="*/ 2699509 w 3174303"/>
              <a:gd name="connsiteY28" fmla="*/ 368114 h 483984"/>
              <a:gd name="connsiteX29" fmla="*/ 2706109 w 3174303"/>
              <a:gd name="connsiteY29" fmla="*/ 385495 h 483984"/>
              <a:gd name="connsiteX30" fmla="*/ 2747921 w 3174303"/>
              <a:gd name="connsiteY30" fmla="*/ 359316 h 483984"/>
              <a:gd name="connsiteX31" fmla="*/ 2843890 w 3174303"/>
              <a:gd name="connsiteY31" fmla="*/ 252535 h 483984"/>
              <a:gd name="connsiteX32" fmla="*/ 2557103 w 3174303"/>
              <a:gd name="connsiteY32" fmla="*/ 246481 h 483984"/>
              <a:gd name="connsiteX33" fmla="*/ 2515413 w 3174303"/>
              <a:gd name="connsiteY33" fmla="*/ 272788 h 483984"/>
              <a:gd name="connsiteX34" fmla="*/ 2479864 w 3174303"/>
              <a:gd name="connsiteY34" fmla="*/ 324255 h 483984"/>
              <a:gd name="connsiteX35" fmla="*/ 2535398 w 3174303"/>
              <a:gd name="connsiteY35" fmla="*/ 282791 h 483984"/>
              <a:gd name="connsiteX36" fmla="*/ 2557649 w 3174303"/>
              <a:gd name="connsiteY36" fmla="*/ 247017 h 483984"/>
              <a:gd name="connsiteX37" fmla="*/ 2557103 w 3174303"/>
              <a:gd name="connsiteY37" fmla="*/ 246481 h 483984"/>
              <a:gd name="connsiteX38" fmla="*/ 604477 w 3174303"/>
              <a:gd name="connsiteY38" fmla="*/ 246481 h 483984"/>
              <a:gd name="connsiteX39" fmla="*/ 562788 w 3174303"/>
              <a:gd name="connsiteY39" fmla="*/ 272788 h 483984"/>
              <a:gd name="connsiteX40" fmla="*/ 527239 w 3174303"/>
              <a:gd name="connsiteY40" fmla="*/ 324255 h 483984"/>
              <a:gd name="connsiteX41" fmla="*/ 582773 w 3174303"/>
              <a:gd name="connsiteY41" fmla="*/ 282791 h 483984"/>
              <a:gd name="connsiteX42" fmla="*/ 605024 w 3174303"/>
              <a:gd name="connsiteY42" fmla="*/ 247017 h 483984"/>
              <a:gd name="connsiteX43" fmla="*/ 604477 w 3174303"/>
              <a:gd name="connsiteY43" fmla="*/ 246481 h 483984"/>
              <a:gd name="connsiteX44" fmla="*/ 622651 w 3174303"/>
              <a:gd name="connsiteY44" fmla="*/ 197114 h 483984"/>
              <a:gd name="connsiteX45" fmla="*/ 652869 w 3174303"/>
              <a:gd name="connsiteY45" fmla="*/ 206249 h 483984"/>
              <a:gd name="connsiteX46" fmla="*/ 664485 w 3174303"/>
              <a:gd name="connsiteY46" fmla="*/ 231543 h 483984"/>
              <a:gd name="connsiteX47" fmla="*/ 523874 w 3174303"/>
              <a:gd name="connsiteY47" fmla="*/ 357302 h 483984"/>
              <a:gd name="connsiteX48" fmla="*/ 523874 w 3174303"/>
              <a:gd name="connsiteY48" fmla="*/ 360720 h 483984"/>
              <a:gd name="connsiteX49" fmla="*/ 531166 w 3174303"/>
              <a:gd name="connsiteY49" fmla="*/ 386952 h 483984"/>
              <a:gd name="connsiteX50" fmla="*/ 551328 w 3174303"/>
              <a:gd name="connsiteY50" fmla="*/ 395589 h 483984"/>
              <a:gd name="connsiteX51" fmla="*/ 598241 w 3174303"/>
              <a:gd name="connsiteY51" fmla="*/ 380469 h 483984"/>
              <a:gd name="connsiteX52" fmla="*/ 667849 w 3174303"/>
              <a:gd name="connsiteY52" fmla="*/ 333674 h 483984"/>
              <a:gd name="connsiteX53" fmla="*/ 667849 w 3174303"/>
              <a:gd name="connsiteY53" fmla="*/ 363185 h 483984"/>
              <a:gd name="connsiteX54" fmla="*/ 525096 w 3174303"/>
              <a:gd name="connsiteY54" fmla="*/ 459743 h 483984"/>
              <a:gd name="connsiteX55" fmla="*/ 473420 w 3174303"/>
              <a:gd name="connsiteY55" fmla="*/ 433581 h 483984"/>
              <a:gd name="connsiteX56" fmla="*/ 454994 w 3174303"/>
              <a:gd name="connsiteY56" fmla="*/ 364749 h 483984"/>
              <a:gd name="connsiteX57" fmla="*/ 481007 w 3174303"/>
              <a:gd name="connsiteY57" fmla="*/ 289820 h 483984"/>
              <a:gd name="connsiteX58" fmla="*/ 548981 w 3174303"/>
              <a:gd name="connsiteY58" fmla="*/ 224042 h 483984"/>
              <a:gd name="connsiteX59" fmla="*/ 622651 w 3174303"/>
              <a:gd name="connsiteY59" fmla="*/ 197114 h 483984"/>
              <a:gd name="connsiteX60" fmla="*/ 2278930 w 3174303"/>
              <a:gd name="connsiteY60" fmla="*/ 191735 h 483984"/>
              <a:gd name="connsiteX61" fmla="*/ 2293867 w 3174303"/>
              <a:gd name="connsiteY61" fmla="*/ 203672 h 483984"/>
              <a:gd name="connsiteX62" fmla="*/ 2283773 w 3174303"/>
              <a:gd name="connsiteY62" fmla="*/ 219981 h 483984"/>
              <a:gd name="connsiteX63" fmla="*/ 2362361 w 3174303"/>
              <a:gd name="connsiteY63" fmla="*/ 209898 h 483984"/>
              <a:gd name="connsiteX64" fmla="*/ 2377835 w 3174303"/>
              <a:gd name="connsiteY64" fmla="*/ 213927 h 483984"/>
              <a:gd name="connsiteX65" fmla="*/ 2387141 w 3174303"/>
              <a:gd name="connsiteY65" fmla="*/ 228061 h 483984"/>
              <a:gd name="connsiteX66" fmla="*/ 2391412 w 3174303"/>
              <a:gd name="connsiteY66" fmla="*/ 248367 h 483984"/>
              <a:gd name="connsiteX67" fmla="*/ 2386793 w 3174303"/>
              <a:gd name="connsiteY67" fmla="*/ 267832 h 483984"/>
              <a:gd name="connsiteX68" fmla="*/ 2362576 w 3174303"/>
              <a:gd name="connsiteY68" fmla="*/ 296137 h 483984"/>
              <a:gd name="connsiteX69" fmla="*/ 2334929 w 3174303"/>
              <a:gd name="connsiteY69" fmla="*/ 334306 h 483984"/>
              <a:gd name="connsiteX70" fmla="*/ 2323463 w 3174303"/>
              <a:gd name="connsiteY70" fmla="*/ 365424 h 483984"/>
              <a:gd name="connsiteX71" fmla="*/ 2335444 w 3174303"/>
              <a:gd name="connsiteY71" fmla="*/ 374725 h 483984"/>
              <a:gd name="connsiteX72" fmla="*/ 2412275 w 3174303"/>
              <a:gd name="connsiteY72" fmla="*/ 332999 h 483984"/>
              <a:gd name="connsiteX73" fmla="*/ 2412275 w 3174303"/>
              <a:gd name="connsiteY73" fmla="*/ 338426 h 483984"/>
              <a:gd name="connsiteX74" fmla="*/ 2414122 w 3174303"/>
              <a:gd name="connsiteY74" fmla="*/ 327977 h 483984"/>
              <a:gd name="connsiteX75" fmla="*/ 2433632 w 3174303"/>
              <a:gd name="connsiteY75" fmla="*/ 289820 h 483984"/>
              <a:gd name="connsiteX76" fmla="*/ 2501606 w 3174303"/>
              <a:gd name="connsiteY76" fmla="*/ 224042 h 483984"/>
              <a:gd name="connsiteX77" fmla="*/ 2575276 w 3174303"/>
              <a:gd name="connsiteY77" fmla="*/ 197114 h 483984"/>
              <a:gd name="connsiteX78" fmla="*/ 2605495 w 3174303"/>
              <a:gd name="connsiteY78" fmla="*/ 206249 h 483984"/>
              <a:gd name="connsiteX79" fmla="*/ 2617110 w 3174303"/>
              <a:gd name="connsiteY79" fmla="*/ 231543 h 483984"/>
              <a:gd name="connsiteX80" fmla="*/ 2476499 w 3174303"/>
              <a:gd name="connsiteY80" fmla="*/ 357302 h 483984"/>
              <a:gd name="connsiteX81" fmla="*/ 2476499 w 3174303"/>
              <a:gd name="connsiteY81" fmla="*/ 360720 h 483984"/>
              <a:gd name="connsiteX82" fmla="*/ 2483791 w 3174303"/>
              <a:gd name="connsiteY82" fmla="*/ 386952 h 483984"/>
              <a:gd name="connsiteX83" fmla="*/ 2503953 w 3174303"/>
              <a:gd name="connsiteY83" fmla="*/ 395589 h 483984"/>
              <a:gd name="connsiteX84" fmla="*/ 2550866 w 3174303"/>
              <a:gd name="connsiteY84" fmla="*/ 380469 h 483984"/>
              <a:gd name="connsiteX85" fmla="*/ 2620474 w 3174303"/>
              <a:gd name="connsiteY85" fmla="*/ 333674 h 483984"/>
              <a:gd name="connsiteX86" fmla="*/ 2620474 w 3174303"/>
              <a:gd name="connsiteY86" fmla="*/ 363185 h 483984"/>
              <a:gd name="connsiteX87" fmla="*/ 2477721 w 3174303"/>
              <a:gd name="connsiteY87" fmla="*/ 459743 h 483984"/>
              <a:gd name="connsiteX88" fmla="*/ 2426045 w 3174303"/>
              <a:gd name="connsiteY88" fmla="*/ 433581 h 483984"/>
              <a:gd name="connsiteX89" fmla="*/ 2408771 w 3174303"/>
              <a:gd name="connsiteY89" fmla="*/ 385052 h 483984"/>
              <a:gd name="connsiteX90" fmla="*/ 2407875 w 3174303"/>
              <a:gd name="connsiteY90" fmla="*/ 369254 h 483984"/>
              <a:gd name="connsiteX91" fmla="*/ 2383067 w 3174303"/>
              <a:gd name="connsiteY91" fmla="*/ 395137 h 483984"/>
              <a:gd name="connsiteX92" fmla="*/ 2353049 w 3174303"/>
              <a:gd name="connsiteY92" fmla="*/ 423037 h 483984"/>
              <a:gd name="connsiteX93" fmla="*/ 2300457 w 3174303"/>
              <a:gd name="connsiteY93" fmla="*/ 449649 h 483984"/>
              <a:gd name="connsiteX94" fmla="*/ 2271123 w 3174303"/>
              <a:gd name="connsiteY94" fmla="*/ 432386 h 483984"/>
              <a:gd name="connsiteX95" fmla="*/ 2261313 w 3174303"/>
              <a:gd name="connsiteY95" fmla="*/ 393681 h 483984"/>
              <a:gd name="connsiteX96" fmla="*/ 2277269 w 3174303"/>
              <a:gd name="connsiteY96" fmla="*/ 341287 h 483984"/>
              <a:gd name="connsiteX97" fmla="*/ 2321192 w 3174303"/>
              <a:gd name="connsiteY97" fmla="*/ 286847 h 483984"/>
              <a:gd name="connsiteX98" fmla="*/ 2267967 w 3174303"/>
              <a:gd name="connsiteY98" fmla="*/ 298441 h 483984"/>
              <a:gd name="connsiteX99" fmla="*/ 2197394 w 3174303"/>
              <a:gd name="connsiteY99" fmla="*/ 372957 h 483984"/>
              <a:gd name="connsiteX100" fmla="*/ 2197394 w 3174303"/>
              <a:gd name="connsiteY100" fmla="*/ 342525 h 483984"/>
              <a:gd name="connsiteX101" fmla="*/ 2224312 w 3174303"/>
              <a:gd name="connsiteY101" fmla="*/ 313228 h 483984"/>
              <a:gd name="connsiteX102" fmla="*/ 2204124 w 3174303"/>
              <a:gd name="connsiteY102" fmla="*/ 284018 h 483984"/>
              <a:gd name="connsiteX103" fmla="*/ 2232413 w 3174303"/>
              <a:gd name="connsiteY103" fmla="*/ 225751 h 483984"/>
              <a:gd name="connsiteX104" fmla="*/ 2278930 w 3174303"/>
              <a:gd name="connsiteY104" fmla="*/ 191735 h 483984"/>
              <a:gd name="connsiteX105" fmla="*/ 1221945 w 3174303"/>
              <a:gd name="connsiteY105" fmla="*/ 115707 h 483984"/>
              <a:gd name="connsiteX106" fmla="*/ 1243344 w 3174303"/>
              <a:gd name="connsiteY106" fmla="*/ 124033 h 483984"/>
              <a:gd name="connsiteX107" fmla="*/ 1251670 w 3174303"/>
              <a:gd name="connsiteY107" fmla="*/ 144757 h 483984"/>
              <a:gd name="connsiteX108" fmla="*/ 1236802 w 3174303"/>
              <a:gd name="connsiteY108" fmla="*/ 180987 h 483984"/>
              <a:gd name="connsiteX109" fmla="*/ 1201757 w 3174303"/>
              <a:gd name="connsiteY109" fmla="*/ 200061 h 483984"/>
              <a:gd name="connsiteX110" fmla="*/ 1180626 w 3174303"/>
              <a:gd name="connsiteY110" fmla="*/ 191686 h 483984"/>
              <a:gd name="connsiteX111" fmla="*/ 1172696 w 3174303"/>
              <a:gd name="connsiteY111" fmla="*/ 171000 h 483984"/>
              <a:gd name="connsiteX112" fmla="*/ 1188528 w 3174303"/>
              <a:gd name="connsiteY112" fmla="*/ 134931 h 483984"/>
              <a:gd name="connsiteX113" fmla="*/ 1221945 w 3174303"/>
              <a:gd name="connsiteY113" fmla="*/ 115707 h 483984"/>
              <a:gd name="connsiteX114" fmla="*/ 1076727 w 3174303"/>
              <a:gd name="connsiteY114" fmla="*/ 106963 h 483984"/>
              <a:gd name="connsiteX115" fmla="*/ 1101748 w 3174303"/>
              <a:gd name="connsiteY115" fmla="*/ 121215 h 483984"/>
              <a:gd name="connsiteX116" fmla="*/ 1086371 w 3174303"/>
              <a:gd name="connsiteY116" fmla="*/ 146708 h 483984"/>
              <a:gd name="connsiteX117" fmla="*/ 1066097 w 3174303"/>
              <a:gd name="connsiteY117" fmla="*/ 166467 h 483984"/>
              <a:gd name="connsiteX118" fmla="*/ 1099734 w 3174303"/>
              <a:gd name="connsiteY118" fmla="*/ 171686 h 483984"/>
              <a:gd name="connsiteX119" fmla="*/ 1048888 w 3174303"/>
              <a:gd name="connsiteY119" fmla="*/ 253875 h 483984"/>
              <a:gd name="connsiteX120" fmla="*/ 1005629 w 3174303"/>
              <a:gd name="connsiteY120" fmla="*/ 250510 h 483984"/>
              <a:gd name="connsiteX121" fmla="*/ 965520 w 3174303"/>
              <a:gd name="connsiteY121" fmla="*/ 323880 h 483984"/>
              <a:gd name="connsiteX122" fmla="*/ 954419 w 3174303"/>
              <a:gd name="connsiteY122" fmla="*/ 373504 h 483984"/>
              <a:gd name="connsiteX123" fmla="*/ 965724 w 3174303"/>
              <a:gd name="connsiteY123" fmla="*/ 388184 h 483984"/>
              <a:gd name="connsiteX124" fmla="*/ 1059367 w 3174303"/>
              <a:gd name="connsiteY124" fmla="*/ 332999 h 483984"/>
              <a:gd name="connsiteX125" fmla="*/ 1059367 w 3174303"/>
              <a:gd name="connsiteY125" fmla="*/ 357633 h 483984"/>
              <a:gd name="connsiteX126" fmla="*/ 1068245 w 3174303"/>
              <a:gd name="connsiteY126" fmla="*/ 314056 h 483984"/>
              <a:gd name="connsiteX127" fmla="*/ 1097998 w 3174303"/>
              <a:gd name="connsiteY127" fmla="*/ 263197 h 483984"/>
              <a:gd name="connsiteX128" fmla="*/ 1172824 w 3174303"/>
              <a:gd name="connsiteY128" fmla="*/ 211248 h 483984"/>
              <a:gd name="connsiteX129" fmla="*/ 1199871 w 3174303"/>
              <a:gd name="connsiteY129" fmla="*/ 232893 h 483984"/>
              <a:gd name="connsiteX130" fmla="*/ 1189123 w 3174303"/>
              <a:gd name="connsiteY130" fmla="*/ 262602 h 483984"/>
              <a:gd name="connsiteX131" fmla="*/ 1147375 w 3174303"/>
              <a:gd name="connsiteY131" fmla="*/ 316540 h 483984"/>
              <a:gd name="connsiteX132" fmla="*/ 1121775 w 3174303"/>
              <a:gd name="connsiteY132" fmla="*/ 344411 h 483984"/>
              <a:gd name="connsiteX133" fmla="*/ 1117789 w 3174303"/>
              <a:gd name="connsiteY133" fmla="*/ 359370 h 483984"/>
              <a:gd name="connsiteX134" fmla="*/ 1124567 w 3174303"/>
              <a:gd name="connsiteY134" fmla="*/ 375615 h 483984"/>
              <a:gd name="connsiteX135" fmla="*/ 1142553 w 3174303"/>
              <a:gd name="connsiteY135" fmla="*/ 382130 h 483984"/>
              <a:gd name="connsiteX136" fmla="*/ 1174030 w 3174303"/>
              <a:gd name="connsiteY136" fmla="*/ 371029 h 483984"/>
              <a:gd name="connsiteX137" fmla="*/ 1197432 w 3174303"/>
              <a:gd name="connsiteY137" fmla="*/ 356139 h 483984"/>
              <a:gd name="connsiteX138" fmla="*/ 1197812 w 3174303"/>
              <a:gd name="connsiteY138" fmla="*/ 355890 h 483984"/>
              <a:gd name="connsiteX139" fmla="*/ 1197269 w 3174303"/>
              <a:gd name="connsiteY139" fmla="*/ 351976 h 483984"/>
              <a:gd name="connsiteX140" fmla="*/ 1221701 w 3174303"/>
              <a:gd name="connsiteY140" fmla="*/ 285448 h 483984"/>
              <a:gd name="connsiteX141" fmla="*/ 1283616 w 3174303"/>
              <a:gd name="connsiteY141" fmla="*/ 225323 h 483984"/>
              <a:gd name="connsiteX142" fmla="*/ 1350792 w 3174303"/>
              <a:gd name="connsiteY142" fmla="*/ 201154 h 483984"/>
              <a:gd name="connsiteX143" fmla="*/ 1376965 w 3174303"/>
              <a:gd name="connsiteY143" fmla="*/ 207615 h 483984"/>
              <a:gd name="connsiteX144" fmla="*/ 1388597 w 3174303"/>
              <a:gd name="connsiteY144" fmla="*/ 225489 h 483984"/>
              <a:gd name="connsiteX145" fmla="*/ 1381203 w 3174303"/>
              <a:gd name="connsiteY145" fmla="*/ 237673 h 483984"/>
              <a:gd name="connsiteX146" fmla="*/ 1397533 w 3174303"/>
              <a:gd name="connsiteY146" fmla="*/ 247311 h 483984"/>
              <a:gd name="connsiteX147" fmla="*/ 1402731 w 3174303"/>
              <a:gd name="connsiteY147" fmla="*/ 270570 h 483984"/>
              <a:gd name="connsiteX148" fmla="*/ 1375149 w 3174303"/>
              <a:gd name="connsiteY148" fmla="*/ 355041 h 483984"/>
              <a:gd name="connsiteX149" fmla="*/ 1376729 w 3174303"/>
              <a:gd name="connsiteY149" fmla="*/ 355293 h 483984"/>
              <a:gd name="connsiteX150" fmla="*/ 1380180 w 3174303"/>
              <a:gd name="connsiteY150" fmla="*/ 363324 h 483984"/>
              <a:gd name="connsiteX151" fmla="*/ 1381203 w 3174303"/>
              <a:gd name="connsiteY151" fmla="*/ 369593 h 483984"/>
              <a:gd name="connsiteX152" fmla="*/ 1407489 w 3174303"/>
              <a:gd name="connsiteY152" fmla="*/ 345127 h 483984"/>
              <a:gd name="connsiteX153" fmla="*/ 1423972 w 3174303"/>
              <a:gd name="connsiteY153" fmla="*/ 334087 h 483984"/>
              <a:gd name="connsiteX154" fmla="*/ 1425072 w 3174303"/>
              <a:gd name="connsiteY154" fmla="*/ 329629 h 483984"/>
              <a:gd name="connsiteX155" fmla="*/ 1450291 w 3174303"/>
              <a:gd name="connsiteY155" fmla="*/ 286884 h 483984"/>
              <a:gd name="connsiteX156" fmla="*/ 1485985 w 3174303"/>
              <a:gd name="connsiteY156" fmla="*/ 243089 h 483984"/>
              <a:gd name="connsiteX157" fmla="*/ 1520757 w 3174303"/>
              <a:gd name="connsiteY157" fmla="*/ 229411 h 483984"/>
              <a:gd name="connsiteX158" fmla="*/ 1540474 w 3174303"/>
              <a:gd name="connsiteY158" fmla="*/ 235524 h 483984"/>
              <a:gd name="connsiteX159" fmla="*/ 1548468 w 3174303"/>
              <a:gd name="connsiteY159" fmla="*/ 250381 h 483984"/>
              <a:gd name="connsiteX160" fmla="*/ 1541267 w 3174303"/>
              <a:gd name="connsiteY160" fmla="*/ 267098 h 483984"/>
              <a:gd name="connsiteX161" fmla="*/ 1529833 w 3174303"/>
              <a:gd name="connsiteY161" fmla="*/ 279881 h 483984"/>
              <a:gd name="connsiteX162" fmla="*/ 1479845 w 3174303"/>
              <a:gd name="connsiteY162" fmla="*/ 349951 h 483984"/>
              <a:gd name="connsiteX163" fmla="*/ 1479041 w 3174303"/>
              <a:gd name="connsiteY163" fmla="*/ 353198 h 483984"/>
              <a:gd name="connsiteX164" fmla="*/ 1489264 w 3174303"/>
              <a:gd name="connsiteY164" fmla="*/ 342632 h 483984"/>
              <a:gd name="connsiteX165" fmla="*/ 1594850 w 3174303"/>
              <a:gd name="connsiteY165" fmla="*/ 237721 h 483984"/>
              <a:gd name="connsiteX166" fmla="*/ 1650599 w 3174303"/>
              <a:gd name="connsiteY166" fmla="*/ 209223 h 483984"/>
              <a:gd name="connsiteX167" fmla="*/ 1667052 w 3174303"/>
              <a:gd name="connsiteY167" fmla="*/ 228061 h 483984"/>
              <a:gd name="connsiteX168" fmla="*/ 1672930 w 3174303"/>
              <a:gd name="connsiteY168" fmla="*/ 259125 h 483984"/>
              <a:gd name="connsiteX169" fmla="*/ 1658807 w 3174303"/>
              <a:gd name="connsiteY169" fmla="*/ 279892 h 483984"/>
              <a:gd name="connsiteX170" fmla="*/ 1615665 w 3174303"/>
              <a:gd name="connsiteY170" fmla="*/ 337564 h 483984"/>
              <a:gd name="connsiteX171" fmla="*/ 1600942 w 3174303"/>
              <a:gd name="connsiteY171" fmla="*/ 370814 h 483984"/>
              <a:gd name="connsiteX172" fmla="*/ 1605529 w 3174303"/>
              <a:gd name="connsiteY172" fmla="*/ 378765 h 483984"/>
              <a:gd name="connsiteX173" fmla="*/ 1685039 w 3174303"/>
              <a:gd name="connsiteY173" fmla="*/ 332334 h 483984"/>
              <a:gd name="connsiteX174" fmla="*/ 1685039 w 3174303"/>
              <a:gd name="connsiteY174" fmla="*/ 364878 h 483984"/>
              <a:gd name="connsiteX175" fmla="*/ 1615275 w 3174303"/>
              <a:gd name="connsiteY175" fmla="*/ 430811 h 483984"/>
              <a:gd name="connsiteX176" fmla="*/ 1564488 w 3174303"/>
              <a:gd name="connsiteY176" fmla="*/ 455703 h 483984"/>
              <a:gd name="connsiteX177" fmla="*/ 1539922 w 3174303"/>
              <a:gd name="connsiteY177" fmla="*/ 443300 h 483984"/>
              <a:gd name="connsiteX178" fmla="*/ 1532062 w 3174303"/>
              <a:gd name="connsiteY178" fmla="*/ 413194 h 483984"/>
              <a:gd name="connsiteX179" fmla="*/ 1544894 w 3174303"/>
              <a:gd name="connsiteY179" fmla="*/ 369759 h 483984"/>
              <a:gd name="connsiteX180" fmla="*/ 1589251 w 3174303"/>
              <a:gd name="connsiteY180" fmla="*/ 300295 h 483984"/>
              <a:gd name="connsiteX181" fmla="*/ 1497344 w 3174303"/>
              <a:gd name="connsiteY181" fmla="*/ 402211 h 483984"/>
              <a:gd name="connsiteX182" fmla="*/ 1470319 w 3174303"/>
              <a:gd name="connsiteY182" fmla="*/ 434529 h 483984"/>
              <a:gd name="connsiteX183" fmla="*/ 1455499 w 3174303"/>
              <a:gd name="connsiteY183" fmla="*/ 440230 h 483984"/>
              <a:gd name="connsiteX184" fmla="*/ 1429439 w 3174303"/>
              <a:gd name="connsiteY184" fmla="*/ 415343 h 483984"/>
              <a:gd name="connsiteX185" fmla="*/ 1422648 w 3174303"/>
              <a:gd name="connsiteY185" fmla="*/ 389413 h 483984"/>
              <a:gd name="connsiteX186" fmla="*/ 1421001 w 3174303"/>
              <a:gd name="connsiteY186" fmla="*/ 369021 h 483984"/>
              <a:gd name="connsiteX187" fmla="*/ 1405835 w 3174303"/>
              <a:gd name="connsiteY187" fmla="*/ 382193 h 483984"/>
              <a:gd name="connsiteX188" fmla="*/ 1388248 w 3174303"/>
              <a:gd name="connsiteY188" fmla="*/ 393505 h 483984"/>
              <a:gd name="connsiteX189" fmla="*/ 1349185 w 3174303"/>
              <a:gd name="connsiteY189" fmla="*/ 400539 h 483984"/>
              <a:gd name="connsiteX190" fmla="*/ 1270736 w 3174303"/>
              <a:gd name="connsiteY190" fmla="*/ 450999 h 483984"/>
              <a:gd name="connsiteX191" fmla="*/ 1218449 w 3174303"/>
              <a:gd name="connsiteY191" fmla="*/ 422158 h 483984"/>
              <a:gd name="connsiteX192" fmla="*/ 1206128 w 3174303"/>
              <a:gd name="connsiteY192" fmla="*/ 397365 h 483984"/>
              <a:gd name="connsiteX193" fmla="*/ 1199019 w 3174303"/>
              <a:gd name="connsiteY193" fmla="*/ 405276 h 483984"/>
              <a:gd name="connsiteX194" fmla="*/ 1116321 w 3174303"/>
              <a:gd name="connsiteY194" fmla="*/ 454364 h 483984"/>
              <a:gd name="connsiteX195" fmla="*/ 1072639 w 3174303"/>
              <a:gd name="connsiteY195" fmla="*/ 423540 h 483984"/>
              <a:gd name="connsiteX196" fmla="*/ 1058924 w 3174303"/>
              <a:gd name="connsiteY196" fmla="*/ 365268 h 483984"/>
              <a:gd name="connsiteX197" fmla="*/ 1036954 w 3174303"/>
              <a:gd name="connsiteY197" fmla="*/ 388315 h 483984"/>
              <a:gd name="connsiteX198" fmla="*/ 921318 w 3174303"/>
              <a:gd name="connsiteY198" fmla="*/ 465122 h 483984"/>
              <a:gd name="connsiteX199" fmla="*/ 891492 w 3174303"/>
              <a:gd name="connsiteY199" fmla="*/ 451128 h 483984"/>
              <a:gd name="connsiteX200" fmla="*/ 881499 w 3174303"/>
              <a:gd name="connsiteY200" fmla="*/ 418574 h 483984"/>
              <a:gd name="connsiteX201" fmla="*/ 905041 w 3174303"/>
              <a:gd name="connsiteY201" fmla="*/ 344700 h 483984"/>
              <a:gd name="connsiteX202" fmla="*/ 894232 w 3174303"/>
              <a:gd name="connsiteY202" fmla="*/ 357867 h 483984"/>
              <a:gd name="connsiteX203" fmla="*/ 888844 w 3174303"/>
              <a:gd name="connsiteY203" fmla="*/ 361774 h 483984"/>
              <a:gd name="connsiteX204" fmla="*/ 888844 w 3174303"/>
              <a:gd name="connsiteY204" fmla="*/ 366142 h 483984"/>
              <a:gd name="connsiteX205" fmla="*/ 819278 w 3174303"/>
              <a:gd name="connsiteY205" fmla="*/ 429954 h 483984"/>
              <a:gd name="connsiteX206" fmla="*/ 746754 w 3174303"/>
              <a:gd name="connsiteY206" fmla="*/ 463783 h 483984"/>
              <a:gd name="connsiteX207" fmla="*/ 693198 w 3174303"/>
              <a:gd name="connsiteY207" fmla="*/ 429027 h 483984"/>
              <a:gd name="connsiteX208" fmla="*/ 673289 w 3174303"/>
              <a:gd name="connsiteY208" fmla="*/ 356005 h 483984"/>
              <a:gd name="connsiteX209" fmla="*/ 680489 w 3174303"/>
              <a:gd name="connsiteY209" fmla="*/ 319460 h 483984"/>
              <a:gd name="connsiteX210" fmla="*/ 720340 w 3174303"/>
              <a:gd name="connsiteY210" fmla="*/ 270661 h 483984"/>
              <a:gd name="connsiteX211" fmla="*/ 785829 w 3174303"/>
              <a:gd name="connsiteY211" fmla="*/ 216713 h 483984"/>
              <a:gd name="connsiteX212" fmla="*/ 835555 w 3174303"/>
              <a:gd name="connsiteY212" fmla="*/ 196450 h 483984"/>
              <a:gd name="connsiteX213" fmla="*/ 860292 w 3174303"/>
              <a:gd name="connsiteY213" fmla="*/ 205740 h 483984"/>
              <a:gd name="connsiteX214" fmla="*/ 870006 w 3174303"/>
              <a:gd name="connsiteY214" fmla="*/ 229529 h 483984"/>
              <a:gd name="connsiteX215" fmla="*/ 846453 w 3174303"/>
              <a:gd name="connsiteY215" fmla="*/ 284559 h 483984"/>
              <a:gd name="connsiteX216" fmla="*/ 807309 w 3174303"/>
              <a:gd name="connsiteY216" fmla="*/ 316443 h 483984"/>
              <a:gd name="connsiteX217" fmla="*/ 791696 w 3174303"/>
              <a:gd name="connsiteY217" fmla="*/ 299684 h 483984"/>
              <a:gd name="connsiteX218" fmla="*/ 792111 w 3174303"/>
              <a:gd name="connsiteY218" fmla="*/ 295148 h 483984"/>
              <a:gd name="connsiteX219" fmla="*/ 788397 w 3174303"/>
              <a:gd name="connsiteY219" fmla="*/ 297633 h 483984"/>
              <a:gd name="connsiteX220" fmla="*/ 768374 w 3174303"/>
              <a:gd name="connsiteY220" fmla="*/ 311830 h 483984"/>
              <a:gd name="connsiteX221" fmla="*/ 733714 w 3174303"/>
              <a:gd name="connsiteY221" fmla="*/ 340907 h 483984"/>
              <a:gd name="connsiteX222" fmla="*/ 725356 w 3174303"/>
              <a:gd name="connsiteY222" fmla="*/ 360045 h 483984"/>
              <a:gd name="connsiteX223" fmla="*/ 735192 w 3174303"/>
              <a:gd name="connsiteY223" fmla="*/ 387091 h 483984"/>
              <a:gd name="connsiteX224" fmla="*/ 762228 w 3174303"/>
              <a:gd name="connsiteY224" fmla="*/ 396928 h 483984"/>
              <a:gd name="connsiteX225" fmla="*/ 810411 w 3174303"/>
              <a:gd name="connsiteY225" fmla="*/ 382028 h 483984"/>
              <a:gd name="connsiteX226" fmla="*/ 864975 w 3174303"/>
              <a:gd name="connsiteY226" fmla="*/ 349621 h 483984"/>
              <a:gd name="connsiteX227" fmla="*/ 873419 w 3174303"/>
              <a:gd name="connsiteY227" fmla="*/ 344218 h 483984"/>
              <a:gd name="connsiteX228" fmla="*/ 873419 w 3174303"/>
              <a:gd name="connsiteY228" fmla="*/ 340553 h 483984"/>
              <a:gd name="connsiteX229" fmla="*/ 956851 w 3174303"/>
              <a:gd name="connsiteY229" fmla="*/ 247863 h 483984"/>
              <a:gd name="connsiteX230" fmla="*/ 916453 w 3174303"/>
              <a:gd name="connsiteY230" fmla="*/ 250735 h 483984"/>
              <a:gd name="connsiteX231" fmla="*/ 903830 w 3174303"/>
              <a:gd name="connsiteY231" fmla="*/ 253875 h 483984"/>
              <a:gd name="connsiteX232" fmla="*/ 894947 w 3174303"/>
              <a:gd name="connsiteY232" fmla="*/ 242988 h 483984"/>
              <a:gd name="connsiteX233" fmla="*/ 913550 w 3174303"/>
              <a:gd name="connsiteY233" fmla="*/ 203222 h 483984"/>
              <a:gd name="connsiteX234" fmla="*/ 950754 w 3174303"/>
              <a:gd name="connsiteY234" fmla="*/ 169736 h 483984"/>
              <a:gd name="connsiteX235" fmla="*/ 1008501 w 3174303"/>
              <a:gd name="connsiteY235" fmla="*/ 164153 h 483984"/>
              <a:gd name="connsiteX236" fmla="*/ 1039426 w 3174303"/>
              <a:gd name="connsiteY236" fmla="*/ 122142 h 483984"/>
              <a:gd name="connsiteX237" fmla="*/ 1076727 w 3174303"/>
              <a:gd name="connsiteY237" fmla="*/ 106963 h 483984"/>
              <a:gd name="connsiteX238" fmla="*/ 376024 w 3174303"/>
              <a:gd name="connsiteY238" fmla="*/ 43055 h 483984"/>
              <a:gd name="connsiteX239" fmla="*/ 433556 w 3174303"/>
              <a:gd name="connsiteY239" fmla="*/ 48402 h 483984"/>
              <a:gd name="connsiteX240" fmla="*/ 464154 w 3174303"/>
              <a:gd name="connsiteY240" fmla="*/ 60929 h 483984"/>
              <a:gd name="connsiteX241" fmla="*/ 473032 w 3174303"/>
              <a:gd name="connsiteY241" fmla="*/ 81514 h 483984"/>
              <a:gd name="connsiteX242" fmla="*/ 466630 w 3174303"/>
              <a:gd name="connsiteY242" fmla="*/ 118536 h 483984"/>
              <a:gd name="connsiteX243" fmla="*/ 451317 w 3174303"/>
              <a:gd name="connsiteY243" fmla="*/ 139416 h 483984"/>
              <a:gd name="connsiteX244" fmla="*/ 419111 w 3174303"/>
              <a:gd name="connsiteY244" fmla="*/ 153566 h 483984"/>
              <a:gd name="connsiteX245" fmla="*/ 390602 w 3174303"/>
              <a:gd name="connsiteY245" fmla="*/ 164469 h 483984"/>
              <a:gd name="connsiteX246" fmla="*/ 359479 w 3174303"/>
              <a:gd name="connsiteY246" fmla="*/ 182841 h 483984"/>
              <a:gd name="connsiteX247" fmla="*/ 343556 w 3174303"/>
              <a:gd name="connsiteY247" fmla="*/ 191306 h 483984"/>
              <a:gd name="connsiteX248" fmla="*/ 332165 w 3174303"/>
              <a:gd name="connsiteY248" fmla="*/ 181758 h 483984"/>
              <a:gd name="connsiteX249" fmla="*/ 344241 w 3174303"/>
              <a:gd name="connsiteY249" fmla="*/ 161640 h 483984"/>
              <a:gd name="connsiteX250" fmla="*/ 373045 w 3174303"/>
              <a:gd name="connsiteY250" fmla="*/ 140986 h 483984"/>
              <a:gd name="connsiteX251" fmla="*/ 390694 w 3174303"/>
              <a:gd name="connsiteY251" fmla="*/ 131974 h 483984"/>
              <a:gd name="connsiteX252" fmla="*/ 372659 w 3174303"/>
              <a:gd name="connsiteY252" fmla="*/ 135467 h 483984"/>
              <a:gd name="connsiteX253" fmla="*/ 222710 w 3174303"/>
              <a:gd name="connsiteY253" fmla="*/ 158013 h 483984"/>
              <a:gd name="connsiteX254" fmla="*/ 160865 w 3174303"/>
              <a:gd name="connsiteY254" fmla="*/ 203961 h 483984"/>
              <a:gd name="connsiteX255" fmla="*/ 163281 w 3174303"/>
              <a:gd name="connsiteY255" fmla="*/ 210964 h 483984"/>
              <a:gd name="connsiteX256" fmla="*/ 172234 w 3174303"/>
              <a:gd name="connsiteY256" fmla="*/ 216134 h 483984"/>
              <a:gd name="connsiteX257" fmla="*/ 246825 w 3174303"/>
              <a:gd name="connsiteY257" fmla="*/ 238112 h 483984"/>
              <a:gd name="connsiteX258" fmla="*/ 312630 w 3174303"/>
              <a:gd name="connsiteY258" fmla="*/ 262527 h 483984"/>
              <a:gd name="connsiteX259" fmla="*/ 361944 w 3174303"/>
              <a:gd name="connsiteY259" fmla="*/ 291786 h 483984"/>
              <a:gd name="connsiteX260" fmla="*/ 388293 w 3174303"/>
              <a:gd name="connsiteY260" fmla="*/ 321560 h 483984"/>
              <a:gd name="connsiteX261" fmla="*/ 396340 w 3174303"/>
              <a:gd name="connsiteY261" fmla="*/ 353316 h 483984"/>
              <a:gd name="connsiteX262" fmla="*/ 371722 w 3174303"/>
              <a:gd name="connsiteY262" fmla="*/ 418622 h 483984"/>
              <a:gd name="connsiteX263" fmla="*/ 277242 w 3174303"/>
              <a:gd name="connsiteY263" fmla="*/ 471107 h 483984"/>
              <a:gd name="connsiteX264" fmla="*/ 140236 w 3174303"/>
              <a:gd name="connsiteY264" fmla="*/ 483609 h 483984"/>
              <a:gd name="connsiteX265" fmla="*/ 55128 w 3174303"/>
              <a:gd name="connsiteY265" fmla="*/ 461647 h 483984"/>
              <a:gd name="connsiteX266" fmla="*/ 1834 w 3174303"/>
              <a:gd name="connsiteY266" fmla="*/ 438762 h 483984"/>
              <a:gd name="connsiteX267" fmla="*/ 22773 w 3174303"/>
              <a:gd name="connsiteY267" fmla="*/ 392240 h 483984"/>
              <a:gd name="connsiteX268" fmla="*/ 121721 w 3174303"/>
              <a:gd name="connsiteY268" fmla="*/ 393563 h 483984"/>
              <a:gd name="connsiteX269" fmla="*/ 232895 w 3174303"/>
              <a:gd name="connsiteY269" fmla="*/ 388977 h 483984"/>
              <a:gd name="connsiteX270" fmla="*/ 294697 w 3174303"/>
              <a:gd name="connsiteY270" fmla="*/ 373306 h 483984"/>
              <a:gd name="connsiteX271" fmla="*/ 340234 w 3174303"/>
              <a:gd name="connsiteY271" fmla="*/ 348001 h 483984"/>
              <a:gd name="connsiteX272" fmla="*/ 238917 w 3174303"/>
              <a:gd name="connsiteY272" fmla="*/ 297819 h 483984"/>
              <a:gd name="connsiteX273" fmla="*/ 155721 w 3174303"/>
              <a:gd name="connsiteY273" fmla="*/ 273843 h 483984"/>
              <a:gd name="connsiteX274" fmla="*/ 106156 w 3174303"/>
              <a:gd name="connsiteY274" fmla="*/ 245886 h 483984"/>
              <a:gd name="connsiteX275" fmla="*/ 96024 w 3174303"/>
              <a:gd name="connsiteY275" fmla="*/ 220785 h 483984"/>
              <a:gd name="connsiteX276" fmla="*/ 120638 w 3174303"/>
              <a:gd name="connsiteY276" fmla="*/ 129043 h 483984"/>
              <a:gd name="connsiteX277" fmla="*/ 218386 w 3174303"/>
              <a:gd name="connsiteY277" fmla="*/ 65478 h 483984"/>
              <a:gd name="connsiteX278" fmla="*/ 376024 w 3174303"/>
              <a:gd name="connsiteY278" fmla="*/ 43055 h 483984"/>
              <a:gd name="connsiteX279" fmla="*/ 3151972 w 3174303"/>
              <a:gd name="connsiteY279" fmla="*/ 24217 h 483984"/>
              <a:gd name="connsiteX280" fmla="*/ 3174303 w 3174303"/>
              <a:gd name="connsiteY280" fmla="*/ 44513 h 483984"/>
              <a:gd name="connsiteX281" fmla="*/ 2946907 w 3174303"/>
              <a:gd name="connsiteY281" fmla="*/ 340318 h 483984"/>
              <a:gd name="connsiteX282" fmla="*/ 2946907 w 3174303"/>
              <a:gd name="connsiteY282" fmla="*/ 359241 h 483984"/>
              <a:gd name="connsiteX283" fmla="*/ 3057353 w 3174303"/>
              <a:gd name="connsiteY283" fmla="*/ 241123 h 483984"/>
              <a:gd name="connsiteX284" fmla="*/ 3130444 w 3174303"/>
              <a:gd name="connsiteY284" fmla="*/ 202504 h 483984"/>
              <a:gd name="connsiteX285" fmla="*/ 3151452 w 3174303"/>
              <a:gd name="connsiteY285" fmla="*/ 216027 h 483984"/>
              <a:gd name="connsiteX286" fmla="*/ 3158830 w 3174303"/>
              <a:gd name="connsiteY286" fmla="*/ 248367 h 483984"/>
              <a:gd name="connsiteX287" fmla="*/ 3127798 w 3174303"/>
              <a:gd name="connsiteY287" fmla="*/ 314182 h 483984"/>
              <a:gd name="connsiteX288" fmla="*/ 3046477 w 3174303"/>
              <a:gd name="connsiteY288" fmla="*/ 373139 h 483984"/>
              <a:gd name="connsiteX289" fmla="*/ 3075955 w 3174303"/>
              <a:gd name="connsiteY289" fmla="*/ 392888 h 483984"/>
              <a:gd name="connsiteX290" fmla="*/ 3101180 w 3174303"/>
              <a:gd name="connsiteY290" fmla="*/ 383207 h 483984"/>
              <a:gd name="connsiteX291" fmla="*/ 3166910 w 3174303"/>
              <a:gd name="connsiteY291" fmla="*/ 333674 h 483984"/>
              <a:gd name="connsiteX292" fmla="*/ 3166910 w 3174303"/>
              <a:gd name="connsiteY292" fmla="*/ 365199 h 483984"/>
              <a:gd name="connsiteX293" fmla="*/ 3101158 w 3174303"/>
              <a:gd name="connsiteY293" fmla="*/ 434524 h 483984"/>
              <a:gd name="connsiteX294" fmla="*/ 3055092 w 3174303"/>
              <a:gd name="connsiteY294" fmla="*/ 457054 h 483984"/>
              <a:gd name="connsiteX295" fmla="*/ 3010027 w 3174303"/>
              <a:gd name="connsiteY295" fmla="*/ 434186 h 483984"/>
              <a:gd name="connsiteX296" fmla="*/ 2978133 w 3174303"/>
              <a:gd name="connsiteY296" fmla="*/ 374307 h 483984"/>
              <a:gd name="connsiteX297" fmla="*/ 2946875 w 3174303"/>
              <a:gd name="connsiteY297" fmla="*/ 421371 h 483984"/>
              <a:gd name="connsiteX298" fmla="*/ 2921211 w 3174303"/>
              <a:gd name="connsiteY298" fmla="*/ 442930 h 483984"/>
              <a:gd name="connsiteX299" fmla="*/ 2899020 w 3174303"/>
              <a:gd name="connsiteY299" fmla="*/ 414095 h 483984"/>
              <a:gd name="connsiteX300" fmla="*/ 2898424 w 3174303"/>
              <a:gd name="connsiteY300" fmla="*/ 405064 h 483984"/>
              <a:gd name="connsiteX301" fmla="*/ 2897326 w 3174303"/>
              <a:gd name="connsiteY301" fmla="*/ 406170 h 483984"/>
              <a:gd name="connsiteX302" fmla="*/ 2811733 w 3174303"/>
              <a:gd name="connsiteY302" fmla="*/ 460418 h 483984"/>
              <a:gd name="connsiteX303" fmla="*/ 2787350 w 3174303"/>
              <a:gd name="connsiteY303" fmla="*/ 448797 h 483984"/>
              <a:gd name="connsiteX304" fmla="*/ 2781322 w 3174303"/>
              <a:gd name="connsiteY304" fmla="*/ 417899 h 483984"/>
              <a:gd name="connsiteX305" fmla="*/ 2800160 w 3174303"/>
              <a:gd name="connsiteY305" fmla="*/ 352105 h 483984"/>
              <a:gd name="connsiteX306" fmla="*/ 2736879 w 3174303"/>
              <a:gd name="connsiteY306" fmla="*/ 429429 h 483984"/>
              <a:gd name="connsiteX307" fmla="*/ 2699379 w 3174303"/>
              <a:gd name="connsiteY307" fmla="*/ 450324 h 483984"/>
              <a:gd name="connsiteX308" fmla="*/ 2661913 w 3174303"/>
              <a:gd name="connsiteY308" fmla="*/ 417936 h 483984"/>
              <a:gd name="connsiteX309" fmla="*/ 2644076 w 3174303"/>
              <a:gd name="connsiteY309" fmla="*/ 359370 h 483984"/>
              <a:gd name="connsiteX310" fmla="*/ 2660284 w 3174303"/>
              <a:gd name="connsiteY310" fmla="*/ 308080 h 483984"/>
              <a:gd name="connsiteX311" fmla="*/ 2724234 w 3174303"/>
              <a:gd name="connsiteY311" fmla="*/ 248742 h 483984"/>
              <a:gd name="connsiteX312" fmla="*/ 2805566 w 3174303"/>
              <a:gd name="connsiteY312" fmla="*/ 200205 h 483984"/>
              <a:gd name="connsiteX313" fmla="*/ 2863532 w 3174303"/>
              <a:gd name="connsiteY313" fmla="*/ 186355 h 483984"/>
              <a:gd name="connsiteX314" fmla="*/ 2884894 w 3174303"/>
              <a:gd name="connsiteY314" fmla="*/ 199718 h 483984"/>
              <a:gd name="connsiteX315" fmla="*/ 2894608 w 3174303"/>
              <a:gd name="connsiteY315" fmla="*/ 223474 h 483984"/>
              <a:gd name="connsiteX316" fmla="*/ 2874430 w 3174303"/>
              <a:gd name="connsiteY316" fmla="*/ 242602 h 483984"/>
              <a:gd name="connsiteX317" fmla="*/ 2887889 w 3174303"/>
              <a:gd name="connsiteY317" fmla="*/ 273934 h 483984"/>
              <a:gd name="connsiteX318" fmla="*/ 2870348 w 3174303"/>
              <a:gd name="connsiteY318" fmla="*/ 307710 h 483984"/>
              <a:gd name="connsiteX319" fmla="*/ 2847555 w 3174303"/>
              <a:gd name="connsiteY319" fmla="*/ 340307 h 483984"/>
              <a:gd name="connsiteX320" fmla="*/ 2843483 w 3174303"/>
              <a:gd name="connsiteY320" fmla="*/ 360045 h 483984"/>
              <a:gd name="connsiteX321" fmla="*/ 2856139 w 3174303"/>
              <a:gd name="connsiteY321" fmla="*/ 378765 h 483984"/>
              <a:gd name="connsiteX322" fmla="*/ 2887919 w 3174303"/>
              <a:gd name="connsiteY322" fmla="*/ 367661 h 483984"/>
              <a:gd name="connsiteX323" fmla="*/ 2905294 w 3174303"/>
              <a:gd name="connsiteY323" fmla="*/ 357004 h 483984"/>
              <a:gd name="connsiteX324" fmla="*/ 2920440 w 3174303"/>
              <a:gd name="connsiteY324" fmla="*/ 289295 h 483984"/>
              <a:gd name="connsiteX325" fmla="*/ 3001632 w 3174303"/>
              <a:gd name="connsiteY325" fmla="*/ 165519 h 483984"/>
              <a:gd name="connsiteX326" fmla="*/ 3095024 w 3174303"/>
              <a:gd name="connsiteY326" fmla="*/ 57929 h 483984"/>
              <a:gd name="connsiteX327" fmla="*/ 3151972 w 3174303"/>
              <a:gd name="connsiteY327" fmla="*/ 24217 h 483984"/>
              <a:gd name="connsiteX328" fmla="*/ 2124555 w 3174303"/>
              <a:gd name="connsiteY328" fmla="*/ 0 h 483984"/>
              <a:gd name="connsiteX329" fmla="*/ 2222689 w 3174303"/>
              <a:gd name="connsiteY329" fmla="*/ 24201 h 483984"/>
              <a:gd name="connsiteX330" fmla="*/ 2255200 w 3174303"/>
              <a:gd name="connsiteY330" fmla="*/ 84214 h 483984"/>
              <a:gd name="connsiteX331" fmla="*/ 2195734 w 3174303"/>
              <a:gd name="connsiteY331" fmla="*/ 171798 h 483984"/>
              <a:gd name="connsiteX332" fmla="*/ 2000126 w 3174303"/>
              <a:gd name="connsiteY332" fmla="*/ 228650 h 483984"/>
              <a:gd name="connsiteX333" fmla="*/ 1986763 w 3174303"/>
              <a:gd name="connsiteY333" fmla="*/ 236987 h 483984"/>
              <a:gd name="connsiteX334" fmla="*/ 2121223 w 3174303"/>
              <a:gd name="connsiteY334" fmla="*/ 268480 h 483984"/>
              <a:gd name="connsiteX335" fmla="*/ 2167739 w 3174303"/>
              <a:gd name="connsiteY335" fmla="*/ 330448 h 483984"/>
              <a:gd name="connsiteX336" fmla="*/ 2133101 w 3174303"/>
              <a:gd name="connsiteY336" fmla="*/ 391602 h 483984"/>
              <a:gd name="connsiteX337" fmla="*/ 2044633 w 3174303"/>
              <a:gd name="connsiteY337" fmla="*/ 441880 h 483984"/>
              <a:gd name="connsiteX338" fmla="*/ 1944919 w 3174303"/>
              <a:gd name="connsiteY338" fmla="*/ 461768 h 483984"/>
              <a:gd name="connsiteX339" fmla="*/ 1861985 w 3174303"/>
              <a:gd name="connsiteY339" fmla="*/ 441339 h 483984"/>
              <a:gd name="connsiteX340" fmla="*/ 1832437 w 3174303"/>
              <a:gd name="connsiteY340" fmla="*/ 386288 h 483984"/>
              <a:gd name="connsiteX341" fmla="*/ 1850777 w 3174303"/>
              <a:gd name="connsiteY341" fmla="*/ 328734 h 483984"/>
              <a:gd name="connsiteX342" fmla="*/ 1902410 w 3174303"/>
              <a:gd name="connsiteY342" fmla="*/ 264269 h 483984"/>
              <a:gd name="connsiteX343" fmla="*/ 1853289 w 3174303"/>
              <a:gd name="connsiteY343" fmla="*/ 232218 h 483984"/>
              <a:gd name="connsiteX344" fmla="*/ 1867890 w 3174303"/>
              <a:gd name="connsiteY344" fmla="*/ 210005 h 483984"/>
              <a:gd name="connsiteX345" fmla="*/ 1952462 w 3174303"/>
              <a:gd name="connsiteY345" fmla="*/ 196889 h 483984"/>
              <a:gd name="connsiteX346" fmla="*/ 2084854 w 3174303"/>
              <a:gd name="connsiteY346" fmla="*/ 104949 h 483984"/>
              <a:gd name="connsiteX347" fmla="*/ 2096427 w 3174303"/>
              <a:gd name="connsiteY347" fmla="*/ 113136 h 483984"/>
              <a:gd name="connsiteX348" fmla="*/ 2075146 w 3174303"/>
              <a:gd name="connsiteY348" fmla="*/ 141961 h 483984"/>
              <a:gd name="connsiteX349" fmla="*/ 2026454 w 3174303"/>
              <a:gd name="connsiteY349" fmla="*/ 187684 h 483984"/>
              <a:gd name="connsiteX350" fmla="*/ 2193714 w 3174303"/>
              <a:gd name="connsiteY350" fmla="*/ 115825 h 483984"/>
              <a:gd name="connsiteX351" fmla="*/ 2116476 w 3174303"/>
              <a:gd name="connsiteY351" fmla="*/ 82317 h 483984"/>
              <a:gd name="connsiteX352" fmla="*/ 2003630 w 3174303"/>
              <a:gd name="connsiteY352" fmla="*/ 97689 h 483984"/>
              <a:gd name="connsiteX353" fmla="*/ 1959194 w 3174303"/>
              <a:gd name="connsiteY353" fmla="*/ 109574 h 483984"/>
              <a:gd name="connsiteX354" fmla="*/ 1946539 w 3174303"/>
              <a:gd name="connsiteY354" fmla="*/ 113771 h 483984"/>
              <a:gd name="connsiteX355" fmla="*/ 1956878 w 3174303"/>
              <a:gd name="connsiteY355" fmla="*/ 118871 h 483984"/>
              <a:gd name="connsiteX356" fmla="*/ 1960521 w 3174303"/>
              <a:gd name="connsiteY356" fmla="*/ 127270 h 483984"/>
              <a:gd name="connsiteX357" fmla="*/ 1908593 w 3174303"/>
              <a:gd name="connsiteY357" fmla="*/ 153105 h 483984"/>
              <a:gd name="connsiteX358" fmla="*/ 1837955 w 3174303"/>
              <a:gd name="connsiteY358" fmla="*/ 169114 h 483984"/>
              <a:gd name="connsiteX359" fmla="*/ 1818978 w 3174303"/>
              <a:gd name="connsiteY359" fmla="*/ 150137 h 483984"/>
              <a:gd name="connsiteX360" fmla="*/ 1834650 w 3174303"/>
              <a:gd name="connsiteY360" fmla="*/ 112675 h 483984"/>
              <a:gd name="connsiteX361" fmla="*/ 1867177 w 3174303"/>
              <a:gd name="connsiteY361" fmla="*/ 68993 h 483984"/>
              <a:gd name="connsiteX362" fmla="*/ 1894995 w 3174303"/>
              <a:gd name="connsiteY362" fmla="*/ 45627 h 483984"/>
              <a:gd name="connsiteX363" fmla="*/ 1954546 w 3174303"/>
              <a:gd name="connsiteY363" fmla="*/ 27534 h 483984"/>
              <a:gd name="connsiteX364" fmla="*/ 2046396 w 3174303"/>
              <a:gd name="connsiteY364" fmla="*/ 7094 h 483984"/>
              <a:gd name="connsiteX365" fmla="*/ 2124555 w 3174303"/>
              <a:gd name="connsiteY365" fmla="*/ 0 h 483984"/>
              <a:gd name="connsiteX0" fmla="*/ 1986302 w 3196163"/>
              <a:gd name="connsiteY0" fmla="*/ 271373 h 483984"/>
              <a:gd name="connsiteX1" fmla="*/ 1943226 w 3196163"/>
              <a:gd name="connsiteY1" fmla="*/ 324292 h 483984"/>
              <a:gd name="connsiteX2" fmla="*/ 1935296 w 3196163"/>
              <a:gd name="connsiteY2" fmla="*/ 344572 h 483984"/>
              <a:gd name="connsiteX3" fmla="*/ 1947748 w 3196163"/>
              <a:gd name="connsiteY3" fmla="*/ 367948 h 483984"/>
              <a:gd name="connsiteX4" fmla="*/ 1989657 w 3196163"/>
              <a:gd name="connsiteY4" fmla="*/ 380115 h 483984"/>
              <a:gd name="connsiteX5" fmla="*/ 2077594 w 3196163"/>
              <a:gd name="connsiteY5" fmla="*/ 359188 h 483984"/>
              <a:gd name="connsiteX6" fmla="*/ 2120719 w 3196163"/>
              <a:gd name="connsiteY6" fmla="*/ 316990 h 483984"/>
              <a:gd name="connsiteX7" fmla="*/ 2092778 w 3196163"/>
              <a:gd name="connsiteY7" fmla="*/ 293174 h 483984"/>
              <a:gd name="connsiteX8" fmla="*/ 1986302 w 3196163"/>
              <a:gd name="connsiteY8" fmla="*/ 271373 h 483984"/>
              <a:gd name="connsiteX9" fmla="*/ 3120860 w 3196163"/>
              <a:gd name="connsiteY9" fmla="*/ 267214 h 483984"/>
              <a:gd name="connsiteX10" fmla="*/ 3117066 w 3196163"/>
              <a:gd name="connsiteY10" fmla="*/ 268049 h 483984"/>
              <a:gd name="connsiteX11" fmla="*/ 3084619 w 3196163"/>
              <a:gd name="connsiteY11" fmla="*/ 288909 h 483984"/>
              <a:gd name="connsiteX12" fmla="*/ 3027971 w 3196163"/>
              <a:gd name="connsiteY12" fmla="*/ 339075 h 483984"/>
              <a:gd name="connsiteX13" fmla="*/ 3051920 w 3196163"/>
              <a:gd name="connsiteY13" fmla="*/ 350497 h 483984"/>
              <a:gd name="connsiteX14" fmla="*/ 3101823 w 3196163"/>
              <a:gd name="connsiteY14" fmla="*/ 302909 h 483984"/>
              <a:gd name="connsiteX15" fmla="*/ 3120016 w 3196163"/>
              <a:gd name="connsiteY15" fmla="*/ 271861 h 483984"/>
              <a:gd name="connsiteX16" fmla="*/ 3120860 w 3196163"/>
              <a:gd name="connsiteY16" fmla="*/ 267214 h 483984"/>
              <a:gd name="connsiteX17" fmla="*/ 1365794 w 3196163"/>
              <a:gd name="connsiteY17" fmla="*/ 260604 h 483984"/>
              <a:gd name="connsiteX18" fmla="*/ 1315157 w 3196163"/>
              <a:gd name="connsiteY18" fmla="*/ 299620 h 483984"/>
              <a:gd name="connsiteX19" fmla="*/ 1279550 w 3196163"/>
              <a:gd name="connsiteY19" fmla="*/ 346613 h 483984"/>
              <a:gd name="connsiteX20" fmla="*/ 1273886 w 3196163"/>
              <a:gd name="connsiteY20" fmla="*/ 377533 h 483984"/>
              <a:gd name="connsiteX21" fmla="*/ 1278869 w 3196163"/>
              <a:gd name="connsiteY21" fmla="*/ 388388 h 483984"/>
              <a:gd name="connsiteX22" fmla="*/ 1292596 w 3196163"/>
              <a:gd name="connsiteY22" fmla="*/ 392888 h 483984"/>
              <a:gd name="connsiteX23" fmla="*/ 1337537 w 3196163"/>
              <a:gd name="connsiteY23" fmla="*/ 373311 h 483984"/>
              <a:gd name="connsiteX24" fmla="*/ 1331482 w 3196163"/>
              <a:gd name="connsiteY24" fmla="*/ 346586 h 483984"/>
              <a:gd name="connsiteX25" fmla="*/ 1365794 w 3196163"/>
              <a:gd name="connsiteY25" fmla="*/ 260604 h 483984"/>
              <a:gd name="connsiteX26" fmla="*/ 2865750 w 3196163"/>
              <a:gd name="connsiteY26" fmla="*/ 252535 h 483984"/>
              <a:gd name="connsiteX27" fmla="*/ 2760582 w 3196163"/>
              <a:gd name="connsiteY27" fmla="*/ 313443 h 483984"/>
              <a:gd name="connsiteX28" fmla="*/ 2721369 w 3196163"/>
              <a:gd name="connsiteY28" fmla="*/ 368114 h 483984"/>
              <a:gd name="connsiteX29" fmla="*/ 2727969 w 3196163"/>
              <a:gd name="connsiteY29" fmla="*/ 385495 h 483984"/>
              <a:gd name="connsiteX30" fmla="*/ 2769781 w 3196163"/>
              <a:gd name="connsiteY30" fmla="*/ 359316 h 483984"/>
              <a:gd name="connsiteX31" fmla="*/ 2865750 w 3196163"/>
              <a:gd name="connsiteY31" fmla="*/ 252535 h 483984"/>
              <a:gd name="connsiteX32" fmla="*/ 2578963 w 3196163"/>
              <a:gd name="connsiteY32" fmla="*/ 246481 h 483984"/>
              <a:gd name="connsiteX33" fmla="*/ 2537273 w 3196163"/>
              <a:gd name="connsiteY33" fmla="*/ 272788 h 483984"/>
              <a:gd name="connsiteX34" fmla="*/ 2501724 w 3196163"/>
              <a:gd name="connsiteY34" fmla="*/ 324255 h 483984"/>
              <a:gd name="connsiteX35" fmla="*/ 2557258 w 3196163"/>
              <a:gd name="connsiteY35" fmla="*/ 282791 h 483984"/>
              <a:gd name="connsiteX36" fmla="*/ 2579509 w 3196163"/>
              <a:gd name="connsiteY36" fmla="*/ 247017 h 483984"/>
              <a:gd name="connsiteX37" fmla="*/ 2578963 w 3196163"/>
              <a:gd name="connsiteY37" fmla="*/ 246481 h 483984"/>
              <a:gd name="connsiteX38" fmla="*/ 626337 w 3196163"/>
              <a:gd name="connsiteY38" fmla="*/ 246481 h 483984"/>
              <a:gd name="connsiteX39" fmla="*/ 584648 w 3196163"/>
              <a:gd name="connsiteY39" fmla="*/ 272788 h 483984"/>
              <a:gd name="connsiteX40" fmla="*/ 549099 w 3196163"/>
              <a:gd name="connsiteY40" fmla="*/ 324255 h 483984"/>
              <a:gd name="connsiteX41" fmla="*/ 604633 w 3196163"/>
              <a:gd name="connsiteY41" fmla="*/ 282791 h 483984"/>
              <a:gd name="connsiteX42" fmla="*/ 626884 w 3196163"/>
              <a:gd name="connsiteY42" fmla="*/ 247017 h 483984"/>
              <a:gd name="connsiteX43" fmla="*/ 626337 w 3196163"/>
              <a:gd name="connsiteY43" fmla="*/ 246481 h 483984"/>
              <a:gd name="connsiteX44" fmla="*/ 644511 w 3196163"/>
              <a:gd name="connsiteY44" fmla="*/ 197114 h 483984"/>
              <a:gd name="connsiteX45" fmla="*/ 674729 w 3196163"/>
              <a:gd name="connsiteY45" fmla="*/ 206249 h 483984"/>
              <a:gd name="connsiteX46" fmla="*/ 686345 w 3196163"/>
              <a:gd name="connsiteY46" fmla="*/ 231543 h 483984"/>
              <a:gd name="connsiteX47" fmla="*/ 545734 w 3196163"/>
              <a:gd name="connsiteY47" fmla="*/ 357302 h 483984"/>
              <a:gd name="connsiteX48" fmla="*/ 545734 w 3196163"/>
              <a:gd name="connsiteY48" fmla="*/ 360720 h 483984"/>
              <a:gd name="connsiteX49" fmla="*/ 553026 w 3196163"/>
              <a:gd name="connsiteY49" fmla="*/ 386952 h 483984"/>
              <a:gd name="connsiteX50" fmla="*/ 573188 w 3196163"/>
              <a:gd name="connsiteY50" fmla="*/ 395589 h 483984"/>
              <a:gd name="connsiteX51" fmla="*/ 620101 w 3196163"/>
              <a:gd name="connsiteY51" fmla="*/ 380469 h 483984"/>
              <a:gd name="connsiteX52" fmla="*/ 689709 w 3196163"/>
              <a:gd name="connsiteY52" fmla="*/ 333674 h 483984"/>
              <a:gd name="connsiteX53" fmla="*/ 689709 w 3196163"/>
              <a:gd name="connsiteY53" fmla="*/ 363185 h 483984"/>
              <a:gd name="connsiteX54" fmla="*/ 546956 w 3196163"/>
              <a:gd name="connsiteY54" fmla="*/ 459743 h 483984"/>
              <a:gd name="connsiteX55" fmla="*/ 495280 w 3196163"/>
              <a:gd name="connsiteY55" fmla="*/ 433581 h 483984"/>
              <a:gd name="connsiteX56" fmla="*/ 476854 w 3196163"/>
              <a:gd name="connsiteY56" fmla="*/ 364749 h 483984"/>
              <a:gd name="connsiteX57" fmla="*/ 502867 w 3196163"/>
              <a:gd name="connsiteY57" fmla="*/ 289820 h 483984"/>
              <a:gd name="connsiteX58" fmla="*/ 570841 w 3196163"/>
              <a:gd name="connsiteY58" fmla="*/ 224042 h 483984"/>
              <a:gd name="connsiteX59" fmla="*/ 644511 w 3196163"/>
              <a:gd name="connsiteY59" fmla="*/ 197114 h 483984"/>
              <a:gd name="connsiteX60" fmla="*/ 2300790 w 3196163"/>
              <a:gd name="connsiteY60" fmla="*/ 191735 h 483984"/>
              <a:gd name="connsiteX61" fmla="*/ 2315727 w 3196163"/>
              <a:gd name="connsiteY61" fmla="*/ 203672 h 483984"/>
              <a:gd name="connsiteX62" fmla="*/ 2305633 w 3196163"/>
              <a:gd name="connsiteY62" fmla="*/ 219981 h 483984"/>
              <a:gd name="connsiteX63" fmla="*/ 2384221 w 3196163"/>
              <a:gd name="connsiteY63" fmla="*/ 209898 h 483984"/>
              <a:gd name="connsiteX64" fmla="*/ 2399695 w 3196163"/>
              <a:gd name="connsiteY64" fmla="*/ 213927 h 483984"/>
              <a:gd name="connsiteX65" fmla="*/ 2409001 w 3196163"/>
              <a:gd name="connsiteY65" fmla="*/ 228061 h 483984"/>
              <a:gd name="connsiteX66" fmla="*/ 2413272 w 3196163"/>
              <a:gd name="connsiteY66" fmla="*/ 248367 h 483984"/>
              <a:gd name="connsiteX67" fmla="*/ 2408653 w 3196163"/>
              <a:gd name="connsiteY67" fmla="*/ 267832 h 483984"/>
              <a:gd name="connsiteX68" fmla="*/ 2384436 w 3196163"/>
              <a:gd name="connsiteY68" fmla="*/ 296137 h 483984"/>
              <a:gd name="connsiteX69" fmla="*/ 2356789 w 3196163"/>
              <a:gd name="connsiteY69" fmla="*/ 334306 h 483984"/>
              <a:gd name="connsiteX70" fmla="*/ 2345323 w 3196163"/>
              <a:gd name="connsiteY70" fmla="*/ 365424 h 483984"/>
              <a:gd name="connsiteX71" fmla="*/ 2357304 w 3196163"/>
              <a:gd name="connsiteY71" fmla="*/ 374725 h 483984"/>
              <a:gd name="connsiteX72" fmla="*/ 2434135 w 3196163"/>
              <a:gd name="connsiteY72" fmla="*/ 332999 h 483984"/>
              <a:gd name="connsiteX73" fmla="*/ 2434135 w 3196163"/>
              <a:gd name="connsiteY73" fmla="*/ 338426 h 483984"/>
              <a:gd name="connsiteX74" fmla="*/ 2435982 w 3196163"/>
              <a:gd name="connsiteY74" fmla="*/ 327977 h 483984"/>
              <a:gd name="connsiteX75" fmla="*/ 2455492 w 3196163"/>
              <a:gd name="connsiteY75" fmla="*/ 289820 h 483984"/>
              <a:gd name="connsiteX76" fmla="*/ 2523466 w 3196163"/>
              <a:gd name="connsiteY76" fmla="*/ 224042 h 483984"/>
              <a:gd name="connsiteX77" fmla="*/ 2597136 w 3196163"/>
              <a:gd name="connsiteY77" fmla="*/ 197114 h 483984"/>
              <a:gd name="connsiteX78" fmla="*/ 2627355 w 3196163"/>
              <a:gd name="connsiteY78" fmla="*/ 206249 h 483984"/>
              <a:gd name="connsiteX79" fmla="*/ 2638970 w 3196163"/>
              <a:gd name="connsiteY79" fmla="*/ 231543 h 483984"/>
              <a:gd name="connsiteX80" fmla="*/ 2498359 w 3196163"/>
              <a:gd name="connsiteY80" fmla="*/ 357302 h 483984"/>
              <a:gd name="connsiteX81" fmla="*/ 2498359 w 3196163"/>
              <a:gd name="connsiteY81" fmla="*/ 360720 h 483984"/>
              <a:gd name="connsiteX82" fmla="*/ 2505651 w 3196163"/>
              <a:gd name="connsiteY82" fmla="*/ 386952 h 483984"/>
              <a:gd name="connsiteX83" fmla="*/ 2525813 w 3196163"/>
              <a:gd name="connsiteY83" fmla="*/ 395589 h 483984"/>
              <a:gd name="connsiteX84" fmla="*/ 2572726 w 3196163"/>
              <a:gd name="connsiteY84" fmla="*/ 380469 h 483984"/>
              <a:gd name="connsiteX85" fmla="*/ 2642334 w 3196163"/>
              <a:gd name="connsiteY85" fmla="*/ 333674 h 483984"/>
              <a:gd name="connsiteX86" fmla="*/ 2642334 w 3196163"/>
              <a:gd name="connsiteY86" fmla="*/ 363185 h 483984"/>
              <a:gd name="connsiteX87" fmla="*/ 2499581 w 3196163"/>
              <a:gd name="connsiteY87" fmla="*/ 459743 h 483984"/>
              <a:gd name="connsiteX88" fmla="*/ 2447905 w 3196163"/>
              <a:gd name="connsiteY88" fmla="*/ 433581 h 483984"/>
              <a:gd name="connsiteX89" fmla="*/ 2430631 w 3196163"/>
              <a:gd name="connsiteY89" fmla="*/ 385052 h 483984"/>
              <a:gd name="connsiteX90" fmla="*/ 2429735 w 3196163"/>
              <a:gd name="connsiteY90" fmla="*/ 369254 h 483984"/>
              <a:gd name="connsiteX91" fmla="*/ 2404927 w 3196163"/>
              <a:gd name="connsiteY91" fmla="*/ 395137 h 483984"/>
              <a:gd name="connsiteX92" fmla="*/ 2374909 w 3196163"/>
              <a:gd name="connsiteY92" fmla="*/ 423037 h 483984"/>
              <a:gd name="connsiteX93" fmla="*/ 2322317 w 3196163"/>
              <a:gd name="connsiteY93" fmla="*/ 449649 h 483984"/>
              <a:gd name="connsiteX94" fmla="*/ 2292983 w 3196163"/>
              <a:gd name="connsiteY94" fmla="*/ 432386 h 483984"/>
              <a:gd name="connsiteX95" fmla="*/ 2283173 w 3196163"/>
              <a:gd name="connsiteY95" fmla="*/ 393681 h 483984"/>
              <a:gd name="connsiteX96" fmla="*/ 2299129 w 3196163"/>
              <a:gd name="connsiteY96" fmla="*/ 341287 h 483984"/>
              <a:gd name="connsiteX97" fmla="*/ 2343052 w 3196163"/>
              <a:gd name="connsiteY97" fmla="*/ 286847 h 483984"/>
              <a:gd name="connsiteX98" fmla="*/ 2289827 w 3196163"/>
              <a:gd name="connsiteY98" fmla="*/ 298441 h 483984"/>
              <a:gd name="connsiteX99" fmla="*/ 2219254 w 3196163"/>
              <a:gd name="connsiteY99" fmla="*/ 372957 h 483984"/>
              <a:gd name="connsiteX100" fmla="*/ 2219254 w 3196163"/>
              <a:gd name="connsiteY100" fmla="*/ 342525 h 483984"/>
              <a:gd name="connsiteX101" fmla="*/ 2246172 w 3196163"/>
              <a:gd name="connsiteY101" fmla="*/ 313228 h 483984"/>
              <a:gd name="connsiteX102" fmla="*/ 2225984 w 3196163"/>
              <a:gd name="connsiteY102" fmla="*/ 284018 h 483984"/>
              <a:gd name="connsiteX103" fmla="*/ 2254273 w 3196163"/>
              <a:gd name="connsiteY103" fmla="*/ 225751 h 483984"/>
              <a:gd name="connsiteX104" fmla="*/ 2300790 w 3196163"/>
              <a:gd name="connsiteY104" fmla="*/ 191735 h 483984"/>
              <a:gd name="connsiteX105" fmla="*/ 1243805 w 3196163"/>
              <a:gd name="connsiteY105" fmla="*/ 115707 h 483984"/>
              <a:gd name="connsiteX106" fmla="*/ 1265204 w 3196163"/>
              <a:gd name="connsiteY106" fmla="*/ 124033 h 483984"/>
              <a:gd name="connsiteX107" fmla="*/ 1273530 w 3196163"/>
              <a:gd name="connsiteY107" fmla="*/ 144757 h 483984"/>
              <a:gd name="connsiteX108" fmla="*/ 1258662 w 3196163"/>
              <a:gd name="connsiteY108" fmla="*/ 180987 h 483984"/>
              <a:gd name="connsiteX109" fmla="*/ 1223617 w 3196163"/>
              <a:gd name="connsiteY109" fmla="*/ 200061 h 483984"/>
              <a:gd name="connsiteX110" fmla="*/ 1202486 w 3196163"/>
              <a:gd name="connsiteY110" fmla="*/ 191686 h 483984"/>
              <a:gd name="connsiteX111" fmla="*/ 1194556 w 3196163"/>
              <a:gd name="connsiteY111" fmla="*/ 171000 h 483984"/>
              <a:gd name="connsiteX112" fmla="*/ 1210388 w 3196163"/>
              <a:gd name="connsiteY112" fmla="*/ 134931 h 483984"/>
              <a:gd name="connsiteX113" fmla="*/ 1243805 w 3196163"/>
              <a:gd name="connsiteY113" fmla="*/ 115707 h 483984"/>
              <a:gd name="connsiteX114" fmla="*/ 1098587 w 3196163"/>
              <a:gd name="connsiteY114" fmla="*/ 106963 h 483984"/>
              <a:gd name="connsiteX115" fmla="*/ 1123608 w 3196163"/>
              <a:gd name="connsiteY115" fmla="*/ 121215 h 483984"/>
              <a:gd name="connsiteX116" fmla="*/ 1108231 w 3196163"/>
              <a:gd name="connsiteY116" fmla="*/ 146708 h 483984"/>
              <a:gd name="connsiteX117" fmla="*/ 1087957 w 3196163"/>
              <a:gd name="connsiteY117" fmla="*/ 166467 h 483984"/>
              <a:gd name="connsiteX118" fmla="*/ 1121594 w 3196163"/>
              <a:gd name="connsiteY118" fmla="*/ 171686 h 483984"/>
              <a:gd name="connsiteX119" fmla="*/ 1070748 w 3196163"/>
              <a:gd name="connsiteY119" fmla="*/ 253875 h 483984"/>
              <a:gd name="connsiteX120" fmla="*/ 1027489 w 3196163"/>
              <a:gd name="connsiteY120" fmla="*/ 250510 h 483984"/>
              <a:gd name="connsiteX121" fmla="*/ 987380 w 3196163"/>
              <a:gd name="connsiteY121" fmla="*/ 323880 h 483984"/>
              <a:gd name="connsiteX122" fmla="*/ 976279 w 3196163"/>
              <a:gd name="connsiteY122" fmla="*/ 373504 h 483984"/>
              <a:gd name="connsiteX123" fmla="*/ 987584 w 3196163"/>
              <a:gd name="connsiteY123" fmla="*/ 388184 h 483984"/>
              <a:gd name="connsiteX124" fmla="*/ 1081227 w 3196163"/>
              <a:gd name="connsiteY124" fmla="*/ 332999 h 483984"/>
              <a:gd name="connsiteX125" fmla="*/ 1081227 w 3196163"/>
              <a:gd name="connsiteY125" fmla="*/ 357633 h 483984"/>
              <a:gd name="connsiteX126" fmla="*/ 1090105 w 3196163"/>
              <a:gd name="connsiteY126" fmla="*/ 314056 h 483984"/>
              <a:gd name="connsiteX127" fmla="*/ 1119858 w 3196163"/>
              <a:gd name="connsiteY127" fmla="*/ 263197 h 483984"/>
              <a:gd name="connsiteX128" fmla="*/ 1194684 w 3196163"/>
              <a:gd name="connsiteY128" fmla="*/ 211248 h 483984"/>
              <a:gd name="connsiteX129" fmla="*/ 1221731 w 3196163"/>
              <a:gd name="connsiteY129" fmla="*/ 232893 h 483984"/>
              <a:gd name="connsiteX130" fmla="*/ 1210983 w 3196163"/>
              <a:gd name="connsiteY130" fmla="*/ 262602 h 483984"/>
              <a:gd name="connsiteX131" fmla="*/ 1169235 w 3196163"/>
              <a:gd name="connsiteY131" fmla="*/ 316540 h 483984"/>
              <a:gd name="connsiteX132" fmla="*/ 1143635 w 3196163"/>
              <a:gd name="connsiteY132" fmla="*/ 344411 h 483984"/>
              <a:gd name="connsiteX133" fmla="*/ 1139649 w 3196163"/>
              <a:gd name="connsiteY133" fmla="*/ 359370 h 483984"/>
              <a:gd name="connsiteX134" fmla="*/ 1146427 w 3196163"/>
              <a:gd name="connsiteY134" fmla="*/ 375615 h 483984"/>
              <a:gd name="connsiteX135" fmla="*/ 1164413 w 3196163"/>
              <a:gd name="connsiteY135" fmla="*/ 382130 h 483984"/>
              <a:gd name="connsiteX136" fmla="*/ 1195890 w 3196163"/>
              <a:gd name="connsiteY136" fmla="*/ 371029 h 483984"/>
              <a:gd name="connsiteX137" fmla="*/ 1219292 w 3196163"/>
              <a:gd name="connsiteY137" fmla="*/ 356139 h 483984"/>
              <a:gd name="connsiteX138" fmla="*/ 1219672 w 3196163"/>
              <a:gd name="connsiteY138" fmla="*/ 355890 h 483984"/>
              <a:gd name="connsiteX139" fmla="*/ 1219129 w 3196163"/>
              <a:gd name="connsiteY139" fmla="*/ 351976 h 483984"/>
              <a:gd name="connsiteX140" fmla="*/ 1243561 w 3196163"/>
              <a:gd name="connsiteY140" fmla="*/ 285448 h 483984"/>
              <a:gd name="connsiteX141" fmla="*/ 1305476 w 3196163"/>
              <a:gd name="connsiteY141" fmla="*/ 225323 h 483984"/>
              <a:gd name="connsiteX142" fmla="*/ 1372652 w 3196163"/>
              <a:gd name="connsiteY142" fmla="*/ 201154 h 483984"/>
              <a:gd name="connsiteX143" fmla="*/ 1398825 w 3196163"/>
              <a:gd name="connsiteY143" fmla="*/ 207615 h 483984"/>
              <a:gd name="connsiteX144" fmla="*/ 1410457 w 3196163"/>
              <a:gd name="connsiteY144" fmla="*/ 225489 h 483984"/>
              <a:gd name="connsiteX145" fmla="*/ 1403063 w 3196163"/>
              <a:gd name="connsiteY145" fmla="*/ 237673 h 483984"/>
              <a:gd name="connsiteX146" fmla="*/ 1419393 w 3196163"/>
              <a:gd name="connsiteY146" fmla="*/ 247311 h 483984"/>
              <a:gd name="connsiteX147" fmla="*/ 1424591 w 3196163"/>
              <a:gd name="connsiteY147" fmla="*/ 270570 h 483984"/>
              <a:gd name="connsiteX148" fmla="*/ 1397009 w 3196163"/>
              <a:gd name="connsiteY148" fmla="*/ 355041 h 483984"/>
              <a:gd name="connsiteX149" fmla="*/ 1398589 w 3196163"/>
              <a:gd name="connsiteY149" fmla="*/ 355293 h 483984"/>
              <a:gd name="connsiteX150" fmla="*/ 1402040 w 3196163"/>
              <a:gd name="connsiteY150" fmla="*/ 363324 h 483984"/>
              <a:gd name="connsiteX151" fmla="*/ 1403063 w 3196163"/>
              <a:gd name="connsiteY151" fmla="*/ 369593 h 483984"/>
              <a:gd name="connsiteX152" fmla="*/ 1429349 w 3196163"/>
              <a:gd name="connsiteY152" fmla="*/ 345127 h 483984"/>
              <a:gd name="connsiteX153" fmla="*/ 1445832 w 3196163"/>
              <a:gd name="connsiteY153" fmla="*/ 334087 h 483984"/>
              <a:gd name="connsiteX154" fmla="*/ 1446932 w 3196163"/>
              <a:gd name="connsiteY154" fmla="*/ 329629 h 483984"/>
              <a:gd name="connsiteX155" fmla="*/ 1472151 w 3196163"/>
              <a:gd name="connsiteY155" fmla="*/ 286884 h 483984"/>
              <a:gd name="connsiteX156" fmla="*/ 1507845 w 3196163"/>
              <a:gd name="connsiteY156" fmla="*/ 243089 h 483984"/>
              <a:gd name="connsiteX157" fmla="*/ 1542617 w 3196163"/>
              <a:gd name="connsiteY157" fmla="*/ 229411 h 483984"/>
              <a:gd name="connsiteX158" fmla="*/ 1562334 w 3196163"/>
              <a:gd name="connsiteY158" fmla="*/ 235524 h 483984"/>
              <a:gd name="connsiteX159" fmla="*/ 1570328 w 3196163"/>
              <a:gd name="connsiteY159" fmla="*/ 250381 h 483984"/>
              <a:gd name="connsiteX160" fmla="*/ 1563127 w 3196163"/>
              <a:gd name="connsiteY160" fmla="*/ 267098 h 483984"/>
              <a:gd name="connsiteX161" fmla="*/ 1551693 w 3196163"/>
              <a:gd name="connsiteY161" fmla="*/ 279881 h 483984"/>
              <a:gd name="connsiteX162" fmla="*/ 1501705 w 3196163"/>
              <a:gd name="connsiteY162" fmla="*/ 349951 h 483984"/>
              <a:gd name="connsiteX163" fmla="*/ 1500901 w 3196163"/>
              <a:gd name="connsiteY163" fmla="*/ 353198 h 483984"/>
              <a:gd name="connsiteX164" fmla="*/ 1511124 w 3196163"/>
              <a:gd name="connsiteY164" fmla="*/ 342632 h 483984"/>
              <a:gd name="connsiteX165" fmla="*/ 1616710 w 3196163"/>
              <a:gd name="connsiteY165" fmla="*/ 237721 h 483984"/>
              <a:gd name="connsiteX166" fmla="*/ 1672459 w 3196163"/>
              <a:gd name="connsiteY166" fmla="*/ 209223 h 483984"/>
              <a:gd name="connsiteX167" fmla="*/ 1688912 w 3196163"/>
              <a:gd name="connsiteY167" fmla="*/ 228061 h 483984"/>
              <a:gd name="connsiteX168" fmla="*/ 1694790 w 3196163"/>
              <a:gd name="connsiteY168" fmla="*/ 259125 h 483984"/>
              <a:gd name="connsiteX169" fmla="*/ 1680667 w 3196163"/>
              <a:gd name="connsiteY169" fmla="*/ 279892 h 483984"/>
              <a:gd name="connsiteX170" fmla="*/ 1637525 w 3196163"/>
              <a:gd name="connsiteY170" fmla="*/ 337564 h 483984"/>
              <a:gd name="connsiteX171" fmla="*/ 1622802 w 3196163"/>
              <a:gd name="connsiteY171" fmla="*/ 370814 h 483984"/>
              <a:gd name="connsiteX172" fmla="*/ 1627389 w 3196163"/>
              <a:gd name="connsiteY172" fmla="*/ 378765 h 483984"/>
              <a:gd name="connsiteX173" fmla="*/ 1706899 w 3196163"/>
              <a:gd name="connsiteY173" fmla="*/ 332334 h 483984"/>
              <a:gd name="connsiteX174" fmla="*/ 1706899 w 3196163"/>
              <a:gd name="connsiteY174" fmla="*/ 364878 h 483984"/>
              <a:gd name="connsiteX175" fmla="*/ 1637135 w 3196163"/>
              <a:gd name="connsiteY175" fmla="*/ 430811 h 483984"/>
              <a:gd name="connsiteX176" fmla="*/ 1586348 w 3196163"/>
              <a:gd name="connsiteY176" fmla="*/ 455703 h 483984"/>
              <a:gd name="connsiteX177" fmla="*/ 1561782 w 3196163"/>
              <a:gd name="connsiteY177" fmla="*/ 443300 h 483984"/>
              <a:gd name="connsiteX178" fmla="*/ 1553922 w 3196163"/>
              <a:gd name="connsiteY178" fmla="*/ 413194 h 483984"/>
              <a:gd name="connsiteX179" fmla="*/ 1566754 w 3196163"/>
              <a:gd name="connsiteY179" fmla="*/ 369759 h 483984"/>
              <a:gd name="connsiteX180" fmla="*/ 1611111 w 3196163"/>
              <a:gd name="connsiteY180" fmla="*/ 300295 h 483984"/>
              <a:gd name="connsiteX181" fmla="*/ 1519204 w 3196163"/>
              <a:gd name="connsiteY181" fmla="*/ 402211 h 483984"/>
              <a:gd name="connsiteX182" fmla="*/ 1492179 w 3196163"/>
              <a:gd name="connsiteY182" fmla="*/ 434529 h 483984"/>
              <a:gd name="connsiteX183" fmla="*/ 1477359 w 3196163"/>
              <a:gd name="connsiteY183" fmla="*/ 440230 h 483984"/>
              <a:gd name="connsiteX184" fmla="*/ 1451299 w 3196163"/>
              <a:gd name="connsiteY184" fmla="*/ 415343 h 483984"/>
              <a:gd name="connsiteX185" fmla="*/ 1444508 w 3196163"/>
              <a:gd name="connsiteY185" fmla="*/ 389413 h 483984"/>
              <a:gd name="connsiteX186" fmla="*/ 1442861 w 3196163"/>
              <a:gd name="connsiteY186" fmla="*/ 369021 h 483984"/>
              <a:gd name="connsiteX187" fmla="*/ 1427695 w 3196163"/>
              <a:gd name="connsiteY187" fmla="*/ 382193 h 483984"/>
              <a:gd name="connsiteX188" fmla="*/ 1410108 w 3196163"/>
              <a:gd name="connsiteY188" fmla="*/ 393505 h 483984"/>
              <a:gd name="connsiteX189" fmla="*/ 1371045 w 3196163"/>
              <a:gd name="connsiteY189" fmla="*/ 400539 h 483984"/>
              <a:gd name="connsiteX190" fmla="*/ 1292596 w 3196163"/>
              <a:gd name="connsiteY190" fmla="*/ 450999 h 483984"/>
              <a:gd name="connsiteX191" fmla="*/ 1240309 w 3196163"/>
              <a:gd name="connsiteY191" fmla="*/ 422158 h 483984"/>
              <a:gd name="connsiteX192" fmla="*/ 1227988 w 3196163"/>
              <a:gd name="connsiteY192" fmla="*/ 397365 h 483984"/>
              <a:gd name="connsiteX193" fmla="*/ 1220879 w 3196163"/>
              <a:gd name="connsiteY193" fmla="*/ 405276 h 483984"/>
              <a:gd name="connsiteX194" fmla="*/ 1138181 w 3196163"/>
              <a:gd name="connsiteY194" fmla="*/ 454364 h 483984"/>
              <a:gd name="connsiteX195" fmla="*/ 1094499 w 3196163"/>
              <a:gd name="connsiteY195" fmla="*/ 423540 h 483984"/>
              <a:gd name="connsiteX196" fmla="*/ 1080784 w 3196163"/>
              <a:gd name="connsiteY196" fmla="*/ 365268 h 483984"/>
              <a:gd name="connsiteX197" fmla="*/ 1058814 w 3196163"/>
              <a:gd name="connsiteY197" fmla="*/ 388315 h 483984"/>
              <a:gd name="connsiteX198" fmla="*/ 943178 w 3196163"/>
              <a:gd name="connsiteY198" fmla="*/ 465122 h 483984"/>
              <a:gd name="connsiteX199" fmla="*/ 913352 w 3196163"/>
              <a:gd name="connsiteY199" fmla="*/ 451128 h 483984"/>
              <a:gd name="connsiteX200" fmla="*/ 903359 w 3196163"/>
              <a:gd name="connsiteY200" fmla="*/ 418574 h 483984"/>
              <a:gd name="connsiteX201" fmla="*/ 926901 w 3196163"/>
              <a:gd name="connsiteY201" fmla="*/ 344700 h 483984"/>
              <a:gd name="connsiteX202" fmla="*/ 916092 w 3196163"/>
              <a:gd name="connsiteY202" fmla="*/ 357867 h 483984"/>
              <a:gd name="connsiteX203" fmla="*/ 910704 w 3196163"/>
              <a:gd name="connsiteY203" fmla="*/ 361774 h 483984"/>
              <a:gd name="connsiteX204" fmla="*/ 910704 w 3196163"/>
              <a:gd name="connsiteY204" fmla="*/ 366142 h 483984"/>
              <a:gd name="connsiteX205" fmla="*/ 841138 w 3196163"/>
              <a:gd name="connsiteY205" fmla="*/ 429954 h 483984"/>
              <a:gd name="connsiteX206" fmla="*/ 768614 w 3196163"/>
              <a:gd name="connsiteY206" fmla="*/ 463783 h 483984"/>
              <a:gd name="connsiteX207" fmla="*/ 715058 w 3196163"/>
              <a:gd name="connsiteY207" fmla="*/ 429027 h 483984"/>
              <a:gd name="connsiteX208" fmla="*/ 695149 w 3196163"/>
              <a:gd name="connsiteY208" fmla="*/ 356005 h 483984"/>
              <a:gd name="connsiteX209" fmla="*/ 702349 w 3196163"/>
              <a:gd name="connsiteY209" fmla="*/ 319460 h 483984"/>
              <a:gd name="connsiteX210" fmla="*/ 742200 w 3196163"/>
              <a:gd name="connsiteY210" fmla="*/ 270661 h 483984"/>
              <a:gd name="connsiteX211" fmla="*/ 807689 w 3196163"/>
              <a:gd name="connsiteY211" fmla="*/ 216713 h 483984"/>
              <a:gd name="connsiteX212" fmla="*/ 857415 w 3196163"/>
              <a:gd name="connsiteY212" fmla="*/ 196450 h 483984"/>
              <a:gd name="connsiteX213" fmla="*/ 882152 w 3196163"/>
              <a:gd name="connsiteY213" fmla="*/ 205740 h 483984"/>
              <a:gd name="connsiteX214" fmla="*/ 891866 w 3196163"/>
              <a:gd name="connsiteY214" fmla="*/ 229529 h 483984"/>
              <a:gd name="connsiteX215" fmla="*/ 868313 w 3196163"/>
              <a:gd name="connsiteY215" fmla="*/ 284559 h 483984"/>
              <a:gd name="connsiteX216" fmla="*/ 829169 w 3196163"/>
              <a:gd name="connsiteY216" fmla="*/ 316443 h 483984"/>
              <a:gd name="connsiteX217" fmla="*/ 813556 w 3196163"/>
              <a:gd name="connsiteY217" fmla="*/ 299684 h 483984"/>
              <a:gd name="connsiteX218" fmla="*/ 813971 w 3196163"/>
              <a:gd name="connsiteY218" fmla="*/ 295148 h 483984"/>
              <a:gd name="connsiteX219" fmla="*/ 810257 w 3196163"/>
              <a:gd name="connsiteY219" fmla="*/ 297633 h 483984"/>
              <a:gd name="connsiteX220" fmla="*/ 790234 w 3196163"/>
              <a:gd name="connsiteY220" fmla="*/ 311830 h 483984"/>
              <a:gd name="connsiteX221" fmla="*/ 755574 w 3196163"/>
              <a:gd name="connsiteY221" fmla="*/ 340907 h 483984"/>
              <a:gd name="connsiteX222" fmla="*/ 747216 w 3196163"/>
              <a:gd name="connsiteY222" fmla="*/ 360045 h 483984"/>
              <a:gd name="connsiteX223" fmla="*/ 757052 w 3196163"/>
              <a:gd name="connsiteY223" fmla="*/ 387091 h 483984"/>
              <a:gd name="connsiteX224" fmla="*/ 784088 w 3196163"/>
              <a:gd name="connsiteY224" fmla="*/ 396928 h 483984"/>
              <a:gd name="connsiteX225" fmla="*/ 832271 w 3196163"/>
              <a:gd name="connsiteY225" fmla="*/ 382028 h 483984"/>
              <a:gd name="connsiteX226" fmla="*/ 886835 w 3196163"/>
              <a:gd name="connsiteY226" fmla="*/ 349621 h 483984"/>
              <a:gd name="connsiteX227" fmla="*/ 895279 w 3196163"/>
              <a:gd name="connsiteY227" fmla="*/ 344218 h 483984"/>
              <a:gd name="connsiteX228" fmla="*/ 895279 w 3196163"/>
              <a:gd name="connsiteY228" fmla="*/ 340553 h 483984"/>
              <a:gd name="connsiteX229" fmla="*/ 978711 w 3196163"/>
              <a:gd name="connsiteY229" fmla="*/ 247863 h 483984"/>
              <a:gd name="connsiteX230" fmla="*/ 938313 w 3196163"/>
              <a:gd name="connsiteY230" fmla="*/ 250735 h 483984"/>
              <a:gd name="connsiteX231" fmla="*/ 925690 w 3196163"/>
              <a:gd name="connsiteY231" fmla="*/ 253875 h 483984"/>
              <a:gd name="connsiteX232" fmla="*/ 916807 w 3196163"/>
              <a:gd name="connsiteY232" fmla="*/ 242988 h 483984"/>
              <a:gd name="connsiteX233" fmla="*/ 935410 w 3196163"/>
              <a:gd name="connsiteY233" fmla="*/ 203222 h 483984"/>
              <a:gd name="connsiteX234" fmla="*/ 972614 w 3196163"/>
              <a:gd name="connsiteY234" fmla="*/ 169736 h 483984"/>
              <a:gd name="connsiteX235" fmla="*/ 1030361 w 3196163"/>
              <a:gd name="connsiteY235" fmla="*/ 164153 h 483984"/>
              <a:gd name="connsiteX236" fmla="*/ 1061286 w 3196163"/>
              <a:gd name="connsiteY236" fmla="*/ 122142 h 483984"/>
              <a:gd name="connsiteX237" fmla="*/ 1098587 w 3196163"/>
              <a:gd name="connsiteY237" fmla="*/ 106963 h 483984"/>
              <a:gd name="connsiteX238" fmla="*/ 397884 w 3196163"/>
              <a:gd name="connsiteY238" fmla="*/ 43055 h 483984"/>
              <a:gd name="connsiteX239" fmla="*/ 455416 w 3196163"/>
              <a:gd name="connsiteY239" fmla="*/ 48402 h 483984"/>
              <a:gd name="connsiteX240" fmla="*/ 486014 w 3196163"/>
              <a:gd name="connsiteY240" fmla="*/ 60929 h 483984"/>
              <a:gd name="connsiteX241" fmla="*/ 494892 w 3196163"/>
              <a:gd name="connsiteY241" fmla="*/ 81514 h 483984"/>
              <a:gd name="connsiteX242" fmla="*/ 488490 w 3196163"/>
              <a:gd name="connsiteY242" fmla="*/ 118536 h 483984"/>
              <a:gd name="connsiteX243" fmla="*/ 473177 w 3196163"/>
              <a:gd name="connsiteY243" fmla="*/ 139416 h 483984"/>
              <a:gd name="connsiteX244" fmla="*/ 440971 w 3196163"/>
              <a:gd name="connsiteY244" fmla="*/ 153566 h 483984"/>
              <a:gd name="connsiteX245" fmla="*/ 412462 w 3196163"/>
              <a:gd name="connsiteY245" fmla="*/ 164469 h 483984"/>
              <a:gd name="connsiteX246" fmla="*/ 381339 w 3196163"/>
              <a:gd name="connsiteY246" fmla="*/ 182841 h 483984"/>
              <a:gd name="connsiteX247" fmla="*/ 365416 w 3196163"/>
              <a:gd name="connsiteY247" fmla="*/ 191306 h 483984"/>
              <a:gd name="connsiteX248" fmla="*/ 354025 w 3196163"/>
              <a:gd name="connsiteY248" fmla="*/ 181758 h 483984"/>
              <a:gd name="connsiteX249" fmla="*/ 366101 w 3196163"/>
              <a:gd name="connsiteY249" fmla="*/ 161640 h 483984"/>
              <a:gd name="connsiteX250" fmla="*/ 394905 w 3196163"/>
              <a:gd name="connsiteY250" fmla="*/ 140986 h 483984"/>
              <a:gd name="connsiteX251" fmla="*/ 412554 w 3196163"/>
              <a:gd name="connsiteY251" fmla="*/ 131974 h 483984"/>
              <a:gd name="connsiteX252" fmla="*/ 394519 w 3196163"/>
              <a:gd name="connsiteY252" fmla="*/ 135467 h 483984"/>
              <a:gd name="connsiteX253" fmla="*/ 244570 w 3196163"/>
              <a:gd name="connsiteY253" fmla="*/ 158013 h 483984"/>
              <a:gd name="connsiteX254" fmla="*/ 182725 w 3196163"/>
              <a:gd name="connsiteY254" fmla="*/ 203961 h 483984"/>
              <a:gd name="connsiteX255" fmla="*/ 185141 w 3196163"/>
              <a:gd name="connsiteY255" fmla="*/ 210964 h 483984"/>
              <a:gd name="connsiteX256" fmla="*/ 194094 w 3196163"/>
              <a:gd name="connsiteY256" fmla="*/ 216134 h 483984"/>
              <a:gd name="connsiteX257" fmla="*/ 268685 w 3196163"/>
              <a:gd name="connsiteY257" fmla="*/ 238112 h 483984"/>
              <a:gd name="connsiteX258" fmla="*/ 334490 w 3196163"/>
              <a:gd name="connsiteY258" fmla="*/ 262527 h 483984"/>
              <a:gd name="connsiteX259" fmla="*/ 383804 w 3196163"/>
              <a:gd name="connsiteY259" fmla="*/ 291786 h 483984"/>
              <a:gd name="connsiteX260" fmla="*/ 410153 w 3196163"/>
              <a:gd name="connsiteY260" fmla="*/ 321560 h 483984"/>
              <a:gd name="connsiteX261" fmla="*/ 418200 w 3196163"/>
              <a:gd name="connsiteY261" fmla="*/ 353316 h 483984"/>
              <a:gd name="connsiteX262" fmla="*/ 393582 w 3196163"/>
              <a:gd name="connsiteY262" fmla="*/ 418622 h 483984"/>
              <a:gd name="connsiteX263" fmla="*/ 299102 w 3196163"/>
              <a:gd name="connsiteY263" fmla="*/ 471107 h 483984"/>
              <a:gd name="connsiteX264" fmla="*/ 162096 w 3196163"/>
              <a:gd name="connsiteY264" fmla="*/ 483609 h 483984"/>
              <a:gd name="connsiteX265" fmla="*/ 76988 w 3196163"/>
              <a:gd name="connsiteY265" fmla="*/ 461647 h 483984"/>
              <a:gd name="connsiteX266" fmla="*/ 729 w 3196163"/>
              <a:gd name="connsiteY266" fmla="*/ 438762 h 483984"/>
              <a:gd name="connsiteX267" fmla="*/ 44633 w 3196163"/>
              <a:gd name="connsiteY267" fmla="*/ 392240 h 483984"/>
              <a:gd name="connsiteX268" fmla="*/ 143581 w 3196163"/>
              <a:gd name="connsiteY268" fmla="*/ 393563 h 483984"/>
              <a:gd name="connsiteX269" fmla="*/ 254755 w 3196163"/>
              <a:gd name="connsiteY269" fmla="*/ 388977 h 483984"/>
              <a:gd name="connsiteX270" fmla="*/ 316557 w 3196163"/>
              <a:gd name="connsiteY270" fmla="*/ 373306 h 483984"/>
              <a:gd name="connsiteX271" fmla="*/ 362094 w 3196163"/>
              <a:gd name="connsiteY271" fmla="*/ 348001 h 483984"/>
              <a:gd name="connsiteX272" fmla="*/ 260777 w 3196163"/>
              <a:gd name="connsiteY272" fmla="*/ 297819 h 483984"/>
              <a:gd name="connsiteX273" fmla="*/ 177581 w 3196163"/>
              <a:gd name="connsiteY273" fmla="*/ 273843 h 483984"/>
              <a:gd name="connsiteX274" fmla="*/ 128016 w 3196163"/>
              <a:gd name="connsiteY274" fmla="*/ 245886 h 483984"/>
              <a:gd name="connsiteX275" fmla="*/ 117884 w 3196163"/>
              <a:gd name="connsiteY275" fmla="*/ 220785 h 483984"/>
              <a:gd name="connsiteX276" fmla="*/ 142498 w 3196163"/>
              <a:gd name="connsiteY276" fmla="*/ 129043 h 483984"/>
              <a:gd name="connsiteX277" fmla="*/ 240246 w 3196163"/>
              <a:gd name="connsiteY277" fmla="*/ 65478 h 483984"/>
              <a:gd name="connsiteX278" fmla="*/ 397884 w 3196163"/>
              <a:gd name="connsiteY278" fmla="*/ 43055 h 483984"/>
              <a:gd name="connsiteX279" fmla="*/ 3173832 w 3196163"/>
              <a:gd name="connsiteY279" fmla="*/ 24217 h 483984"/>
              <a:gd name="connsiteX280" fmla="*/ 3196163 w 3196163"/>
              <a:gd name="connsiteY280" fmla="*/ 44513 h 483984"/>
              <a:gd name="connsiteX281" fmla="*/ 2968767 w 3196163"/>
              <a:gd name="connsiteY281" fmla="*/ 340318 h 483984"/>
              <a:gd name="connsiteX282" fmla="*/ 2968767 w 3196163"/>
              <a:gd name="connsiteY282" fmla="*/ 359241 h 483984"/>
              <a:gd name="connsiteX283" fmla="*/ 3079213 w 3196163"/>
              <a:gd name="connsiteY283" fmla="*/ 241123 h 483984"/>
              <a:gd name="connsiteX284" fmla="*/ 3152304 w 3196163"/>
              <a:gd name="connsiteY284" fmla="*/ 202504 h 483984"/>
              <a:gd name="connsiteX285" fmla="*/ 3173312 w 3196163"/>
              <a:gd name="connsiteY285" fmla="*/ 216027 h 483984"/>
              <a:gd name="connsiteX286" fmla="*/ 3180690 w 3196163"/>
              <a:gd name="connsiteY286" fmla="*/ 248367 h 483984"/>
              <a:gd name="connsiteX287" fmla="*/ 3149658 w 3196163"/>
              <a:gd name="connsiteY287" fmla="*/ 314182 h 483984"/>
              <a:gd name="connsiteX288" fmla="*/ 3068337 w 3196163"/>
              <a:gd name="connsiteY288" fmla="*/ 373139 h 483984"/>
              <a:gd name="connsiteX289" fmla="*/ 3097815 w 3196163"/>
              <a:gd name="connsiteY289" fmla="*/ 392888 h 483984"/>
              <a:gd name="connsiteX290" fmla="*/ 3123040 w 3196163"/>
              <a:gd name="connsiteY290" fmla="*/ 383207 h 483984"/>
              <a:gd name="connsiteX291" fmla="*/ 3188770 w 3196163"/>
              <a:gd name="connsiteY291" fmla="*/ 333674 h 483984"/>
              <a:gd name="connsiteX292" fmla="*/ 3188770 w 3196163"/>
              <a:gd name="connsiteY292" fmla="*/ 365199 h 483984"/>
              <a:gd name="connsiteX293" fmla="*/ 3123018 w 3196163"/>
              <a:gd name="connsiteY293" fmla="*/ 434524 h 483984"/>
              <a:gd name="connsiteX294" fmla="*/ 3076952 w 3196163"/>
              <a:gd name="connsiteY294" fmla="*/ 457054 h 483984"/>
              <a:gd name="connsiteX295" fmla="*/ 3031887 w 3196163"/>
              <a:gd name="connsiteY295" fmla="*/ 434186 h 483984"/>
              <a:gd name="connsiteX296" fmla="*/ 2999993 w 3196163"/>
              <a:gd name="connsiteY296" fmla="*/ 374307 h 483984"/>
              <a:gd name="connsiteX297" fmla="*/ 2968735 w 3196163"/>
              <a:gd name="connsiteY297" fmla="*/ 421371 h 483984"/>
              <a:gd name="connsiteX298" fmla="*/ 2943071 w 3196163"/>
              <a:gd name="connsiteY298" fmla="*/ 442930 h 483984"/>
              <a:gd name="connsiteX299" fmla="*/ 2920880 w 3196163"/>
              <a:gd name="connsiteY299" fmla="*/ 414095 h 483984"/>
              <a:gd name="connsiteX300" fmla="*/ 2920284 w 3196163"/>
              <a:gd name="connsiteY300" fmla="*/ 405064 h 483984"/>
              <a:gd name="connsiteX301" fmla="*/ 2919186 w 3196163"/>
              <a:gd name="connsiteY301" fmla="*/ 406170 h 483984"/>
              <a:gd name="connsiteX302" fmla="*/ 2833593 w 3196163"/>
              <a:gd name="connsiteY302" fmla="*/ 460418 h 483984"/>
              <a:gd name="connsiteX303" fmla="*/ 2809210 w 3196163"/>
              <a:gd name="connsiteY303" fmla="*/ 448797 h 483984"/>
              <a:gd name="connsiteX304" fmla="*/ 2803182 w 3196163"/>
              <a:gd name="connsiteY304" fmla="*/ 417899 h 483984"/>
              <a:gd name="connsiteX305" fmla="*/ 2822020 w 3196163"/>
              <a:gd name="connsiteY305" fmla="*/ 352105 h 483984"/>
              <a:gd name="connsiteX306" fmla="*/ 2758739 w 3196163"/>
              <a:gd name="connsiteY306" fmla="*/ 429429 h 483984"/>
              <a:gd name="connsiteX307" fmla="*/ 2721239 w 3196163"/>
              <a:gd name="connsiteY307" fmla="*/ 450324 h 483984"/>
              <a:gd name="connsiteX308" fmla="*/ 2683773 w 3196163"/>
              <a:gd name="connsiteY308" fmla="*/ 417936 h 483984"/>
              <a:gd name="connsiteX309" fmla="*/ 2665936 w 3196163"/>
              <a:gd name="connsiteY309" fmla="*/ 359370 h 483984"/>
              <a:gd name="connsiteX310" fmla="*/ 2682144 w 3196163"/>
              <a:gd name="connsiteY310" fmla="*/ 308080 h 483984"/>
              <a:gd name="connsiteX311" fmla="*/ 2746094 w 3196163"/>
              <a:gd name="connsiteY311" fmla="*/ 248742 h 483984"/>
              <a:gd name="connsiteX312" fmla="*/ 2827426 w 3196163"/>
              <a:gd name="connsiteY312" fmla="*/ 200205 h 483984"/>
              <a:gd name="connsiteX313" fmla="*/ 2885392 w 3196163"/>
              <a:gd name="connsiteY313" fmla="*/ 186355 h 483984"/>
              <a:gd name="connsiteX314" fmla="*/ 2906754 w 3196163"/>
              <a:gd name="connsiteY314" fmla="*/ 199718 h 483984"/>
              <a:gd name="connsiteX315" fmla="*/ 2916468 w 3196163"/>
              <a:gd name="connsiteY315" fmla="*/ 223474 h 483984"/>
              <a:gd name="connsiteX316" fmla="*/ 2896290 w 3196163"/>
              <a:gd name="connsiteY316" fmla="*/ 242602 h 483984"/>
              <a:gd name="connsiteX317" fmla="*/ 2909749 w 3196163"/>
              <a:gd name="connsiteY317" fmla="*/ 273934 h 483984"/>
              <a:gd name="connsiteX318" fmla="*/ 2892208 w 3196163"/>
              <a:gd name="connsiteY318" fmla="*/ 307710 h 483984"/>
              <a:gd name="connsiteX319" fmla="*/ 2869415 w 3196163"/>
              <a:gd name="connsiteY319" fmla="*/ 340307 h 483984"/>
              <a:gd name="connsiteX320" fmla="*/ 2865343 w 3196163"/>
              <a:gd name="connsiteY320" fmla="*/ 360045 h 483984"/>
              <a:gd name="connsiteX321" fmla="*/ 2877999 w 3196163"/>
              <a:gd name="connsiteY321" fmla="*/ 378765 h 483984"/>
              <a:gd name="connsiteX322" fmla="*/ 2909779 w 3196163"/>
              <a:gd name="connsiteY322" fmla="*/ 367661 h 483984"/>
              <a:gd name="connsiteX323" fmla="*/ 2927154 w 3196163"/>
              <a:gd name="connsiteY323" fmla="*/ 357004 h 483984"/>
              <a:gd name="connsiteX324" fmla="*/ 2942300 w 3196163"/>
              <a:gd name="connsiteY324" fmla="*/ 289295 h 483984"/>
              <a:gd name="connsiteX325" fmla="*/ 3023492 w 3196163"/>
              <a:gd name="connsiteY325" fmla="*/ 165519 h 483984"/>
              <a:gd name="connsiteX326" fmla="*/ 3116884 w 3196163"/>
              <a:gd name="connsiteY326" fmla="*/ 57929 h 483984"/>
              <a:gd name="connsiteX327" fmla="*/ 3173832 w 3196163"/>
              <a:gd name="connsiteY327" fmla="*/ 24217 h 483984"/>
              <a:gd name="connsiteX328" fmla="*/ 2146415 w 3196163"/>
              <a:gd name="connsiteY328" fmla="*/ 0 h 483984"/>
              <a:gd name="connsiteX329" fmla="*/ 2244549 w 3196163"/>
              <a:gd name="connsiteY329" fmla="*/ 24201 h 483984"/>
              <a:gd name="connsiteX330" fmla="*/ 2277060 w 3196163"/>
              <a:gd name="connsiteY330" fmla="*/ 84214 h 483984"/>
              <a:gd name="connsiteX331" fmla="*/ 2217594 w 3196163"/>
              <a:gd name="connsiteY331" fmla="*/ 171798 h 483984"/>
              <a:gd name="connsiteX332" fmla="*/ 2021986 w 3196163"/>
              <a:gd name="connsiteY332" fmla="*/ 228650 h 483984"/>
              <a:gd name="connsiteX333" fmla="*/ 2008623 w 3196163"/>
              <a:gd name="connsiteY333" fmla="*/ 236987 h 483984"/>
              <a:gd name="connsiteX334" fmla="*/ 2143083 w 3196163"/>
              <a:gd name="connsiteY334" fmla="*/ 268480 h 483984"/>
              <a:gd name="connsiteX335" fmla="*/ 2189599 w 3196163"/>
              <a:gd name="connsiteY335" fmla="*/ 330448 h 483984"/>
              <a:gd name="connsiteX336" fmla="*/ 2154961 w 3196163"/>
              <a:gd name="connsiteY336" fmla="*/ 391602 h 483984"/>
              <a:gd name="connsiteX337" fmla="*/ 2066493 w 3196163"/>
              <a:gd name="connsiteY337" fmla="*/ 441880 h 483984"/>
              <a:gd name="connsiteX338" fmla="*/ 1966779 w 3196163"/>
              <a:gd name="connsiteY338" fmla="*/ 461768 h 483984"/>
              <a:gd name="connsiteX339" fmla="*/ 1883845 w 3196163"/>
              <a:gd name="connsiteY339" fmla="*/ 441339 h 483984"/>
              <a:gd name="connsiteX340" fmla="*/ 1854297 w 3196163"/>
              <a:gd name="connsiteY340" fmla="*/ 386288 h 483984"/>
              <a:gd name="connsiteX341" fmla="*/ 1872637 w 3196163"/>
              <a:gd name="connsiteY341" fmla="*/ 328734 h 483984"/>
              <a:gd name="connsiteX342" fmla="*/ 1924270 w 3196163"/>
              <a:gd name="connsiteY342" fmla="*/ 264269 h 483984"/>
              <a:gd name="connsiteX343" fmla="*/ 1875149 w 3196163"/>
              <a:gd name="connsiteY343" fmla="*/ 232218 h 483984"/>
              <a:gd name="connsiteX344" fmla="*/ 1889750 w 3196163"/>
              <a:gd name="connsiteY344" fmla="*/ 210005 h 483984"/>
              <a:gd name="connsiteX345" fmla="*/ 1974322 w 3196163"/>
              <a:gd name="connsiteY345" fmla="*/ 196889 h 483984"/>
              <a:gd name="connsiteX346" fmla="*/ 2106714 w 3196163"/>
              <a:gd name="connsiteY346" fmla="*/ 104949 h 483984"/>
              <a:gd name="connsiteX347" fmla="*/ 2118287 w 3196163"/>
              <a:gd name="connsiteY347" fmla="*/ 113136 h 483984"/>
              <a:gd name="connsiteX348" fmla="*/ 2097006 w 3196163"/>
              <a:gd name="connsiteY348" fmla="*/ 141961 h 483984"/>
              <a:gd name="connsiteX349" fmla="*/ 2048314 w 3196163"/>
              <a:gd name="connsiteY349" fmla="*/ 187684 h 483984"/>
              <a:gd name="connsiteX350" fmla="*/ 2215574 w 3196163"/>
              <a:gd name="connsiteY350" fmla="*/ 115825 h 483984"/>
              <a:gd name="connsiteX351" fmla="*/ 2138336 w 3196163"/>
              <a:gd name="connsiteY351" fmla="*/ 82317 h 483984"/>
              <a:gd name="connsiteX352" fmla="*/ 2025490 w 3196163"/>
              <a:gd name="connsiteY352" fmla="*/ 97689 h 483984"/>
              <a:gd name="connsiteX353" fmla="*/ 1981054 w 3196163"/>
              <a:gd name="connsiteY353" fmla="*/ 109574 h 483984"/>
              <a:gd name="connsiteX354" fmla="*/ 1968399 w 3196163"/>
              <a:gd name="connsiteY354" fmla="*/ 113771 h 483984"/>
              <a:gd name="connsiteX355" fmla="*/ 1978738 w 3196163"/>
              <a:gd name="connsiteY355" fmla="*/ 118871 h 483984"/>
              <a:gd name="connsiteX356" fmla="*/ 1982381 w 3196163"/>
              <a:gd name="connsiteY356" fmla="*/ 127270 h 483984"/>
              <a:gd name="connsiteX357" fmla="*/ 1930453 w 3196163"/>
              <a:gd name="connsiteY357" fmla="*/ 153105 h 483984"/>
              <a:gd name="connsiteX358" fmla="*/ 1859815 w 3196163"/>
              <a:gd name="connsiteY358" fmla="*/ 169114 h 483984"/>
              <a:gd name="connsiteX359" fmla="*/ 1840838 w 3196163"/>
              <a:gd name="connsiteY359" fmla="*/ 150137 h 483984"/>
              <a:gd name="connsiteX360" fmla="*/ 1856510 w 3196163"/>
              <a:gd name="connsiteY360" fmla="*/ 112675 h 483984"/>
              <a:gd name="connsiteX361" fmla="*/ 1889037 w 3196163"/>
              <a:gd name="connsiteY361" fmla="*/ 68993 h 483984"/>
              <a:gd name="connsiteX362" fmla="*/ 1916855 w 3196163"/>
              <a:gd name="connsiteY362" fmla="*/ 45627 h 483984"/>
              <a:gd name="connsiteX363" fmla="*/ 1976406 w 3196163"/>
              <a:gd name="connsiteY363" fmla="*/ 27534 h 483984"/>
              <a:gd name="connsiteX364" fmla="*/ 2068256 w 3196163"/>
              <a:gd name="connsiteY364" fmla="*/ 7094 h 483984"/>
              <a:gd name="connsiteX365" fmla="*/ 2146415 w 3196163"/>
              <a:gd name="connsiteY365" fmla="*/ 0 h 483984"/>
              <a:gd name="connsiteX0" fmla="*/ 2001396 w 3211257"/>
              <a:gd name="connsiteY0" fmla="*/ 271373 h 483984"/>
              <a:gd name="connsiteX1" fmla="*/ 1958320 w 3211257"/>
              <a:gd name="connsiteY1" fmla="*/ 324292 h 483984"/>
              <a:gd name="connsiteX2" fmla="*/ 1950390 w 3211257"/>
              <a:gd name="connsiteY2" fmla="*/ 344572 h 483984"/>
              <a:gd name="connsiteX3" fmla="*/ 1962842 w 3211257"/>
              <a:gd name="connsiteY3" fmla="*/ 367948 h 483984"/>
              <a:gd name="connsiteX4" fmla="*/ 2004751 w 3211257"/>
              <a:gd name="connsiteY4" fmla="*/ 380115 h 483984"/>
              <a:gd name="connsiteX5" fmla="*/ 2092688 w 3211257"/>
              <a:gd name="connsiteY5" fmla="*/ 359188 h 483984"/>
              <a:gd name="connsiteX6" fmla="*/ 2135813 w 3211257"/>
              <a:gd name="connsiteY6" fmla="*/ 316990 h 483984"/>
              <a:gd name="connsiteX7" fmla="*/ 2107872 w 3211257"/>
              <a:gd name="connsiteY7" fmla="*/ 293174 h 483984"/>
              <a:gd name="connsiteX8" fmla="*/ 2001396 w 3211257"/>
              <a:gd name="connsiteY8" fmla="*/ 271373 h 483984"/>
              <a:gd name="connsiteX9" fmla="*/ 3135954 w 3211257"/>
              <a:gd name="connsiteY9" fmla="*/ 267214 h 483984"/>
              <a:gd name="connsiteX10" fmla="*/ 3132160 w 3211257"/>
              <a:gd name="connsiteY10" fmla="*/ 268049 h 483984"/>
              <a:gd name="connsiteX11" fmla="*/ 3099713 w 3211257"/>
              <a:gd name="connsiteY11" fmla="*/ 288909 h 483984"/>
              <a:gd name="connsiteX12" fmla="*/ 3043065 w 3211257"/>
              <a:gd name="connsiteY12" fmla="*/ 339075 h 483984"/>
              <a:gd name="connsiteX13" fmla="*/ 3067014 w 3211257"/>
              <a:gd name="connsiteY13" fmla="*/ 350497 h 483984"/>
              <a:gd name="connsiteX14" fmla="*/ 3116917 w 3211257"/>
              <a:gd name="connsiteY14" fmla="*/ 302909 h 483984"/>
              <a:gd name="connsiteX15" fmla="*/ 3135110 w 3211257"/>
              <a:gd name="connsiteY15" fmla="*/ 271861 h 483984"/>
              <a:gd name="connsiteX16" fmla="*/ 3135954 w 3211257"/>
              <a:gd name="connsiteY16" fmla="*/ 267214 h 483984"/>
              <a:gd name="connsiteX17" fmla="*/ 1380888 w 3211257"/>
              <a:gd name="connsiteY17" fmla="*/ 260604 h 483984"/>
              <a:gd name="connsiteX18" fmla="*/ 1330251 w 3211257"/>
              <a:gd name="connsiteY18" fmla="*/ 299620 h 483984"/>
              <a:gd name="connsiteX19" fmla="*/ 1294644 w 3211257"/>
              <a:gd name="connsiteY19" fmla="*/ 346613 h 483984"/>
              <a:gd name="connsiteX20" fmla="*/ 1288980 w 3211257"/>
              <a:gd name="connsiteY20" fmla="*/ 377533 h 483984"/>
              <a:gd name="connsiteX21" fmla="*/ 1293963 w 3211257"/>
              <a:gd name="connsiteY21" fmla="*/ 388388 h 483984"/>
              <a:gd name="connsiteX22" fmla="*/ 1307690 w 3211257"/>
              <a:gd name="connsiteY22" fmla="*/ 392888 h 483984"/>
              <a:gd name="connsiteX23" fmla="*/ 1352631 w 3211257"/>
              <a:gd name="connsiteY23" fmla="*/ 373311 h 483984"/>
              <a:gd name="connsiteX24" fmla="*/ 1346576 w 3211257"/>
              <a:gd name="connsiteY24" fmla="*/ 346586 h 483984"/>
              <a:gd name="connsiteX25" fmla="*/ 1380888 w 3211257"/>
              <a:gd name="connsiteY25" fmla="*/ 260604 h 483984"/>
              <a:gd name="connsiteX26" fmla="*/ 2880844 w 3211257"/>
              <a:gd name="connsiteY26" fmla="*/ 252535 h 483984"/>
              <a:gd name="connsiteX27" fmla="*/ 2775676 w 3211257"/>
              <a:gd name="connsiteY27" fmla="*/ 313443 h 483984"/>
              <a:gd name="connsiteX28" fmla="*/ 2736463 w 3211257"/>
              <a:gd name="connsiteY28" fmla="*/ 368114 h 483984"/>
              <a:gd name="connsiteX29" fmla="*/ 2743063 w 3211257"/>
              <a:gd name="connsiteY29" fmla="*/ 385495 h 483984"/>
              <a:gd name="connsiteX30" fmla="*/ 2784875 w 3211257"/>
              <a:gd name="connsiteY30" fmla="*/ 359316 h 483984"/>
              <a:gd name="connsiteX31" fmla="*/ 2880844 w 3211257"/>
              <a:gd name="connsiteY31" fmla="*/ 252535 h 483984"/>
              <a:gd name="connsiteX32" fmla="*/ 2594057 w 3211257"/>
              <a:gd name="connsiteY32" fmla="*/ 246481 h 483984"/>
              <a:gd name="connsiteX33" fmla="*/ 2552367 w 3211257"/>
              <a:gd name="connsiteY33" fmla="*/ 272788 h 483984"/>
              <a:gd name="connsiteX34" fmla="*/ 2516818 w 3211257"/>
              <a:gd name="connsiteY34" fmla="*/ 324255 h 483984"/>
              <a:gd name="connsiteX35" fmla="*/ 2572352 w 3211257"/>
              <a:gd name="connsiteY35" fmla="*/ 282791 h 483984"/>
              <a:gd name="connsiteX36" fmla="*/ 2594603 w 3211257"/>
              <a:gd name="connsiteY36" fmla="*/ 247017 h 483984"/>
              <a:gd name="connsiteX37" fmla="*/ 2594057 w 3211257"/>
              <a:gd name="connsiteY37" fmla="*/ 246481 h 483984"/>
              <a:gd name="connsiteX38" fmla="*/ 641431 w 3211257"/>
              <a:gd name="connsiteY38" fmla="*/ 246481 h 483984"/>
              <a:gd name="connsiteX39" fmla="*/ 599742 w 3211257"/>
              <a:gd name="connsiteY39" fmla="*/ 272788 h 483984"/>
              <a:gd name="connsiteX40" fmla="*/ 564193 w 3211257"/>
              <a:gd name="connsiteY40" fmla="*/ 324255 h 483984"/>
              <a:gd name="connsiteX41" fmla="*/ 619727 w 3211257"/>
              <a:gd name="connsiteY41" fmla="*/ 282791 h 483984"/>
              <a:gd name="connsiteX42" fmla="*/ 641978 w 3211257"/>
              <a:gd name="connsiteY42" fmla="*/ 247017 h 483984"/>
              <a:gd name="connsiteX43" fmla="*/ 641431 w 3211257"/>
              <a:gd name="connsiteY43" fmla="*/ 246481 h 483984"/>
              <a:gd name="connsiteX44" fmla="*/ 659605 w 3211257"/>
              <a:gd name="connsiteY44" fmla="*/ 197114 h 483984"/>
              <a:gd name="connsiteX45" fmla="*/ 689823 w 3211257"/>
              <a:gd name="connsiteY45" fmla="*/ 206249 h 483984"/>
              <a:gd name="connsiteX46" fmla="*/ 701439 w 3211257"/>
              <a:gd name="connsiteY46" fmla="*/ 231543 h 483984"/>
              <a:gd name="connsiteX47" fmla="*/ 560828 w 3211257"/>
              <a:gd name="connsiteY47" fmla="*/ 357302 h 483984"/>
              <a:gd name="connsiteX48" fmla="*/ 560828 w 3211257"/>
              <a:gd name="connsiteY48" fmla="*/ 360720 h 483984"/>
              <a:gd name="connsiteX49" fmla="*/ 568120 w 3211257"/>
              <a:gd name="connsiteY49" fmla="*/ 386952 h 483984"/>
              <a:gd name="connsiteX50" fmla="*/ 588282 w 3211257"/>
              <a:gd name="connsiteY50" fmla="*/ 395589 h 483984"/>
              <a:gd name="connsiteX51" fmla="*/ 635195 w 3211257"/>
              <a:gd name="connsiteY51" fmla="*/ 380469 h 483984"/>
              <a:gd name="connsiteX52" fmla="*/ 704803 w 3211257"/>
              <a:gd name="connsiteY52" fmla="*/ 333674 h 483984"/>
              <a:gd name="connsiteX53" fmla="*/ 704803 w 3211257"/>
              <a:gd name="connsiteY53" fmla="*/ 363185 h 483984"/>
              <a:gd name="connsiteX54" fmla="*/ 562050 w 3211257"/>
              <a:gd name="connsiteY54" fmla="*/ 459743 h 483984"/>
              <a:gd name="connsiteX55" fmla="*/ 510374 w 3211257"/>
              <a:gd name="connsiteY55" fmla="*/ 433581 h 483984"/>
              <a:gd name="connsiteX56" fmla="*/ 491948 w 3211257"/>
              <a:gd name="connsiteY56" fmla="*/ 364749 h 483984"/>
              <a:gd name="connsiteX57" fmla="*/ 517961 w 3211257"/>
              <a:gd name="connsiteY57" fmla="*/ 289820 h 483984"/>
              <a:gd name="connsiteX58" fmla="*/ 585935 w 3211257"/>
              <a:gd name="connsiteY58" fmla="*/ 224042 h 483984"/>
              <a:gd name="connsiteX59" fmla="*/ 659605 w 3211257"/>
              <a:gd name="connsiteY59" fmla="*/ 197114 h 483984"/>
              <a:gd name="connsiteX60" fmla="*/ 2315884 w 3211257"/>
              <a:gd name="connsiteY60" fmla="*/ 191735 h 483984"/>
              <a:gd name="connsiteX61" fmla="*/ 2330821 w 3211257"/>
              <a:gd name="connsiteY61" fmla="*/ 203672 h 483984"/>
              <a:gd name="connsiteX62" fmla="*/ 2320727 w 3211257"/>
              <a:gd name="connsiteY62" fmla="*/ 219981 h 483984"/>
              <a:gd name="connsiteX63" fmla="*/ 2399315 w 3211257"/>
              <a:gd name="connsiteY63" fmla="*/ 209898 h 483984"/>
              <a:gd name="connsiteX64" fmla="*/ 2414789 w 3211257"/>
              <a:gd name="connsiteY64" fmla="*/ 213927 h 483984"/>
              <a:gd name="connsiteX65" fmla="*/ 2424095 w 3211257"/>
              <a:gd name="connsiteY65" fmla="*/ 228061 h 483984"/>
              <a:gd name="connsiteX66" fmla="*/ 2428366 w 3211257"/>
              <a:gd name="connsiteY66" fmla="*/ 248367 h 483984"/>
              <a:gd name="connsiteX67" fmla="*/ 2423747 w 3211257"/>
              <a:gd name="connsiteY67" fmla="*/ 267832 h 483984"/>
              <a:gd name="connsiteX68" fmla="*/ 2399530 w 3211257"/>
              <a:gd name="connsiteY68" fmla="*/ 296137 h 483984"/>
              <a:gd name="connsiteX69" fmla="*/ 2371883 w 3211257"/>
              <a:gd name="connsiteY69" fmla="*/ 334306 h 483984"/>
              <a:gd name="connsiteX70" fmla="*/ 2360417 w 3211257"/>
              <a:gd name="connsiteY70" fmla="*/ 365424 h 483984"/>
              <a:gd name="connsiteX71" fmla="*/ 2372398 w 3211257"/>
              <a:gd name="connsiteY71" fmla="*/ 374725 h 483984"/>
              <a:gd name="connsiteX72" fmla="*/ 2449229 w 3211257"/>
              <a:gd name="connsiteY72" fmla="*/ 332999 h 483984"/>
              <a:gd name="connsiteX73" fmla="*/ 2449229 w 3211257"/>
              <a:gd name="connsiteY73" fmla="*/ 338426 h 483984"/>
              <a:gd name="connsiteX74" fmla="*/ 2451076 w 3211257"/>
              <a:gd name="connsiteY74" fmla="*/ 327977 h 483984"/>
              <a:gd name="connsiteX75" fmla="*/ 2470586 w 3211257"/>
              <a:gd name="connsiteY75" fmla="*/ 289820 h 483984"/>
              <a:gd name="connsiteX76" fmla="*/ 2538560 w 3211257"/>
              <a:gd name="connsiteY76" fmla="*/ 224042 h 483984"/>
              <a:gd name="connsiteX77" fmla="*/ 2612230 w 3211257"/>
              <a:gd name="connsiteY77" fmla="*/ 197114 h 483984"/>
              <a:gd name="connsiteX78" fmla="*/ 2642449 w 3211257"/>
              <a:gd name="connsiteY78" fmla="*/ 206249 h 483984"/>
              <a:gd name="connsiteX79" fmla="*/ 2654064 w 3211257"/>
              <a:gd name="connsiteY79" fmla="*/ 231543 h 483984"/>
              <a:gd name="connsiteX80" fmla="*/ 2513453 w 3211257"/>
              <a:gd name="connsiteY80" fmla="*/ 357302 h 483984"/>
              <a:gd name="connsiteX81" fmla="*/ 2513453 w 3211257"/>
              <a:gd name="connsiteY81" fmla="*/ 360720 h 483984"/>
              <a:gd name="connsiteX82" fmla="*/ 2520745 w 3211257"/>
              <a:gd name="connsiteY82" fmla="*/ 386952 h 483984"/>
              <a:gd name="connsiteX83" fmla="*/ 2540907 w 3211257"/>
              <a:gd name="connsiteY83" fmla="*/ 395589 h 483984"/>
              <a:gd name="connsiteX84" fmla="*/ 2587820 w 3211257"/>
              <a:gd name="connsiteY84" fmla="*/ 380469 h 483984"/>
              <a:gd name="connsiteX85" fmla="*/ 2657428 w 3211257"/>
              <a:gd name="connsiteY85" fmla="*/ 333674 h 483984"/>
              <a:gd name="connsiteX86" fmla="*/ 2657428 w 3211257"/>
              <a:gd name="connsiteY86" fmla="*/ 363185 h 483984"/>
              <a:gd name="connsiteX87" fmla="*/ 2514675 w 3211257"/>
              <a:gd name="connsiteY87" fmla="*/ 459743 h 483984"/>
              <a:gd name="connsiteX88" fmla="*/ 2462999 w 3211257"/>
              <a:gd name="connsiteY88" fmla="*/ 433581 h 483984"/>
              <a:gd name="connsiteX89" fmla="*/ 2445725 w 3211257"/>
              <a:gd name="connsiteY89" fmla="*/ 385052 h 483984"/>
              <a:gd name="connsiteX90" fmla="*/ 2444829 w 3211257"/>
              <a:gd name="connsiteY90" fmla="*/ 369254 h 483984"/>
              <a:gd name="connsiteX91" fmla="*/ 2420021 w 3211257"/>
              <a:gd name="connsiteY91" fmla="*/ 395137 h 483984"/>
              <a:gd name="connsiteX92" fmla="*/ 2390003 w 3211257"/>
              <a:gd name="connsiteY92" fmla="*/ 423037 h 483984"/>
              <a:gd name="connsiteX93" fmla="*/ 2337411 w 3211257"/>
              <a:gd name="connsiteY93" fmla="*/ 449649 h 483984"/>
              <a:gd name="connsiteX94" fmla="*/ 2308077 w 3211257"/>
              <a:gd name="connsiteY94" fmla="*/ 432386 h 483984"/>
              <a:gd name="connsiteX95" fmla="*/ 2298267 w 3211257"/>
              <a:gd name="connsiteY95" fmla="*/ 393681 h 483984"/>
              <a:gd name="connsiteX96" fmla="*/ 2314223 w 3211257"/>
              <a:gd name="connsiteY96" fmla="*/ 341287 h 483984"/>
              <a:gd name="connsiteX97" fmla="*/ 2358146 w 3211257"/>
              <a:gd name="connsiteY97" fmla="*/ 286847 h 483984"/>
              <a:gd name="connsiteX98" fmla="*/ 2304921 w 3211257"/>
              <a:gd name="connsiteY98" fmla="*/ 298441 h 483984"/>
              <a:gd name="connsiteX99" fmla="*/ 2234348 w 3211257"/>
              <a:gd name="connsiteY99" fmla="*/ 372957 h 483984"/>
              <a:gd name="connsiteX100" fmla="*/ 2234348 w 3211257"/>
              <a:gd name="connsiteY100" fmla="*/ 342525 h 483984"/>
              <a:gd name="connsiteX101" fmla="*/ 2261266 w 3211257"/>
              <a:gd name="connsiteY101" fmla="*/ 313228 h 483984"/>
              <a:gd name="connsiteX102" fmla="*/ 2241078 w 3211257"/>
              <a:gd name="connsiteY102" fmla="*/ 284018 h 483984"/>
              <a:gd name="connsiteX103" fmla="*/ 2269367 w 3211257"/>
              <a:gd name="connsiteY103" fmla="*/ 225751 h 483984"/>
              <a:gd name="connsiteX104" fmla="*/ 2315884 w 3211257"/>
              <a:gd name="connsiteY104" fmla="*/ 191735 h 483984"/>
              <a:gd name="connsiteX105" fmla="*/ 1258899 w 3211257"/>
              <a:gd name="connsiteY105" fmla="*/ 115707 h 483984"/>
              <a:gd name="connsiteX106" fmla="*/ 1280298 w 3211257"/>
              <a:gd name="connsiteY106" fmla="*/ 124033 h 483984"/>
              <a:gd name="connsiteX107" fmla="*/ 1288624 w 3211257"/>
              <a:gd name="connsiteY107" fmla="*/ 144757 h 483984"/>
              <a:gd name="connsiteX108" fmla="*/ 1273756 w 3211257"/>
              <a:gd name="connsiteY108" fmla="*/ 180987 h 483984"/>
              <a:gd name="connsiteX109" fmla="*/ 1238711 w 3211257"/>
              <a:gd name="connsiteY109" fmla="*/ 200061 h 483984"/>
              <a:gd name="connsiteX110" fmla="*/ 1217580 w 3211257"/>
              <a:gd name="connsiteY110" fmla="*/ 191686 h 483984"/>
              <a:gd name="connsiteX111" fmla="*/ 1209650 w 3211257"/>
              <a:gd name="connsiteY111" fmla="*/ 171000 h 483984"/>
              <a:gd name="connsiteX112" fmla="*/ 1225482 w 3211257"/>
              <a:gd name="connsiteY112" fmla="*/ 134931 h 483984"/>
              <a:gd name="connsiteX113" fmla="*/ 1258899 w 3211257"/>
              <a:gd name="connsiteY113" fmla="*/ 115707 h 483984"/>
              <a:gd name="connsiteX114" fmla="*/ 1113681 w 3211257"/>
              <a:gd name="connsiteY114" fmla="*/ 106963 h 483984"/>
              <a:gd name="connsiteX115" fmla="*/ 1138702 w 3211257"/>
              <a:gd name="connsiteY115" fmla="*/ 121215 h 483984"/>
              <a:gd name="connsiteX116" fmla="*/ 1123325 w 3211257"/>
              <a:gd name="connsiteY116" fmla="*/ 146708 h 483984"/>
              <a:gd name="connsiteX117" fmla="*/ 1103051 w 3211257"/>
              <a:gd name="connsiteY117" fmla="*/ 166467 h 483984"/>
              <a:gd name="connsiteX118" fmla="*/ 1136688 w 3211257"/>
              <a:gd name="connsiteY118" fmla="*/ 171686 h 483984"/>
              <a:gd name="connsiteX119" fmla="*/ 1085842 w 3211257"/>
              <a:gd name="connsiteY119" fmla="*/ 253875 h 483984"/>
              <a:gd name="connsiteX120" fmla="*/ 1042583 w 3211257"/>
              <a:gd name="connsiteY120" fmla="*/ 250510 h 483984"/>
              <a:gd name="connsiteX121" fmla="*/ 1002474 w 3211257"/>
              <a:gd name="connsiteY121" fmla="*/ 323880 h 483984"/>
              <a:gd name="connsiteX122" fmla="*/ 991373 w 3211257"/>
              <a:gd name="connsiteY122" fmla="*/ 373504 h 483984"/>
              <a:gd name="connsiteX123" fmla="*/ 1002678 w 3211257"/>
              <a:gd name="connsiteY123" fmla="*/ 388184 h 483984"/>
              <a:gd name="connsiteX124" fmla="*/ 1096321 w 3211257"/>
              <a:gd name="connsiteY124" fmla="*/ 332999 h 483984"/>
              <a:gd name="connsiteX125" fmla="*/ 1096321 w 3211257"/>
              <a:gd name="connsiteY125" fmla="*/ 357633 h 483984"/>
              <a:gd name="connsiteX126" fmla="*/ 1105199 w 3211257"/>
              <a:gd name="connsiteY126" fmla="*/ 314056 h 483984"/>
              <a:gd name="connsiteX127" fmla="*/ 1134952 w 3211257"/>
              <a:gd name="connsiteY127" fmla="*/ 263197 h 483984"/>
              <a:gd name="connsiteX128" fmla="*/ 1209778 w 3211257"/>
              <a:gd name="connsiteY128" fmla="*/ 211248 h 483984"/>
              <a:gd name="connsiteX129" fmla="*/ 1236825 w 3211257"/>
              <a:gd name="connsiteY129" fmla="*/ 232893 h 483984"/>
              <a:gd name="connsiteX130" fmla="*/ 1226077 w 3211257"/>
              <a:gd name="connsiteY130" fmla="*/ 262602 h 483984"/>
              <a:gd name="connsiteX131" fmla="*/ 1184329 w 3211257"/>
              <a:gd name="connsiteY131" fmla="*/ 316540 h 483984"/>
              <a:gd name="connsiteX132" fmla="*/ 1158729 w 3211257"/>
              <a:gd name="connsiteY132" fmla="*/ 344411 h 483984"/>
              <a:gd name="connsiteX133" fmla="*/ 1154743 w 3211257"/>
              <a:gd name="connsiteY133" fmla="*/ 359370 h 483984"/>
              <a:gd name="connsiteX134" fmla="*/ 1161521 w 3211257"/>
              <a:gd name="connsiteY134" fmla="*/ 375615 h 483984"/>
              <a:gd name="connsiteX135" fmla="*/ 1179507 w 3211257"/>
              <a:gd name="connsiteY135" fmla="*/ 382130 h 483984"/>
              <a:gd name="connsiteX136" fmla="*/ 1210984 w 3211257"/>
              <a:gd name="connsiteY136" fmla="*/ 371029 h 483984"/>
              <a:gd name="connsiteX137" fmla="*/ 1234386 w 3211257"/>
              <a:gd name="connsiteY137" fmla="*/ 356139 h 483984"/>
              <a:gd name="connsiteX138" fmla="*/ 1234766 w 3211257"/>
              <a:gd name="connsiteY138" fmla="*/ 355890 h 483984"/>
              <a:gd name="connsiteX139" fmla="*/ 1234223 w 3211257"/>
              <a:gd name="connsiteY139" fmla="*/ 351976 h 483984"/>
              <a:gd name="connsiteX140" fmla="*/ 1258655 w 3211257"/>
              <a:gd name="connsiteY140" fmla="*/ 285448 h 483984"/>
              <a:gd name="connsiteX141" fmla="*/ 1320570 w 3211257"/>
              <a:gd name="connsiteY141" fmla="*/ 225323 h 483984"/>
              <a:gd name="connsiteX142" fmla="*/ 1387746 w 3211257"/>
              <a:gd name="connsiteY142" fmla="*/ 201154 h 483984"/>
              <a:gd name="connsiteX143" fmla="*/ 1413919 w 3211257"/>
              <a:gd name="connsiteY143" fmla="*/ 207615 h 483984"/>
              <a:gd name="connsiteX144" fmla="*/ 1425551 w 3211257"/>
              <a:gd name="connsiteY144" fmla="*/ 225489 h 483984"/>
              <a:gd name="connsiteX145" fmla="*/ 1418157 w 3211257"/>
              <a:gd name="connsiteY145" fmla="*/ 237673 h 483984"/>
              <a:gd name="connsiteX146" fmla="*/ 1434487 w 3211257"/>
              <a:gd name="connsiteY146" fmla="*/ 247311 h 483984"/>
              <a:gd name="connsiteX147" fmla="*/ 1439685 w 3211257"/>
              <a:gd name="connsiteY147" fmla="*/ 270570 h 483984"/>
              <a:gd name="connsiteX148" fmla="*/ 1412103 w 3211257"/>
              <a:gd name="connsiteY148" fmla="*/ 355041 h 483984"/>
              <a:gd name="connsiteX149" fmla="*/ 1413683 w 3211257"/>
              <a:gd name="connsiteY149" fmla="*/ 355293 h 483984"/>
              <a:gd name="connsiteX150" fmla="*/ 1417134 w 3211257"/>
              <a:gd name="connsiteY150" fmla="*/ 363324 h 483984"/>
              <a:gd name="connsiteX151" fmla="*/ 1418157 w 3211257"/>
              <a:gd name="connsiteY151" fmla="*/ 369593 h 483984"/>
              <a:gd name="connsiteX152" fmla="*/ 1444443 w 3211257"/>
              <a:gd name="connsiteY152" fmla="*/ 345127 h 483984"/>
              <a:gd name="connsiteX153" fmla="*/ 1460926 w 3211257"/>
              <a:gd name="connsiteY153" fmla="*/ 334087 h 483984"/>
              <a:gd name="connsiteX154" fmla="*/ 1462026 w 3211257"/>
              <a:gd name="connsiteY154" fmla="*/ 329629 h 483984"/>
              <a:gd name="connsiteX155" fmla="*/ 1487245 w 3211257"/>
              <a:gd name="connsiteY155" fmla="*/ 286884 h 483984"/>
              <a:gd name="connsiteX156" fmla="*/ 1522939 w 3211257"/>
              <a:gd name="connsiteY156" fmla="*/ 243089 h 483984"/>
              <a:gd name="connsiteX157" fmla="*/ 1557711 w 3211257"/>
              <a:gd name="connsiteY157" fmla="*/ 229411 h 483984"/>
              <a:gd name="connsiteX158" fmla="*/ 1577428 w 3211257"/>
              <a:gd name="connsiteY158" fmla="*/ 235524 h 483984"/>
              <a:gd name="connsiteX159" fmla="*/ 1585422 w 3211257"/>
              <a:gd name="connsiteY159" fmla="*/ 250381 h 483984"/>
              <a:gd name="connsiteX160" fmla="*/ 1578221 w 3211257"/>
              <a:gd name="connsiteY160" fmla="*/ 267098 h 483984"/>
              <a:gd name="connsiteX161" fmla="*/ 1566787 w 3211257"/>
              <a:gd name="connsiteY161" fmla="*/ 279881 h 483984"/>
              <a:gd name="connsiteX162" fmla="*/ 1516799 w 3211257"/>
              <a:gd name="connsiteY162" fmla="*/ 349951 h 483984"/>
              <a:gd name="connsiteX163" fmla="*/ 1515995 w 3211257"/>
              <a:gd name="connsiteY163" fmla="*/ 353198 h 483984"/>
              <a:gd name="connsiteX164" fmla="*/ 1526218 w 3211257"/>
              <a:gd name="connsiteY164" fmla="*/ 342632 h 483984"/>
              <a:gd name="connsiteX165" fmla="*/ 1631804 w 3211257"/>
              <a:gd name="connsiteY165" fmla="*/ 237721 h 483984"/>
              <a:gd name="connsiteX166" fmla="*/ 1687553 w 3211257"/>
              <a:gd name="connsiteY166" fmla="*/ 209223 h 483984"/>
              <a:gd name="connsiteX167" fmla="*/ 1704006 w 3211257"/>
              <a:gd name="connsiteY167" fmla="*/ 228061 h 483984"/>
              <a:gd name="connsiteX168" fmla="*/ 1709884 w 3211257"/>
              <a:gd name="connsiteY168" fmla="*/ 259125 h 483984"/>
              <a:gd name="connsiteX169" fmla="*/ 1695761 w 3211257"/>
              <a:gd name="connsiteY169" fmla="*/ 279892 h 483984"/>
              <a:gd name="connsiteX170" fmla="*/ 1652619 w 3211257"/>
              <a:gd name="connsiteY170" fmla="*/ 337564 h 483984"/>
              <a:gd name="connsiteX171" fmla="*/ 1637896 w 3211257"/>
              <a:gd name="connsiteY171" fmla="*/ 370814 h 483984"/>
              <a:gd name="connsiteX172" fmla="*/ 1642483 w 3211257"/>
              <a:gd name="connsiteY172" fmla="*/ 378765 h 483984"/>
              <a:gd name="connsiteX173" fmla="*/ 1721993 w 3211257"/>
              <a:gd name="connsiteY173" fmla="*/ 332334 h 483984"/>
              <a:gd name="connsiteX174" fmla="*/ 1721993 w 3211257"/>
              <a:gd name="connsiteY174" fmla="*/ 364878 h 483984"/>
              <a:gd name="connsiteX175" fmla="*/ 1652229 w 3211257"/>
              <a:gd name="connsiteY175" fmla="*/ 430811 h 483984"/>
              <a:gd name="connsiteX176" fmla="*/ 1601442 w 3211257"/>
              <a:gd name="connsiteY176" fmla="*/ 455703 h 483984"/>
              <a:gd name="connsiteX177" fmla="*/ 1576876 w 3211257"/>
              <a:gd name="connsiteY177" fmla="*/ 443300 h 483984"/>
              <a:gd name="connsiteX178" fmla="*/ 1569016 w 3211257"/>
              <a:gd name="connsiteY178" fmla="*/ 413194 h 483984"/>
              <a:gd name="connsiteX179" fmla="*/ 1581848 w 3211257"/>
              <a:gd name="connsiteY179" fmla="*/ 369759 h 483984"/>
              <a:gd name="connsiteX180" fmla="*/ 1626205 w 3211257"/>
              <a:gd name="connsiteY180" fmla="*/ 300295 h 483984"/>
              <a:gd name="connsiteX181" fmla="*/ 1534298 w 3211257"/>
              <a:gd name="connsiteY181" fmla="*/ 402211 h 483984"/>
              <a:gd name="connsiteX182" fmla="*/ 1507273 w 3211257"/>
              <a:gd name="connsiteY182" fmla="*/ 434529 h 483984"/>
              <a:gd name="connsiteX183" fmla="*/ 1492453 w 3211257"/>
              <a:gd name="connsiteY183" fmla="*/ 440230 h 483984"/>
              <a:gd name="connsiteX184" fmla="*/ 1466393 w 3211257"/>
              <a:gd name="connsiteY184" fmla="*/ 415343 h 483984"/>
              <a:gd name="connsiteX185" fmla="*/ 1459602 w 3211257"/>
              <a:gd name="connsiteY185" fmla="*/ 389413 h 483984"/>
              <a:gd name="connsiteX186" fmla="*/ 1457955 w 3211257"/>
              <a:gd name="connsiteY186" fmla="*/ 369021 h 483984"/>
              <a:gd name="connsiteX187" fmla="*/ 1442789 w 3211257"/>
              <a:gd name="connsiteY187" fmla="*/ 382193 h 483984"/>
              <a:gd name="connsiteX188" fmla="*/ 1425202 w 3211257"/>
              <a:gd name="connsiteY188" fmla="*/ 393505 h 483984"/>
              <a:gd name="connsiteX189" fmla="*/ 1386139 w 3211257"/>
              <a:gd name="connsiteY189" fmla="*/ 400539 h 483984"/>
              <a:gd name="connsiteX190" fmla="*/ 1307690 w 3211257"/>
              <a:gd name="connsiteY190" fmla="*/ 450999 h 483984"/>
              <a:gd name="connsiteX191" fmla="*/ 1255403 w 3211257"/>
              <a:gd name="connsiteY191" fmla="*/ 422158 h 483984"/>
              <a:gd name="connsiteX192" fmla="*/ 1243082 w 3211257"/>
              <a:gd name="connsiteY192" fmla="*/ 397365 h 483984"/>
              <a:gd name="connsiteX193" fmla="*/ 1235973 w 3211257"/>
              <a:gd name="connsiteY193" fmla="*/ 405276 h 483984"/>
              <a:gd name="connsiteX194" fmla="*/ 1153275 w 3211257"/>
              <a:gd name="connsiteY194" fmla="*/ 454364 h 483984"/>
              <a:gd name="connsiteX195" fmla="*/ 1109593 w 3211257"/>
              <a:gd name="connsiteY195" fmla="*/ 423540 h 483984"/>
              <a:gd name="connsiteX196" fmla="*/ 1095878 w 3211257"/>
              <a:gd name="connsiteY196" fmla="*/ 365268 h 483984"/>
              <a:gd name="connsiteX197" fmla="*/ 1073908 w 3211257"/>
              <a:gd name="connsiteY197" fmla="*/ 388315 h 483984"/>
              <a:gd name="connsiteX198" fmla="*/ 958272 w 3211257"/>
              <a:gd name="connsiteY198" fmla="*/ 465122 h 483984"/>
              <a:gd name="connsiteX199" fmla="*/ 928446 w 3211257"/>
              <a:gd name="connsiteY199" fmla="*/ 451128 h 483984"/>
              <a:gd name="connsiteX200" fmla="*/ 918453 w 3211257"/>
              <a:gd name="connsiteY200" fmla="*/ 418574 h 483984"/>
              <a:gd name="connsiteX201" fmla="*/ 941995 w 3211257"/>
              <a:gd name="connsiteY201" fmla="*/ 344700 h 483984"/>
              <a:gd name="connsiteX202" fmla="*/ 931186 w 3211257"/>
              <a:gd name="connsiteY202" fmla="*/ 357867 h 483984"/>
              <a:gd name="connsiteX203" fmla="*/ 925798 w 3211257"/>
              <a:gd name="connsiteY203" fmla="*/ 361774 h 483984"/>
              <a:gd name="connsiteX204" fmla="*/ 925798 w 3211257"/>
              <a:gd name="connsiteY204" fmla="*/ 366142 h 483984"/>
              <a:gd name="connsiteX205" fmla="*/ 856232 w 3211257"/>
              <a:gd name="connsiteY205" fmla="*/ 429954 h 483984"/>
              <a:gd name="connsiteX206" fmla="*/ 783708 w 3211257"/>
              <a:gd name="connsiteY206" fmla="*/ 463783 h 483984"/>
              <a:gd name="connsiteX207" fmla="*/ 730152 w 3211257"/>
              <a:gd name="connsiteY207" fmla="*/ 429027 h 483984"/>
              <a:gd name="connsiteX208" fmla="*/ 710243 w 3211257"/>
              <a:gd name="connsiteY208" fmla="*/ 356005 h 483984"/>
              <a:gd name="connsiteX209" fmla="*/ 717443 w 3211257"/>
              <a:gd name="connsiteY209" fmla="*/ 319460 h 483984"/>
              <a:gd name="connsiteX210" fmla="*/ 757294 w 3211257"/>
              <a:gd name="connsiteY210" fmla="*/ 270661 h 483984"/>
              <a:gd name="connsiteX211" fmla="*/ 822783 w 3211257"/>
              <a:gd name="connsiteY211" fmla="*/ 216713 h 483984"/>
              <a:gd name="connsiteX212" fmla="*/ 872509 w 3211257"/>
              <a:gd name="connsiteY212" fmla="*/ 196450 h 483984"/>
              <a:gd name="connsiteX213" fmla="*/ 897246 w 3211257"/>
              <a:gd name="connsiteY213" fmla="*/ 205740 h 483984"/>
              <a:gd name="connsiteX214" fmla="*/ 906960 w 3211257"/>
              <a:gd name="connsiteY214" fmla="*/ 229529 h 483984"/>
              <a:gd name="connsiteX215" fmla="*/ 883407 w 3211257"/>
              <a:gd name="connsiteY215" fmla="*/ 284559 h 483984"/>
              <a:gd name="connsiteX216" fmla="*/ 844263 w 3211257"/>
              <a:gd name="connsiteY216" fmla="*/ 316443 h 483984"/>
              <a:gd name="connsiteX217" fmla="*/ 828650 w 3211257"/>
              <a:gd name="connsiteY217" fmla="*/ 299684 h 483984"/>
              <a:gd name="connsiteX218" fmla="*/ 829065 w 3211257"/>
              <a:gd name="connsiteY218" fmla="*/ 295148 h 483984"/>
              <a:gd name="connsiteX219" fmla="*/ 825351 w 3211257"/>
              <a:gd name="connsiteY219" fmla="*/ 297633 h 483984"/>
              <a:gd name="connsiteX220" fmla="*/ 805328 w 3211257"/>
              <a:gd name="connsiteY220" fmla="*/ 311830 h 483984"/>
              <a:gd name="connsiteX221" fmla="*/ 770668 w 3211257"/>
              <a:gd name="connsiteY221" fmla="*/ 340907 h 483984"/>
              <a:gd name="connsiteX222" fmla="*/ 762310 w 3211257"/>
              <a:gd name="connsiteY222" fmla="*/ 360045 h 483984"/>
              <a:gd name="connsiteX223" fmla="*/ 772146 w 3211257"/>
              <a:gd name="connsiteY223" fmla="*/ 387091 h 483984"/>
              <a:gd name="connsiteX224" fmla="*/ 799182 w 3211257"/>
              <a:gd name="connsiteY224" fmla="*/ 396928 h 483984"/>
              <a:gd name="connsiteX225" fmla="*/ 847365 w 3211257"/>
              <a:gd name="connsiteY225" fmla="*/ 382028 h 483984"/>
              <a:gd name="connsiteX226" fmla="*/ 901929 w 3211257"/>
              <a:gd name="connsiteY226" fmla="*/ 349621 h 483984"/>
              <a:gd name="connsiteX227" fmla="*/ 910373 w 3211257"/>
              <a:gd name="connsiteY227" fmla="*/ 344218 h 483984"/>
              <a:gd name="connsiteX228" fmla="*/ 910373 w 3211257"/>
              <a:gd name="connsiteY228" fmla="*/ 340553 h 483984"/>
              <a:gd name="connsiteX229" fmla="*/ 993805 w 3211257"/>
              <a:gd name="connsiteY229" fmla="*/ 247863 h 483984"/>
              <a:gd name="connsiteX230" fmla="*/ 953407 w 3211257"/>
              <a:gd name="connsiteY230" fmla="*/ 250735 h 483984"/>
              <a:gd name="connsiteX231" fmla="*/ 940784 w 3211257"/>
              <a:gd name="connsiteY231" fmla="*/ 253875 h 483984"/>
              <a:gd name="connsiteX232" fmla="*/ 931901 w 3211257"/>
              <a:gd name="connsiteY232" fmla="*/ 242988 h 483984"/>
              <a:gd name="connsiteX233" fmla="*/ 950504 w 3211257"/>
              <a:gd name="connsiteY233" fmla="*/ 203222 h 483984"/>
              <a:gd name="connsiteX234" fmla="*/ 987708 w 3211257"/>
              <a:gd name="connsiteY234" fmla="*/ 169736 h 483984"/>
              <a:gd name="connsiteX235" fmla="*/ 1045455 w 3211257"/>
              <a:gd name="connsiteY235" fmla="*/ 164153 h 483984"/>
              <a:gd name="connsiteX236" fmla="*/ 1076380 w 3211257"/>
              <a:gd name="connsiteY236" fmla="*/ 122142 h 483984"/>
              <a:gd name="connsiteX237" fmla="*/ 1113681 w 3211257"/>
              <a:gd name="connsiteY237" fmla="*/ 106963 h 483984"/>
              <a:gd name="connsiteX238" fmla="*/ 412978 w 3211257"/>
              <a:gd name="connsiteY238" fmla="*/ 43055 h 483984"/>
              <a:gd name="connsiteX239" fmla="*/ 470510 w 3211257"/>
              <a:gd name="connsiteY239" fmla="*/ 48402 h 483984"/>
              <a:gd name="connsiteX240" fmla="*/ 501108 w 3211257"/>
              <a:gd name="connsiteY240" fmla="*/ 60929 h 483984"/>
              <a:gd name="connsiteX241" fmla="*/ 509986 w 3211257"/>
              <a:gd name="connsiteY241" fmla="*/ 81514 h 483984"/>
              <a:gd name="connsiteX242" fmla="*/ 503584 w 3211257"/>
              <a:gd name="connsiteY242" fmla="*/ 118536 h 483984"/>
              <a:gd name="connsiteX243" fmla="*/ 488271 w 3211257"/>
              <a:gd name="connsiteY243" fmla="*/ 139416 h 483984"/>
              <a:gd name="connsiteX244" fmla="*/ 456065 w 3211257"/>
              <a:gd name="connsiteY244" fmla="*/ 153566 h 483984"/>
              <a:gd name="connsiteX245" fmla="*/ 427556 w 3211257"/>
              <a:gd name="connsiteY245" fmla="*/ 164469 h 483984"/>
              <a:gd name="connsiteX246" fmla="*/ 396433 w 3211257"/>
              <a:gd name="connsiteY246" fmla="*/ 182841 h 483984"/>
              <a:gd name="connsiteX247" fmla="*/ 380510 w 3211257"/>
              <a:gd name="connsiteY247" fmla="*/ 191306 h 483984"/>
              <a:gd name="connsiteX248" fmla="*/ 369119 w 3211257"/>
              <a:gd name="connsiteY248" fmla="*/ 181758 h 483984"/>
              <a:gd name="connsiteX249" fmla="*/ 381195 w 3211257"/>
              <a:gd name="connsiteY249" fmla="*/ 161640 h 483984"/>
              <a:gd name="connsiteX250" fmla="*/ 409999 w 3211257"/>
              <a:gd name="connsiteY250" fmla="*/ 140986 h 483984"/>
              <a:gd name="connsiteX251" fmla="*/ 427648 w 3211257"/>
              <a:gd name="connsiteY251" fmla="*/ 131974 h 483984"/>
              <a:gd name="connsiteX252" fmla="*/ 409613 w 3211257"/>
              <a:gd name="connsiteY252" fmla="*/ 135467 h 483984"/>
              <a:gd name="connsiteX253" fmla="*/ 259664 w 3211257"/>
              <a:gd name="connsiteY253" fmla="*/ 158013 h 483984"/>
              <a:gd name="connsiteX254" fmla="*/ 197819 w 3211257"/>
              <a:gd name="connsiteY254" fmla="*/ 203961 h 483984"/>
              <a:gd name="connsiteX255" fmla="*/ 200235 w 3211257"/>
              <a:gd name="connsiteY255" fmla="*/ 210964 h 483984"/>
              <a:gd name="connsiteX256" fmla="*/ 209188 w 3211257"/>
              <a:gd name="connsiteY256" fmla="*/ 216134 h 483984"/>
              <a:gd name="connsiteX257" fmla="*/ 283779 w 3211257"/>
              <a:gd name="connsiteY257" fmla="*/ 238112 h 483984"/>
              <a:gd name="connsiteX258" fmla="*/ 349584 w 3211257"/>
              <a:gd name="connsiteY258" fmla="*/ 262527 h 483984"/>
              <a:gd name="connsiteX259" fmla="*/ 398898 w 3211257"/>
              <a:gd name="connsiteY259" fmla="*/ 291786 h 483984"/>
              <a:gd name="connsiteX260" fmla="*/ 425247 w 3211257"/>
              <a:gd name="connsiteY260" fmla="*/ 321560 h 483984"/>
              <a:gd name="connsiteX261" fmla="*/ 433294 w 3211257"/>
              <a:gd name="connsiteY261" fmla="*/ 353316 h 483984"/>
              <a:gd name="connsiteX262" fmla="*/ 408676 w 3211257"/>
              <a:gd name="connsiteY262" fmla="*/ 418622 h 483984"/>
              <a:gd name="connsiteX263" fmla="*/ 314196 w 3211257"/>
              <a:gd name="connsiteY263" fmla="*/ 471107 h 483984"/>
              <a:gd name="connsiteX264" fmla="*/ 177190 w 3211257"/>
              <a:gd name="connsiteY264" fmla="*/ 483609 h 483984"/>
              <a:gd name="connsiteX265" fmla="*/ 92082 w 3211257"/>
              <a:gd name="connsiteY265" fmla="*/ 461647 h 483984"/>
              <a:gd name="connsiteX266" fmla="*/ 513 w 3211257"/>
              <a:gd name="connsiteY266" fmla="*/ 438762 h 483984"/>
              <a:gd name="connsiteX267" fmla="*/ 59727 w 3211257"/>
              <a:gd name="connsiteY267" fmla="*/ 392240 h 483984"/>
              <a:gd name="connsiteX268" fmla="*/ 158675 w 3211257"/>
              <a:gd name="connsiteY268" fmla="*/ 393563 h 483984"/>
              <a:gd name="connsiteX269" fmla="*/ 269849 w 3211257"/>
              <a:gd name="connsiteY269" fmla="*/ 388977 h 483984"/>
              <a:gd name="connsiteX270" fmla="*/ 331651 w 3211257"/>
              <a:gd name="connsiteY270" fmla="*/ 373306 h 483984"/>
              <a:gd name="connsiteX271" fmla="*/ 377188 w 3211257"/>
              <a:gd name="connsiteY271" fmla="*/ 348001 h 483984"/>
              <a:gd name="connsiteX272" fmla="*/ 275871 w 3211257"/>
              <a:gd name="connsiteY272" fmla="*/ 297819 h 483984"/>
              <a:gd name="connsiteX273" fmla="*/ 192675 w 3211257"/>
              <a:gd name="connsiteY273" fmla="*/ 273843 h 483984"/>
              <a:gd name="connsiteX274" fmla="*/ 143110 w 3211257"/>
              <a:gd name="connsiteY274" fmla="*/ 245886 h 483984"/>
              <a:gd name="connsiteX275" fmla="*/ 132978 w 3211257"/>
              <a:gd name="connsiteY275" fmla="*/ 220785 h 483984"/>
              <a:gd name="connsiteX276" fmla="*/ 157592 w 3211257"/>
              <a:gd name="connsiteY276" fmla="*/ 129043 h 483984"/>
              <a:gd name="connsiteX277" fmla="*/ 255340 w 3211257"/>
              <a:gd name="connsiteY277" fmla="*/ 65478 h 483984"/>
              <a:gd name="connsiteX278" fmla="*/ 412978 w 3211257"/>
              <a:gd name="connsiteY278" fmla="*/ 43055 h 483984"/>
              <a:gd name="connsiteX279" fmla="*/ 3188926 w 3211257"/>
              <a:gd name="connsiteY279" fmla="*/ 24217 h 483984"/>
              <a:gd name="connsiteX280" fmla="*/ 3211257 w 3211257"/>
              <a:gd name="connsiteY280" fmla="*/ 44513 h 483984"/>
              <a:gd name="connsiteX281" fmla="*/ 2983861 w 3211257"/>
              <a:gd name="connsiteY281" fmla="*/ 340318 h 483984"/>
              <a:gd name="connsiteX282" fmla="*/ 2983861 w 3211257"/>
              <a:gd name="connsiteY282" fmla="*/ 359241 h 483984"/>
              <a:gd name="connsiteX283" fmla="*/ 3094307 w 3211257"/>
              <a:gd name="connsiteY283" fmla="*/ 241123 h 483984"/>
              <a:gd name="connsiteX284" fmla="*/ 3167398 w 3211257"/>
              <a:gd name="connsiteY284" fmla="*/ 202504 h 483984"/>
              <a:gd name="connsiteX285" fmla="*/ 3188406 w 3211257"/>
              <a:gd name="connsiteY285" fmla="*/ 216027 h 483984"/>
              <a:gd name="connsiteX286" fmla="*/ 3195784 w 3211257"/>
              <a:gd name="connsiteY286" fmla="*/ 248367 h 483984"/>
              <a:gd name="connsiteX287" fmla="*/ 3164752 w 3211257"/>
              <a:gd name="connsiteY287" fmla="*/ 314182 h 483984"/>
              <a:gd name="connsiteX288" fmla="*/ 3083431 w 3211257"/>
              <a:gd name="connsiteY288" fmla="*/ 373139 h 483984"/>
              <a:gd name="connsiteX289" fmla="*/ 3112909 w 3211257"/>
              <a:gd name="connsiteY289" fmla="*/ 392888 h 483984"/>
              <a:gd name="connsiteX290" fmla="*/ 3138134 w 3211257"/>
              <a:gd name="connsiteY290" fmla="*/ 383207 h 483984"/>
              <a:gd name="connsiteX291" fmla="*/ 3203864 w 3211257"/>
              <a:gd name="connsiteY291" fmla="*/ 333674 h 483984"/>
              <a:gd name="connsiteX292" fmla="*/ 3203864 w 3211257"/>
              <a:gd name="connsiteY292" fmla="*/ 365199 h 483984"/>
              <a:gd name="connsiteX293" fmla="*/ 3138112 w 3211257"/>
              <a:gd name="connsiteY293" fmla="*/ 434524 h 483984"/>
              <a:gd name="connsiteX294" fmla="*/ 3092046 w 3211257"/>
              <a:gd name="connsiteY294" fmla="*/ 457054 h 483984"/>
              <a:gd name="connsiteX295" fmla="*/ 3046981 w 3211257"/>
              <a:gd name="connsiteY295" fmla="*/ 434186 h 483984"/>
              <a:gd name="connsiteX296" fmla="*/ 3015087 w 3211257"/>
              <a:gd name="connsiteY296" fmla="*/ 374307 h 483984"/>
              <a:gd name="connsiteX297" fmla="*/ 2983829 w 3211257"/>
              <a:gd name="connsiteY297" fmla="*/ 421371 h 483984"/>
              <a:gd name="connsiteX298" fmla="*/ 2958165 w 3211257"/>
              <a:gd name="connsiteY298" fmla="*/ 442930 h 483984"/>
              <a:gd name="connsiteX299" fmla="*/ 2935974 w 3211257"/>
              <a:gd name="connsiteY299" fmla="*/ 414095 h 483984"/>
              <a:gd name="connsiteX300" fmla="*/ 2935378 w 3211257"/>
              <a:gd name="connsiteY300" fmla="*/ 405064 h 483984"/>
              <a:gd name="connsiteX301" fmla="*/ 2934280 w 3211257"/>
              <a:gd name="connsiteY301" fmla="*/ 406170 h 483984"/>
              <a:gd name="connsiteX302" fmla="*/ 2848687 w 3211257"/>
              <a:gd name="connsiteY302" fmla="*/ 460418 h 483984"/>
              <a:gd name="connsiteX303" fmla="*/ 2824304 w 3211257"/>
              <a:gd name="connsiteY303" fmla="*/ 448797 h 483984"/>
              <a:gd name="connsiteX304" fmla="*/ 2818276 w 3211257"/>
              <a:gd name="connsiteY304" fmla="*/ 417899 h 483984"/>
              <a:gd name="connsiteX305" fmla="*/ 2837114 w 3211257"/>
              <a:gd name="connsiteY305" fmla="*/ 352105 h 483984"/>
              <a:gd name="connsiteX306" fmla="*/ 2773833 w 3211257"/>
              <a:gd name="connsiteY306" fmla="*/ 429429 h 483984"/>
              <a:gd name="connsiteX307" fmla="*/ 2736333 w 3211257"/>
              <a:gd name="connsiteY307" fmla="*/ 450324 h 483984"/>
              <a:gd name="connsiteX308" fmla="*/ 2698867 w 3211257"/>
              <a:gd name="connsiteY308" fmla="*/ 417936 h 483984"/>
              <a:gd name="connsiteX309" fmla="*/ 2681030 w 3211257"/>
              <a:gd name="connsiteY309" fmla="*/ 359370 h 483984"/>
              <a:gd name="connsiteX310" fmla="*/ 2697238 w 3211257"/>
              <a:gd name="connsiteY310" fmla="*/ 308080 h 483984"/>
              <a:gd name="connsiteX311" fmla="*/ 2761188 w 3211257"/>
              <a:gd name="connsiteY311" fmla="*/ 248742 h 483984"/>
              <a:gd name="connsiteX312" fmla="*/ 2842520 w 3211257"/>
              <a:gd name="connsiteY312" fmla="*/ 200205 h 483984"/>
              <a:gd name="connsiteX313" fmla="*/ 2900486 w 3211257"/>
              <a:gd name="connsiteY313" fmla="*/ 186355 h 483984"/>
              <a:gd name="connsiteX314" fmla="*/ 2921848 w 3211257"/>
              <a:gd name="connsiteY314" fmla="*/ 199718 h 483984"/>
              <a:gd name="connsiteX315" fmla="*/ 2931562 w 3211257"/>
              <a:gd name="connsiteY315" fmla="*/ 223474 h 483984"/>
              <a:gd name="connsiteX316" fmla="*/ 2911384 w 3211257"/>
              <a:gd name="connsiteY316" fmla="*/ 242602 h 483984"/>
              <a:gd name="connsiteX317" fmla="*/ 2924843 w 3211257"/>
              <a:gd name="connsiteY317" fmla="*/ 273934 h 483984"/>
              <a:gd name="connsiteX318" fmla="*/ 2907302 w 3211257"/>
              <a:gd name="connsiteY318" fmla="*/ 307710 h 483984"/>
              <a:gd name="connsiteX319" fmla="*/ 2884509 w 3211257"/>
              <a:gd name="connsiteY319" fmla="*/ 340307 h 483984"/>
              <a:gd name="connsiteX320" fmla="*/ 2880437 w 3211257"/>
              <a:gd name="connsiteY320" fmla="*/ 360045 h 483984"/>
              <a:gd name="connsiteX321" fmla="*/ 2893093 w 3211257"/>
              <a:gd name="connsiteY321" fmla="*/ 378765 h 483984"/>
              <a:gd name="connsiteX322" fmla="*/ 2924873 w 3211257"/>
              <a:gd name="connsiteY322" fmla="*/ 367661 h 483984"/>
              <a:gd name="connsiteX323" fmla="*/ 2942248 w 3211257"/>
              <a:gd name="connsiteY323" fmla="*/ 357004 h 483984"/>
              <a:gd name="connsiteX324" fmla="*/ 2957394 w 3211257"/>
              <a:gd name="connsiteY324" fmla="*/ 289295 h 483984"/>
              <a:gd name="connsiteX325" fmla="*/ 3038586 w 3211257"/>
              <a:gd name="connsiteY325" fmla="*/ 165519 h 483984"/>
              <a:gd name="connsiteX326" fmla="*/ 3131978 w 3211257"/>
              <a:gd name="connsiteY326" fmla="*/ 57929 h 483984"/>
              <a:gd name="connsiteX327" fmla="*/ 3188926 w 3211257"/>
              <a:gd name="connsiteY327" fmla="*/ 24217 h 483984"/>
              <a:gd name="connsiteX328" fmla="*/ 2161509 w 3211257"/>
              <a:gd name="connsiteY328" fmla="*/ 0 h 483984"/>
              <a:gd name="connsiteX329" fmla="*/ 2259643 w 3211257"/>
              <a:gd name="connsiteY329" fmla="*/ 24201 h 483984"/>
              <a:gd name="connsiteX330" fmla="*/ 2292154 w 3211257"/>
              <a:gd name="connsiteY330" fmla="*/ 84214 h 483984"/>
              <a:gd name="connsiteX331" fmla="*/ 2232688 w 3211257"/>
              <a:gd name="connsiteY331" fmla="*/ 171798 h 483984"/>
              <a:gd name="connsiteX332" fmla="*/ 2037080 w 3211257"/>
              <a:gd name="connsiteY332" fmla="*/ 228650 h 483984"/>
              <a:gd name="connsiteX333" fmla="*/ 2023717 w 3211257"/>
              <a:gd name="connsiteY333" fmla="*/ 236987 h 483984"/>
              <a:gd name="connsiteX334" fmla="*/ 2158177 w 3211257"/>
              <a:gd name="connsiteY334" fmla="*/ 268480 h 483984"/>
              <a:gd name="connsiteX335" fmla="*/ 2204693 w 3211257"/>
              <a:gd name="connsiteY335" fmla="*/ 330448 h 483984"/>
              <a:gd name="connsiteX336" fmla="*/ 2170055 w 3211257"/>
              <a:gd name="connsiteY336" fmla="*/ 391602 h 483984"/>
              <a:gd name="connsiteX337" fmla="*/ 2081587 w 3211257"/>
              <a:gd name="connsiteY337" fmla="*/ 441880 h 483984"/>
              <a:gd name="connsiteX338" fmla="*/ 1981873 w 3211257"/>
              <a:gd name="connsiteY338" fmla="*/ 461768 h 483984"/>
              <a:gd name="connsiteX339" fmla="*/ 1898939 w 3211257"/>
              <a:gd name="connsiteY339" fmla="*/ 441339 h 483984"/>
              <a:gd name="connsiteX340" fmla="*/ 1869391 w 3211257"/>
              <a:gd name="connsiteY340" fmla="*/ 386288 h 483984"/>
              <a:gd name="connsiteX341" fmla="*/ 1887731 w 3211257"/>
              <a:gd name="connsiteY341" fmla="*/ 328734 h 483984"/>
              <a:gd name="connsiteX342" fmla="*/ 1939364 w 3211257"/>
              <a:gd name="connsiteY342" fmla="*/ 264269 h 483984"/>
              <a:gd name="connsiteX343" fmla="*/ 1890243 w 3211257"/>
              <a:gd name="connsiteY343" fmla="*/ 232218 h 483984"/>
              <a:gd name="connsiteX344" fmla="*/ 1904844 w 3211257"/>
              <a:gd name="connsiteY344" fmla="*/ 210005 h 483984"/>
              <a:gd name="connsiteX345" fmla="*/ 1989416 w 3211257"/>
              <a:gd name="connsiteY345" fmla="*/ 196889 h 483984"/>
              <a:gd name="connsiteX346" fmla="*/ 2121808 w 3211257"/>
              <a:gd name="connsiteY346" fmla="*/ 104949 h 483984"/>
              <a:gd name="connsiteX347" fmla="*/ 2133381 w 3211257"/>
              <a:gd name="connsiteY347" fmla="*/ 113136 h 483984"/>
              <a:gd name="connsiteX348" fmla="*/ 2112100 w 3211257"/>
              <a:gd name="connsiteY348" fmla="*/ 141961 h 483984"/>
              <a:gd name="connsiteX349" fmla="*/ 2063408 w 3211257"/>
              <a:gd name="connsiteY349" fmla="*/ 187684 h 483984"/>
              <a:gd name="connsiteX350" fmla="*/ 2230668 w 3211257"/>
              <a:gd name="connsiteY350" fmla="*/ 115825 h 483984"/>
              <a:gd name="connsiteX351" fmla="*/ 2153430 w 3211257"/>
              <a:gd name="connsiteY351" fmla="*/ 82317 h 483984"/>
              <a:gd name="connsiteX352" fmla="*/ 2040584 w 3211257"/>
              <a:gd name="connsiteY352" fmla="*/ 97689 h 483984"/>
              <a:gd name="connsiteX353" fmla="*/ 1996148 w 3211257"/>
              <a:gd name="connsiteY353" fmla="*/ 109574 h 483984"/>
              <a:gd name="connsiteX354" fmla="*/ 1983493 w 3211257"/>
              <a:gd name="connsiteY354" fmla="*/ 113771 h 483984"/>
              <a:gd name="connsiteX355" fmla="*/ 1993832 w 3211257"/>
              <a:gd name="connsiteY355" fmla="*/ 118871 h 483984"/>
              <a:gd name="connsiteX356" fmla="*/ 1997475 w 3211257"/>
              <a:gd name="connsiteY356" fmla="*/ 127270 h 483984"/>
              <a:gd name="connsiteX357" fmla="*/ 1945547 w 3211257"/>
              <a:gd name="connsiteY357" fmla="*/ 153105 h 483984"/>
              <a:gd name="connsiteX358" fmla="*/ 1874909 w 3211257"/>
              <a:gd name="connsiteY358" fmla="*/ 169114 h 483984"/>
              <a:gd name="connsiteX359" fmla="*/ 1855932 w 3211257"/>
              <a:gd name="connsiteY359" fmla="*/ 150137 h 483984"/>
              <a:gd name="connsiteX360" fmla="*/ 1871604 w 3211257"/>
              <a:gd name="connsiteY360" fmla="*/ 112675 h 483984"/>
              <a:gd name="connsiteX361" fmla="*/ 1904131 w 3211257"/>
              <a:gd name="connsiteY361" fmla="*/ 68993 h 483984"/>
              <a:gd name="connsiteX362" fmla="*/ 1931949 w 3211257"/>
              <a:gd name="connsiteY362" fmla="*/ 45627 h 483984"/>
              <a:gd name="connsiteX363" fmla="*/ 1991500 w 3211257"/>
              <a:gd name="connsiteY363" fmla="*/ 27534 h 483984"/>
              <a:gd name="connsiteX364" fmla="*/ 2083350 w 3211257"/>
              <a:gd name="connsiteY364" fmla="*/ 7094 h 483984"/>
              <a:gd name="connsiteX365" fmla="*/ 2161509 w 3211257"/>
              <a:gd name="connsiteY365" fmla="*/ 0 h 483984"/>
              <a:gd name="connsiteX0" fmla="*/ 1995720 w 3205581"/>
              <a:gd name="connsiteY0" fmla="*/ 271373 h 483984"/>
              <a:gd name="connsiteX1" fmla="*/ 1952644 w 3205581"/>
              <a:gd name="connsiteY1" fmla="*/ 324292 h 483984"/>
              <a:gd name="connsiteX2" fmla="*/ 1944714 w 3205581"/>
              <a:gd name="connsiteY2" fmla="*/ 344572 h 483984"/>
              <a:gd name="connsiteX3" fmla="*/ 1957166 w 3205581"/>
              <a:gd name="connsiteY3" fmla="*/ 367948 h 483984"/>
              <a:gd name="connsiteX4" fmla="*/ 1999075 w 3205581"/>
              <a:gd name="connsiteY4" fmla="*/ 380115 h 483984"/>
              <a:gd name="connsiteX5" fmla="*/ 2087012 w 3205581"/>
              <a:gd name="connsiteY5" fmla="*/ 359188 h 483984"/>
              <a:gd name="connsiteX6" fmla="*/ 2130137 w 3205581"/>
              <a:gd name="connsiteY6" fmla="*/ 316990 h 483984"/>
              <a:gd name="connsiteX7" fmla="*/ 2102196 w 3205581"/>
              <a:gd name="connsiteY7" fmla="*/ 293174 h 483984"/>
              <a:gd name="connsiteX8" fmla="*/ 1995720 w 3205581"/>
              <a:gd name="connsiteY8" fmla="*/ 271373 h 483984"/>
              <a:gd name="connsiteX9" fmla="*/ 3130278 w 3205581"/>
              <a:gd name="connsiteY9" fmla="*/ 267214 h 483984"/>
              <a:gd name="connsiteX10" fmla="*/ 3126484 w 3205581"/>
              <a:gd name="connsiteY10" fmla="*/ 268049 h 483984"/>
              <a:gd name="connsiteX11" fmla="*/ 3094037 w 3205581"/>
              <a:gd name="connsiteY11" fmla="*/ 288909 h 483984"/>
              <a:gd name="connsiteX12" fmla="*/ 3037389 w 3205581"/>
              <a:gd name="connsiteY12" fmla="*/ 339075 h 483984"/>
              <a:gd name="connsiteX13" fmla="*/ 3061338 w 3205581"/>
              <a:gd name="connsiteY13" fmla="*/ 350497 h 483984"/>
              <a:gd name="connsiteX14" fmla="*/ 3111241 w 3205581"/>
              <a:gd name="connsiteY14" fmla="*/ 302909 h 483984"/>
              <a:gd name="connsiteX15" fmla="*/ 3129434 w 3205581"/>
              <a:gd name="connsiteY15" fmla="*/ 271861 h 483984"/>
              <a:gd name="connsiteX16" fmla="*/ 3130278 w 3205581"/>
              <a:gd name="connsiteY16" fmla="*/ 267214 h 483984"/>
              <a:gd name="connsiteX17" fmla="*/ 1375212 w 3205581"/>
              <a:gd name="connsiteY17" fmla="*/ 260604 h 483984"/>
              <a:gd name="connsiteX18" fmla="*/ 1324575 w 3205581"/>
              <a:gd name="connsiteY18" fmla="*/ 299620 h 483984"/>
              <a:gd name="connsiteX19" fmla="*/ 1288968 w 3205581"/>
              <a:gd name="connsiteY19" fmla="*/ 346613 h 483984"/>
              <a:gd name="connsiteX20" fmla="*/ 1283304 w 3205581"/>
              <a:gd name="connsiteY20" fmla="*/ 377533 h 483984"/>
              <a:gd name="connsiteX21" fmla="*/ 1288287 w 3205581"/>
              <a:gd name="connsiteY21" fmla="*/ 388388 h 483984"/>
              <a:gd name="connsiteX22" fmla="*/ 1302014 w 3205581"/>
              <a:gd name="connsiteY22" fmla="*/ 392888 h 483984"/>
              <a:gd name="connsiteX23" fmla="*/ 1346955 w 3205581"/>
              <a:gd name="connsiteY23" fmla="*/ 373311 h 483984"/>
              <a:gd name="connsiteX24" fmla="*/ 1340900 w 3205581"/>
              <a:gd name="connsiteY24" fmla="*/ 346586 h 483984"/>
              <a:gd name="connsiteX25" fmla="*/ 1375212 w 3205581"/>
              <a:gd name="connsiteY25" fmla="*/ 260604 h 483984"/>
              <a:gd name="connsiteX26" fmla="*/ 2875168 w 3205581"/>
              <a:gd name="connsiteY26" fmla="*/ 252535 h 483984"/>
              <a:gd name="connsiteX27" fmla="*/ 2770000 w 3205581"/>
              <a:gd name="connsiteY27" fmla="*/ 313443 h 483984"/>
              <a:gd name="connsiteX28" fmla="*/ 2730787 w 3205581"/>
              <a:gd name="connsiteY28" fmla="*/ 368114 h 483984"/>
              <a:gd name="connsiteX29" fmla="*/ 2737387 w 3205581"/>
              <a:gd name="connsiteY29" fmla="*/ 385495 h 483984"/>
              <a:gd name="connsiteX30" fmla="*/ 2779199 w 3205581"/>
              <a:gd name="connsiteY30" fmla="*/ 359316 h 483984"/>
              <a:gd name="connsiteX31" fmla="*/ 2875168 w 3205581"/>
              <a:gd name="connsiteY31" fmla="*/ 252535 h 483984"/>
              <a:gd name="connsiteX32" fmla="*/ 2588381 w 3205581"/>
              <a:gd name="connsiteY32" fmla="*/ 246481 h 483984"/>
              <a:gd name="connsiteX33" fmla="*/ 2546691 w 3205581"/>
              <a:gd name="connsiteY33" fmla="*/ 272788 h 483984"/>
              <a:gd name="connsiteX34" fmla="*/ 2511142 w 3205581"/>
              <a:gd name="connsiteY34" fmla="*/ 324255 h 483984"/>
              <a:gd name="connsiteX35" fmla="*/ 2566676 w 3205581"/>
              <a:gd name="connsiteY35" fmla="*/ 282791 h 483984"/>
              <a:gd name="connsiteX36" fmla="*/ 2588927 w 3205581"/>
              <a:gd name="connsiteY36" fmla="*/ 247017 h 483984"/>
              <a:gd name="connsiteX37" fmla="*/ 2588381 w 3205581"/>
              <a:gd name="connsiteY37" fmla="*/ 246481 h 483984"/>
              <a:gd name="connsiteX38" fmla="*/ 635755 w 3205581"/>
              <a:gd name="connsiteY38" fmla="*/ 246481 h 483984"/>
              <a:gd name="connsiteX39" fmla="*/ 594066 w 3205581"/>
              <a:gd name="connsiteY39" fmla="*/ 272788 h 483984"/>
              <a:gd name="connsiteX40" fmla="*/ 558517 w 3205581"/>
              <a:gd name="connsiteY40" fmla="*/ 324255 h 483984"/>
              <a:gd name="connsiteX41" fmla="*/ 614051 w 3205581"/>
              <a:gd name="connsiteY41" fmla="*/ 282791 h 483984"/>
              <a:gd name="connsiteX42" fmla="*/ 636302 w 3205581"/>
              <a:gd name="connsiteY42" fmla="*/ 247017 h 483984"/>
              <a:gd name="connsiteX43" fmla="*/ 635755 w 3205581"/>
              <a:gd name="connsiteY43" fmla="*/ 246481 h 483984"/>
              <a:gd name="connsiteX44" fmla="*/ 653929 w 3205581"/>
              <a:gd name="connsiteY44" fmla="*/ 197114 h 483984"/>
              <a:gd name="connsiteX45" fmla="*/ 684147 w 3205581"/>
              <a:gd name="connsiteY45" fmla="*/ 206249 h 483984"/>
              <a:gd name="connsiteX46" fmla="*/ 695763 w 3205581"/>
              <a:gd name="connsiteY46" fmla="*/ 231543 h 483984"/>
              <a:gd name="connsiteX47" fmla="*/ 555152 w 3205581"/>
              <a:gd name="connsiteY47" fmla="*/ 357302 h 483984"/>
              <a:gd name="connsiteX48" fmla="*/ 555152 w 3205581"/>
              <a:gd name="connsiteY48" fmla="*/ 360720 h 483984"/>
              <a:gd name="connsiteX49" fmla="*/ 562444 w 3205581"/>
              <a:gd name="connsiteY49" fmla="*/ 386952 h 483984"/>
              <a:gd name="connsiteX50" fmla="*/ 582606 w 3205581"/>
              <a:gd name="connsiteY50" fmla="*/ 395589 h 483984"/>
              <a:gd name="connsiteX51" fmla="*/ 629519 w 3205581"/>
              <a:gd name="connsiteY51" fmla="*/ 380469 h 483984"/>
              <a:gd name="connsiteX52" fmla="*/ 699127 w 3205581"/>
              <a:gd name="connsiteY52" fmla="*/ 333674 h 483984"/>
              <a:gd name="connsiteX53" fmla="*/ 699127 w 3205581"/>
              <a:gd name="connsiteY53" fmla="*/ 363185 h 483984"/>
              <a:gd name="connsiteX54" fmla="*/ 556374 w 3205581"/>
              <a:gd name="connsiteY54" fmla="*/ 459743 h 483984"/>
              <a:gd name="connsiteX55" fmla="*/ 504698 w 3205581"/>
              <a:gd name="connsiteY55" fmla="*/ 433581 h 483984"/>
              <a:gd name="connsiteX56" fmla="*/ 486272 w 3205581"/>
              <a:gd name="connsiteY56" fmla="*/ 364749 h 483984"/>
              <a:gd name="connsiteX57" fmla="*/ 512285 w 3205581"/>
              <a:gd name="connsiteY57" fmla="*/ 289820 h 483984"/>
              <a:gd name="connsiteX58" fmla="*/ 580259 w 3205581"/>
              <a:gd name="connsiteY58" fmla="*/ 224042 h 483984"/>
              <a:gd name="connsiteX59" fmla="*/ 653929 w 3205581"/>
              <a:gd name="connsiteY59" fmla="*/ 197114 h 483984"/>
              <a:gd name="connsiteX60" fmla="*/ 2310208 w 3205581"/>
              <a:gd name="connsiteY60" fmla="*/ 191735 h 483984"/>
              <a:gd name="connsiteX61" fmla="*/ 2325145 w 3205581"/>
              <a:gd name="connsiteY61" fmla="*/ 203672 h 483984"/>
              <a:gd name="connsiteX62" fmla="*/ 2315051 w 3205581"/>
              <a:gd name="connsiteY62" fmla="*/ 219981 h 483984"/>
              <a:gd name="connsiteX63" fmla="*/ 2393639 w 3205581"/>
              <a:gd name="connsiteY63" fmla="*/ 209898 h 483984"/>
              <a:gd name="connsiteX64" fmla="*/ 2409113 w 3205581"/>
              <a:gd name="connsiteY64" fmla="*/ 213927 h 483984"/>
              <a:gd name="connsiteX65" fmla="*/ 2418419 w 3205581"/>
              <a:gd name="connsiteY65" fmla="*/ 228061 h 483984"/>
              <a:gd name="connsiteX66" fmla="*/ 2422690 w 3205581"/>
              <a:gd name="connsiteY66" fmla="*/ 248367 h 483984"/>
              <a:gd name="connsiteX67" fmla="*/ 2418071 w 3205581"/>
              <a:gd name="connsiteY67" fmla="*/ 267832 h 483984"/>
              <a:gd name="connsiteX68" fmla="*/ 2393854 w 3205581"/>
              <a:gd name="connsiteY68" fmla="*/ 296137 h 483984"/>
              <a:gd name="connsiteX69" fmla="*/ 2366207 w 3205581"/>
              <a:gd name="connsiteY69" fmla="*/ 334306 h 483984"/>
              <a:gd name="connsiteX70" fmla="*/ 2354741 w 3205581"/>
              <a:gd name="connsiteY70" fmla="*/ 365424 h 483984"/>
              <a:gd name="connsiteX71" fmla="*/ 2366722 w 3205581"/>
              <a:gd name="connsiteY71" fmla="*/ 374725 h 483984"/>
              <a:gd name="connsiteX72" fmla="*/ 2443553 w 3205581"/>
              <a:gd name="connsiteY72" fmla="*/ 332999 h 483984"/>
              <a:gd name="connsiteX73" fmla="*/ 2443553 w 3205581"/>
              <a:gd name="connsiteY73" fmla="*/ 338426 h 483984"/>
              <a:gd name="connsiteX74" fmla="*/ 2445400 w 3205581"/>
              <a:gd name="connsiteY74" fmla="*/ 327977 h 483984"/>
              <a:gd name="connsiteX75" fmla="*/ 2464910 w 3205581"/>
              <a:gd name="connsiteY75" fmla="*/ 289820 h 483984"/>
              <a:gd name="connsiteX76" fmla="*/ 2532884 w 3205581"/>
              <a:gd name="connsiteY76" fmla="*/ 224042 h 483984"/>
              <a:gd name="connsiteX77" fmla="*/ 2606554 w 3205581"/>
              <a:gd name="connsiteY77" fmla="*/ 197114 h 483984"/>
              <a:gd name="connsiteX78" fmla="*/ 2636773 w 3205581"/>
              <a:gd name="connsiteY78" fmla="*/ 206249 h 483984"/>
              <a:gd name="connsiteX79" fmla="*/ 2648388 w 3205581"/>
              <a:gd name="connsiteY79" fmla="*/ 231543 h 483984"/>
              <a:gd name="connsiteX80" fmla="*/ 2507777 w 3205581"/>
              <a:gd name="connsiteY80" fmla="*/ 357302 h 483984"/>
              <a:gd name="connsiteX81" fmla="*/ 2507777 w 3205581"/>
              <a:gd name="connsiteY81" fmla="*/ 360720 h 483984"/>
              <a:gd name="connsiteX82" fmla="*/ 2515069 w 3205581"/>
              <a:gd name="connsiteY82" fmla="*/ 386952 h 483984"/>
              <a:gd name="connsiteX83" fmla="*/ 2535231 w 3205581"/>
              <a:gd name="connsiteY83" fmla="*/ 395589 h 483984"/>
              <a:gd name="connsiteX84" fmla="*/ 2582144 w 3205581"/>
              <a:gd name="connsiteY84" fmla="*/ 380469 h 483984"/>
              <a:gd name="connsiteX85" fmla="*/ 2651752 w 3205581"/>
              <a:gd name="connsiteY85" fmla="*/ 333674 h 483984"/>
              <a:gd name="connsiteX86" fmla="*/ 2651752 w 3205581"/>
              <a:gd name="connsiteY86" fmla="*/ 363185 h 483984"/>
              <a:gd name="connsiteX87" fmla="*/ 2508999 w 3205581"/>
              <a:gd name="connsiteY87" fmla="*/ 459743 h 483984"/>
              <a:gd name="connsiteX88" fmla="*/ 2457323 w 3205581"/>
              <a:gd name="connsiteY88" fmla="*/ 433581 h 483984"/>
              <a:gd name="connsiteX89" fmla="*/ 2440049 w 3205581"/>
              <a:gd name="connsiteY89" fmla="*/ 385052 h 483984"/>
              <a:gd name="connsiteX90" fmla="*/ 2439153 w 3205581"/>
              <a:gd name="connsiteY90" fmla="*/ 369254 h 483984"/>
              <a:gd name="connsiteX91" fmla="*/ 2414345 w 3205581"/>
              <a:gd name="connsiteY91" fmla="*/ 395137 h 483984"/>
              <a:gd name="connsiteX92" fmla="*/ 2384327 w 3205581"/>
              <a:gd name="connsiteY92" fmla="*/ 423037 h 483984"/>
              <a:gd name="connsiteX93" fmla="*/ 2331735 w 3205581"/>
              <a:gd name="connsiteY93" fmla="*/ 449649 h 483984"/>
              <a:gd name="connsiteX94" fmla="*/ 2302401 w 3205581"/>
              <a:gd name="connsiteY94" fmla="*/ 432386 h 483984"/>
              <a:gd name="connsiteX95" fmla="*/ 2292591 w 3205581"/>
              <a:gd name="connsiteY95" fmla="*/ 393681 h 483984"/>
              <a:gd name="connsiteX96" fmla="*/ 2308547 w 3205581"/>
              <a:gd name="connsiteY96" fmla="*/ 341287 h 483984"/>
              <a:gd name="connsiteX97" fmla="*/ 2352470 w 3205581"/>
              <a:gd name="connsiteY97" fmla="*/ 286847 h 483984"/>
              <a:gd name="connsiteX98" fmla="*/ 2299245 w 3205581"/>
              <a:gd name="connsiteY98" fmla="*/ 298441 h 483984"/>
              <a:gd name="connsiteX99" fmla="*/ 2228672 w 3205581"/>
              <a:gd name="connsiteY99" fmla="*/ 372957 h 483984"/>
              <a:gd name="connsiteX100" fmla="*/ 2228672 w 3205581"/>
              <a:gd name="connsiteY100" fmla="*/ 342525 h 483984"/>
              <a:gd name="connsiteX101" fmla="*/ 2255590 w 3205581"/>
              <a:gd name="connsiteY101" fmla="*/ 313228 h 483984"/>
              <a:gd name="connsiteX102" fmla="*/ 2235402 w 3205581"/>
              <a:gd name="connsiteY102" fmla="*/ 284018 h 483984"/>
              <a:gd name="connsiteX103" fmla="*/ 2263691 w 3205581"/>
              <a:gd name="connsiteY103" fmla="*/ 225751 h 483984"/>
              <a:gd name="connsiteX104" fmla="*/ 2310208 w 3205581"/>
              <a:gd name="connsiteY104" fmla="*/ 191735 h 483984"/>
              <a:gd name="connsiteX105" fmla="*/ 1253223 w 3205581"/>
              <a:gd name="connsiteY105" fmla="*/ 115707 h 483984"/>
              <a:gd name="connsiteX106" fmla="*/ 1274622 w 3205581"/>
              <a:gd name="connsiteY106" fmla="*/ 124033 h 483984"/>
              <a:gd name="connsiteX107" fmla="*/ 1282948 w 3205581"/>
              <a:gd name="connsiteY107" fmla="*/ 144757 h 483984"/>
              <a:gd name="connsiteX108" fmla="*/ 1268080 w 3205581"/>
              <a:gd name="connsiteY108" fmla="*/ 180987 h 483984"/>
              <a:gd name="connsiteX109" fmla="*/ 1233035 w 3205581"/>
              <a:gd name="connsiteY109" fmla="*/ 200061 h 483984"/>
              <a:gd name="connsiteX110" fmla="*/ 1211904 w 3205581"/>
              <a:gd name="connsiteY110" fmla="*/ 191686 h 483984"/>
              <a:gd name="connsiteX111" fmla="*/ 1203974 w 3205581"/>
              <a:gd name="connsiteY111" fmla="*/ 171000 h 483984"/>
              <a:gd name="connsiteX112" fmla="*/ 1219806 w 3205581"/>
              <a:gd name="connsiteY112" fmla="*/ 134931 h 483984"/>
              <a:gd name="connsiteX113" fmla="*/ 1253223 w 3205581"/>
              <a:gd name="connsiteY113" fmla="*/ 115707 h 483984"/>
              <a:gd name="connsiteX114" fmla="*/ 1108005 w 3205581"/>
              <a:gd name="connsiteY114" fmla="*/ 106963 h 483984"/>
              <a:gd name="connsiteX115" fmla="*/ 1133026 w 3205581"/>
              <a:gd name="connsiteY115" fmla="*/ 121215 h 483984"/>
              <a:gd name="connsiteX116" fmla="*/ 1117649 w 3205581"/>
              <a:gd name="connsiteY116" fmla="*/ 146708 h 483984"/>
              <a:gd name="connsiteX117" fmla="*/ 1097375 w 3205581"/>
              <a:gd name="connsiteY117" fmla="*/ 166467 h 483984"/>
              <a:gd name="connsiteX118" fmla="*/ 1131012 w 3205581"/>
              <a:gd name="connsiteY118" fmla="*/ 171686 h 483984"/>
              <a:gd name="connsiteX119" fmla="*/ 1080166 w 3205581"/>
              <a:gd name="connsiteY119" fmla="*/ 253875 h 483984"/>
              <a:gd name="connsiteX120" fmla="*/ 1036907 w 3205581"/>
              <a:gd name="connsiteY120" fmla="*/ 250510 h 483984"/>
              <a:gd name="connsiteX121" fmla="*/ 996798 w 3205581"/>
              <a:gd name="connsiteY121" fmla="*/ 323880 h 483984"/>
              <a:gd name="connsiteX122" fmla="*/ 985697 w 3205581"/>
              <a:gd name="connsiteY122" fmla="*/ 373504 h 483984"/>
              <a:gd name="connsiteX123" fmla="*/ 997002 w 3205581"/>
              <a:gd name="connsiteY123" fmla="*/ 388184 h 483984"/>
              <a:gd name="connsiteX124" fmla="*/ 1090645 w 3205581"/>
              <a:gd name="connsiteY124" fmla="*/ 332999 h 483984"/>
              <a:gd name="connsiteX125" fmla="*/ 1090645 w 3205581"/>
              <a:gd name="connsiteY125" fmla="*/ 357633 h 483984"/>
              <a:gd name="connsiteX126" fmla="*/ 1099523 w 3205581"/>
              <a:gd name="connsiteY126" fmla="*/ 314056 h 483984"/>
              <a:gd name="connsiteX127" fmla="*/ 1129276 w 3205581"/>
              <a:gd name="connsiteY127" fmla="*/ 263197 h 483984"/>
              <a:gd name="connsiteX128" fmla="*/ 1204102 w 3205581"/>
              <a:gd name="connsiteY128" fmla="*/ 211248 h 483984"/>
              <a:gd name="connsiteX129" fmla="*/ 1231149 w 3205581"/>
              <a:gd name="connsiteY129" fmla="*/ 232893 h 483984"/>
              <a:gd name="connsiteX130" fmla="*/ 1220401 w 3205581"/>
              <a:gd name="connsiteY130" fmla="*/ 262602 h 483984"/>
              <a:gd name="connsiteX131" fmla="*/ 1178653 w 3205581"/>
              <a:gd name="connsiteY131" fmla="*/ 316540 h 483984"/>
              <a:gd name="connsiteX132" fmla="*/ 1153053 w 3205581"/>
              <a:gd name="connsiteY132" fmla="*/ 344411 h 483984"/>
              <a:gd name="connsiteX133" fmla="*/ 1149067 w 3205581"/>
              <a:gd name="connsiteY133" fmla="*/ 359370 h 483984"/>
              <a:gd name="connsiteX134" fmla="*/ 1155845 w 3205581"/>
              <a:gd name="connsiteY134" fmla="*/ 375615 h 483984"/>
              <a:gd name="connsiteX135" fmla="*/ 1173831 w 3205581"/>
              <a:gd name="connsiteY135" fmla="*/ 382130 h 483984"/>
              <a:gd name="connsiteX136" fmla="*/ 1205308 w 3205581"/>
              <a:gd name="connsiteY136" fmla="*/ 371029 h 483984"/>
              <a:gd name="connsiteX137" fmla="*/ 1228710 w 3205581"/>
              <a:gd name="connsiteY137" fmla="*/ 356139 h 483984"/>
              <a:gd name="connsiteX138" fmla="*/ 1229090 w 3205581"/>
              <a:gd name="connsiteY138" fmla="*/ 355890 h 483984"/>
              <a:gd name="connsiteX139" fmla="*/ 1228547 w 3205581"/>
              <a:gd name="connsiteY139" fmla="*/ 351976 h 483984"/>
              <a:gd name="connsiteX140" fmla="*/ 1252979 w 3205581"/>
              <a:gd name="connsiteY140" fmla="*/ 285448 h 483984"/>
              <a:gd name="connsiteX141" fmla="*/ 1314894 w 3205581"/>
              <a:gd name="connsiteY141" fmla="*/ 225323 h 483984"/>
              <a:gd name="connsiteX142" fmla="*/ 1382070 w 3205581"/>
              <a:gd name="connsiteY142" fmla="*/ 201154 h 483984"/>
              <a:gd name="connsiteX143" fmla="*/ 1408243 w 3205581"/>
              <a:gd name="connsiteY143" fmla="*/ 207615 h 483984"/>
              <a:gd name="connsiteX144" fmla="*/ 1419875 w 3205581"/>
              <a:gd name="connsiteY144" fmla="*/ 225489 h 483984"/>
              <a:gd name="connsiteX145" fmla="*/ 1412481 w 3205581"/>
              <a:gd name="connsiteY145" fmla="*/ 237673 h 483984"/>
              <a:gd name="connsiteX146" fmla="*/ 1428811 w 3205581"/>
              <a:gd name="connsiteY146" fmla="*/ 247311 h 483984"/>
              <a:gd name="connsiteX147" fmla="*/ 1434009 w 3205581"/>
              <a:gd name="connsiteY147" fmla="*/ 270570 h 483984"/>
              <a:gd name="connsiteX148" fmla="*/ 1406427 w 3205581"/>
              <a:gd name="connsiteY148" fmla="*/ 355041 h 483984"/>
              <a:gd name="connsiteX149" fmla="*/ 1408007 w 3205581"/>
              <a:gd name="connsiteY149" fmla="*/ 355293 h 483984"/>
              <a:gd name="connsiteX150" fmla="*/ 1411458 w 3205581"/>
              <a:gd name="connsiteY150" fmla="*/ 363324 h 483984"/>
              <a:gd name="connsiteX151" fmla="*/ 1412481 w 3205581"/>
              <a:gd name="connsiteY151" fmla="*/ 369593 h 483984"/>
              <a:gd name="connsiteX152" fmla="*/ 1438767 w 3205581"/>
              <a:gd name="connsiteY152" fmla="*/ 345127 h 483984"/>
              <a:gd name="connsiteX153" fmla="*/ 1455250 w 3205581"/>
              <a:gd name="connsiteY153" fmla="*/ 334087 h 483984"/>
              <a:gd name="connsiteX154" fmla="*/ 1456350 w 3205581"/>
              <a:gd name="connsiteY154" fmla="*/ 329629 h 483984"/>
              <a:gd name="connsiteX155" fmla="*/ 1481569 w 3205581"/>
              <a:gd name="connsiteY155" fmla="*/ 286884 h 483984"/>
              <a:gd name="connsiteX156" fmla="*/ 1517263 w 3205581"/>
              <a:gd name="connsiteY156" fmla="*/ 243089 h 483984"/>
              <a:gd name="connsiteX157" fmla="*/ 1552035 w 3205581"/>
              <a:gd name="connsiteY157" fmla="*/ 229411 h 483984"/>
              <a:gd name="connsiteX158" fmla="*/ 1571752 w 3205581"/>
              <a:gd name="connsiteY158" fmla="*/ 235524 h 483984"/>
              <a:gd name="connsiteX159" fmla="*/ 1579746 w 3205581"/>
              <a:gd name="connsiteY159" fmla="*/ 250381 h 483984"/>
              <a:gd name="connsiteX160" fmla="*/ 1572545 w 3205581"/>
              <a:gd name="connsiteY160" fmla="*/ 267098 h 483984"/>
              <a:gd name="connsiteX161" fmla="*/ 1561111 w 3205581"/>
              <a:gd name="connsiteY161" fmla="*/ 279881 h 483984"/>
              <a:gd name="connsiteX162" fmla="*/ 1511123 w 3205581"/>
              <a:gd name="connsiteY162" fmla="*/ 349951 h 483984"/>
              <a:gd name="connsiteX163" fmla="*/ 1510319 w 3205581"/>
              <a:gd name="connsiteY163" fmla="*/ 353198 h 483984"/>
              <a:gd name="connsiteX164" fmla="*/ 1520542 w 3205581"/>
              <a:gd name="connsiteY164" fmla="*/ 342632 h 483984"/>
              <a:gd name="connsiteX165" fmla="*/ 1626128 w 3205581"/>
              <a:gd name="connsiteY165" fmla="*/ 237721 h 483984"/>
              <a:gd name="connsiteX166" fmla="*/ 1681877 w 3205581"/>
              <a:gd name="connsiteY166" fmla="*/ 209223 h 483984"/>
              <a:gd name="connsiteX167" fmla="*/ 1698330 w 3205581"/>
              <a:gd name="connsiteY167" fmla="*/ 228061 h 483984"/>
              <a:gd name="connsiteX168" fmla="*/ 1704208 w 3205581"/>
              <a:gd name="connsiteY168" fmla="*/ 259125 h 483984"/>
              <a:gd name="connsiteX169" fmla="*/ 1690085 w 3205581"/>
              <a:gd name="connsiteY169" fmla="*/ 279892 h 483984"/>
              <a:gd name="connsiteX170" fmla="*/ 1646943 w 3205581"/>
              <a:gd name="connsiteY170" fmla="*/ 337564 h 483984"/>
              <a:gd name="connsiteX171" fmla="*/ 1632220 w 3205581"/>
              <a:gd name="connsiteY171" fmla="*/ 370814 h 483984"/>
              <a:gd name="connsiteX172" fmla="*/ 1636807 w 3205581"/>
              <a:gd name="connsiteY172" fmla="*/ 378765 h 483984"/>
              <a:gd name="connsiteX173" fmla="*/ 1716317 w 3205581"/>
              <a:gd name="connsiteY173" fmla="*/ 332334 h 483984"/>
              <a:gd name="connsiteX174" fmla="*/ 1716317 w 3205581"/>
              <a:gd name="connsiteY174" fmla="*/ 364878 h 483984"/>
              <a:gd name="connsiteX175" fmla="*/ 1646553 w 3205581"/>
              <a:gd name="connsiteY175" fmla="*/ 430811 h 483984"/>
              <a:gd name="connsiteX176" fmla="*/ 1595766 w 3205581"/>
              <a:gd name="connsiteY176" fmla="*/ 455703 h 483984"/>
              <a:gd name="connsiteX177" fmla="*/ 1571200 w 3205581"/>
              <a:gd name="connsiteY177" fmla="*/ 443300 h 483984"/>
              <a:gd name="connsiteX178" fmla="*/ 1563340 w 3205581"/>
              <a:gd name="connsiteY178" fmla="*/ 413194 h 483984"/>
              <a:gd name="connsiteX179" fmla="*/ 1576172 w 3205581"/>
              <a:gd name="connsiteY179" fmla="*/ 369759 h 483984"/>
              <a:gd name="connsiteX180" fmla="*/ 1620529 w 3205581"/>
              <a:gd name="connsiteY180" fmla="*/ 300295 h 483984"/>
              <a:gd name="connsiteX181" fmla="*/ 1528622 w 3205581"/>
              <a:gd name="connsiteY181" fmla="*/ 402211 h 483984"/>
              <a:gd name="connsiteX182" fmla="*/ 1501597 w 3205581"/>
              <a:gd name="connsiteY182" fmla="*/ 434529 h 483984"/>
              <a:gd name="connsiteX183" fmla="*/ 1486777 w 3205581"/>
              <a:gd name="connsiteY183" fmla="*/ 440230 h 483984"/>
              <a:gd name="connsiteX184" fmla="*/ 1460717 w 3205581"/>
              <a:gd name="connsiteY184" fmla="*/ 415343 h 483984"/>
              <a:gd name="connsiteX185" fmla="*/ 1453926 w 3205581"/>
              <a:gd name="connsiteY185" fmla="*/ 389413 h 483984"/>
              <a:gd name="connsiteX186" fmla="*/ 1452279 w 3205581"/>
              <a:gd name="connsiteY186" fmla="*/ 369021 h 483984"/>
              <a:gd name="connsiteX187" fmla="*/ 1437113 w 3205581"/>
              <a:gd name="connsiteY187" fmla="*/ 382193 h 483984"/>
              <a:gd name="connsiteX188" fmla="*/ 1419526 w 3205581"/>
              <a:gd name="connsiteY188" fmla="*/ 393505 h 483984"/>
              <a:gd name="connsiteX189" fmla="*/ 1380463 w 3205581"/>
              <a:gd name="connsiteY189" fmla="*/ 400539 h 483984"/>
              <a:gd name="connsiteX190" fmla="*/ 1302014 w 3205581"/>
              <a:gd name="connsiteY190" fmla="*/ 450999 h 483984"/>
              <a:gd name="connsiteX191" fmla="*/ 1249727 w 3205581"/>
              <a:gd name="connsiteY191" fmla="*/ 422158 h 483984"/>
              <a:gd name="connsiteX192" fmla="*/ 1237406 w 3205581"/>
              <a:gd name="connsiteY192" fmla="*/ 397365 h 483984"/>
              <a:gd name="connsiteX193" fmla="*/ 1230297 w 3205581"/>
              <a:gd name="connsiteY193" fmla="*/ 405276 h 483984"/>
              <a:gd name="connsiteX194" fmla="*/ 1147599 w 3205581"/>
              <a:gd name="connsiteY194" fmla="*/ 454364 h 483984"/>
              <a:gd name="connsiteX195" fmla="*/ 1103917 w 3205581"/>
              <a:gd name="connsiteY195" fmla="*/ 423540 h 483984"/>
              <a:gd name="connsiteX196" fmla="*/ 1090202 w 3205581"/>
              <a:gd name="connsiteY196" fmla="*/ 365268 h 483984"/>
              <a:gd name="connsiteX197" fmla="*/ 1068232 w 3205581"/>
              <a:gd name="connsiteY197" fmla="*/ 388315 h 483984"/>
              <a:gd name="connsiteX198" fmla="*/ 952596 w 3205581"/>
              <a:gd name="connsiteY198" fmla="*/ 465122 h 483984"/>
              <a:gd name="connsiteX199" fmla="*/ 922770 w 3205581"/>
              <a:gd name="connsiteY199" fmla="*/ 451128 h 483984"/>
              <a:gd name="connsiteX200" fmla="*/ 912777 w 3205581"/>
              <a:gd name="connsiteY200" fmla="*/ 418574 h 483984"/>
              <a:gd name="connsiteX201" fmla="*/ 936319 w 3205581"/>
              <a:gd name="connsiteY201" fmla="*/ 344700 h 483984"/>
              <a:gd name="connsiteX202" fmla="*/ 925510 w 3205581"/>
              <a:gd name="connsiteY202" fmla="*/ 357867 h 483984"/>
              <a:gd name="connsiteX203" fmla="*/ 920122 w 3205581"/>
              <a:gd name="connsiteY203" fmla="*/ 361774 h 483984"/>
              <a:gd name="connsiteX204" fmla="*/ 920122 w 3205581"/>
              <a:gd name="connsiteY204" fmla="*/ 366142 h 483984"/>
              <a:gd name="connsiteX205" fmla="*/ 850556 w 3205581"/>
              <a:gd name="connsiteY205" fmla="*/ 429954 h 483984"/>
              <a:gd name="connsiteX206" fmla="*/ 778032 w 3205581"/>
              <a:gd name="connsiteY206" fmla="*/ 463783 h 483984"/>
              <a:gd name="connsiteX207" fmla="*/ 724476 w 3205581"/>
              <a:gd name="connsiteY207" fmla="*/ 429027 h 483984"/>
              <a:gd name="connsiteX208" fmla="*/ 704567 w 3205581"/>
              <a:gd name="connsiteY208" fmla="*/ 356005 h 483984"/>
              <a:gd name="connsiteX209" fmla="*/ 711767 w 3205581"/>
              <a:gd name="connsiteY209" fmla="*/ 319460 h 483984"/>
              <a:gd name="connsiteX210" fmla="*/ 751618 w 3205581"/>
              <a:gd name="connsiteY210" fmla="*/ 270661 h 483984"/>
              <a:gd name="connsiteX211" fmla="*/ 817107 w 3205581"/>
              <a:gd name="connsiteY211" fmla="*/ 216713 h 483984"/>
              <a:gd name="connsiteX212" fmla="*/ 866833 w 3205581"/>
              <a:gd name="connsiteY212" fmla="*/ 196450 h 483984"/>
              <a:gd name="connsiteX213" fmla="*/ 891570 w 3205581"/>
              <a:gd name="connsiteY213" fmla="*/ 205740 h 483984"/>
              <a:gd name="connsiteX214" fmla="*/ 901284 w 3205581"/>
              <a:gd name="connsiteY214" fmla="*/ 229529 h 483984"/>
              <a:gd name="connsiteX215" fmla="*/ 877731 w 3205581"/>
              <a:gd name="connsiteY215" fmla="*/ 284559 h 483984"/>
              <a:gd name="connsiteX216" fmla="*/ 838587 w 3205581"/>
              <a:gd name="connsiteY216" fmla="*/ 316443 h 483984"/>
              <a:gd name="connsiteX217" fmla="*/ 822974 w 3205581"/>
              <a:gd name="connsiteY217" fmla="*/ 299684 h 483984"/>
              <a:gd name="connsiteX218" fmla="*/ 823389 w 3205581"/>
              <a:gd name="connsiteY218" fmla="*/ 295148 h 483984"/>
              <a:gd name="connsiteX219" fmla="*/ 819675 w 3205581"/>
              <a:gd name="connsiteY219" fmla="*/ 297633 h 483984"/>
              <a:gd name="connsiteX220" fmla="*/ 799652 w 3205581"/>
              <a:gd name="connsiteY220" fmla="*/ 311830 h 483984"/>
              <a:gd name="connsiteX221" fmla="*/ 764992 w 3205581"/>
              <a:gd name="connsiteY221" fmla="*/ 340907 h 483984"/>
              <a:gd name="connsiteX222" fmla="*/ 756634 w 3205581"/>
              <a:gd name="connsiteY222" fmla="*/ 360045 h 483984"/>
              <a:gd name="connsiteX223" fmla="*/ 766470 w 3205581"/>
              <a:gd name="connsiteY223" fmla="*/ 387091 h 483984"/>
              <a:gd name="connsiteX224" fmla="*/ 793506 w 3205581"/>
              <a:gd name="connsiteY224" fmla="*/ 396928 h 483984"/>
              <a:gd name="connsiteX225" fmla="*/ 841689 w 3205581"/>
              <a:gd name="connsiteY225" fmla="*/ 382028 h 483984"/>
              <a:gd name="connsiteX226" fmla="*/ 896253 w 3205581"/>
              <a:gd name="connsiteY226" fmla="*/ 349621 h 483984"/>
              <a:gd name="connsiteX227" fmla="*/ 904697 w 3205581"/>
              <a:gd name="connsiteY227" fmla="*/ 344218 h 483984"/>
              <a:gd name="connsiteX228" fmla="*/ 904697 w 3205581"/>
              <a:gd name="connsiteY228" fmla="*/ 340553 h 483984"/>
              <a:gd name="connsiteX229" fmla="*/ 988129 w 3205581"/>
              <a:gd name="connsiteY229" fmla="*/ 247863 h 483984"/>
              <a:gd name="connsiteX230" fmla="*/ 947731 w 3205581"/>
              <a:gd name="connsiteY230" fmla="*/ 250735 h 483984"/>
              <a:gd name="connsiteX231" fmla="*/ 935108 w 3205581"/>
              <a:gd name="connsiteY231" fmla="*/ 253875 h 483984"/>
              <a:gd name="connsiteX232" fmla="*/ 926225 w 3205581"/>
              <a:gd name="connsiteY232" fmla="*/ 242988 h 483984"/>
              <a:gd name="connsiteX233" fmla="*/ 944828 w 3205581"/>
              <a:gd name="connsiteY233" fmla="*/ 203222 h 483984"/>
              <a:gd name="connsiteX234" fmla="*/ 982032 w 3205581"/>
              <a:gd name="connsiteY234" fmla="*/ 169736 h 483984"/>
              <a:gd name="connsiteX235" fmla="*/ 1039779 w 3205581"/>
              <a:gd name="connsiteY235" fmla="*/ 164153 h 483984"/>
              <a:gd name="connsiteX236" fmla="*/ 1070704 w 3205581"/>
              <a:gd name="connsiteY236" fmla="*/ 122142 h 483984"/>
              <a:gd name="connsiteX237" fmla="*/ 1108005 w 3205581"/>
              <a:gd name="connsiteY237" fmla="*/ 106963 h 483984"/>
              <a:gd name="connsiteX238" fmla="*/ 407302 w 3205581"/>
              <a:gd name="connsiteY238" fmla="*/ 43055 h 483984"/>
              <a:gd name="connsiteX239" fmla="*/ 464834 w 3205581"/>
              <a:gd name="connsiteY239" fmla="*/ 48402 h 483984"/>
              <a:gd name="connsiteX240" fmla="*/ 495432 w 3205581"/>
              <a:gd name="connsiteY240" fmla="*/ 60929 h 483984"/>
              <a:gd name="connsiteX241" fmla="*/ 504310 w 3205581"/>
              <a:gd name="connsiteY241" fmla="*/ 81514 h 483984"/>
              <a:gd name="connsiteX242" fmla="*/ 497908 w 3205581"/>
              <a:gd name="connsiteY242" fmla="*/ 118536 h 483984"/>
              <a:gd name="connsiteX243" fmla="*/ 482595 w 3205581"/>
              <a:gd name="connsiteY243" fmla="*/ 139416 h 483984"/>
              <a:gd name="connsiteX244" fmla="*/ 450389 w 3205581"/>
              <a:gd name="connsiteY244" fmla="*/ 153566 h 483984"/>
              <a:gd name="connsiteX245" fmla="*/ 421880 w 3205581"/>
              <a:gd name="connsiteY245" fmla="*/ 164469 h 483984"/>
              <a:gd name="connsiteX246" fmla="*/ 390757 w 3205581"/>
              <a:gd name="connsiteY246" fmla="*/ 182841 h 483984"/>
              <a:gd name="connsiteX247" fmla="*/ 374834 w 3205581"/>
              <a:gd name="connsiteY247" fmla="*/ 191306 h 483984"/>
              <a:gd name="connsiteX248" fmla="*/ 363443 w 3205581"/>
              <a:gd name="connsiteY248" fmla="*/ 181758 h 483984"/>
              <a:gd name="connsiteX249" fmla="*/ 375519 w 3205581"/>
              <a:gd name="connsiteY249" fmla="*/ 161640 h 483984"/>
              <a:gd name="connsiteX250" fmla="*/ 404323 w 3205581"/>
              <a:gd name="connsiteY250" fmla="*/ 140986 h 483984"/>
              <a:gd name="connsiteX251" fmla="*/ 421972 w 3205581"/>
              <a:gd name="connsiteY251" fmla="*/ 131974 h 483984"/>
              <a:gd name="connsiteX252" fmla="*/ 403937 w 3205581"/>
              <a:gd name="connsiteY252" fmla="*/ 135467 h 483984"/>
              <a:gd name="connsiteX253" fmla="*/ 253988 w 3205581"/>
              <a:gd name="connsiteY253" fmla="*/ 158013 h 483984"/>
              <a:gd name="connsiteX254" fmla="*/ 192143 w 3205581"/>
              <a:gd name="connsiteY254" fmla="*/ 203961 h 483984"/>
              <a:gd name="connsiteX255" fmla="*/ 194559 w 3205581"/>
              <a:gd name="connsiteY255" fmla="*/ 210964 h 483984"/>
              <a:gd name="connsiteX256" fmla="*/ 203512 w 3205581"/>
              <a:gd name="connsiteY256" fmla="*/ 216134 h 483984"/>
              <a:gd name="connsiteX257" fmla="*/ 278103 w 3205581"/>
              <a:gd name="connsiteY257" fmla="*/ 238112 h 483984"/>
              <a:gd name="connsiteX258" fmla="*/ 343908 w 3205581"/>
              <a:gd name="connsiteY258" fmla="*/ 262527 h 483984"/>
              <a:gd name="connsiteX259" fmla="*/ 393222 w 3205581"/>
              <a:gd name="connsiteY259" fmla="*/ 291786 h 483984"/>
              <a:gd name="connsiteX260" fmla="*/ 419571 w 3205581"/>
              <a:gd name="connsiteY260" fmla="*/ 321560 h 483984"/>
              <a:gd name="connsiteX261" fmla="*/ 427618 w 3205581"/>
              <a:gd name="connsiteY261" fmla="*/ 353316 h 483984"/>
              <a:gd name="connsiteX262" fmla="*/ 403000 w 3205581"/>
              <a:gd name="connsiteY262" fmla="*/ 418622 h 483984"/>
              <a:gd name="connsiteX263" fmla="*/ 308520 w 3205581"/>
              <a:gd name="connsiteY263" fmla="*/ 471107 h 483984"/>
              <a:gd name="connsiteX264" fmla="*/ 171514 w 3205581"/>
              <a:gd name="connsiteY264" fmla="*/ 483609 h 483984"/>
              <a:gd name="connsiteX265" fmla="*/ 86406 w 3205581"/>
              <a:gd name="connsiteY265" fmla="*/ 461647 h 483984"/>
              <a:gd name="connsiteX266" fmla="*/ 578 w 3205581"/>
              <a:gd name="connsiteY266" fmla="*/ 394745 h 483984"/>
              <a:gd name="connsiteX267" fmla="*/ 54051 w 3205581"/>
              <a:gd name="connsiteY267" fmla="*/ 392240 h 483984"/>
              <a:gd name="connsiteX268" fmla="*/ 152999 w 3205581"/>
              <a:gd name="connsiteY268" fmla="*/ 393563 h 483984"/>
              <a:gd name="connsiteX269" fmla="*/ 264173 w 3205581"/>
              <a:gd name="connsiteY269" fmla="*/ 388977 h 483984"/>
              <a:gd name="connsiteX270" fmla="*/ 325975 w 3205581"/>
              <a:gd name="connsiteY270" fmla="*/ 373306 h 483984"/>
              <a:gd name="connsiteX271" fmla="*/ 371512 w 3205581"/>
              <a:gd name="connsiteY271" fmla="*/ 348001 h 483984"/>
              <a:gd name="connsiteX272" fmla="*/ 270195 w 3205581"/>
              <a:gd name="connsiteY272" fmla="*/ 297819 h 483984"/>
              <a:gd name="connsiteX273" fmla="*/ 186999 w 3205581"/>
              <a:gd name="connsiteY273" fmla="*/ 273843 h 483984"/>
              <a:gd name="connsiteX274" fmla="*/ 137434 w 3205581"/>
              <a:gd name="connsiteY274" fmla="*/ 245886 h 483984"/>
              <a:gd name="connsiteX275" fmla="*/ 127302 w 3205581"/>
              <a:gd name="connsiteY275" fmla="*/ 220785 h 483984"/>
              <a:gd name="connsiteX276" fmla="*/ 151916 w 3205581"/>
              <a:gd name="connsiteY276" fmla="*/ 129043 h 483984"/>
              <a:gd name="connsiteX277" fmla="*/ 249664 w 3205581"/>
              <a:gd name="connsiteY277" fmla="*/ 65478 h 483984"/>
              <a:gd name="connsiteX278" fmla="*/ 407302 w 3205581"/>
              <a:gd name="connsiteY278" fmla="*/ 43055 h 483984"/>
              <a:gd name="connsiteX279" fmla="*/ 3183250 w 3205581"/>
              <a:gd name="connsiteY279" fmla="*/ 24217 h 483984"/>
              <a:gd name="connsiteX280" fmla="*/ 3205581 w 3205581"/>
              <a:gd name="connsiteY280" fmla="*/ 44513 h 483984"/>
              <a:gd name="connsiteX281" fmla="*/ 2978185 w 3205581"/>
              <a:gd name="connsiteY281" fmla="*/ 340318 h 483984"/>
              <a:gd name="connsiteX282" fmla="*/ 2978185 w 3205581"/>
              <a:gd name="connsiteY282" fmla="*/ 359241 h 483984"/>
              <a:gd name="connsiteX283" fmla="*/ 3088631 w 3205581"/>
              <a:gd name="connsiteY283" fmla="*/ 241123 h 483984"/>
              <a:gd name="connsiteX284" fmla="*/ 3161722 w 3205581"/>
              <a:gd name="connsiteY284" fmla="*/ 202504 h 483984"/>
              <a:gd name="connsiteX285" fmla="*/ 3182730 w 3205581"/>
              <a:gd name="connsiteY285" fmla="*/ 216027 h 483984"/>
              <a:gd name="connsiteX286" fmla="*/ 3190108 w 3205581"/>
              <a:gd name="connsiteY286" fmla="*/ 248367 h 483984"/>
              <a:gd name="connsiteX287" fmla="*/ 3159076 w 3205581"/>
              <a:gd name="connsiteY287" fmla="*/ 314182 h 483984"/>
              <a:gd name="connsiteX288" fmla="*/ 3077755 w 3205581"/>
              <a:gd name="connsiteY288" fmla="*/ 373139 h 483984"/>
              <a:gd name="connsiteX289" fmla="*/ 3107233 w 3205581"/>
              <a:gd name="connsiteY289" fmla="*/ 392888 h 483984"/>
              <a:gd name="connsiteX290" fmla="*/ 3132458 w 3205581"/>
              <a:gd name="connsiteY290" fmla="*/ 383207 h 483984"/>
              <a:gd name="connsiteX291" fmla="*/ 3198188 w 3205581"/>
              <a:gd name="connsiteY291" fmla="*/ 333674 h 483984"/>
              <a:gd name="connsiteX292" fmla="*/ 3198188 w 3205581"/>
              <a:gd name="connsiteY292" fmla="*/ 365199 h 483984"/>
              <a:gd name="connsiteX293" fmla="*/ 3132436 w 3205581"/>
              <a:gd name="connsiteY293" fmla="*/ 434524 h 483984"/>
              <a:gd name="connsiteX294" fmla="*/ 3086370 w 3205581"/>
              <a:gd name="connsiteY294" fmla="*/ 457054 h 483984"/>
              <a:gd name="connsiteX295" fmla="*/ 3041305 w 3205581"/>
              <a:gd name="connsiteY295" fmla="*/ 434186 h 483984"/>
              <a:gd name="connsiteX296" fmla="*/ 3009411 w 3205581"/>
              <a:gd name="connsiteY296" fmla="*/ 374307 h 483984"/>
              <a:gd name="connsiteX297" fmla="*/ 2978153 w 3205581"/>
              <a:gd name="connsiteY297" fmla="*/ 421371 h 483984"/>
              <a:gd name="connsiteX298" fmla="*/ 2952489 w 3205581"/>
              <a:gd name="connsiteY298" fmla="*/ 442930 h 483984"/>
              <a:gd name="connsiteX299" fmla="*/ 2930298 w 3205581"/>
              <a:gd name="connsiteY299" fmla="*/ 414095 h 483984"/>
              <a:gd name="connsiteX300" fmla="*/ 2929702 w 3205581"/>
              <a:gd name="connsiteY300" fmla="*/ 405064 h 483984"/>
              <a:gd name="connsiteX301" fmla="*/ 2928604 w 3205581"/>
              <a:gd name="connsiteY301" fmla="*/ 406170 h 483984"/>
              <a:gd name="connsiteX302" fmla="*/ 2843011 w 3205581"/>
              <a:gd name="connsiteY302" fmla="*/ 460418 h 483984"/>
              <a:gd name="connsiteX303" fmla="*/ 2818628 w 3205581"/>
              <a:gd name="connsiteY303" fmla="*/ 448797 h 483984"/>
              <a:gd name="connsiteX304" fmla="*/ 2812600 w 3205581"/>
              <a:gd name="connsiteY304" fmla="*/ 417899 h 483984"/>
              <a:gd name="connsiteX305" fmla="*/ 2831438 w 3205581"/>
              <a:gd name="connsiteY305" fmla="*/ 352105 h 483984"/>
              <a:gd name="connsiteX306" fmla="*/ 2768157 w 3205581"/>
              <a:gd name="connsiteY306" fmla="*/ 429429 h 483984"/>
              <a:gd name="connsiteX307" fmla="*/ 2730657 w 3205581"/>
              <a:gd name="connsiteY307" fmla="*/ 450324 h 483984"/>
              <a:gd name="connsiteX308" fmla="*/ 2693191 w 3205581"/>
              <a:gd name="connsiteY308" fmla="*/ 417936 h 483984"/>
              <a:gd name="connsiteX309" fmla="*/ 2675354 w 3205581"/>
              <a:gd name="connsiteY309" fmla="*/ 359370 h 483984"/>
              <a:gd name="connsiteX310" fmla="*/ 2691562 w 3205581"/>
              <a:gd name="connsiteY310" fmla="*/ 308080 h 483984"/>
              <a:gd name="connsiteX311" fmla="*/ 2755512 w 3205581"/>
              <a:gd name="connsiteY311" fmla="*/ 248742 h 483984"/>
              <a:gd name="connsiteX312" fmla="*/ 2836844 w 3205581"/>
              <a:gd name="connsiteY312" fmla="*/ 200205 h 483984"/>
              <a:gd name="connsiteX313" fmla="*/ 2894810 w 3205581"/>
              <a:gd name="connsiteY313" fmla="*/ 186355 h 483984"/>
              <a:gd name="connsiteX314" fmla="*/ 2916172 w 3205581"/>
              <a:gd name="connsiteY314" fmla="*/ 199718 h 483984"/>
              <a:gd name="connsiteX315" fmla="*/ 2925886 w 3205581"/>
              <a:gd name="connsiteY315" fmla="*/ 223474 h 483984"/>
              <a:gd name="connsiteX316" fmla="*/ 2905708 w 3205581"/>
              <a:gd name="connsiteY316" fmla="*/ 242602 h 483984"/>
              <a:gd name="connsiteX317" fmla="*/ 2919167 w 3205581"/>
              <a:gd name="connsiteY317" fmla="*/ 273934 h 483984"/>
              <a:gd name="connsiteX318" fmla="*/ 2901626 w 3205581"/>
              <a:gd name="connsiteY318" fmla="*/ 307710 h 483984"/>
              <a:gd name="connsiteX319" fmla="*/ 2878833 w 3205581"/>
              <a:gd name="connsiteY319" fmla="*/ 340307 h 483984"/>
              <a:gd name="connsiteX320" fmla="*/ 2874761 w 3205581"/>
              <a:gd name="connsiteY320" fmla="*/ 360045 h 483984"/>
              <a:gd name="connsiteX321" fmla="*/ 2887417 w 3205581"/>
              <a:gd name="connsiteY321" fmla="*/ 378765 h 483984"/>
              <a:gd name="connsiteX322" fmla="*/ 2919197 w 3205581"/>
              <a:gd name="connsiteY322" fmla="*/ 367661 h 483984"/>
              <a:gd name="connsiteX323" fmla="*/ 2936572 w 3205581"/>
              <a:gd name="connsiteY323" fmla="*/ 357004 h 483984"/>
              <a:gd name="connsiteX324" fmla="*/ 2951718 w 3205581"/>
              <a:gd name="connsiteY324" fmla="*/ 289295 h 483984"/>
              <a:gd name="connsiteX325" fmla="*/ 3032910 w 3205581"/>
              <a:gd name="connsiteY325" fmla="*/ 165519 h 483984"/>
              <a:gd name="connsiteX326" fmla="*/ 3126302 w 3205581"/>
              <a:gd name="connsiteY326" fmla="*/ 57929 h 483984"/>
              <a:gd name="connsiteX327" fmla="*/ 3183250 w 3205581"/>
              <a:gd name="connsiteY327" fmla="*/ 24217 h 483984"/>
              <a:gd name="connsiteX328" fmla="*/ 2155833 w 3205581"/>
              <a:gd name="connsiteY328" fmla="*/ 0 h 483984"/>
              <a:gd name="connsiteX329" fmla="*/ 2253967 w 3205581"/>
              <a:gd name="connsiteY329" fmla="*/ 24201 h 483984"/>
              <a:gd name="connsiteX330" fmla="*/ 2286478 w 3205581"/>
              <a:gd name="connsiteY330" fmla="*/ 84214 h 483984"/>
              <a:gd name="connsiteX331" fmla="*/ 2227012 w 3205581"/>
              <a:gd name="connsiteY331" fmla="*/ 171798 h 483984"/>
              <a:gd name="connsiteX332" fmla="*/ 2031404 w 3205581"/>
              <a:gd name="connsiteY332" fmla="*/ 228650 h 483984"/>
              <a:gd name="connsiteX333" fmla="*/ 2018041 w 3205581"/>
              <a:gd name="connsiteY333" fmla="*/ 236987 h 483984"/>
              <a:gd name="connsiteX334" fmla="*/ 2152501 w 3205581"/>
              <a:gd name="connsiteY334" fmla="*/ 268480 h 483984"/>
              <a:gd name="connsiteX335" fmla="*/ 2199017 w 3205581"/>
              <a:gd name="connsiteY335" fmla="*/ 330448 h 483984"/>
              <a:gd name="connsiteX336" fmla="*/ 2164379 w 3205581"/>
              <a:gd name="connsiteY336" fmla="*/ 391602 h 483984"/>
              <a:gd name="connsiteX337" fmla="*/ 2075911 w 3205581"/>
              <a:gd name="connsiteY337" fmla="*/ 441880 h 483984"/>
              <a:gd name="connsiteX338" fmla="*/ 1976197 w 3205581"/>
              <a:gd name="connsiteY338" fmla="*/ 461768 h 483984"/>
              <a:gd name="connsiteX339" fmla="*/ 1893263 w 3205581"/>
              <a:gd name="connsiteY339" fmla="*/ 441339 h 483984"/>
              <a:gd name="connsiteX340" fmla="*/ 1863715 w 3205581"/>
              <a:gd name="connsiteY340" fmla="*/ 386288 h 483984"/>
              <a:gd name="connsiteX341" fmla="*/ 1882055 w 3205581"/>
              <a:gd name="connsiteY341" fmla="*/ 328734 h 483984"/>
              <a:gd name="connsiteX342" fmla="*/ 1933688 w 3205581"/>
              <a:gd name="connsiteY342" fmla="*/ 264269 h 483984"/>
              <a:gd name="connsiteX343" fmla="*/ 1884567 w 3205581"/>
              <a:gd name="connsiteY343" fmla="*/ 232218 h 483984"/>
              <a:gd name="connsiteX344" fmla="*/ 1899168 w 3205581"/>
              <a:gd name="connsiteY344" fmla="*/ 210005 h 483984"/>
              <a:gd name="connsiteX345" fmla="*/ 1983740 w 3205581"/>
              <a:gd name="connsiteY345" fmla="*/ 196889 h 483984"/>
              <a:gd name="connsiteX346" fmla="*/ 2116132 w 3205581"/>
              <a:gd name="connsiteY346" fmla="*/ 104949 h 483984"/>
              <a:gd name="connsiteX347" fmla="*/ 2127705 w 3205581"/>
              <a:gd name="connsiteY347" fmla="*/ 113136 h 483984"/>
              <a:gd name="connsiteX348" fmla="*/ 2106424 w 3205581"/>
              <a:gd name="connsiteY348" fmla="*/ 141961 h 483984"/>
              <a:gd name="connsiteX349" fmla="*/ 2057732 w 3205581"/>
              <a:gd name="connsiteY349" fmla="*/ 187684 h 483984"/>
              <a:gd name="connsiteX350" fmla="*/ 2224992 w 3205581"/>
              <a:gd name="connsiteY350" fmla="*/ 115825 h 483984"/>
              <a:gd name="connsiteX351" fmla="*/ 2147754 w 3205581"/>
              <a:gd name="connsiteY351" fmla="*/ 82317 h 483984"/>
              <a:gd name="connsiteX352" fmla="*/ 2034908 w 3205581"/>
              <a:gd name="connsiteY352" fmla="*/ 97689 h 483984"/>
              <a:gd name="connsiteX353" fmla="*/ 1990472 w 3205581"/>
              <a:gd name="connsiteY353" fmla="*/ 109574 h 483984"/>
              <a:gd name="connsiteX354" fmla="*/ 1977817 w 3205581"/>
              <a:gd name="connsiteY354" fmla="*/ 113771 h 483984"/>
              <a:gd name="connsiteX355" fmla="*/ 1988156 w 3205581"/>
              <a:gd name="connsiteY355" fmla="*/ 118871 h 483984"/>
              <a:gd name="connsiteX356" fmla="*/ 1991799 w 3205581"/>
              <a:gd name="connsiteY356" fmla="*/ 127270 h 483984"/>
              <a:gd name="connsiteX357" fmla="*/ 1939871 w 3205581"/>
              <a:gd name="connsiteY357" fmla="*/ 153105 h 483984"/>
              <a:gd name="connsiteX358" fmla="*/ 1869233 w 3205581"/>
              <a:gd name="connsiteY358" fmla="*/ 169114 h 483984"/>
              <a:gd name="connsiteX359" fmla="*/ 1850256 w 3205581"/>
              <a:gd name="connsiteY359" fmla="*/ 150137 h 483984"/>
              <a:gd name="connsiteX360" fmla="*/ 1865928 w 3205581"/>
              <a:gd name="connsiteY360" fmla="*/ 112675 h 483984"/>
              <a:gd name="connsiteX361" fmla="*/ 1898455 w 3205581"/>
              <a:gd name="connsiteY361" fmla="*/ 68993 h 483984"/>
              <a:gd name="connsiteX362" fmla="*/ 1926273 w 3205581"/>
              <a:gd name="connsiteY362" fmla="*/ 45627 h 483984"/>
              <a:gd name="connsiteX363" fmla="*/ 1985824 w 3205581"/>
              <a:gd name="connsiteY363" fmla="*/ 27534 h 483984"/>
              <a:gd name="connsiteX364" fmla="*/ 2077674 w 3205581"/>
              <a:gd name="connsiteY364" fmla="*/ 7094 h 483984"/>
              <a:gd name="connsiteX365" fmla="*/ 2155833 w 3205581"/>
              <a:gd name="connsiteY365" fmla="*/ 0 h 483984"/>
              <a:gd name="connsiteX0" fmla="*/ 1996347 w 3206208"/>
              <a:gd name="connsiteY0" fmla="*/ 271373 h 483984"/>
              <a:gd name="connsiteX1" fmla="*/ 1953271 w 3206208"/>
              <a:gd name="connsiteY1" fmla="*/ 324292 h 483984"/>
              <a:gd name="connsiteX2" fmla="*/ 1945341 w 3206208"/>
              <a:gd name="connsiteY2" fmla="*/ 344572 h 483984"/>
              <a:gd name="connsiteX3" fmla="*/ 1957793 w 3206208"/>
              <a:gd name="connsiteY3" fmla="*/ 367948 h 483984"/>
              <a:gd name="connsiteX4" fmla="*/ 1999702 w 3206208"/>
              <a:gd name="connsiteY4" fmla="*/ 380115 h 483984"/>
              <a:gd name="connsiteX5" fmla="*/ 2087639 w 3206208"/>
              <a:gd name="connsiteY5" fmla="*/ 359188 h 483984"/>
              <a:gd name="connsiteX6" fmla="*/ 2130764 w 3206208"/>
              <a:gd name="connsiteY6" fmla="*/ 316990 h 483984"/>
              <a:gd name="connsiteX7" fmla="*/ 2102823 w 3206208"/>
              <a:gd name="connsiteY7" fmla="*/ 293174 h 483984"/>
              <a:gd name="connsiteX8" fmla="*/ 1996347 w 3206208"/>
              <a:gd name="connsiteY8" fmla="*/ 271373 h 483984"/>
              <a:gd name="connsiteX9" fmla="*/ 3130905 w 3206208"/>
              <a:gd name="connsiteY9" fmla="*/ 267214 h 483984"/>
              <a:gd name="connsiteX10" fmla="*/ 3127111 w 3206208"/>
              <a:gd name="connsiteY10" fmla="*/ 268049 h 483984"/>
              <a:gd name="connsiteX11" fmla="*/ 3094664 w 3206208"/>
              <a:gd name="connsiteY11" fmla="*/ 288909 h 483984"/>
              <a:gd name="connsiteX12" fmla="*/ 3038016 w 3206208"/>
              <a:gd name="connsiteY12" fmla="*/ 339075 h 483984"/>
              <a:gd name="connsiteX13" fmla="*/ 3061965 w 3206208"/>
              <a:gd name="connsiteY13" fmla="*/ 350497 h 483984"/>
              <a:gd name="connsiteX14" fmla="*/ 3111868 w 3206208"/>
              <a:gd name="connsiteY14" fmla="*/ 302909 h 483984"/>
              <a:gd name="connsiteX15" fmla="*/ 3130061 w 3206208"/>
              <a:gd name="connsiteY15" fmla="*/ 271861 h 483984"/>
              <a:gd name="connsiteX16" fmla="*/ 3130905 w 3206208"/>
              <a:gd name="connsiteY16" fmla="*/ 267214 h 483984"/>
              <a:gd name="connsiteX17" fmla="*/ 1375839 w 3206208"/>
              <a:gd name="connsiteY17" fmla="*/ 260604 h 483984"/>
              <a:gd name="connsiteX18" fmla="*/ 1325202 w 3206208"/>
              <a:gd name="connsiteY18" fmla="*/ 299620 h 483984"/>
              <a:gd name="connsiteX19" fmla="*/ 1289595 w 3206208"/>
              <a:gd name="connsiteY19" fmla="*/ 346613 h 483984"/>
              <a:gd name="connsiteX20" fmla="*/ 1283931 w 3206208"/>
              <a:gd name="connsiteY20" fmla="*/ 377533 h 483984"/>
              <a:gd name="connsiteX21" fmla="*/ 1288914 w 3206208"/>
              <a:gd name="connsiteY21" fmla="*/ 388388 h 483984"/>
              <a:gd name="connsiteX22" fmla="*/ 1302641 w 3206208"/>
              <a:gd name="connsiteY22" fmla="*/ 392888 h 483984"/>
              <a:gd name="connsiteX23" fmla="*/ 1347582 w 3206208"/>
              <a:gd name="connsiteY23" fmla="*/ 373311 h 483984"/>
              <a:gd name="connsiteX24" fmla="*/ 1341527 w 3206208"/>
              <a:gd name="connsiteY24" fmla="*/ 346586 h 483984"/>
              <a:gd name="connsiteX25" fmla="*/ 1375839 w 3206208"/>
              <a:gd name="connsiteY25" fmla="*/ 260604 h 483984"/>
              <a:gd name="connsiteX26" fmla="*/ 2875795 w 3206208"/>
              <a:gd name="connsiteY26" fmla="*/ 252535 h 483984"/>
              <a:gd name="connsiteX27" fmla="*/ 2770627 w 3206208"/>
              <a:gd name="connsiteY27" fmla="*/ 313443 h 483984"/>
              <a:gd name="connsiteX28" fmla="*/ 2731414 w 3206208"/>
              <a:gd name="connsiteY28" fmla="*/ 368114 h 483984"/>
              <a:gd name="connsiteX29" fmla="*/ 2738014 w 3206208"/>
              <a:gd name="connsiteY29" fmla="*/ 385495 h 483984"/>
              <a:gd name="connsiteX30" fmla="*/ 2779826 w 3206208"/>
              <a:gd name="connsiteY30" fmla="*/ 359316 h 483984"/>
              <a:gd name="connsiteX31" fmla="*/ 2875795 w 3206208"/>
              <a:gd name="connsiteY31" fmla="*/ 252535 h 483984"/>
              <a:gd name="connsiteX32" fmla="*/ 2589008 w 3206208"/>
              <a:gd name="connsiteY32" fmla="*/ 246481 h 483984"/>
              <a:gd name="connsiteX33" fmla="*/ 2547318 w 3206208"/>
              <a:gd name="connsiteY33" fmla="*/ 272788 h 483984"/>
              <a:gd name="connsiteX34" fmla="*/ 2511769 w 3206208"/>
              <a:gd name="connsiteY34" fmla="*/ 324255 h 483984"/>
              <a:gd name="connsiteX35" fmla="*/ 2567303 w 3206208"/>
              <a:gd name="connsiteY35" fmla="*/ 282791 h 483984"/>
              <a:gd name="connsiteX36" fmla="*/ 2589554 w 3206208"/>
              <a:gd name="connsiteY36" fmla="*/ 247017 h 483984"/>
              <a:gd name="connsiteX37" fmla="*/ 2589008 w 3206208"/>
              <a:gd name="connsiteY37" fmla="*/ 246481 h 483984"/>
              <a:gd name="connsiteX38" fmla="*/ 636382 w 3206208"/>
              <a:gd name="connsiteY38" fmla="*/ 246481 h 483984"/>
              <a:gd name="connsiteX39" fmla="*/ 594693 w 3206208"/>
              <a:gd name="connsiteY39" fmla="*/ 272788 h 483984"/>
              <a:gd name="connsiteX40" fmla="*/ 559144 w 3206208"/>
              <a:gd name="connsiteY40" fmla="*/ 324255 h 483984"/>
              <a:gd name="connsiteX41" fmla="*/ 614678 w 3206208"/>
              <a:gd name="connsiteY41" fmla="*/ 282791 h 483984"/>
              <a:gd name="connsiteX42" fmla="*/ 636929 w 3206208"/>
              <a:gd name="connsiteY42" fmla="*/ 247017 h 483984"/>
              <a:gd name="connsiteX43" fmla="*/ 636382 w 3206208"/>
              <a:gd name="connsiteY43" fmla="*/ 246481 h 483984"/>
              <a:gd name="connsiteX44" fmla="*/ 654556 w 3206208"/>
              <a:gd name="connsiteY44" fmla="*/ 197114 h 483984"/>
              <a:gd name="connsiteX45" fmla="*/ 684774 w 3206208"/>
              <a:gd name="connsiteY45" fmla="*/ 206249 h 483984"/>
              <a:gd name="connsiteX46" fmla="*/ 696390 w 3206208"/>
              <a:gd name="connsiteY46" fmla="*/ 231543 h 483984"/>
              <a:gd name="connsiteX47" fmla="*/ 555779 w 3206208"/>
              <a:gd name="connsiteY47" fmla="*/ 357302 h 483984"/>
              <a:gd name="connsiteX48" fmla="*/ 555779 w 3206208"/>
              <a:gd name="connsiteY48" fmla="*/ 360720 h 483984"/>
              <a:gd name="connsiteX49" fmla="*/ 563071 w 3206208"/>
              <a:gd name="connsiteY49" fmla="*/ 386952 h 483984"/>
              <a:gd name="connsiteX50" fmla="*/ 583233 w 3206208"/>
              <a:gd name="connsiteY50" fmla="*/ 395589 h 483984"/>
              <a:gd name="connsiteX51" fmla="*/ 630146 w 3206208"/>
              <a:gd name="connsiteY51" fmla="*/ 380469 h 483984"/>
              <a:gd name="connsiteX52" fmla="*/ 699754 w 3206208"/>
              <a:gd name="connsiteY52" fmla="*/ 333674 h 483984"/>
              <a:gd name="connsiteX53" fmla="*/ 699754 w 3206208"/>
              <a:gd name="connsiteY53" fmla="*/ 363185 h 483984"/>
              <a:gd name="connsiteX54" fmla="*/ 557001 w 3206208"/>
              <a:gd name="connsiteY54" fmla="*/ 459743 h 483984"/>
              <a:gd name="connsiteX55" fmla="*/ 505325 w 3206208"/>
              <a:gd name="connsiteY55" fmla="*/ 433581 h 483984"/>
              <a:gd name="connsiteX56" fmla="*/ 486899 w 3206208"/>
              <a:gd name="connsiteY56" fmla="*/ 364749 h 483984"/>
              <a:gd name="connsiteX57" fmla="*/ 512912 w 3206208"/>
              <a:gd name="connsiteY57" fmla="*/ 289820 h 483984"/>
              <a:gd name="connsiteX58" fmla="*/ 580886 w 3206208"/>
              <a:gd name="connsiteY58" fmla="*/ 224042 h 483984"/>
              <a:gd name="connsiteX59" fmla="*/ 654556 w 3206208"/>
              <a:gd name="connsiteY59" fmla="*/ 197114 h 483984"/>
              <a:gd name="connsiteX60" fmla="*/ 2310835 w 3206208"/>
              <a:gd name="connsiteY60" fmla="*/ 191735 h 483984"/>
              <a:gd name="connsiteX61" fmla="*/ 2325772 w 3206208"/>
              <a:gd name="connsiteY61" fmla="*/ 203672 h 483984"/>
              <a:gd name="connsiteX62" fmla="*/ 2315678 w 3206208"/>
              <a:gd name="connsiteY62" fmla="*/ 219981 h 483984"/>
              <a:gd name="connsiteX63" fmla="*/ 2394266 w 3206208"/>
              <a:gd name="connsiteY63" fmla="*/ 209898 h 483984"/>
              <a:gd name="connsiteX64" fmla="*/ 2409740 w 3206208"/>
              <a:gd name="connsiteY64" fmla="*/ 213927 h 483984"/>
              <a:gd name="connsiteX65" fmla="*/ 2419046 w 3206208"/>
              <a:gd name="connsiteY65" fmla="*/ 228061 h 483984"/>
              <a:gd name="connsiteX66" fmla="*/ 2423317 w 3206208"/>
              <a:gd name="connsiteY66" fmla="*/ 248367 h 483984"/>
              <a:gd name="connsiteX67" fmla="*/ 2418698 w 3206208"/>
              <a:gd name="connsiteY67" fmla="*/ 267832 h 483984"/>
              <a:gd name="connsiteX68" fmla="*/ 2394481 w 3206208"/>
              <a:gd name="connsiteY68" fmla="*/ 296137 h 483984"/>
              <a:gd name="connsiteX69" fmla="*/ 2366834 w 3206208"/>
              <a:gd name="connsiteY69" fmla="*/ 334306 h 483984"/>
              <a:gd name="connsiteX70" fmla="*/ 2355368 w 3206208"/>
              <a:gd name="connsiteY70" fmla="*/ 365424 h 483984"/>
              <a:gd name="connsiteX71" fmla="*/ 2367349 w 3206208"/>
              <a:gd name="connsiteY71" fmla="*/ 374725 h 483984"/>
              <a:gd name="connsiteX72" fmla="*/ 2444180 w 3206208"/>
              <a:gd name="connsiteY72" fmla="*/ 332999 h 483984"/>
              <a:gd name="connsiteX73" fmla="*/ 2444180 w 3206208"/>
              <a:gd name="connsiteY73" fmla="*/ 338426 h 483984"/>
              <a:gd name="connsiteX74" fmla="*/ 2446027 w 3206208"/>
              <a:gd name="connsiteY74" fmla="*/ 327977 h 483984"/>
              <a:gd name="connsiteX75" fmla="*/ 2465537 w 3206208"/>
              <a:gd name="connsiteY75" fmla="*/ 289820 h 483984"/>
              <a:gd name="connsiteX76" fmla="*/ 2533511 w 3206208"/>
              <a:gd name="connsiteY76" fmla="*/ 224042 h 483984"/>
              <a:gd name="connsiteX77" fmla="*/ 2607181 w 3206208"/>
              <a:gd name="connsiteY77" fmla="*/ 197114 h 483984"/>
              <a:gd name="connsiteX78" fmla="*/ 2637400 w 3206208"/>
              <a:gd name="connsiteY78" fmla="*/ 206249 h 483984"/>
              <a:gd name="connsiteX79" fmla="*/ 2649015 w 3206208"/>
              <a:gd name="connsiteY79" fmla="*/ 231543 h 483984"/>
              <a:gd name="connsiteX80" fmla="*/ 2508404 w 3206208"/>
              <a:gd name="connsiteY80" fmla="*/ 357302 h 483984"/>
              <a:gd name="connsiteX81" fmla="*/ 2508404 w 3206208"/>
              <a:gd name="connsiteY81" fmla="*/ 360720 h 483984"/>
              <a:gd name="connsiteX82" fmla="*/ 2515696 w 3206208"/>
              <a:gd name="connsiteY82" fmla="*/ 386952 h 483984"/>
              <a:gd name="connsiteX83" fmla="*/ 2535858 w 3206208"/>
              <a:gd name="connsiteY83" fmla="*/ 395589 h 483984"/>
              <a:gd name="connsiteX84" fmla="*/ 2582771 w 3206208"/>
              <a:gd name="connsiteY84" fmla="*/ 380469 h 483984"/>
              <a:gd name="connsiteX85" fmla="*/ 2652379 w 3206208"/>
              <a:gd name="connsiteY85" fmla="*/ 333674 h 483984"/>
              <a:gd name="connsiteX86" fmla="*/ 2652379 w 3206208"/>
              <a:gd name="connsiteY86" fmla="*/ 363185 h 483984"/>
              <a:gd name="connsiteX87" fmla="*/ 2509626 w 3206208"/>
              <a:gd name="connsiteY87" fmla="*/ 459743 h 483984"/>
              <a:gd name="connsiteX88" fmla="*/ 2457950 w 3206208"/>
              <a:gd name="connsiteY88" fmla="*/ 433581 h 483984"/>
              <a:gd name="connsiteX89" fmla="*/ 2440676 w 3206208"/>
              <a:gd name="connsiteY89" fmla="*/ 385052 h 483984"/>
              <a:gd name="connsiteX90" fmla="*/ 2439780 w 3206208"/>
              <a:gd name="connsiteY90" fmla="*/ 369254 h 483984"/>
              <a:gd name="connsiteX91" fmla="*/ 2414972 w 3206208"/>
              <a:gd name="connsiteY91" fmla="*/ 395137 h 483984"/>
              <a:gd name="connsiteX92" fmla="*/ 2384954 w 3206208"/>
              <a:gd name="connsiteY92" fmla="*/ 423037 h 483984"/>
              <a:gd name="connsiteX93" fmla="*/ 2332362 w 3206208"/>
              <a:gd name="connsiteY93" fmla="*/ 449649 h 483984"/>
              <a:gd name="connsiteX94" fmla="*/ 2303028 w 3206208"/>
              <a:gd name="connsiteY94" fmla="*/ 432386 h 483984"/>
              <a:gd name="connsiteX95" fmla="*/ 2293218 w 3206208"/>
              <a:gd name="connsiteY95" fmla="*/ 393681 h 483984"/>
              <a:gd name="connsiteX96" fmla="*/ 2309174 w 3206208"/>
              <a:gd name="connsiteY96" fmla="*/ 341287 h 483984"/>
              <a:gd name="connsiteX97" fmla="*/ 2353097 w 3206208"/>
              <a:gd name="connsiteY97" fmla="*/ 286847 h 483984"/>
              <a:gd name="connsiteX98" fmla="*/ 2299872 w 3206208"/>
              <a:gd name="connsiteY98" fmla="*/ 298441 h 483984"/>
              <a:gd name="connsiteX99" fmla="*/ 2229299 w 3206208"/>
              <a:gd name="connsiteY99" fmla="*/ 372957 h 483984"/>
              <a:gd name="connsiteX100" fmla="*/ 2229299 w 3206208"/>
              <a:gd name="connsiteY100" fmla="*/ 342525 h 483984"/>
              <a:gd name="connsiteX101" fmla="*/ 2256217 w 3206208"/>
              <a:gd name="connsiteY101" fmla="*/ 313228 h 483984"/>
              <a:gd name="connsiteX102" fmla="*/ 2236029 w 3206208"/>
              <a:gd name="connsiteY102" fmla="*/ 284018 h 483984"/>
              <a:gd name="connsiteX103" fmla="*/ 2264318 w 3206208"/>
              <a:gd name="connsiteY103" fmla="*/ 225751 h 483984"/>
              <a:gd name="connsiteX104" fmla="*/ 2310835 w 3206208"/>
              <a:gd name="connsiteY104" fmla="*/ 191735 h 483984"/>
              <a:gd name="connsiteX105" fmla="*/ 1253850 w 3206208"/>
              <a:gd name="connsiteY105" fmla="*/ 115707 h 483984"/>
              <a:gd name="connsiteX106" fmla="*/ 1275249 w 3206208"/>
              <a:gd name="connsiteY106" fmla="*/ 124033 h 483984"/>
              <a:gd name="connsiteX107" fmla="*/ 1283575 w 3206208"/>
              <a:gd name="connsiteY107" fmla="*/ 144757 h 483984"/>
              <a:gd name="connsiteX108" fmla="*/ 1268707 w 3206208"/>
              <a:gd name="connsiteY108" fmla="*/ 180987 h 483984"/>
              <a:gd name="connsiteX109" fmla="*/ 1233662 w 3206208"/>
              <a:gd name="connsiteY109" fmla="*/ 200061 h 483984"/>
              <a:gd name="connsiteX110" fmla="*/ 1212531 w 3206208"/>
              <a:gd name="connsiteY110" fmla="*/ 191686 h 483984"/>
              <a:gd name="connsiteX111" fmla="*/ 1204601 w 3206208"/>
              <a:gd name="connsiteY111" fmla="*/ 171000 h 483984"/>
              <a:gd name="connsiteX112" fmla="*/ 1220433 w 3206208"/>
              <a:gd name="connsiteY112" fmla="*/ 134931 h 483984"/>
              <a:gd name="connsiteX113" fmla="*/ 1253850 w 3206208"/>
              <a:gd name="connsiteY113" fmla="*/ 115707 h 483984"/>
              <a:gd name="connsiteX114" fmla="*/ 1108632 w 3206208"/>
              <a:gd name="connsiteY114" fmla="*/ 106963 h 483984"/>
              <a:gd name="connsiteX115" fmla="*/ 1133653 w 3206208"/>
              <a:gd name="connsiteY115" fmla="*/ 121215 h 483984"/>
              <a:gd name="connsiteX116" fmla="*/ 1118276 w 3206208"/>
              <a:gd name="connsiteY116" fmla="*/ 146708 h 483984"/>
              <a:gd name="connsiteX117" fmla="*/ 1098002 w 3206208"/>
              <a:gd name="connsiteY117" fmla="*/ 166467 h 483984"/>
              <a:gd name="connsiteX118" fmla="*/ 1131639 w 3206208"/>
              <a:gd name="connsiteY118" fmla="*/ 171686 h 483984"/>
              <a:gd name="connsiteX119" fmla="*/ 1080793 w 3206208"/>
              <a:gd name="connsiteY119" fmla="*/ 253875 h 483984"/>
              <a:gd name="connsiteX120" fmla="*/ 1037534 w 3206208"/>
              <a:gd name="connsiteY120" fmla="*/ 250510 h 483984"/>
              <a:gd name="connsiteX121" fmla="*/ 997425 w 3206208"/>
              <a:gd name="connsiteY121" fmla="*/ 323880 h 483984"/>
              <a:gd name="connsiteX122" fmla="*/ 986324 w 3206208"/>
              <a:gd name="connsiteY122" fmla="*/ 373504 h 483984"/>
              <a:gd name="connsiteX123" fmla="*/ 997629 w 3206208"/>
              <a:gd name="connsiteY123" fmla="*/ 388184 h 483984"/>
              <a:gd name="connsiteX124" fmla="*/ 1091272 w 3206208"/>
              <a:gd name="connsiteY124" fmla="*/ 332999 h 483984"/>
              <a:gd name="connsiteX125" fmla="*/ 1091272 w 3206208"/>
              <a:gd name="connsiteY125" fmla="*/ 357633 h 483984"/>
              <a:gd name="connsiteX126" fmla="*/ 1100150 w 3206208"/>
              <a:gd name="connsiteY126" fmla="*/ 314056 h 483984"/>
              <a:gd name="connsiteX127" fmla="*/ 1129903 w 3206208"/>
              <a:gd name="connsiteY127" fmla="*/ 263197 h 483984"/>
              <a:gd name="connsiteX128" fmla="*/ 1204729 w 3206208"/>
              <a:gd name="connsiteY128" fmla="*/ 211248 h 483984"/>
              <a:gd name="connsiteX129" fmla="*/ 1231776 w 3206208"/>
              <a:gd name="connsiteY129" fmla="*/ 232893 h 483984"/>
              <a:gd name="connsiteX130" fmla="*/ 1221028 w 3206208"/>
              <a:gd name="connsiteY130" fmla="*/ 262602 h 483984"/>
              <a:gd name="connsiteX131" fmla="*/ 1179280 w 3206208"/>
              <a:gd name="connsiteY131" fmla="*/ 316540 h 483984"/>
              <a:gd name="connsiteX132" fmla="*/ 1153680 w 3206208"/>
              <a:gd name="connsiteY132" fmla="*/ 344411 h 483984"/>
              <a:gd name="connsiteX133" fmla="*/ 1149694 w 3206208"/>
              <a:gd name="connsiteY133" fmla="*/ 359370 h 483984"/>
              <a:gd name="connsiteX134" fmla="*/ 1156472 w 3206208"/>
              <a:gd name="connsiteY134" fmla="*/ 375615 h 483984"/>
              <a:gd name="connsiteX135" fmla="*/ 1174458 w 3206208"/>
              <a:gd name="connsiteY135" fmla="*/ 382130 h 483984"/>
              <a:gd name="connsiteX136" fmla="*/ 1205935 w 3206208"/>
              <a:gd name="connsiteY136" fmla="*/ 371029 h 483984"/>
              <a:gd name="connsiteX137" fmla="*/ 1229337 w 3206208"/>
              <a:gd name="connsiteY137" fmla="*/ 356139 h 483984"/>
              <a:gd name="connsiteX138" fmla="*/ 1229717 w 3206208"/>
              <a:gd name="connsiteY138" fmla="*/ 355890 h 483984"/>
              <a:gd name="connsiteX139" fmla="*/ 1229174 w 3206208"/>
              <a:gd name="connsiteY139" fmla="*/ 351976 h 483984"/>
              <a:gd name="connsiteX140" fmla="*/ 1253606 w 3206208"/>
              <a:gd name="connsiteY140" fmla="*/ 285448 h 483984"/>
              <a:gd name="connsiteX141" fmla="*/ 1315521 w 3206208"/>
              <a:gd name="connsiteY141" fmla="*/ 225323 h 483984"/>
              <a:gd name="connsiteX142" fmla="*/ 1382697 w 3206208"/>
              <a:gd name="connsiteY142" fmla="*/ 201154 h 483984"/>
              <a:gd name="connsiteX143" fmla="*/ 1408870 w 3206208"/>
              <a:gd name="connsiteY143" fmla="*/ 207615 h 483984"/>
              <a:gd name="connsiteX144" fmla="*/ 1420502 w 3206208"/>
              <a:gd name="connsiteY144" fmla="*/ 225489 h 483984"/>
              <a:gd name="connsiteX145" fmla="*/ 1413108 w 3206208"/>
              <a:gd name="connsiteY145" fmla="*/ 237673 h 483984"/>
              <a:gd name="connsiteX146" fmla="*/ 1429438 w 3206208"/>
              <a:gd name="connsiteY146" fmla="*/ 247311 h 483984"/>
              <a:gd name="connsiteX147" fmla="*/ 1434636 w 3206208"/>
              <a:gd name="connsiteY147" fmla="*/ 270570 h 483984"/>
              <a:gd name="connsiteX148" fmla="*/ 1407054 w 3206208"/>
              <a:gd name="connsiteY148" fmla="*/ 355041 h 483984"/>
              <a:gd name="connsiteX149" fmla="*/ 1408634 w 3206208"/>
              <a:gd name="connsiteY149" fmla="*/ 355293 h 483984"/>
              <a:gd name="connsiteX150" fmla="*/ 1412085 w 3206208"/>
              <a:gd name="connsiteY150" fmla="*/ 363324 h 483984"/>
              <a:gd name="connsiteX151" fmla="*/ 1413108 w 3206208"/>
              <a:gd name="connsiteY151" fmla="*/ 369593 h 483984"/>
              <a:gd name="connsiteX152" fmla="*/ 1439394 w 3206208"/>
              <a:gd name="connsiteY152" fmla="*/ 345127 h 483984"/>
              <a:gd name="connsiteX153" fmla="*/ 1455877 w 3206208"/>
              <a:gd name="connsiteY153" fmla="*/ 334087 h 483984"/>
              <a:gd name="connsiteX154" fmla="*/ 1456977 w 3206208"/>
              <a:gd name="connsiteY154" fmla="*/ 329629 h 483984"/>
              <a:gd name="connsiteX155" fmla="*/ 1482196 w 3206208"/>
              <a:gd name="connsiteY155" fmla="*/ 286884 h 483984"/>
              <a:gd name="connsiteX156" fmla="*/ 1517890 w 3206208"/>
              <a:gd name="connsiteY156" fmla="*/ 243089 h 483984"/>
              <a:gd name="connsiteX157" fmla="*/ 1552662 w 3206208"/>
              <a:gd name="connsiteY157" fmla="*/ 229411 h 483984"/>
              <a:gd name="connsiteX158" fmla="*/ 1572379 w 3206208"/>
              <a:gd name="connsiteY158" fmla="*/ 235524 h 483984"/>
              <a:gd name="connsiteX159" fmla="*/ 1580373 w 3206208"/>
              <a:gd name="connsiteY159" fmla="*/ 250381 h 483984"/>
              <a:gd name="connsiteX160" fmla="*/ 1573172 w 3206208"/>
              <a:gd name="connsiteY160" fmla="*/ 267098 h 483984"/>
              <a:gd name="connsiteX161" fmla="*/ 1561738 w 3206208"/>
              <a:gd name="connsiteY161" fmla="*/ 279881 h 483984"/>
              <a:gd name="connsiteX162" fmla="*/ 1511750 w 3206208"/>
              <a:gd name="connsiteY162" fmla="*/ 349951 h 483984"/>
              <a:gd name="connsiteX163" fmla="*/ 1510946 w 3206208"/>
              <a:gd name="connsiteY163" fmla="*/ 353198 h 483984"/>
              <a:gd name="connsiteX164" fmla="*/ 1521169 w 3206208"/>
              <a:gd name="connsiteY164" fmla="*/ 342632 h 483984"/>
              <a:gd name="connsiteX165" fmla="*/ 1626755 w 3206208"/>
              <a:gd name="connsiteY165" fmla="*/ 237721 h 483984"/>
              <a:gd name="connsiteX166" fmla="*/ 1682504 w 3206208"/>
              <a:gd name="connsiteY166" fmla="*/ 209223 h 483984"/>
              <a:gd name="connsiteX167" fmla="*/ 1698957 w 3206208"/>
              <a:gd name="connsiteY167" fmla="*/ 228061 h 483984"/>
              <a:gd name="connsiteX168" fmla="*/ 1704835 w 3206208"/>
              <a:gd name="connsiteY168" fmla="*/ 259125 h 483984"/>
              <a:gd name="connsiteX169" fmla="*/ 1690712 w 3206208"/>
              <a:gd name="connsiteY169" fmla="*/ 279892 h 483984"/>
              <a:gd name="connsiteX170" fmla="*/ 1647570 w 3206208"/>
              <a:gd name="connsiteY170" fmla="*/ 337564 h 483984"/>
              <a:gd name="connsiteX171" fmla="*/ 1632847 w 3206208"/>
              <a:gd name="connsiteY171" fmla="*/ 370814 h 483984"/>
              <a:gd name="connsiteX172" fmla="*/ 1637434 w 3206208"/>
              <a:gd name="connsiteY172" fmla="*/ 378765 h 483984"/>
              <a:gd name="connsiteX173" fmla="*/ 1716944 w 3206208"/>
              <a:gd name="connsiteY173" fmla="*/ 332334 h 483984"/>
              <a:gd name="connsiteX174" fmla="*/ 1716944 w 3206208"/>
              <a:gd name="connsiteY174" fmla="*/ 364878 h 483984"/>
              <a:gd name="connsiteX175" fmla="*/ 1647180 w 3206208"/>
              <a:gd name="connsiteY175" fmla="*/ 430811 h 483984"/>
              <a:gd name="connsiteX176" fmla="*/ 1596393 w 3206208"/>
              <a:gd name="connsiteY176" fmla="*/ 455703 h 483984"/>
              <a:gd name="connsiteX177" fmla="*/ 1571827 w 3206208"/>
              <a:gd name="connsiteY177" fmla="*/ 443300 h 483984"/>
              <a:gd name="connsiteX178" fmla="*/ 1563967 w 3206208"/>
              <a:gd name="connsiteY178" fmla="*/ 413194 h 483984"/>
              <a:gd name="connsiteX179" fmla="*/ 1576799 w 3206208"/>
              <a:gd name="connsiteY179" fmla="*/ 369759 h 483984"/>
              <a:gd name="connsiteX180" fmla="*/ 1621156 w 3206208"/>
              <a:gd name="connsiteY180" fmla="*/ 300295 h 483984"/>
              <a:gd name="connsiteX181" fmla="*/ 1529249 w 3206208"/>
              <a:gd name="connsiteY181" fmla="*/ 402211 h 483984"/>
              <a:gd name="connsiteX182" fmla="*/ 1502224 w 3206208"/>
              <a:gd name="connsiteY182" fmla="*/ 434529 h 483984"/>
              <a:gd name="connsiteX183" fmla="*/ 1487404 w 3206208"/>
              <a:gd name="connsiteY183" fmla="*/ 440230 h 483984"/>
              <a:gd name="connsiteX184" fmla="*/ 1461344 w 3206208"/>
              <a:gd name="connsiteY184" fmla="*/ 415343 h 483984"/>
              <a:gd name="connsiteX185" fmla="*/ 1454553 w 3206208"/>
              <a:gd name="connsiteY185" fmla="*/ 389413 h 483984"/>
              <a:gd name="connsiteX186" fmla="*/ 1452906 w 3206208"/>
              <a:gd name="connsiteY186" fmla="*/ 369021 h 483984"/>
              <a:gd name="connsiteX187" fmla="*/ 1437740 w 3206208"/>
              <a:gd name="connsiteY187" fmla="*/ 382193 h 483984"/>
              <a:gd name="connsiteX188" fmla="*/ 1420153 w 3206208"/>
              <a:gd name="connsiteY188" fmla="*/ 393505 h 483984"/>
              <a:gd name="connsiteX189" fmla="*/ 1381090 w 3206208"/>
              <a:gd name="connsiteY189" fmla="*/ 400539 h 483984"/>
              <a:gd name="connsiteX190" fmla="*/ 1302641 w 3206208"/>
              <a:gd name="connsiteY190" fmla="*/ 450999 h 483984"/>
              <a:gd name="connsiteX191" fmla="*/ 1250354 w 3206208"/>
              <a:gd name="connsiteY191" fmla="*/ 422158 h 483984"/>
              <a:gd name="connsiteX192" fmla="*/ 1238033 w 3206208"/>
              <a:gd name="connsiteY192" fmla="*/ 397365 h 483984"/>
              <a:gd name="connsiteX193" fmla="*/ 1230924 w 3206208"/>
              <a:gd name="connsiteY193" fmla="*/ 405276 h 483984"/>
              <a:gd name="connsiteX194" fmla="*/ 1148226 w 3206208"/>
              <a:gd name="connsiteY194" fmla="*/ 454364 h 483984"/>
              <a:gd name="connsiteX195" fmla="*/ 1104544 w 3206208"/>
              <a:gd name="connsiteY195" fmla="*/ 423540 h 483984"/>
              <a:gd name="connsiteX196" fmla="*/ 1090829 w 3206208"/>
              <a:gd name="connsiteY196" fmla="*/ 365268 h 483984"/>
              <a:gd name="connsiteX197" fmla="*/ 1068859 w 3206208"/>
              <a:gd name="connsiteY197" fmla="*/ 388315 h 483984"/>
              <a:gd name="connsiteX198" fmla="*/ 953223 w 3206208"/>
              <a:gd name="connsiteY198" fmla="*/ 465122 h 483984"/>
              <a:gd name="connsiteX199" fmla="*/ 923397 w 3206208"/>
              <a:gd name="connsiteY199" fmla="*/ 451128 h 483984"/>
              <a:gd name="connsiteX200" fmla="*/ 913404 w 3206208"/>
              <a:gd name="connsiteY200" fmla="*/ 418574 h 483984"/>
              <a:gd name="connsiteX201" fmla="*/ 936946 w 3206208"/>
              <a:gd name="connsiteY201" fmla="*/ 344700 h 483984"/>
              <a:gd name="connsiteX202" fmla="*/ 926137 w 3206208"/>
              <a:gd name="connsiteY202" fmla="*/ 357867 h 483984"/>
              <a:gd name="connsiteX203" fmla="*/ 920749 w 3206208"/>
              <a:gd name="connsiteY203" fmla="*/ 361774 h 483984"/>
              <a:gd name="connsiteX204" fmla="*/ 920749 w 3206208"/>
              <a:gd name="connsiteY204" fmla="*/ 366142 h 483984"/>
              <a:gd name="connsiteX205" fmla="*/ 851183 w 3206208"/>
              <a:gd name="connsiteY205" fmla="*/ 429954 h 483984"/>
              <a:gd name="connsiteX206" fmla="*/ 778659 w 3206208"/>
              <a:gd name="connsiteY206" fmla="*/ 463783 h 483984"/>
              <a:gd name="connsiteX207" fmla="*/ 725103 w 3206208"/>
              <a:gd name="connsiteY207" fmla="*/ 429027 h 483984"/>
              <a:gd name="connsiteX208" fmla="*/ 705194 w 3206208"/>
              <a:gd name="connsiteY208" fmla="*/ 356005 h 483984"/>
              <a:gd name="connsiteX209" fmla="*/ 712394 w 3206208"/>
              <a:gd name="connsiteY209" fmla="*/ 319460 h 483984"/>
              <a:gd name="connsiteX210" fmla="*/ 752245 w 3206208"/>
              <a:gd name="connsiteY210" fmla="*/ 270661 h 483984"/>
              <a:gd name="connsiteX211" fmla="*/ 817734 w 3206208"/>
              <a:gd name="connsiteY211" fmla="*/ 216713 h 483984"/>
              <a:gd name="connsiteX212" fmla="*/ 867460 w 3206208"/>
              <a:gd name="connsiteY212" fmla="*/ 196450 h 483984"/>
              <a:gd name="connsiteX213" fmla="*/ 892197 w 3206208"/>
              <a:gd name="connsiteY213" fmla="*/ 205740 h 483984"/>
              <a:gd name="connsiteX214" fmla="*/ 901911 w 3206208"/>
              <a:gd name="connsiteY214" fmla="*/ 229529 h 483984"/>
              <a:gd name="connsiteX215" fmla="*/ 878358 w 3206208"/>
              <a:gd name="connsiteY215" fmla="*/ 284559 h 483984"/>
              <a:gd name="connsiteX216" fmla="*/ 839214 w 3206208"/>
              <a:gd name="connsiteY216" fmla="*/ 316443 h 483984"/>
              <a:gd name="connsiteX217" fmla="*/ 823601 w 3206208"/>
              <a:gd name="connsiteY217" fmla="*/ 299684 h 483984"/>
              <a:gd name="connsiteX218" fmla="*/ 824016 w 3206208"/>
              <a:gd name="connsiteY218" fmla="*/ 295148 h 483984"/>
              <a:gd name="connsiteX219" fmla="*/ 820302 w 3206208"/>
              <a:gd name="connsiteY219" fmla="*/ 297633 h 483984"/>
              <a:gd name="connsiteX220" fmla="*/ 800279 w 3206208"/>
              <a:gd name="connsiteY220" fmla="*/ 311830 h 483984"/>
              <a:gd name="connsiteX221" fmla="*/ 765619 w 3206208"/>
              <a:gd name="connsiteY221" fmla="*/ 340907 h 483984"/>
              <a:gd name="connsiteX222" fmla="*/ 757261 w 3206208"/>
              <a:gd name="connsiteY222" fmla="*/ 360045 h 483984"/>
              <a:gd name="connsiteX223" fmla="*/ 767097 w 3206208"/>
              <a:gd name="connsiteY223" fmla="*/ 387091 h 483984"/>
              <a:gd name="connsiteX224" fmla="*/ 794133 w 3206208"/>
              <a:gd name="connsiteY224" fmla="*/ 396928 h 483984"/>
              <a:gd name="connsiteX225" fmla="*/ 842316 w 3206208"/>
              <a:gd name="connsiteY225" fmla="*/ 382028 h 483984"/>
              <a:gd name="connsiteX226" fmla="*/ 896880 w 3206208"/>
              <a:gd name="connsiteY226" fmla="*/ 349621 h 483984"/>
              <a:gd name="connsiteX227" fmla="*/ 905324 w 3206208"/>
              <a:gd name="connsiteY227" fmla="*/ 344218 h 483984"/>
              <a:gd name="connsiteX228" fmla="*/ 905324 w 3206208"/>
              <a:gd name="connsiteY228" fmla="*/ 340553 h 483984"/>
              <a:gd name="connsiteX229" fmla="*/ 988756 w 3206208"/>
              <a:gd name="connsiteY229" fmla="*/ 247863 h 483984"/>
              <a:gd name="connsiteX230" fmla="*/ 948358 w 3206208"/>
              <a:gd name="connsiteY230" fmla="*/ 250735 h 483984"/>
              <a:gd name="connsiteX231" fmla="*/ 935735 w 3206208"/>
              <a:gd name="connsiteY231" fmla="*/ 253875 h 483984"/>
              <a:gd name="connsiteX232" fmla="*/ 926852 w 3206208"/>
              <a:gd name="connsiteY232" fmla="*/ 242988 h 483984"/>
              <a:gd name="connsiteX233" fmla="*/ 945455 w 3206208"/>
              <a:gd name="connsiteY233" fmla="*/ 203222 h 483984"/>
              <a:gd name="connsiteX234" fmla="*/ 982659 w 3206208"/>
              <a:gd name="connsiteY234" fmla="*/ 169736 h 483984"/>
              <a:gd name="connsiteX235" fmla="*/ 1040406 w 3206208"/>
              <a:gd name="connsiteY235" fmla="*/ 164153 h 483984"/>
              <a:gd name="connsiteX236" fmla="*/ 1071331 w 3206208"/>
              <a:gd name="connsiteY236" fmla="*/ 122142 h 483984"/>
              <a:gd name="connsiteX237" fmla="*/ 1108632 w 3206208"/>
              <a:gd name="connsiteY237" fmla="*/ 106963 h 483984"/>
              <a:gd name="connsiteX238" fmla="*/ 407929 w 3206208"/>
              <a:gd name="connsiteY238" fmla="*/ 43055 h 483984"/>
              <a:gd name="connsiteX239" fmla="*/ 465461 w 3206208"/>
              <a:gd name="connsiteY239" fmla="*/ 48402 h 483984"/>
              <a:gd name="connsiteX240" fmla="*/ 496059 w 3206208"/>
              <a:gd name="connsiteY240" fmla="*/ 60929 h 483984"/>
              <a:gd name="connsiteX241" fmla="*/ 504937 w 3206208"/>
              <a:gd name="connsiteY241" fmla="*/ 81514 h 483984"/>
              <a:gd name="connsiteX242" fmla="*/ 498535 w 3206208"/>
              <a:gd name="connsiteY242" fmla="*/ 118536 h 483984"/>
              <a:gd name="connsiteX243" fmla="*/ 483222 w 3206208"/>
              <a:gd name="connsiteY243" fmla="*/ 139416 h 483984"/>
              <a:gd name="connsiteX244" fmla="*/ 451016 w 3206208"/>
              <a:gd name="connsiteY244" fmla="*/ 153566 h 483984"/>
              <a:gd name="connsiteX245" fmla="*/ 422507 w 3206208"/>
              <a:gd name="connsiteY245" fmla="*/ 164469 h 483984"/>
              <a:gd name="connsiteX246" fmla="*/ 391384 w 3206208"/>
              <a:gd name="connsiteY246" fmla="*/ 182841 h 483984"/>
              <a:gd name="connsiteX247" fmla="*/ 375461 w 3206208"/>
              <a:gd name="connsiteY247" fmla="*/ 191306 h 483984"/>
              <a:gd name="connsiteX248" fmla="*/ 364070 w 3206208"/>
              <a:gd name="connsiteY248" fmla="*/ 181758 h 483984"/>
              <a:gd name="connsiteX249" fmla="*/ 376146 w 3206208"/>
              <a:gd name="connsiteY249" fmla="*/ 161640 h 483984"/>
              <a:gd name="connsiteX250" fmla="*/ 404950 w 3206208"/>
              <a:gd name="connsiteY250" fmla="*/ 140986 h 483984"/>
              <a:gd name="connsiteX251" fmla="*/ 422599 w 3206208"/>
              <a:gd name="connsiteY251" fmla="*/ 131974 h 483984"/>
              <a:gd name="connsiteX252" fmla="*/ 404564 w 3206208"/>
              <a:gd name="connsiteY252" fmla="*/ 135467 h 483984"/>
              <a:gd name="connsiteX253" fmla="*/ 254615 w 3206208"/>
              <a:gd name="connsiteY253" fmla="*/ 158013 h 483984"/>
              <a:gd name="connsiteX254" fmla="*/ 192770 w 3206208"/>
              <a:gd name="connsiteY254" fmla="*/ 203961 h 483984"/>
              <a:gd name="connsiteX255" fmla="*/ 195186 w 3206208"/>
              <a:gd name="connsiteY255" fmla="*/ 210964 h 483984"/>
              <a:gd name="connsiteX256" fmla="*/ 204139 w 3206208"/>
              <a:gd name="connsiteY256" fmla="*/ 216134 h 483984"/>
              <a:gd name="connsiteX257" fmla="*/ 278730 w 3206208"/>
              <a:gd name="connsiteY257" fmla="*/ 238112 h 483984"/>
              <a:gd name="connsiteX258" fmla="*/ 344535 w 3206208"/>
              <a:gd name="connsiteY258" fmla="*/ 262527 h 483984"/>
              <a:gd name="connsiteX259" fmla="*/ 393849 w 3206208"/>
              <a:gd name="connsiteY259" fmla="*/ 291786 h 483984"/>
              <a:gd name="connsiteX260" fmla="*/ 420198 w 3206208"/>
              <a:gd name="connsiteY260" fmla="*/ 321560 h 483984"/>
              <a:gd name="connsiteX261" fmla="*/ 428245 w 3206208"/>
              <a:gd name="connsiteY261" fmla="*/ 353316 h 483984"/>
              <a:gd name="connsiteX262" fmla="*/ 403627 w 3206208"/>
              <a:gd name="connsiteY262" fmla="*/ 418622 h 483984"/>
              <a:gd name="connsiteX263" fmla="*/ 309147 w 3206208"/>
              <a:gd name="connsiteY263" fmla="*/ 471107 h 483984"/>
              <a:gd name="connsiteX264" fmla="*/ 172141 w 3206208"/>
              <a:gd name="connsiteY264" fmla="*/ 483609 h 483984"/>
              <a:gd name="connsiteX265" fmla="*/ 87033 w 3206208"/>
              <a:gd name="connsiteY265" fmla="*/ 461647 h 483984"/>
              <a:gd name="connsiteX266" fmla="*/ 1205 w 3206208"/>
              <a:gd name="connsiteY266" fmla="*/ 394745 h 483984"/>
              <a:gd name="connsiteX267" fmla="*/ 153626 w 3206208"/>
              <a:gd name="connsiteY267" fmla="*/ 393563 h 483984"/>
              <a:gd name="connsiteX268" fmla="*/ 264800 w 3206208"/>
              <a:gd name="connsiteY268" fmla="*/ 388977 h 483984"/>
              <a:gd name="connsiteX269" fmla="*/ 326602 w 3206208"/>
              <a:gd name="connsiteY269" fmla="*/ 373306 h 483984"/>
              <a:gd name="connsiteX270" fmla="*/ 372139 w 3206208"/>
              <a:gd name="connsiteY270" fmla="*/ 348001 h 483984"/>
              <a:gd name="connsiteX271" fmla="*/ 270822 w 3206208"/>
              <a:gd name="connsiteY271" fmla="*/ 297819 h 483984"/>
              <a:gd name="connsiteX272" fmla="*/ 187626 w 3206208"/>
              <a:gd name="connsiteY272" fmla="*/ 273843 h 483984"/>
              <a:gd name="connsiteX273" fmla="*/ 138061 w 3206208"/>
              <a:gd name="connsiteY273" fmla="*/ 245886 h 483984"/>
              <a:gd name="connsiteX274" fmla="*/ 127929 w 3206208"/>
              <a:gd name="connsiteY274" fmla="*/ 220785 h 483984"/>
              <a:gd name="connsiteX275" fmla="*/ 152543 w 3206208"/>
              <a:gd name="connsiteY275" fmla="*/ 129043 h 483984"/>
              <a:gd name="connsiteX276" fmla="*/ 250291 w 3206208"/>
              <a:gd name="connsiteY276" fmla="*/ 65478 h 483984"/>
              <a:gd name="connsiteX277" fmla="*/ 407929 w 3206208"/>
              <a:gd name="connsiteY277" fmla="*/ 43055 h 483984"/>
              <a:gd name="connsiteX278" fmla="*/ 3183877 w 3206208"/>
              <a:gd name="connsiteY278" fmla="*/ 24217 h 483984"/>
              <a:gd name="connsiteX279" fmla="*/ 3206208 w 3206208"/>
              <a:gd name="connsiteY279" fmla="*/ 44513 h 483984"/>
              <a:gd name="connsiteX280" fmla="*/ 2978812 w 3206208"/>
              <a:gd name="connsiteY280" fmla="*/ 340318 h 483984"/>
              <a:gd name="connsiteX281" fmla="*/ 2978812 w 3206208"/>
              <a:gd name="connsiteY281" fmla="*/ 359241 h 483984"/>
              <a:gd name="connsiteX282" fmla="*/ 3089258 w 3206208"/>
              <a:gd name="connsiteY282" fmla="*/ 241123 h 483984"/>
              <a:gd name="connsiteX283" fmla="*/ 3162349 w 3206208"/>
              <a:gd name="connsiteY283" fmla="*/ 202504 h 483984"/>
              <a:gd name="connsiteX284" fmla="*/ 3183357 w 3206208"/>
              <a:gd name="connsiteY284" fmla="*/ 216027 h 483984"/>
              <a:gd name="connsiteX285" fmla="*/ 3190735 w 3206208"/>
              <a:gd name="connsiteY285" fmla="*/ 248367 h 483984"/>
              <a:gd name="connsiteX286" fmla="*/ 3159703 w 3206208"/>
              <a:gd name="connsiteY286" fmla="*/ 314182 h 483984"/>
              <a:gd name="connsiteX287" fmla="*/ 3078382 w 3206208"/>
              <a:gd name="connsiteY287" fmla="*/ 373139 h 483984"/>
              <a:gd name="connsiteX288" fmla="*/ 3107860 w 3206208"/>
              <a:gd name="connsiteY288" fmla="*/ 392888 h 483984"/>
              <a:gd name="connsiteX289" fmla="*/ 3133085 w 3206208"/>
              <a:gd name="connsiteY289" fmla="*/ 383207 h 483984"/>
              <a:gd name="connsiteX290" fmla="*/ 3198815 w 3206208"/>
              <a:gd name="connsiteY290" fmla="*/ 333674 h 483984"/>
              <a:gd name="connsiteX291" fmla="*/ 3198815 w 3206208"/>
              <a:gd name="connsiteY291" fmla="*/ 365199 h 483984"/>
              <a:gd name="connsiteX292" fmla="*/ 3133063 w 3206208"/>
              <a:gd name="connsiteY292" fmla="*/ 434524 h 483984"/>
              <a:gd name="connsiteX293" fmla="*/ 3086997 w 3206208"/>
              <a:gd name="connsiteY293" fmla="*/ 457054 h 483984"/>
              <a:gd name="connsiteX294" fmla="*/ 3041932 w 3206208"/>
              <a:gd name="connsiteY294" fmla="*/ 434186 h 483984"/>
              <a:gd name="connsiteX295" fmla="*/ 3010038 w 3206208"/>
              <a:gd name="connsiteY295" fmla="*/ 374307 h 483984"/>
              <a:gd name="connsiteX296" fmla="*/ 2978780 w 3206208"/>
              <a:gd name="connsiteY296" fmla="*/ 421371 h 483984"/>
              <a:gd name="connsiteX297" fmla="*/ 2953116 w 3206208"/>
              <a:gd name="connsiteY297" fmla="*/ 442930 h 483984"/>
              <a:gd name="connsiteX298" fmla="*/ 2930925 w 3206208"/>
              <a:gd name="connsiteY298" fmla="*/ 414095 h 483984"/>
              <a:gd name="connsiteX299" fmla="*/ 2930329 w 3206208"/>
              <a:gd name="connsiteY299" fmla="*/ 405064 h 483984"/>
              <a:gd name="connsiteX300" fmla="*/ 2929231 w 3206208"/>
              <a:gd name="connsiteY300" fmla="*/ 406170 h 483984"/>
              <a:gd name="connsiteX301" fmla="*/ 2843638 w 3206208"/>
              <a:gd name="connsiteY301" fmla="*/ 460418 h 483984"/>
              <a:gd name="connsiteX302" fmla="*/ 2819255 w 3206208"/>
              <a:gd name="connsiteY302" fmla="*/ 448797 h 483984"/>
              <a:gd name="connsiteX303" fmla="*/ 2813227 w 3206208"/>
              <a:gd name="connsiteY303" fmla="*/ 417899 h 483984"/>
              <a:gd name="connsiteX304" fmla="*/ 2832065 w 3206208"/>
              <a:gd name="connsiteY304" fmla="*/ 352105 h 483984"/>
              <a:gd name="connsiteX305" fmla="*/ 2768784 w 3206208"/>
              <a:gd name="connsiteY305" fmla="*/ 429429 h 483984"/>
              <a:gd name="connsiteX306" fmla="*/ 2731284 w 3206208"/>
              <a:gd name="connsiteY306" fmla="*/ 450324 h 483984"/>
              <a:gd name="connsiteX307" fmla="*/ 2693818 w 3206208"/>
              <a:gd name="connsiteY307" fmla="*/ 417936 h 483984"/>
              <a:gd name="connsiteX308" fmla="*/ 2675981 w 3206208"/>
              <a:gd name="connsiteY308" fmla="*/ 359370 h 483984"/>
              <a:gd name="connsiteX309" fmla="*/ 2692189 w 3206208"/>
              <a:gd name="connsiteY309" fmla="*/ 308080 h 483984"/>
              <a:gd name="connsiteX310" fmla="*/ 2756139 w 3206208"/>
              <a:gd name="connsiteY310" fmla="*/ 248742 h 483984"/>
              <a:gd name="connsiteX311" fmla="*/ 2837471 w 3206208"/>
              <a:gd name="connsiteY311" fmla="*/ 200205 h 483984"/>
              <a:gd name="connsiteX312" fmla="*/ 2895437 w 3206208"/>
              <a:gd name="connsiteY312" fmla="*/ 186355 h 483984"/>
              <a:gd name="connsiteX313" fmla="*/ 2916799 w 3206208"/>
              <a:gd name="connsiteY313" fmla="*/ 199718 h 483984"/>
              <a:gd name="connsiteX314" fmla="*/ 2926513 w 3206208"/>
              <a:gd name="connsiteY314" fmla="*/ 223474 h 483984"/>
              <a:gd name="connsiteX315" fmla="*/ 2906335 w 3206208"/>
              <a:gd name="connsiteY315" fmla="*/ 242602 h 483984"/>
              <a:gd name="connsiteX316" fmla="*/ 2919794 w 3206208"/>
              <a:gd name="connsiteY316" fmla="*/ 273934 h 483984"/>
              <a:gd name="connsiteX317" fmla="*/ 2902253 w 3206208"/>
              <a:gd name="connsiteY317" fmla="*/ 307710 h 483984"/>
              <a:gd name="connsiteX318" fmla="*/ 2879460 w 3206208"/>
              <a:gd name="connsiteY318" fmla="*/ 340307 h 483984"/>
              <a:gd name="connsiteX319" fmla="*/ 2875388 w 3206208"/>
              <a:gd name="connsiteY319" fmla="*/ 360045 h 483984"/>
              <a:gd name="connsiteX320" fmla="*/ 2888044 w 3206208"/>
              <a:gd name="connsiteY320" fmla="*/ 378765 h 483984"/>
              <a:gd name="connsiteX321" fmla="*/ 2919824 w 3206208"/>
              <a:gd name="connsiteY321" fmla="*/ 367661 h 483984"/>
              <a:gd name="connsiteX322" fmla="*/ 2937199 w 3206208"/>
              <a:gd name="connsiteY322" fmla="*/ 357004 h 483984"/>
              <a:gd name="connsiteX323" fmla="*/ 2952345 w 3206208"/>
              <a:gd name="connsiteY323" fmla="*/ 289295 h 483984"/>
              <a:gd name="connsiteX324" fmla="*/ 3033537 w 3206208"/>
              <a:gd name="connsiteY324" fmla="*/ 165519 h 483984"/>
              <a:gd name="connsiteX325" fmla="*/ 3126929 w 3206208"/>
              <a:gd name="connsiteY325" fmla="*/ 57929 h 483984"/>
              <a:gd name="connsiteX326" fmla="*/ 3183877 w 3206208"/>
              <a:gd name="connsiteY326" fmla="*/ 24217 h 483984"/>
              <a:gd name="connsiteX327" fmla="*/ 2156460 w 3206208"/>
              <a:gd name="connsiteY327" fmla="*/ 0 h 483984"/>
              <a:gd name="connsiteX328" fmla="*/ 2254594 w 3206208"/>
              <a:gd name="connsiteY328" fmla="*/ 24201 h 483984"/>
              <a:gd name="connsiteX329" fmla="*/ 2287105 w 3206208"/>
              <a:gd name="connsiteY329" fmla="*/ 84214 h 483984"/>
              <a:gd name="connsiteX330" fmla="*/ 2227639 w 3206208"/>
              <a:gd name="connsiteY330" fmla="*/ 171798 h 483984"/>
              <a:gd name="connsiteX331" fmla="*/ 2032031 w 3206208"/>
              <a:gd name="connsiteY331" fmla="*/ 228650 h 483984"/>
              <a:gd name="connsiteX332" fmla="*/ 2018668 w 3206208"/>
              <a:gd name="connsiteY332" fmla="*/ 236987 h 483984"/>
              <a:gd name="connsiteX333" fmla="*/ 2153128 w 3206208"/>
              <a:gd name="connsiteY333" fmla="*/ 268480 h 483984"/>
              <a:gd name="connsiteX334" fmla="*/ 2199644 w 3206208"/>
              <a:gd name="connsiteY334" fmla="*/ 330448 h 483984"/>
              <a:gd name="connsiteX335" fmla="*/ 2165006 w 3206208"/>
              <a:gd name="connsiteY335" fmla="*/ 391602 h 483984"/>
              <a:gd name="connsiteX336" fmla="*/ 2076538 w 3206208"/>
              <a:gd name="connsiteY336" fmla="*/ 441880 h 483984"/>
              <a:gd name="connsiteX337" fmla="*/ 1976824 w 3206208"/>
              <a:gd name="connsiteY337" fmla="*/ 461768 h 483984"/>
              <a:gd name="connsiteX338" fmla="*/ 1893890 w 3206208"/>
              <a:gd name="connsiteY338" fmla="*/ 441339 h 483984"/>
              <a:gd name="connsiteX339" fmla="*/ 1864342 w 3206208"/>
              <a:gd name="connsiteY339" fmla="*/ 386288 h 483984"/>
              <a:gd name="connsiteX340" fmla="*/ 1882682 w 3206208"/>
              <a:gd name="connsiteY340" fmla="*/ 328734 h 483984"/>
              <a:gd name="connsiteX341" fmla="*/ 1934315 w 3206208"/>
              <a:gd name="connsiteY341" fmla="*/ 264269 h 483984"/>
              <a:gd name="connsiteX342" fmla="*/ 1885194 w 3206208"/>
              <a:gd name="connsiteY342" fmla="*/ 232218 h 483984"/>
              <a:gd name="connsiteX343" fmla="*/ 1899795 w 3206208"/>
              <a:gd name="connsiteY343" fmla="*/ 210005 h 483984"/>
              <a:gd name="connsiteX344" fmla="*/ 1984367 w 3206208"/>
              <a:gd name="connsiteY344" fmla="*/ 196889 h 483984"/>
              <a:gd name="connsiteX345" fmla="*/ 2116759 w 3206208"/>
              <a:gd name="connsiteY345" fmla="*/ 104949 h 483984"/>
              <a:gd name="connsiteX346" fmla="*/ 2128332 w 3206208"/>
              <a:gd name="connsiteY346" fmla="*/ 113136 h 483984"/>
              <a:gd name="connsiteX347" fmla="*/ 2107051 w 3206208"/>
              <a:gd name="connsiteY347" fmla="*/ 141961 h 483984"/>
              <a:gd name="connsiteX348" fmla="*/ 2058359 w 3206208"/>
              <a:gd name="connsiteY348" fmla="*/ 187684 h 483984"/>
              <a:gd name="connsiteX349" fmla="*/ 2225619 w 3206208"/>
              <a:gd name="connsiteY349" fmla="*/ 115825 h 483984"/>
              <a:gd name="connsiteX350" fmla="*/ 2148381 w 3206208"/>
              <a:gd name="connsiteY350" fmla="*/ 82317 h 483984"/>
              <a:gd name="connsiteX351" fmla="*/ 2035535 w 3206208"/>
              <a:gd name="connsiteY351" fmla="*/ 97689 h 483984"/>
              <a:gd name="connsiteX352" fmla="*/ 1991099 w 3206208"/>
              <a:gd name="connsiteY352" fmla="*/ 109574 h 483984"/>
              <a:gd name="connsiteX353" fmla="*/ 1978444 w 3206208"/>
              <a:gd name="connsiteY353" fmla="*/ 113771 h 483984"/>
              <a:gd name="connsiteX354" fmla="*/ 1988783 w 3206208"/>
              <a:gd name="connsiteY354" fmla="*/ 118871 h 483984"/>
              <a:gd name="connsiteX355" fmla="*/ 1992426 w 3206208"/>
              <a:gd name="connsiteY355" fmla="*/ 127270 h 483984"/>
              <a:gd name="connsiteX356" fmla="*/ 1940498 w 3206208"/>
              <a:gd name="connsiteY356" fmla="*/ 153105 h 483984"/>
              <a:gd name="connsiteX357" fmla="*/ 1869860 w 3206208"/>
              <a:gd name="connsiteY357" fmla="*/ 169114 h 483984"/>
              <a:gd name="connsiteX358" fmla="*/ 1850883 w 3206208"/>
              <a:gd name="connsiteY358" fmla="*/ 150137 h 483984"/>
              <a:gd name="connsiteX359" fmla="*/ 1866555 w 3206208"/>
              <a:gd name="connsiteY359" fmla="*/ 112675 h 483984"/>
              <a:gd name="connsiteX360" fmla="*/ 1899082 w 3206208"/>
              <a:gd name="connsiteY360" fmla="*/ 68993 h 483984"/>
              <a:gd name="connsiteX361" fmla="*/ 1926900 w 3206208"/>
              <a:gd name="connsiteY361" fmla="*/ 45627 h 483984"/>
              <a:gd name="connsiteX362" fmla="*/ 1986451 w 3206208"/>
              <a:gd name="connsiteY362" fmla="*/ 27534 h 483984"/>
              <a:gd name="connsiteX363" fmla="*/ 2078301 w 3206208"/>
              <a:gd name="connsiteY363" fmla="*/ 7094 h 483984"/>
              <a:gd name="connsiteX364" fmla="*/ 2156460 w 3206208"/>
              <a:gd name="connsiteY364" fmla="*/ 0 h 483984"/>
              <a:gd name="connsiteX0" fmla="*/ 1996347 w 3206208"/>
              <a:gd name="connsiteY0" fmla="*/ 271373 h 483984"/>
              <a:gd name="connsiteX1" fmla="*/ 1953271 w 3206208"/>
              <a:gd name="connsiteY1" fmla="*/ 324292 h 483984"/>
              <a:gd name="connsiteX2" fmla="*/ 1945341 w 3206208"/>
              <a:gd name="connsiteY2" fmla="*/ 344572 h 483984"/>
              <a:gd name="connsiteX3" fmla="*/ 1957793 w 3206208"/>
              <a:gd name="connsiteY3" fmla="*/ 367948 h 483984"/>
              <a:gd name="connsiteX4" fmla="*/ 1999702 w 3206208"/>
              <a:gd name="connsiteY4" fmla="*/ 380115 h 483984"/>
              <a:gd name="connsiteX5" fmla="*/ 2087639 w 3206208"/>
              <a:gd name="connsiteY5" fmla="*/ 359188 h 483984"/>
              <a:gd name="connsiteX6" fmla="*/ 2130764 w 3206208"/>
              <a:gd name="connsiteY6" fmla="*/ 316990 h 483984"/>
              <a:gd name="connsiteX7" fmla="*/ 2102823 w 3206208"/>
              <a:gd name="connsiteY7" fmla="*/ 293174 h 483984"/>
              <a:gd name="connsiteX8" fmla="*/ 1996347 w 3206208"/>
              <a:gd name="connsiteY8" fmla="*/ 271373 h 483984"/>
              <a:gd name="connsiteX9" fmla="*/ 3130905 w 3206208"/>
              <a:gd name="connsiteY9" fmla="*/ 267214 h 483984"/>
              <a:gd name="connsiteX10" fmla="*/ 3127111 w 3206208"/>
              <a:gd name="connsiteY10" fmla="*/ 268049 h 483984"/>
              <a:gd name="connsiteX11" fmla="*/ 3094664 w 3206208"/>
              <a:gd name="connsiteY11" fmla="*/ 288909 h 483984"/>
              <a:gd name="connsiteX12" fmla="*/ 3038016 w 3206208"/>
              <a:gd name="connsiteY12" fmla="*/ 339075 h 483984"/>
              <a:gd name="connsiteX13" fmla="*/ 3061965 w 3206208"/>
              <a:gd name="connsiteY13" fmla="*/ 350497 h 483984"/>
              <a:gd name="connsiteX14" fmla="*/ 3111868 w 3206208"/>
              <a:gd name="connsiteY14" fmla="*/ 302909 h 483984"/>
              <a:gd name="connsiteX15" fmla="*/ 3130061 w 3206208"/>
              <a:gd name="connsiteY15" fmla="*/ 271861 h 483984"/>
              <a:gd name="connsiteX16" fmla="*/ 3130905 w 3206208"/>
              <a:gd name="connsiteY16" fmla="*/ 267214 h 483984"/>
              <a:gd name="connsiteX17" fmla="*/ 1375839 w 3206208"/>
              <a:gd name="connsiteY17" fmla="*/ 260604 h 483984"/>
              <a:gd name="connsiteX18" fmla="*/ 1325202 w 3206208"/>
              <a:gd name="connsiteY18" fmla="*/ 299620 h 483984"/>
              <a:gd name="connsiteX19" fmla="*/ 1289595 w 3206208"/>
              <a:gd name="connsiteY19" fmla="*/ 346613 h 483984"/>
              <a:gd name="connsiteX20" fmla="*/ 1283931 w 3206208"/>
              <a:gd name="connsiteY20" fmla="*/ 377533 h 483984"/>
              <a:gd name="connsiteX21" fmla="*/ 1288914 w 3206208"/>
              <a:gd name="connsiteY21" fmla="*/ 388388 h 483984"/>
              <a:gd name="connsiteX22" fmla="*/ 1302641 w 3206208"/>
              <a:gd name="connsiteY22" fmla="*/ 392888 h 483984"/>
              <a:gd name="connsiteX23" fmla="*/ 1347582 w 3206208"/>
              <a:gd name="connsiteY23" fmla="*/ 373311 h 483984"/>
              <a:gd name="connsiteX24" fmla="*/ 1341527 w 3206208"/>
              <a:gd name="connsiteY24" fmla="*/ 346586 h 483984"/>
              <a:gd name="connsiteX25" fmla="*/ 1375839 w 3206208"/>
              <a:gd name="connsiteY25" fmla="*/ 260604 h 483984"/>
              <a:gd name="connsiteX26" fmla="*/ 2875795 w 3206208"/>
              <a:gd name="connsiteY26" fmla="*/ 252535 h 483984"/>
              <a:gd name="connsiteX27" fmla="*/ 2770627 w 3206208"/>
              <a:gd name="connsiteY27" fmla="*/ 313443 h 483984"/>
              <a:gd name="connsiteX28" fmla="*/ 2731414 w 3206208"/>
              <a:gd name="connsiteY28" fmla="*/ 368114 h 483984"/>
              <a:gd name="connsiteX29" fmla="*/ 2738014 w 3206208"/>
              <a:gd name="connsiteY29" fmla="*/ 385495 h 483984"/>
              <a:gd name="connsiteX30" fmla="*/ 2779826 w 3206208"/>
              <a:gd name="connsiteY30" fmla="*/ 359316 h 483984"/>
              <a:gd name="connsiteX31" fmla="*/ 2875795 w 3206208"/>
              <a:gd name="connsiteY31" fmla="*/ 252535 h 483984"/>
              <a:gd name="connsiteX32" fmla="*/ 2589008 w 3206208"/>
              <a:gd name="connsiteY32" fmla="*/ 246481 h 483984"/>
              <a:gd name="connsiteX33" fmla="*/ 2547318 w 3206208"/>
              <a:gd name="connsiteY33" fmla="*/ 272788 h 483984"/>
              <a:gd name="connsiteX34" fmla="*/ 2511769 w 3206208"/>
              <a:gd name="connsiteY34" fmla="*/ 324255 h 483984"/>
              <a:gd name="connsiteX35" fmla="*/ 2567303 w 3206208"/>
              <a:gd name="connsiteY35" fmla="*/ 282791 h 483984"/>
              <a:gd name="connsiteX36" fmla="*/ 2589554 w 3206208"/>
              <a:gd name="connsiteY36" fmla="*/ 247017 h 483984"/>
              <a:gd name="connsiteX37" fmla="*/ 2589008 w 3206208"/>
              <a:gd name="connsiteY37" fmla="*/ 246481 h 483984"/>
              <a:gd name="connsiteX38" fmla="*/ 636382 w 3206208"/>
              <a:gd name="connsiteY38" fmla="*/ 246481 h 483984"/>
              <a:gd name="connsiteX39" fmla="*/ 594693 w 3206208"/>
              <a:gd name="connsiteY39" fmla="*/ 272788 h 483984"/>
              <a:gd name="connsiteX40" fmla="*/ 559144 w 3206208"/>
              <a:gd name="connsiteY40" fmla="*/ 324255 h 483984"/>
              <a:gd name="connsiteX41" fmla="*/ 614678 w 3206208"/>
              <a:gd name="connsiteY41" fmla="*/ 282791 h 483984"/>
              <a:gd name="connsiteX42" fmla="*/ 636929 w 3206208"/>
              <a:gd name="connsiteY42" fmla="*/ 247017 h 483984"/>
              <a:gd name="connsiteX43" fmla="*/ 636382 w 3206208"/>
              <a:gd name="connsiteY43" fmla="*/ 246481 h 483984"/>
              <a:gd name="connsiteX44" fmla="*/ 654556 w 3206208"/>
              <a:gd name="connsiteY44" fmla="*/ 197114 h 483984"/>
              <a:gd name="connsiteX45" fmla="*/ 684774 w 3206208"/>
              <a:gd name="connsiteY45" fmla="*/ 206249 h 483984"/>
              <a:gd name="connsiteX46" fmla="*/ 696390 w 3206208"/>
              <a:gd name="connsiteY46" fmla="*/ 231543 h 483984"/>
              <a:gd name="connsiteX47" fmla="*/ 555779 w 3206208"/>
              <a:gd name="connsiteY47" fmla="*/ 357302 h 483984"/>
              <a:gd name="connsiteX48" fmla="*/ 555779 w 3206208"/>
              <a:gd name="connsiteY48" fmla="*/ 360720 h 483984"/>
              <a:gd name="connsiteX49" fmla="*/ 563071 w 3206208"/>
              <a:gd name="connsiteY49" fmla="*/ 386952 h 483984"/>
              <a:gd name="connsiteX50" fmla="*/ 583233 w 3206208"/>
              <a:gd name="connsiteY50" fmla="*/ 395589 h 483984"/>
              <a:gd name="connsiteX51" fmla="*/ 630146 w 3206208"/>
              <a:gd name="connsiteY51" fmla="*/ 380469 h 483984"/>
              <a:gd name="connsiteX52" fmla="*/ 699754 w 3206208"/>
              <a:gd name="connsiteY52" fmla="*/ 333674 h 483984"/>
              <a:gd name="connsiteX53" fmla="*/ 699754 w 3206208"/>
              <a:gd name="connsiteY53" fmla="*/ 363185 h 483984"/>
              <a:gd name="connsiteX54" fmla="*/ 557001 w 3206208"/>
              <a:gd name="connsiteY54" fmla="*/ 459743 h 483984"/>
              <a:gd name="connsiteX55" fmla="*/ 505325 w 3206208"/>
              <a:gd name="connsiteY55" fmla="*/ 433581 h 483984"/>
              <a:gd name="connsiteX56" fmla="*/ 486899 w 3206208"/>
              <a:gd name="connsiteY56" fmla="*/ 364749 h 483984"/>
              <a:gd name="connsiteX57" fmla="*/ 512912 w 3206208"/>
              <a:gd name="connsiteY57" fmla="*/ 289820 h 483984"/>
              <a:gd name="connsiteX58" fmla="*/ 580886 w 3206208"/>
              <a:gd name="connsiteY58" fmla="*/ 224042 h 483984"/>
              <a:gd name="connsiteX59" fmla="*/ 654556 w 3206208"/>
              <a:gd name="connsiteY59" fmla="*/ 197114 h 483984"/>
              <a:gd name="connsiteX60" fmla="*/ 2310835 w 3206208"/>
              <a:gd name="connsiteY60" fmla="*/ 191735 h 483984"/>
              <a:gd name="connsiteX61" fmla="*/ 2325772 w 3206208"/>
              <a:gd name="connsiteY61" fmla="*/ 203672 h 483984"/>
              <a:gd name="connsiteX62" fmla="*/ 2315678 w 3206208"/>
              <a:gd name="connsiteY62" fmla="*/ 219981 h 483984"/>
              <a:gd name="connsiteX63" fmla="*/ 2394266 w 3206208"/>
              <a:gd name="connsiteY63" fmla="*/ 209898 h 483984"/>
              <a:gd name="connsiteX64" fmla="*/ 2409740 w 3206208"/>
              <a:gd name="connsiteY64" fmla="*/ 213927 h 483984"/>
              <a:gd name="connsiteX65" fmla="*/ 2419046 w 3206208"/>
              <a:gd name="connsiteY65" fmla="*/ 228061 h 483984"/>
              <a:gd name="connsiteX66" fmla="*/ 2423317 w 3206208"/>
              <a:gd name="connsiteY66" fmla="*/ 248367 h 483984"/>
              <a:gd name="connsiteX67" fmla="*/ 2418698 w 3206208"/>
              <a:gd name="connsiteY67" fmla="*/ 267832 h 483984"/>
              <a:gd name="connsiteX68" fmla="*/ 2394481 w 3206208"/>
              <a:gd name="connsiteY68" fmla="*/ 296137 h 483984"/>
              <a:gd name="connsiteX69" fmla="*/ 2366834 w 3206208"/>
              <a:gd name="connsiteY69" fmla="*/ 334306 h 483984"/>
              <a:gd name="connsiteX70" fmla="*/ 2355368 w 3206208"/>
              <a:gd name="connsiteY70" fmla="*/ 365424 h 483984"/>
              <a:gd name="connsiteX71" fmla="*/ 2367349 w 3206208"/>
              <a:gd name="connsiteY71" fmla="*/ 374725 h 483984"/>
              <a:gd name="connsiteX72" fmla="*/ 2444180 w 3206208"/>
              <a:gd name="connsiteY72" fmla="*/ 332999 h 483984"/>
              <a:gd name="connsiteX73" fmla="*/ 2444180 w 3206208"/>
              <a:gd name="connsiteY73" fmla="*/ 338426 h 483984"/>
              <a:gd name="connsiteX74" fmla="*/ 2446027 w 3206208"/>
              <a:gd name="connsiteY74" fmla="*/ 327977 h 483984"/>
              <a:gd name="connsiteX75" fmla="*/ 2465537 w 3206208"/>
              <a:gd name="connsiteY75" fmla="*/ 289820 h 483984"/>
              <a:gd name="connsiteX76" fmla="*/ 2533511 w 3206208"/>
              <a:gd name="connsiteY76" fmla="*/ 224042 h 483984"/>
              <a:gd name="connsiteX77" fmla="*/ 2607181 w 3206208"/>
              <a:gd name="connsiteY77" fmla="*/ 197114 h 483984"/>
              <a:gd name="connsiteX78" fmla="*/ 2637400 w 3206208"/>
              <a:gd name="connsiteY78" fmla="*/ 206249 h 483984"/>
              <a:gd name="connsiteX79" fmla="*/ 2649015 w 3206208"/>
              <a:gd name="connsiteY79" fmla="*/ 231543 h 483984"/>
              <a:gd name="connsiteX80" fmla="*/ 2508404 w 3206208"/>
              <a:gd name="connsiteY80" fmla="*/ 357302 h 483984"/>
              <a:gd name="connsiteX81" fmla="*/ 2508404 w 3206208"/>
              <a:gd name="connsiteY81" fmla="*/ 360720 h 483984"/>
              <a:gd name="connsiteX82" fmla="*/ 2515696 w 3206208"/>
              <a:gd name="connsiteY82" fmla="*/ 386952 h 483984"/>
              <a:gd name="connsiteX83" fmla="*/ 2535858 w 3206208"/>
              <a:gd name="connsiteY83" fmla="*/ 395589 h 483984"/>
              <a:gd name="connsiteX84" fmla="*/ 2582771 w 3206208"/>
              <a:gd name="connsiteY84" fmla="*/ 380469 h 483984"/>
              <a:gd name="connsiteX85" fmla="*/ 2652379 w 3206208"/>
              <a:gd name="connsiteY85" fmla="*/ 333674 h 483984"/>
              <a:gd name="connsiteX86" fmla="*/ 2652379 w 3206208"/>
              <a:gd name="connsiteY86" fmla="*/ 363185 h 483984"/>
              <a:gd name="connsiteX87" fmla="*/ 2509626 w 3206208"/>
              <a:gd name="connsiteY87" fmla="*/ 459743 h 483984"/>
              <a:gd name="connsiteX88" fmla="*/ 2457950 w 3206208"/>
              <a:gd name="connsiteY88" fmla="*/ 433581 h 483984"/>
              <a:gd name="connsiteX89" fmla="*/ 2440676 w 3206208"/>
              <a:gd name="connsiteY89" fmla="*/ 385052 h 483984"/>
              <a:gd name="connsiteX90" fmla="*/ 2439780 w 3206208"/>
              <a:gd name="connsiteY90" fmla="*/ 369254 h 483984"/>
              <a:gd name="connsiteX91" fmla="*/ 2414972 w 3206208"/>
              <a:gd name="connsiteY91" fmla="*/ 395137 h 483984"/>
              <a:gd name="connsiteX92" fmla="*/ 2384954 w 3206208"/>
              <a:gd name="connsiteY92" fmla="*/ 423037 h 483984"/>
              <a:gd name="connsiteX93" fmla="*/ 2332362 w 3206208"/>
              <a:gd name="connsiteY93" fmla="*/ 449649 h 483984"/>
              <a:gd name="connsiteX94" fmla="*/ 2303028 w 3206208"/>
              <a:gd name="connsiteY94" fmla="*/ 432386 h 483984"/>
              <a:gd name="connsiteX95" fmla="*/ 2293218 w 3206208"/>
              <a:gd name="connsiteY95" fmla="*/ 393681 h 483984"/>
              <a:gd name="connsiteX96" fmla="*/ 2309174 w 3206208"/>
              <a:gd name="connsiteY96" fmla="*/ 341287 h 483984"/>
              <a:gd name="connsiteX97" fmla="*/ 2353097 w 3206208"/>
              <a:gd name="connsiteY97" fmla="*/ 286847 h 483984"/>
              <a:gd name="connsiteX98" fmla="*/ 2299872 w 3206208"/>
              <a:gd name="connsiteY98" fmla="*/ 298441 h 483984"/>
              <a:gd name="connsiteX99" fmla="*/ 2229299 w 3206208"/>
              <a:gd name="connsiteY99" fmla="*/ 372957 h 483984"/>
              <a:gd name="connsiteX100" fmla="*/ 2229299 w 3206208"/>
              <a:gd name="connsiteY100" fmla="*/ 342525 h 483984"/>
              <a:gd name="connsiteX101" fmla="*/ 2256217 w 3206208"/>
              <a:gd name="connsiteY101" fmla="*/ 313228 h 483984"/>
              <a:gd name="connsiteX102" fmla="*/ 2236029 w 3206208"/>
              <a:gd name="connsiteY102" fmla="*/ 284018 h 483984"/>
              <a:gd name="connsiteX103" fmla="*/ 2264318 w 3206208"/>
              <a:gd name="connsiteY103" fmla="*/ 225751 h 483984"/>
              <a:gd name="connsiteX104" fmla="*/ 2310835 w 3206208"/>
              <a:gd name="connsiteY104" fmla="*/ 191735 h 483984"/>
              <a:gd name="connsiteX105" fmla="*/ 1253850 w 3206208"/>
              <a:gd name="connsiteY105" fmla="*/ 115707 h 483984"/>
              <a:gd name="connsiteX106" fmla="*/ 1275249 w 3206208"/>
              <a:gd name="connsiteY106" fmla="*/ 124033 h 483984"/>
              <a:gd name="connsiteX107" fmla="*/ 1283575 w 3206208"/>
              <a:gd name="connsiteY107" fmla="*/ 144757 h 483984"/>
              <a:gd name="connsiteX108" fmla="*/ 1268707 w 3206208"/>
              <a:gd name="connsiteY108" fmla="*/ 180987 h 483984"/>
              <a:gd name="connsiteX109" fmla="*/ 1233662 w 3206208"/>
              <a:gd name="connsiteY109" fmla="*/ 200061 h 483984"/>
              <a:gd name="connsiteX110" fmla="*/ 1212531 w 3206208"/>
              <a:gd name="connsiteY110" fmla="*/ 191686 h 483984"/>
              <a:gd name="connsiteX111" fmla="*/ 1204601 w 3206208"/>
              <a:gd name="connsiteY111" fmla="*/ 171000 h 483984"/>
              <a:gd name="connsiteX112" fmla="*/ 1220433 w 3206208"/>
              <a:gd name="connsiteY112" fmla="*/ 134931 h 483984"/>
              <a:gd name="connsiteX113" fmla="*/ 1253850 w 3206208"/>
              <a:gd name="connsiteY113" fmla="*/ 115707 h 483984"/>
              <a:gd name="connsiteX114" fmla="*/ 1108632 w 3206208"/>
              <a:gd name="connsiteY114" fmla="*/ 106963 h 483984"/>
              <a:gd name="connsiteX115" fmla="*/ 1133653 w 3206208"/>
              <a:gd name="connsiteY115" fmla="*/ 121215 h 483984"/>
              <a:gd name="connsiteX116" fmla="*/ 1118276 w 3206208"/>
              <a:gd name="connsiteY116" fmla="*/ 146708 h 483984"/>
              <a:gd name="connsiteX117" fmla="*/ 1098002 w 3206208"/>
              <a:gd name="connsiteY117" fmla="*/ 166467 h 483984"/>
              <a:gd name="connsiteX118" fmla="*/ 1131639 w 3206208"/>
              <a:gd name="connsiteY118" fmla="*/ 171686 h 483984"/>
              <a:gd name="connsiteX119" fmla="*/ 1080793 w 3206208"/>
              <a:gd name="connsiteY119" fmla="*/ 253875 h 483984"/>
              <a:gd name="connsiteX120" fmla="*/ 1037534 w 3206208"/>
              <a:gd name="connsiteY120" fmla="*/ 250510 h 483984"/>
              <a:gd name="connsiteX121" fmla="*/ 997425 w 3206208"/>
              <a:gd name="connsiteY121" fmla="*/ 323880 h 483984"/>
              <a:gd name="connsiteX122" fmla="*/ 986324 w 3206208"/>
              <a:gd name="connsiteY122" fmla="*/ 373504 h 483984"/>
              <a:gd name="connsiteX123" fmla="*/ 997629 w 3206208"/>
              <a:gd name="connsiteY123" fmla="*/ 388184 h 483984"/>
              <a:gd name="connsiteX124" fmla="*/ 1091272 w 3206208"/>
              <a:gd name="connsiteY124" fmla="*/ 332999 h 483984"/>
              <a:gd name="connsiteX125" fmla="*/ 1091272 w 3206208"/>
              <a:gd name="connsiteY125" fmla="*/ 357633 h 483984"/>
              <a:gd name="connsiteX126" fmla="*/ 1100150 w 3206208"/>
              <a:gd name="connsiteY126" fmla="*/ 314056 h 483984"/>
              <a:gd name="connsiteX127" fmla="*/ 1129903 w 3206208"/>
              <a:gd name="connsiteY127" fmla="*/ 263197 h 483984"/>
              <a:gd name="connsiteX128" fmla="*/ 1204729 w 3206208"/>
              <a:gd name="connsiteY128" fmla="*/ 211248 h 483984"/>
              <a:gd name="connsiteX129" fmla="*/ 1231776 w 3206208"/>
              <a:gd name="connsiteY129" fmla="*/ 232893 h 483984"/>
              <a:gd name="connsiteX130" fmla="*/ 1221028 w 3206208"/>
              <a:gd name="connsiteY130" fmla="*/ 262602 h 483984"/>
              <a:gd name="connsiteX131" fmla="*/ 1179280 w 3206208"/>
              <a:gd name="connsiteY131" fmla="*/ 316540 h 483984"/>
              <a:gd name="connsiteX132" fmla="*/ 1153680 w 3206208"/>
              <a:gd name="connsiteY132" fmla="*/ 344411 h 483984"/>
              <a:gd name="connsiteX133" fmla="*/ 1149694 w 3206208"/>
              <a:gd name="connsiteY133" fmla="*/ 359370 h 483984"/>
              <a:gd name="connsiteX134" fmla="*/ 1156472 w 3206208"/>
              <a:gd name="connsiteY134" fmla="*/ 375615 h 483984"/>
              <a:gd name="connsiteX135" fmla="*/ 1174458 w 3206208"/>
              <a:gd name="connsiteY135" fmla="*/ 382130 h 483984"/>
              <a:gd name="connsiteX136" fmla="*/ 1205935 w 3206208"/>
              <a:gd name="connsiteY136" fmla="*/ 371029 h 483984"/>
              <a:gd name="connsiteX137" fmla="*/ 1229337 w 3206208"/>
              <a:gd name="connsiteY137" fmla="*/ 356139 h 483984"/>
              <a:gd name="connsiteX138" fmla="*/ 1229717 w 3206208"/>
              <a:gd name="connsiteY138" fmla="*/ 355890 h 483984"/>
              <a:gd name="connsiteX139" fmla="*/ 1229174 w 3206208"/>
              <a:gd name="connsiteY139" fmla="*/ 351976 h 483984"/>
              <a:gd name="connsiteX140" fmla="*/ 1253606 w 3206208"/>
              <a:gd name="connsiteY140" fmla="*/ 285448 h 483984"/>
              <a:gd name="connsiteX141" fmla="*/ 1315521 w 3206208"/>
              <a:gd name="connsiteY141" fmla="*/ 225323 h 483984"/>
              <a:gd name="connsiteX142" fmla="*/ 1382697 w 3206208"/>
              <a:gd name="connsiteY142" fmla="*/ 201154 h 483984"/>
              <a:gd name="connsiteX143" fmla="*/ 1408870 w 3206208"/>
              <a:gd name="connsiteY143" fmla="*/ 207615 h 483984"/>
              <a:gd name="connsiteX144" fmla="*/ 1420502 w 3206208"/>
              <a:gd name="connsiteY144" fmla="*/ 225489 h 483984"/>
              <a:gd name="connsiteX145" fmla="*/ 1413108 w 3206208"/>
              <a:gd name="connsiteY145" fmla="*/ 237673 h 483984"/>
              <a:gd name="connsiteX146" fmla="*/ 1429438 w 3206208"/>
              <a:gd name="connsiteY146" fmla="*/ 247311 h 483984"/>
              <a:gd name="connsiteX147" fmla="*/ 1434636 w 3206208"/>
              <a:gd name="connsiteY147" fmla="*/ 270570 h 483984"/>
              <a:gd name="connsiteX148" fmla="*/ 1407054 w 3206208"/>
              <a:gd name="connsiteY148" fmla="*/ 355041 h 483984"/>
              <a:gd name="connsiteX149" fmla="*/ 1408634 w 3206208"/>
              <a:gd name="connsiteY149" fmla="*/ 355293 h 483984"/>
              <a:gd name="connsiteX150" fmla="*/ 1412085 w 3206208"/>
              <a:gd name="connsiteY150" fmla="*/ 363324 h 483984"/>
              <a:gd name="connsiteX151" fmla="*/ 1413108 w 3206208"/>
              <a:gd name="connsiteY151" fmla="*/ 369593 h 483984"/>
              <a:gd name="connsiteX152" fmla="*/ 1439394 w 3206208"/>
              <a:gd name="connsiteY152" fmla="*/ 345127 h 483984"/>
              <a:gd name="connsiteX153" fmla="*/ 1455877 w 3206208"/>
              <a:gd name="connsiteY153" fmla="*/ 334087 h 483984"/>
              <a:gd name="connsiteX154" fmla="*/ 1456977 w 3206208"/>
              <a:gd name="connsiteY154" fmla="*/ 329629 h 483984"/>
              <a:gd name="connsiteX155" fmla="*/ 1482196 w 3206208"/>
              <a:gd name="connsiteY155" fmla="*/ 286884 h 483984"/>
              <a:gd name="connsiteX156" fmla="*/ 1517890 w 3206208"/>
              <a:gd name="connsiteY156" fmla="*/ 243089 h 483984"/>
              <a:gd name="connsiteX157" fmla="*/ 1552662 w 3206208"/>
              <a:gd name="connsiteY157" fmla="*/ 229411 h 483984"/>
              <a:gd name="connsiteX158" fmla="*/ 1572379 w 3206208"/>
              <a:gd name="connsiteY158" fmla="*/ 235524 h 483984"/>
              <a:gd name="connsiteX159" fmla="*/ 1580373 w 3206208"/>
              <a:gd name="connsiteY159" fmla="*/ 250381 h 483984"/>
              <a:gd name="connsiteX160" fmla="*/ 1573172 w 3206208"/>
              <a:gd name="connsiteY160" fmla="*/ 267098 h 483984"/>
              <a:gd name="connsiteX161" fmla="*/ 1561738 w 3206208"/>
              <a:gd name="connsiteY161" fmla="*/ 279881 h 483984"/>
              <a:gd name="connsiteX162" fmla="*/ 1511750 w 3206208"/>
              <a:gd name="connsiteY162" fmla="*/ 349951 h 483984"/>
              <a:gd name="connsiteX163" fmla="*/ 1510946 w 3206208"/>
              <a:gd name="connsiteY163" fmla="*/ 353198 h 483984"/>
              <a:gd name="connsiteX164" fmla="*/ 1521169 w 3206208"/>
              <a:gd name="connsiteY164" fmla="*/ 342632 h 483984"/>
              <a:gd name="connsiteX165" fmla="*/ 1626755 w 3206208"/>
              <a:gd name="connsiteY165" fmla="*/ 237721 h 483984"/>
              <a:gd name="connsiteX166" fmla="*/ 1682504 w 3206208"/>
              <a:gd name="connsiteY166" fmla="*/ 209223 h 483984"/>
              <a:gd name="connsiteX167" fmla="*/ 1698957 w 3206208"/>
              <a:gd name="connsiteY167" fmla="*/ 228061 h 483984"/>
              <a:gd name="connsiteX168" fmla="*/ 1704835 w 3206208"/>
              <a:gd name="connsiteY168" fmla="*/ 259125 h 483984"/>
              <a:gd name="connsiteX169" fmla="*/ 1690712 w 3206208"/>
              <a:gd name="connsiteY169" fmla="*/ 279892 h 483984"/>
              <a:gd name="connsiteX170" fmla="*/ 1647570 w 3206208"/>
              <a:gd name="connsiteY170" fmla="*/ 337564 h 483984"/>
              <a:gd name="connsiteX171" fmla="*/ 1632847 w 3206208"/>
              <a:gd name="connsiteY171" fmla="*/ 370814 h 483984"/>
              <a:gd name="connsiteX172" fmla="*/ 1637434 w 3206208"/>
              <a:gd name="connsiteY172" fmla="*/ 378765 h 483984"/>
              <a:gd name="connsiteX173" fmla="*/ 1716944 w 3206208"/>
              <a:gd name="connsiteY173" fmla="*/ 332334 h 483984"/>
              <a:gd name="connsiteX174" fmla="*/ 1716944 w 3206208"/>
              <a:gd name="connsiteY174" fmla="*/ 364878 h 483984"/>
              <a:gd name="connsiteX175" fmla="*/ 1647180 w 3206208"/>
              <a:gd name="connsiteY175" fmla="*/ 430811 h 483984"/>
              <a:gd name="connsiteX176" fmla="*/ 1596393 w 3206208"/>
              <a:gd name="connsiteY176" fmla="*/ 455703 h 483984"/>
              <a:gd name="connsiteX177" fmla="*/ 1571827 w 3206208"/>
              <a:gd name="connsiteY177" fmla="*/ 443300 h 483984"/>
              <a:gd name="connsiteX178" fmla="*/ 1563967 w 3206208"/>
              <a:gd name="connsiteY178" fmla="*/ 413194 h 483984"/>
              <a:gd name="connsiteX179" fmla="*/ 1576799 w 3206208"/>
              <a:gd name="connsiteY179" fmla="*/ 369759 h 483984"/>
              <a:gd name="connsiteX180" fmla="*/ 1621156 w 3206208"/>
              <a:gd name="connsiteY180" fmla="*/ 300295 h 483984"/>
              <a:gd name="connsiteX181" fmla="*/ 1529249 w 3206208"/>
              <a:gd name="connsiteY181" fmla="*/ 402211 h 483984"/>
              <a:gd name="connsiteX182" fmla="*/ 1502224 w 3206208"/>
              <a:gd name="connsiteY182" fmla="*/ 434529 h 483984"/>
              <a:gd name="connsiteX183" fmla="*/ 1487404 w 3206208"/>
              <a:gd name="connsiteY183" fmla="*/ 440230 h 483984"/>
              <a:gd name="connsiteX184" fmla="*/ 1461344 w 3206208"/>
              <a:gd name="connsiteY184" fmla="*/ 415343 h 483984"/>
              <a:gd name="connsiteX185" fmla="*/ 1454553 w 3206208"/>
              <a:gd name="connsiteY185" fmla="*/ 389413 h 483984"/>
              <a:gd name="connsiteX186" fmla="*/ 1452906 w 3206208"/>
              <a:gd name="connsiteY186" fmla="*/ 369021 h 483984"/>
              <a:gd name="connsiteX187" fmla="*/ 1437740 w 3206208"/>
              <a:gd name="connsiteY187" fmla="*/ 382193 h 483984"/>
              <a:gd name="connsiteX188" fmla="*/ 1420153 w 3206208"/>
              <a:gd name="connsiteY188" fmla="*/ 393505 h 483984"/>
              <a:gd name="connsiteX189" fmla="*/ 1381090 w 3206208"/>
              <a:gd name="connsiteY189" fmla="*/ 400539 h 483984"/>
              <a:gd name="connsiteX190" fmla="*/ 1302641 w 3206208"/>
              <a:gd name="connsiteY190" fmla="*/ 450999 h 483984"/>
              <a:gd name="connsiteX191" fmla="*/ 1250354 w 3206208"/>
              <a:gd name="connsiteY191" fmla="*/ 422158 h 483984"/>
              <a:gd name="connsiteX192" fmla="*/ 1238033 w 3206208"/>
              <a:gd name="connsiteY192" fmla="*/ 397365 h 483984"/>
              <a:gd name="connsiteX193" fmla="*/ 1230924 w 3206208"/>
              <a:gd name="connsiteY193" fmla="*/ 405276 h 483984"/>
              <a:gd name="connsiteX194" fmla="*/ 1148226 w 3206208"/>
              <a:gd name="connsiteY194" fmla="*/ 454364 h 483984"/>
              <a:gd name="connsiteX195" fmla="*/ 1104544 w 3206208"/>
              <a:gd name="connsiteY195" fmla="*/ 423540 h 483984"/>
              <a:gd name="connsiteX196" fmla="*/ 1090829 w 3206208"/>
              <a:gd name="connsiteY196" fmla="*/ 365268 h 483984"/>
              <a:gd name="connsiteX197" fmla="*/ 1068859 w 3206208"/>
              <a:gd name="connsiteY197" fmla="*/ 388315 h 483984"/>
              <a:gd name="connsiteX198" fmla="*/ 953223 w 3206208"/>
              <a:gd name="connsiteY198" fmla="*/ 465122 h 483984"/>
              <a:gd name="connsiteX199" fmla="*/ 923397 w 3206208"/>
              <a:gd name="connsiteY199" fmla="*/ 451128 h 483984"/>
              <a:gd name="connsiteX200" fmla="*/ 913404 w 3206208"/>
              <a:gd name="connsiteY200" fmla="*/ 418574 h 483984"/>
              <a:gd name="connsiteX201" fmla="*/ 936946 w 3206208"/>
              <a:gd name="connsiteY201" fmla="*/ 344700 h 483984"/>
              <a:gd name="connsiteX202" fmla="*/ 926137 w 3206208"/>
              <a:gd name="connsiteY202" fmla="*/ 357867 h 483984"/>
              <a:gd name="connsiteX203" fmla="*/ 920749 w 3206208"/>
              <a:gd name="connsiteY203" fmla="*/ 361774 h 483984"/>
              <a:gd name="connsiteX204" fmla="*/ 920749 w 3206208"/>
              <a:gd name="connsiteY204" fmla="*/ 366142 h 483984"/>
              <a:gd name="connsiteX205" fmla="*/ 851183 w 3206208"/>
              <a:gd name="connsiteY205" fmla="*/ 429954 h 483984"/>
              <a:gd name="connsiteX206" fmla="*/ 778659 w 3206208"/>
              <a:gd name="connsiteY206" fmla="*/ 463783 h 483984"/>
              <a:gd name="connsiteX207" fmla="*/ 725103 w 3206208"/>
              <a:gd name="connsiteY207" fmla="*/ 429027 h 483984"/>
              <a:gd name="connsiteX208" fmla="*/ 705194 w 3206208"/>
              <a:gd name="connsiteY208" fmla="*/ 356005 h 483984"/>
              <a:gd name="connsiteX209" fmla="*/ 712394 w 3206208"/>
              <a:gd name="connsiteY209" fmla="*/ 319460 h 483984"/>
              <a:gd name="connsiteX210" fmla="*/ 752245 w 3206208"/>
              <a:gd name="connsiteY210" fmla="*/ 270661 h 483984"/>
              <a:gd name="connsiteX211" fmla="*/ 817734 w 3206208"/>
              <a:gd name="connsiteY211" fmla="*/ 216713 h 483984"/>
              <a:gd name="connsiteX212" fmla="*/ 867460 w 3206208"/>
              <a:gd name="connsiteY212" fmla="*/ 196450 h 483984"/>
              <a:gd name="connsiteX213" fmla="*/ 892197 w 3206208"/>
              <a:gd name="connsiteY213" fmla="*/ 205740 h 483984"/>
              <a:gd name="connsiteX214" fmla="*/ 901911 w 3206208"/>
              <a:gd name="connsiteY214" fmla="*/ 229529 h 483984"/>
              <a:gd name="connsiteX215" fmla="*/ 878358 w 3206208"/>
              <a:gd name="connsiteY215" fmla="*/ 284559 h 483984"/>
              <a:gd name="connsiteX216" fmla="*/ 839214 w 3206208"/>
              <a:gd name="connsiteY216" fmla="*/ 316443 h 483984"/>
              <a:gd name="connsiteX217" fmla="*/ 823601 w 3206208"/>
              <a:gd name="connsiteY217" fmla="*/ 299684 h 483984"/>
              <a:gd name="connsiteX218" fmla="*/ 824016 w 3206208"/>
              <a:gd name="connsiteY218" fmla="*/ 295148 h 483984"/>
              <a:gd name="connsiteX219" fmla="*/ 820302 w 3206208"/>
              <a:gd name="connsiteY219" fmla="*/ 297633 h 483984"/>
              <a:gd name="connsiteX220" fmla="*/ 800279 w 3206208"/>
              <a:gd name="connsiteY220" fmla="*/ 311830 h 483984"/>
              <a:gd name="connsiteX221" fmla="*/ 765619 w 3206208"/>
              <a:gd name="connsiteY221" fmla="*/ 340907 h 483984"/>
              <a:gd name="connsiteX222" fmla="*/ 757261 w 3206208"/>
              <a:gd name="connsiteY222" fmla="*/ 360045 h 483984"/>
              <a:gd name="connsiteX223" fmla="*/ 767097 w 3206208"/>
              <a:gd name="connsiteY223" fmla="*/ 387091 h 483984"/>
              <a:gd name="connsiteX224" fmla="*/ 794133 w 3206208"/>
              <a:gd name="connsiteY224" fmla="*/ 396928 h 483984"/>
              <a:gd name="connsiteX225" fmla="*/ 842316 w 3206208"/>
              <a:gd name="connsiteY225" fmla="*/ 382028 h 483984"/>
              <a:gd name="connsiteX226" fmla="*/ 896880 w 3206208"/>
              <a:gd name="connsiteY226" fmla="*/ 349621 h 483984"/>
              <a:gd name="connsiteX227" fmla="*/ 905324 w 3206208"/>
              <a:gd name="connsiteY227" fmla="*/ 344218 h 483984"/>
              <a:gd name="connsiteX228" fmla="*/ 905324 w 3206208"/>
              <a:gd name="connsiteY228" fmla="*/ 340553 h 483984"/>
              <a:gd name="connsiteX229" fmla="*/ 988756 w 3206208"/>
              <a:gd name="connsiteY229" fmla="*/ 247863 h 483984"/>
              <a:gd name="connsiteX230" fmla="*/ 948358 w 3206208"/>
              <a:gd name="connsiteY230" fmla="*/ 250735 h 483984"/>
              <a:gd name="connsiteX231" fmla="*/ 935735 w 3206208"/>
              <a:gd name="connsiteY231" fmla="*/ 253875 h 483984"/>
              <a:gd name="connsiteX232" fmla="*/ 926852 w 3206208"/>
              <a:gd name="connsiteY232" fmla="*/ 242988 h 483984"/>
              <a:gd name="connsiteX233" fmla="*/ 945455 w 3206208"/>
              <a:gd name="connsiteY233" fmla="*/ 203222 h 483984"/>
              <a:gd name="connsiteX234" fmla="*/ 982659 w 3206208"/>
              <a:gd name="connsiteY234" fmla="*/ 169736 h 483984"/>
              <a:gd name="connsiteX235" fmla="*/ 1040406 w 3206208"/>
              <a:gd name="connsiteY235" fmla="*/ 164153 h 483984"/>
              <a:gd name="connsiteX236" fmla="*/ 1071331 w 3206208"/>
              <a:gd name="connsiteY236" fmla="*/ 122142 h 483984"/>
              <a:gd name="connsiteX237" fmla="*/ 1108632 w 3206208"/>
              <a:gd name="connsiteY237" fmla="*/ 106963 h 483984"/>
              <a:gd name="connsiteX238" fmla="*/ 407929 w 3206208"/>
              <a:gd name="connsiteY238" fmla="*/ 43055 h 483984"/>
              <a:gd name="connsiteX239" fmla="*/ 465461 w 3206208"/>
              <a:gd name="connsiteY239" fmla="*/ 48402 h 483984"/>
              <a:gd name="connsiteX240" fmla="*/ 496059 w 3206208"/>
              <a:gd name="connsiteY240" fmla="*/ 60929 h 483984"/>
              <a:gd name="connsiteX241" fmla="*/ 504937 w 3206208"/>
              <a:gd name="connsiteY241" fmla="*/ 81514 h 483984"/>
              <a:gd name="connsiteX242" fmla="*/ 498535 w 3206208"/>
              <a:gd name="connsiteY242" fmla="*/ 118536 h 483984"/>
              <a:gd name="connsiteX243" fmla="*/ 483222 w 3206208"/>
              <a:gd name="connsiteY243" fmla="*/ 139416 h 483984"/>
              <a:gd name="connsiteX244" fmla="*/ 451016 w 3206208"/>
              <a:gd name="connsiteY244" fmla="*/ 153566 h 483984"/>
              <a:gd name="connsiteX245" fmla="*/ 422507 w 3206208"/>
              <a:gd name="connsiteY245" fmla="*/ 164469 h 483984"/>
              <a:gd name="connsiteX246" fmla="*/ 391384 w 3206208"/>
              <a:gd name="connsiteY246" fmla="*/ 182841 h 483984"/>
              <a:gd name="connsiteX247" fmla="*/ 375461 w 3206208"/>
              <a:gd name="connsiteY247" fmla="*/ 191306 h 483984"/>
              <a:gd name="connsiteX248" fmla="*/ 364070 w 3206208"/>
              <a:gd name="connsiteY248" fmla="*/ 181758 h 483984"/>
              <a:gd name="connsiteX249" fmla="*/ 376146 w 3206208"/>
              <a:gd name="connsiteY249" fmla="*/ 161640 h 483984"/>
              <a:gd name="connsiteX250" fmla="*/ 404950 w 3206208"/>
              <a:gd name="connsiteY250" fmla="*/ 140986 h 483984"/>
              <a:gd name="connsiteX251" fmla="*/ 422599 w 3206208"/>
              <a:gd name="connsiteY251" fmla="*/ 131974 h 483984"/>
              <a:gd name="connsiteX252" fmla="*/ 404564 w 3206208"/>
              <a:gd name="connsiteY252" fmla="*/ 135467 h 483984"/>
              <a:gd name="connsiteX253" fmla="*/ 254615 w 3206208"/>
              <a:gd name="connsiteY253" fmla="*/ 158013 h 483984"/>
              <a:gd name="connsiteX254" fmla="*/ 192770 w 3206208"/>
              <a:gd name="connsiteY254" fmla="*/ 203961 h 483984"/>
              <a:gd name="connsiteX255" fmla="*/ 195186 w 3206208"/>
              <a:gd name="connsiteY255" fmla="*/ 210964 h 483984"/>
              <a:gd name="connsiteX256" fmla="*/ 204139 w 3206208"/>
              <a:gd name="connsiteY256" fmla="*/ 216134 h 483984"/>
              <a:gd name="connsiteX257" fmla="*/ 278730 w 3206208"/>
              <a:gd name="connsiteY257" fmla="*/ 238112 h 483984"/>
              <a:gd name="connsiteX258" fmla="*/ 344535 w 3206208"/>
              <a:gd name="connsiteY258" fmla="*/ 262527 h 483984"/>
              <a:gd name="connsiteX259" fmla="*/ 393849 w 3206208"/>
              <a:gd name="connsiteY259" fmla="*/ 291786 h 483984"/>
              <a:gd name="connsiteX260" fmla="*/ 420198 w 3206208"/>
              <a:gd name="connsiteY260" fmla="*/ 321560 h 483984"/>
              <a:gd name="connsiteX261" fmla="*/ 428245 w 3206208"/>
              <a:gd name="connsiteY261" fmla="*/ 353316 h 483984"/>
              <a:gd name="connsiteX262" fmla="*/ 403627 w 3206208"/>
              <a:gd name="connsiteY262" fmla="*/ 418622 h 483984"/>
              <a:gd name="connsiteX263" fmla="*/ 309147 w 3206208"/>
              <a:gd name="connsiteY263" fmla="*/ 471107 h 483984"/>
              <a:gd name="connsiteX264" fmla="*/ 172141 w 3206208"/>
              <a:gd name="connsiteY264" fmla="*/ 483609 h 483984"/>
              <a:gd name="connsiteX265" fmla="*/ 87033 w 3206208"/>
              <a:gd name="connsiteY265" fmla="*/ 461647 h 483984"/>
              <a:gd name="connsiteX266" fmla="*/ 1205 w 3206208"/>
              <a:gd name="connsiteY266" fmla="*/ 394745 h 483984"/>
              <a:gd name="connsiteX267" fmla="*/ 153626 w 3206208"/>
              <a:gd name="connsiteY267" fmla="*/ 393563 h 483984"/>
              <a:gd name="connsiteX268" fmla="*/ 264800 w 3206208"/>
              <a:gd name="connsiteY268" fmla="*/ 388977 h 483984"/>
              <a:gd name="connsiteX269" fmla="*/ 326602 w 3206208"/>
              <a:gd name="connsiteY269" fmla="*/ 373306 h 483984"/>
              <a:gd name="connsiteX270" fmla="*/ 372139 w 3206208"/>
              <a:gd name="connsiteY270" fmla="*/ 348001 h 483984"/>
              <a:gd name="connsiteX271" fmla="*/ 270822 w 3206208"/>
              <a:gd name="connsiteY271" fmla="*/ 297819 h 483984"/>
              <a:gd name="connsiteX272" fmla="*/ 187626 w 3206208"/>
              <a:gd name="connsiteY272" fmla="*/ 273843 h 483984"/>
              <a:gd name="connsiteX273" fmla="*/ 138061 w 3206208"/>
              <a:gd name="connsiteY273" fmla="*/ 245886 h 483984"/>
              <a:gd name="connsiteX274" fmla="*/ 127929 w 3206208"/>
              <a:gd name="connsiteY274" fmla="*/ 220785 h 483984"/>
              <a:gd name="connsiteX275" fmla="*/ 152543 w 3206208"/>
              <a:gd name="connsiteY275" fmla="*/ 129043 h 483984"/>
              <a:gd name="connsiteX276" fmla="*/ 250291 w 3206208"/>
              <a:gd name="connsiteY276" fmla="*/ 65478 h 483984"/>
              <a:gd name="connsiteX277" fmla="*/ 407929 w 3206208"/>
              <a:gd name="connsiteY277" fmla="*/ 43055 h 483984"/>
              <a:gd name="connsiteX278" fmla="*/ 3183877 w 3206208"/>
              <a:gd name="connsiteY278" fmla="*/ 24217 h 483984"/>
              <a:gd name="connsiteX279" fmla="*/ 3206208 w 3206208"/>
              <a:gd name="connsiteY279" fmla="*/ 44513 h 483984"/>
              <a:gd name="connsiteX280" fmla="*/ 2978812 w 3206208"/>
              <a:gd name="connsiteY280" fmla="*/ 340318 h 483984"/>
              <a:gd name="connsiteX281" fmla="*/ 2978812 w 3206208"/>
              <a:gd name="connsiteY281" fmla="*/ 359241 h 483984"/>
              <a:gd name="connsiteX282" fmla="*/ 3089258 w 3206208"/>
              <a:gd name="connsiteY282" fmla="*/ 241123 h 483984"/>
              <a:gd name="connsiteX283" fmla="*/ 3162349 w 3206208"/>
              <a:gd name="connsiteY283" fmla="*/ 202504 h 483984"/>
              <a:gd name="connsiteX284" fmla="*/ 3183357 w 3206208"/>
              <a:gd name="connsiteY284" fmla="*/ 216027 h 483984"/>
              <a:gd name="connsiteX285" fmla="*/ 3190735 w 3206208"/>
              <a:gd name="connsiteY285" fmla="*/ 248367 h 483984"/>
              <a:gd name="connsiteX286" fmla="*/ 3159703 w 3206208"/>
              <a:gd name="connsiteY286" fmla="*/ 314182 h 483984"/>
              <a:gd name="connsiteX287" fmla="*/ 3078382 w 3206208"/>
              <a:gd name="connsiteY287" fmla="*/ 373139 h 483984"/>
              <a:gd name="connsiteX288" fmla="*/ 3107860 w 3206208"/>
              <a:gd name="connsiteY288" fmla="*/ 392888 h 483984"/>
              <a:gd name="connsiteX289" fmla="*/ 3133085 w 3206208"/>
              <a:gd name="connsiteY289" fmla="*/ 383207 h 483984"/>
              <a:gd name="connsiteX290" fmla="*/ 3198815 w 3206208"/>
              <a:gd name="connsiteY290" fmla="*/ 333674 h 483984"/>
              <a:gd name="connsiteX291" fmla="*/ 3198815 w 3206208"/>
              <a:gd name="connsiteY291" fmla="*/ 365199 h 483984"/>
              <a:gd name="connsiteX292" fmla="*/ 3133063 w 3206208"/>
              <a:gd name="connsiteY292" fmla="*/ 434524 h 483984"/>
              <a:gd name="connsiteX293" fmla="*/ 3086997 w 3206208"/>
              <a:gd name="connsiteY293" fmla="*/ 457054 h 483984"/>
              <a:gd name="connsiteX294" fmla="*/ 3041932 w 3206208"/>
              <a:gd name="connsiteY294" fmla="*/ 434186 h 483984"/>
              <a:gd name="connsiteX295" fmla="*/ 3010038 w 3206208"/>
              <a:gd name="connsiteY295" fmla="*/ 374307 h 483984"/>
              <a:gd name="connsiteX296" fmla="*/ 2978780 w 3206208"/>
              <a:gd name="connsiteY296" fmla="*/ 421371 h 483984"/>
              <a:gd name="connsiteX297" fmla="*/ 2953116 w 3206208"/>
              <a:gd name="connsiteY297" fmla="*/ 442930 h 483984"/>
              <a:gd name="connsiteX298" fmla="*/ 2930925 w 3206208"/>
              <a:gd name="connsiteY298" fmla="*/ 414095 h 483984"/>
              <a:gd name="connsiteX299" fmla="*/ 2930329 w 3206208"/>
              <a:gd name="connsiteY299" fmla="*/ 405064 h 483984"/>
              <a:gd name="connsiteX300" fmla="*/ 2929231 w 3206208"/>
              <a:gd name="connsiteY300" fmla="*/ 406170 h 483984"/>
              <a:gd name="connsiteX301" fmla="*/ 2843638 w 3206208"/>
              <a:gd name="connsiteY301" fmla="*/ 460418 h 483984"/>
              <a:gd name="connsiteX302" fmla="*/ 2819255 w 3206208"/>
              <a:gd name="connsiteY302" fmla="*/ 448797 h 483984"/>
              <a:gd name="connsiteX303" fmla="*/ 2813227 w 3206208"/>
              <a:gd name="connsiteY303" fmla="*/ 417899 h 483984"/>
              <a:gd name="connsiteX304" fmla="*/ 2832065 w 3206208"/>
              <a:gd name="connsiteY304" fmla="*/ 352105 h 483984"/>
              <a:gd name="connsiteX305" fmla="*/ 2768784 w 3206208"/>
              <a:gd name="connsiteY305" fmla="*/ 429429 h 483984"/>
              <a:gd name="connsiteX306" fmla="*/ 2731284 w 3206208"/>
              <a:gd name="connsiteY306" fmla="*/ 450324 h 483984"/>
              <a:gd name="connsiteX307" fmla="*/ 2693818 w 3206208"/>
              <a:gd name="connsiteY307" fmla="*/ 417936 h 483984"/>
              <a:gd name="connsiteX308" fmla="*/ 2675981 w 3206208"/>
              <a:gd name="connsiteY308" fmla="*/ 359370 h 483984"/>
              <a:gd name="connsiteX309" fmla="*/ 2692189 w 3206208"/>
              <a:gd name="connsiteY309" fmla="*/ 308080 h 483984"/>
              <a:gd name="connsiteX310" fmla="*/ 2756139 w 3206208"/>
              <a:gd name="connsiteY310" fmla="*/ 248742 h 483984"/>
              <a:gd name="connsiteX311" fmla="*/ 2837471 w 3206208"/>
              <a:gd name="connsiteY311" fmla="*/ 200205 h 483984"/>
              <a:gd name="connsiteX312" fmla="*/ 2895437 w 3206208"/>
              <a:gd name="connsiteY312" fmla="*/ 186355 h 483984"/>
              <a:gd name="connsiteX313" fmla="*/ 2916799 w 3206208"/>
              <a:gd name="connsiteY313" fmla="*/ 199718 h 483984"/>
              <a:gd name="connsiteX314" fmla="*/ 2926513 w 3206208"/>
              <a:gd name="connsiteY314" fmla="*/ 223474 h 483984"/>
              <a:gd name="connsiteX315" fmla="*/ 2906335 w 3206208"/>
              <a:gd name="connsiteY315" fmla="*/ 242602 h 483984"/>
              <a:gd name="connsiteX316" fmla="*/ 2919794 w 3206208"/>
              <a:gd name="connsiteY316" fmla="*/ 273934 h 483984"/>
              <a:gd name="connsiteX317" fmla="*/ 2902253 w 3206208"/>
              <a:gd name="connsiteY317" fmla="*/ 307710 h 483984"/>
              <a:gd name="connsiteX318" fmla="*/ 2879460 w 3206208"/>
              <a:gd name="connsiteY318" fmla="*/ 340307 h 483984"/>
              <a:gd name="connsiteX319" fmla="*/ 2875388 w 3206208"/>
              <a:gd name="connsiteY319" fmla="*/ 360045 h 483984"/>
              <a:gd name="connsiteX320" fmla="*/ 2888044 w 3206208"/>
              <a:gd name="connsiteY320" fmla="*/ 378765 h 483984"/>
              <a:gd name="connsiteX321" fmla="*/ 2919824 w 3206208"/>
              <a:gd name="connsiteY321" fmla="*/ 367661 h 483984"/>
              <a:gd name="connsiteX322" fmla="*/ 2937199 w 3206208"/>
              <a:gd name="connsiteY322" fmla="*/ 357004 h 483984"/>
              <a:gd name="connsiteX323" fmla="*/ 2952345 w 3206208"/>
              <a:gd name="connsiteY323" fmla="*/ 289295 h 483984"/>
              <a:gd name="connsiteX324" fmla="*/ 3033537 w 3206208"/>
              <a:gd name="connsiteY324" fmla="*/ 165519 h 483984"/>
              <a:gd name="connsiteX325" fmla="*/ 3126929 w 3206208"/>
              <a:gd name="connsiteY325" fmla="*/ 57929 h 483984"/>
              <a:gd name="connsiteX326" fmla="*/ 3183877 w 3206208"/>
              <a:gd name="connsiteY326" fmla="*/ 24217 h 483984"/>
              <a:gd name="connsiteX327" fmla="*/ 2156460 w 3206208"/>
              <a:gd name="connsiteY327" fmla="*/ 0 h 483984"/>
              <a:gd name="connsiteX328" fmla="*/ 2254594 w 3206208"/>
              <a:gd name="connsiteY328" fmla="*/ 24201 h 483984"/>
              <a:gd name="connsiteX329" fmla="*/ 2287105 w 3206208"/>
              <a:gd name="connsiteY329" fmla="*/ 84214 h 483984"/>
              <a:gd name="connsiteX330" fmla="*/ 2227639 w 3206208"/>
              <a:gd name="connsiteY330" fmla="*/ 171798 h 483984"/>
              <a:gd name="connsiteX331" fmla="*/ 2032031 w 3206208"/>
              <a:gd name="connsiteY331" fmla="*/ 228650 h 483984"/>
              <a:gd name="connsiteX332" fmla="*/ 2018668 w 3206208"/>
              <a:gd name="connsiteY332" fmla="*/ 236987 h 483984"/>
              <a:gd name="connsiteX333" fmla="*/ 2153128 w 3206208"/>
              <a:gd name="connsiteY333" fmla="*/ 268480 h 483984"/>
              <a:gd name="connsiteX334" fmla="*/ 2199644 w 3206208"/>
              <a:gd name="connsiteY334" fmla="*/ 330448 h 483984"/>
              <a:gd name="connsiteX335" fmla="*/ 2165006 w 3206208"/>
              <a:gd name="connsiteY335" fmla="*/ 391602 h 483984"/>
              <a:gd name="connsiteX336" fmla="*/ 2076538 w 3206208"/>
              <a:gd name="connsiteY336" fmla="*/ 441880 h 483984"/>
              <a:gd name="connsiteX337" fmla="*/ 1976824 w 3206208"/>
              <a:gd name="connsiteY337" fmla="*/ 461768 h 483984"/>
              <a:gd name="connsiteX338" fmla="*/ 1893890 w 3206208"/>
              <a:gd name="connsiteY338" fmla="*/ 441339 h 483984"/>
              <a:gd name="connsiteX339" fmla="*/ 1864342 w 3206208"/>
              <a:gd name="connsiteY339" fmla="*/ 386288 h 483984"/>
              <a:gd name="connsiteX340" fmla="*/ 1882682 w 3206208"/>
              <a:gd name="connsiteY340" fmla="*/ 328734 h 483984"/>
              <a:gd name="connsiteX341" fmla="*/ 1934315 w 3206208"/>
              <a:gd name="connsiteY341" fmla="*/ 264269 h 483984"/>
              <a:gd name="connsiteX342" fmla="*/ 1885194 w 3206208"/>
              <a:gd name="connsiteY342" fmla="*/ 232218 h 483984"/>
              <a:gd name="connsiteX343" fmla="*/ 1899795 w 3206208"/>
              <a:gd name="connsiteY343" fmla="*/ 210005 h 483984"/>
              <a:gd name="connsiteX344" fmla="*/ 1984367 w 3206208"/>
              <a:gd name="connsiteY344" fmla="*/ 196889 h 483984"/>
              <a:gd name="connsiteX345" fmla="*/ 2116759 w 3206208"/>
              <a:gd name="connsiteY345" fmla="*/ 104949 h 483984"/>
              <a:gd name="connsiteX346" fmla="*/ 2128332 w 3206208"/>
              <a:gd name="connsiteY346" fmla="*/ 113136 h 483984"/>
              <a:gd name="connsiteX347" fmla="*/ 2107051 w 3206208"/>
              <a:gd name="connsiteY347" fmla="*/ 141961 h 483984"/>
              <a:gd name="connsiteX348" fmla="*/ 2058359 w 3206208"/>
              <a:gd name="connsiteY348" fmla="*/ 187684 h 483984"/>
              <a:gd name="connsiteX349" fmla="*/ 2225619 w 3206208"/>
              <a:gd name="connsiteY349" fmla="*/ 115825 h 483984"/>
              <a:gd name="connsiteX350" fmla="*/ 2148381 w 3206208"/>
              <a:gd name="connsiteY350" fmla="*/ 82317 h 483984"/>
              <a:gd name="connsiteX351" fmla="*/ 2035535 w 3206208"/>
              <a:gd name="connsiteY351" fmla="*/ 97689 h 483984"/>
              <a:gd name="connsiteX352" fmla="*/ 1991099 w 3206208"/>
              <a:gd name="connsiteY352" fmla="*/ 109574 h 483984"/>
              <a:gd name="connsiteX353" fmla="*/ 1978444 w 3206208"/>
              <a:gd name="connsiteY353" fmla="*/ 113771 h 483984"/>
              <a:gd name="connsiteX354" fmla="*/ 1988783 w 3206208"/>
              <a:gd name="connsiteY354" fmla="*/ 118871 h 483984"/>
              <a:gd name="connsiteX355" fmla="*/ 1992426 w 3206208"/>
              <a:gd name="connsiteY355" fmla="*/ 127270 h 483984"/>
              <a:gd name="connsiteX356" fmla="*/ 1940498 w 3206208"/>
              <a:gd name="connsiteY356" fmla="*/ 153105 h 483984"/>
              <a:gd name="connsiteX357" fmla="*/ 1869860 w 3206208"/>
              <a:gd name="connsiteY357" fmla="*/ 169114 h 483984"/>
              <a:gd name="connsiteX358" fmla="*/ 1850883 w 3206208"/>
              <a:gd name="connsiteY358" fmla="*/ 150137 h 483984"/>
              <a:gd name="connsiteX359" fmla="*/ 1866555 w 3206208"/>
              <a:gd name="connsiteY359" fmla="*/ 112675 h 483984"/>
              <a:gd name="connsiteX360" fmla="*/ 1899082 w 3206208"/>
              <a:gd name="connsiteY360" fmla="*/ 68993 h 483984"/>
              <a:gd name="connsiteX361" fmla="*/ 1926900 w 3206208"/>
              <a:gd name="connsiteY361" fmla="*/ 45627 h 483984"/>
              <a:gd name="connsiteX362" fmla="*/ 1986451 w 3206208"/>
              <a:gd name="connsiteY362" fmla="*/ 27534 h 483984"/>
              <a:gd name="connsiteX363" fmla="*/ 2078301 w 3206208"/>
              <a:gd name="connsiteY363" fmla="*/ 7094 h 483984"/>
              <a:gd name="connsiteX364" fmla="*/ 2156460 w 3206208"/>
              <a:gd name="connsiteY364" fmla="*/ 0 h 483984"/>
              <a:gd name="connsiteX0" fmla="*/ 1996676 w 3206537"/>
              <a:gd name="connsiteY0" fmla="*/ 271373 h 483984"/>
              <a:gd name="connsiteX1" fmla="*/ 1953600 w 3206537"/>
              <a:gd name="connsiteY1" fmla="*/ 324292 h 483984"/>
              <a:gd name="connsiteX2" fmla="*/ 1945670 w 3206537"/>
              <a:gd name="connsiteY2" fmla="*/ 344572 h 483984"/>
              <a:gd name="connsiteX3" fmla="*/ 1958122 w 3206537"/>
              <a:gd name="connsiteY3" fmla="*/ 367948 h 483984"/>
              <a:gd name="connsiteX4" fmla="*/ 2000031 w 3206537"/>
              <a:gd name="connsiteY4" fmla="*/ 380115 h 483984"/>
              <a:gd name="connsiteX5" fmla="*/ 2087968 w 3206537"/>
              <a:gd name="connsiteY5" fmla="*/ 359188 h 483984"/>
              <a:gd name="connsiteX6" fmla="*/ 2131093 w 3206537"/>
              <a:gd name="connsiteY6" fmla="*/ 316990 h 483984"/>
              <a:gd name="connsiteX7" fmla="*/ 2103152 w 3206537"/>
              <a:gd name="connsiteY7" fmla="*/ 293174 h 483984"/>
              <a:gd name="connsiteX8" fmla="*/ 1996676 w 3206537"/>
              <a:gd name="connsiteY8" fmla="*/ 271373 h 483984"/>
              <a:gd name="connsiteX9" fmla="*/ 3131234 w 3206537"/>
              <a:gd name="connsiteY9" fmla="*/ 267214 h 483984"/>
              <a:gd name="connsiteX10" fmla="*/ 3127440 w 3206537"/>
              <a:gd name="connsiteY10" fmla="*/ 268049 h 483984"/>
              <a:gd name="connsiteX11" fmla="*/ 3094993 w 3206537"/>
              <a:gd name="connsiteY11" fmla="*/ 288909 h 483984"/>
              <a:gd name="connsiteX12" fmla="*/ 3038345 w 3206537"/>
              <a:gd name="connsiteY12" fmla="*/ 339075 h 483984"/>
              <a:gd name="connsiteX13" fmla="*/ 3062294 w 3206537"/>
              <a:gd name="connsiteY13" fmla="*/ 350497 h 483984"/>
              <a:gd name="connsiteX14" fmla="*/ 3112197 w 3206537"/>
              <a:gd name="connsiteY14" fmla="*/ 302909 h 483984"/>
              <a:gd name="connsiteX15" fmla="*/ 3130390 w 3206537"/>
              <a:gd name="connsiteY15" fmla="*/ 271861 h 483984"/>
              <a:gd name="connsiteX16" fmla="*/ 3131234 w 3206537"/>
              <a:gd name="connsiteY16" fmla="*/ 267214 h 483984"/>
              <a:gd name="connsiteX17" fmla="*/ 1376168 w 3206537"/>
              <a:gd name="connsiteY17" fmla="*/ 260604 h 483984"/>
              <a:gd name="connsiteX18" fmla="*/ 1325531 w 3206537"/>
              <a:gd name="connsiteY18" fmla="*/ 299620 h 483984"/>
              <a:gd name="connsiteX19" fmla="*/ 1289924 w 3206537"/>
              <a:gd name="connsiteY19" fmla="*/ 346613 h 483984"/>
              <a:gd name="connsiteX20" fmla="*/ 1284260 w 3206537"/>
              <a:gd name="connsiteY20" fmla="*/ 377533 h 483984"/>
              <a:gd name="connsiteX21" fmla="*/ 1289243 w 3206537"/>
              <a:gd name="connsiteY21" fmla="*/ 388388 h 483984"/>
              <a:gd name="connsiteX22" fmla="*/ 1302970 w 3206537"/>
              <a:gd name="connsiteY22" fmla="*/ 392888 h 483984"/>
              <a:gd name="connsiteX23" fmla="*/ 1347911 w 3206537"/>
              <a:gd name="connsiteY23" fmla="*/ 373311 h 483984"/>
              <a:gd name="connsiteX24" fmla="*/ 1341856 w 3206537"/>
              <a:gd name="connsiteY24" fmla="*/ 346586 h 483984"/>
              <a:gd name="connsiteX25" fmla="*/ 1376168 w 3206537"/>
              <a:gd name="connsiteY25" fmla="*/ 260604 h 483984"/>
              <a:gd name="connsiteX26" fmla="*/ 2876124 w 3206537"/>
              <a:gd name="connsiteY26" fmla="*/ 252535 h 483984"/>
              <a:gd name="connsiteX27" fmla="*/ 2770956 w 3206537"/>
              <a:gd name="connsiteY27" fmla="*/ 313443 h 483984"/>
              <a:gd name="connsiteX28" fmla="*/ 2731743 w 3206537"/>
              <a:gd name="connsiteY28" fmla="*/ 368114 h 483984"/>
              <a:gd name="connsiteX29" fmla="*/ 2738343 w 3206537"/>
              <a:gd name="connsiteY29" fmla="*/ 385495 h 483984"/>
              <a:gd name="connsiteX30" fmla="*/ 2780155 w 3206537"/>
              <a:gd name="connsiteY30" fmla="*/ 359316 h 483984"/>
              <a:gd name="connsiteX31" fmla="*/ 2876124 w 3206537"/>
              <a:gd name="connsiteY31" fmla="*/ 252535 h 483984"/>
              <a:gd name="connsiteX32" fmla="*/ 2589337 w 3206537"/>
              <a:gd name="connsiteY32" fmla="*/ 246481 h 483984"/>
              <a:gd name="connsiteX33" fmla="*/ 2547647 w 3206537"/>
              <a:gd name="connsiteY33" fmla="*/ 272788 h 483984"/>
              <a:gd name="connsiteX34" fmla="*/ 2512098 w 3206537"/>
              <a:gd name="connsiteY34" fmla="*/ 324255 h 483984"/>
              <a:gd name="connsiteX35" fmla="*/ 2567632 w 3206537"/>
              <a:gd name="connsiteY35" fmla="*/ 282791 h 483984"/>
              <a:gd name="connsiteX36" fmla="*/ 2589883 w 3206537"/>
              <a:gd name="connsiteY36" fmla="*/ 247017 h 483984"/>
              <a:gd name="connsiteX37" fmla="*/ 2589337 w 3206537"/>
              <a:gd name="connsiteY37" fmla="*/ 246481 h 483984"/>
              <a:gd name="connsiteX38" fmla="*/ 636711 w 3206537"/>
              <a:gd name="connsiteY38" fmla="*/ 246481 h 483984"/>
              <a:gd name="connsiteX39" fmla="*/ 595022 w 3206537"/>
              <a:gd name="connsiteY39" fmla="*/ 272788 h 483984"/>
              <a:gd name="connsiteX40" fmla="*/ 559473 w 3206537"/>
              <a:gd name="connsiteY40" fmla="*/ 324255 h 483984"/>
              <a:gd name="connsiteX41" fmla="*/ 615007 w 3206537"/>
              <a:gd name="connsiteY41" fmla="*/ 282791 h 483984"/>
              <a:gd name="connsiteX42" fmla="*/ 637258 w 3206537"/>
              <a:gd name="connsiteY42" fmla="*/ 247017 h 483984"/>
              <a:gd name="connsiteX43" fmla="*/ 636711 w 3206537"/>
              <a:gd name="connsiteY43" fmla="*/ 246481 h 483984"/>
              <a:gd name="connsiteX44" fmla="*/ 654885 w 3206537"/>
              <a:gd name="connsiteY44" fmla="*/ 197114 h 483984"/>
              <a:gd name="connsiteX45" fmla="*/ 685103 w 3206537"/>
              <a:gd name="connsiteY45" fmla="*/ 206249 h 483984"/>
              <a:gd name="connsiteX46" fmla="*/ 696719 w 3206537"/>
              <a:gd name="connsiteY46" fmla="*/ 231543 h 483984"/>
              <a:gd name="connsiteX47" fmla="*/ 556108 w 3206537"/>
              <a:gd name="connsiteY47" fmla="*/ 357302 h 483984"/>
              <a:gd name="connsiteX48" fmla="*/ 556108 w 3206537"/>
              <a:gd name="connsiteY48" fmla="*/ 360720 h 483984"/>
              <a:gd name="connsiteX49" fmla="*/ 563400 w 3206537"/>
              <a:gd name="connsiteY49" fmla="*/ 386952 h 483984"/>
              <a:gd name="connsiteX50" fmla="*/ 583562 w 3206537"/>
              <a:gd name="connsiteY50" fmla="*/ 395589 h 483984"/>
              <a:gd name="connsiteX51" fmla="*/ 630475 w 3206537"/>
              <a:gd name="connsiteY51" fmla="*/ 380469 h 483984"/>
              <a:gd name="connsiteX52" fmla="*/ 700083 w 3206537"/>
              <a:gd name="connsiteY52" fmla="*/ 333674 h 483984"/>
              <a:gd name="connsiteX53" fmla="*/ 700083 w 3206537"/>
              <a:gd name="connsiteY53" fmla="*/ 363185 h 483984"/>
              <a:gd name="connsiteX54" fmla="*/ 557330 w 3206537"/>
              <a:gd name="connsiteY54" fmla="*/ 459743 h 483984"/>
              <a:gd name="connsiteX55" fmla="*/ 505654 w 3206537"/>
              <a:gd name="connsiteY55" fmla="*/ 433581 h 483984"/>
              <a:gd name="connsiteX56" fmla="*/ 487228 w 3206537"/>
              <a:gd name="connsiteY56" fmla="*/ 364749 h 483984"/>
              <a:gd name="connsiteX57" fmla="*/ 513241 w 3206537"/>
              <a:gd name="connsiteY57" fmla="*/ 289820 h 483984"/>
              <a:gd name="connsiteX58" fmla="*/ 581215 w 3206537"/>
              <a:gd name="connsiteY58" fmla="*/ 224042 h 483984"/>
              <a:gd name="connsiteX59" fmla="*/ 654885 w 3206537"/>
              <a:gd name="connsiteY59" fmla="*/ 197114 h 483984"/>
              <a:gd name="connsiteX60" fmla="*/ 2311164 w 3206537"/>
              <a:gd name="connsiteY60" fmla="*/ 191735 h 483984"/>
              <a:gd name="connsiteX61" fmla="*/ 2326101 w 3206537"/>
              <a:gd name="connsiteY61" fmla="*/ 203672 h 483984"/>
              <a:gd name="connsiteX62" fmla="*/ 2316007 w 3206537"/>
              <a:gd name="connsiteY62" fmla="*/ 219981 h 483984"/>
              <a:gd name="connsiteX63" fmla="*/ 2394595 w 3206537"/>
              <a:gd name="connsiteY63" fmla="*/ 209898 h 483984"/>
              <a:gd name="connsiteX64" fmla="*/ 2410069 w 3206537"/>
              <a:gd name="connsiteY64" fmla="*/ 213927 h 483984"/>
              <a:gd name="connsiteX65" fmla="*/ 2419375 w 3206537"/>
              <a:gd name="connsiteY65" fmla="*/ 228061 h 483984"/>
              <a:gd name="connsiteX66" fmla="*/ 2423646 w 3206537"/>
              <a:gd name="connsiteY66" fmla="*/ 248367 h 483984"/>
              <a:gd name="connsiteX67" fmla="*/ 2419027 w 3206537"/>
              <a:gd name="connsiteY67" fmla="*/ 267832 h 483984"/>
              <a:gd name="connsiteX68" fmla="*/ 2394810 w 3206537"/>
              <a:gd name="connsiteY68" fmla="*/ 296137 h 483984"/>
              <a:gd name="connsiteX69" fmla="*/ 2367163 w 3206537"/>
              <a:gd name="connsiteY69" fmla="*/ 334306 h 483984"/>
              <a:gd name="connsiteX70" fmla="*/ 2355697 w 3206537"/>
              <a:gd name="connsiteY70" fmla="*/ 365424 h 483984"/>
              <a:gd name="connsiteX71" fmla="*/ 2367678 w 3206537"/>
              <a:gd name="connsiteY71" fmla="*/ 374725 h 483984"/>
              <a:gd name="connsiteX72" fmla="*/ 2444509 w 3206537"/>
              <a:gd name="connsiteY72" fmla="*/ 332999 h 483984"/>
              <a:gd name="connsiteX73" fmla="*/ 2444509 w 3206537"/>
              <a:gd name="connsiteY73" fmla="*/ 338426 h 483984"/>
              <a:gd name="connsiteX74" fmla="*/ 2446356 w 3206537"/>
              <a:gd name="connsiteY74" fmla="*/ 327977 h 483984"/>
              <a:gd name="connsiteX75" fmla="*/ 2465866 w 3206537"/>
              <a:gd name="connsiteY75" fmla="*/ 289820 h 483984"/>
              <a:gd name="connsiteX76" fmla="*/ 2533840 w 3206537"/>
              <a:gd name="connsiteY76" fmla="*/ 224042 h 483984"/>
              <a:gd name="connsiteX77" fmla="*/ 2607510 w 3206537"/>
              <a:gd name="connsiteY77" fmla="*/ 197114 h 483984"/>
              <a:gd name="connsiteX78" fmla="*/ 2637729 w 3206537"/>
              <a:gd name="connsiteY78" fmla="*/ 206249 h 483984"/>
              <a:gd name="connsiteX79" fmla="*/ 2649344 w 3206537"/>
              <a:gd name="connsiteY79" fmla="*/ 231543 h 483984"/>
              <a:gd name="connsiteX80" fmla="*/ 2508733 w 3206537"/>
              <a:gd name="connsiteY80" fmla="*/ 357302 h 483984"/>
              <a:gd name="connsiteX81" fmla="*/ 2508733 w 3206537"/>
              <a:gd name="connsiteY81" fmla="*/ 360720 h 483984"/>
              <a:gd name="connsiteX82" fmla="*/ 2516025 w 3206537"/>
              <a:gd name="connsiteY82" fmla="*/ 386952 h 483984"/>
              <a:gd name="connsiteX83" fmla="*/ 2536187 w 3206537"/>
              <a:gd name="connsiteY83" fmla="*/ 395589 h 483984"/>
              <a:gd name="connsiteX84" fmla="*/ 2583100 w 3206537"/>
              <a:gd name="connsiteY84" fmla="*/ 380469 h 483984"/>
              <a:gd name="connsiteX85" fmla="*/ 2652708 w 3206537"/>
              <a:gd name="connsiteY85" fmla="*/ 333674 h 483984"/>
              <a:gd name="connsiteX86" fmla="*/ 2652708 w 3206537"/>
              <a:gd name="connsiteY86" fmla="*/ 363185 h 483984"/>
              <a:gd name="connsiteX87" fmla="*/ 2509955 w 3206537"/>
              <a:gd name="connsiteY87" fmla="*/ 459743 h 483984"/>
              <a:gd name="connsiteX88" fmla="*/ 2458279 w 3206537"/>
              <a:gd name="connsiteY88" fmla="*/ 433581 h 483984"/>
              <a:gd name="connsiteX89" fmla="*/ 2441005 w 3206537"/>
              <a:gd name="connsiteY89" fmla="*/ 385052 h 483984"/>
              <a:gd name="connsiteX90" fmla="*/ 2440109 w 3206537"/>
              <a:gd name="connsiteY90" fmla="*/ 369254 h 483984"/>
              <a:gd name="connsiteX91" fmla="*/ 2415301 w 3206537"/>
              <a:gd name="connsiteY91" fmla="*/ 395137 h 483984"/>
              <a:gd name="connsiteX92" fmla="*/ 2385283 w 3206537"/>
              <a:gd name="connsiteY92" fmla="*/ 423037 h 483984"/>
              <a:gd name="connsiteX93" fmla="*/ 2332691 w 3206537"/>
              <a:gd name="connsiteY93" fmla="*/ 449649 h 483984"/>
              <a:gd name="connsiteX94" fmla="*/ 2303357 w 3206537"/>
              <a:gd name="connsiteY94" fmla="*/ 432386 h 483984"/>
              <a:gd name="connsiteX95" fmla="*/ 2293547 w 3206537"/>
              <a:gd name="connsiteY95" fmla="*/ 393681 h 483984"/>
              <a:gd name="connsiteX96" fmla="*/ 2309503 w 3206537"/>
              <a:gd name="connsiteY96" fmla="*/ 341287 h 483984"/>
              <a:gd name="connsiteX97" fmla="*/ 2353426 w 3206537"/>
              <a:gd name="connsiteY97" fmla="*/ 286847 h 483984"/>
              <a:gd name="connsiteX98" fmla="*/ 2300201 w 3206537"/>
              <a:gd name="connsiteY98" fmla="*/ 298441 h 483984"/>
              <a:gd name="connsiteX99" fmla="*/ 2229628 w 3206537"/>
              <a:gd name="connsiteY99" fmla="*/ 372957 h 483984"/>
              <a:gd name="connsiteX100" fmla="*/ 2229628 w 3206537"/>
              <a:gd name="connsiteY100" fmla="*/ 342525 h 483984"/>
              <a:gd name="connsiteX101" fmla="*/ 2256546 w 3206537"/>
              <a:gd name="connsiteY101" fmla="*/ 313228 h 483984"/>
              <a:gd name="connsiteX102" fmla="*/ 2236358 w 3206537"/>
              <a:gd name="connsiteY102" fmla="*/ 284018 h 483984"/>
              <a:gd name="connsiteX103" fmla="*/ 2264647 w 3206537"/>
              <a:gd name="connsiteY103" fmla="*/ 225751 h 483984"/>
              <a:gd name="connsiteX104" fmla="*/ 2311164 w 3206537"/>
              <a:gd name="connsiteY104" fmla="*/ 191735 h 483984"/>
              <a:gd name="connsiteX105" fmla="*/ 1254179 w 3206537"/>
              <a:gd name="connsiteY105" fmla="*/ 115707 h 483984"/>
              <a:gd name="connsiteX106" fmla="*/ 1275578 w 3206537"/>
              <a:gd name="connsiteY106" fmla="*/ 124033 h 483984"/>
              <a:gd name="connsiteX107" fmla="*/ 1283904 w 3206537"/>
              <a:gd name="connsiteY107" fmla="*/ 144757 h 483984"/>
              <a:gd name="connsiteX108" fmla="*/ 1269036 w 3206537"/>
              <a:gd name="connsiteY108" fmla="*/ 180987 h 483984"/>
              <a:gd name="connsiteX109" fmla="*/ 1233991 w 3206537"/>
              <a:gd name="connsiteY109" fmla="*/ 200061 h 483984"/>
              <a:gd name="connsiteX110" fmla="*/ 1212860 w 3206537"/>
              <a:gd name="connsiteY110" fmla="*/ 191686 h 483984"/>
              <a:gd name="connsiteX111" fmla="*/ 1204930 w 3206537"/>
              <a:gd name="connsiteY111" fmla="*/ 171000 h 483984"/>
              <a:gd name="connsiteX112" fmla="*/ 1220762 w 3206537"/>
              <a:gd name="connsiteY112" fmla="*/ 134931 h 483984"/>
              <a:gd name="connsiteX113" fmla="*/ 1254179 w 3206537"/>
              <a:gd name="connsiteY113" fmla="*/ 115707 h 483984"/>
              <a:gd name="connsiteX114" fmla="*/ 1108961 w 3206537"/>
              <a:gd name="connsiteY114" fmla="*/ 106963 h 483984"/>
              <a:gd name="connsiteX115" fmla="*/ 1133982 w 3206537"/>
              <a:gd name="connsiteY115" fmla="*/ 121215 h 483984"/>
              <a:gd name="connsiteX116" fmla="*/ 1118605 w 3206537"/>
              <a:gd name="connsiteY116" fmla="*/ 146708 h 483984"/>
              <a:gd name="connsiteX117" fmla="*/ 1098331 w 3206537"/>
              <a:gd name="connsiteY117" fmla="*/ 166467 h 483984"/>
              <a:gd name="connsiteX118" fmla="*/ 1131968 w 3206537"/>
              <a:gd name="connsiteY118" fmla="*/ 171686 h 483984"/>
              <a:gd name="connsiteX119" fmla="*/ 1081122 w 3206537"/>
              <a:gd name="connsiteY119" fmla="*/ 253875 h 483984"/>
              <a:gd name="connsiteX120" fmla="*/ 1037863 w 3206537"/>
              <a:gd name="connsiteY120" fmla="*/ 250510 h 483984"/>
              <a:gd name="connsiteX121" fmla="*/ 997754 w 3206537"/>
              <a:gd name="connsiteY121" fmla="*/ 323880 h 483984"/>
              <a:gd name="connsiteX122" fmla="*/ 986653 w 3206537"/>
              <a:gd name="connsiteY122" fmla="*/ 373504 h 483984"/>
              <a:gd name="connsiteX123" fmla="*/ 997958 w 3206537"/>
              <a:gd name="connsiteY123" fmla="*/ 388184 h 483984"/>
              <a:gd name="connsiteX124" fmla="*/ 1091601 w 3206537"/>
              <a:gd name="connsiteY124" fmla="*/ 332999 h 483984"/>
              <a:gd name="connsiteX125" fmla="*/ 1091601 w 3206537"/>
              <a:gd name="connsiteY125" fmla="*/ 357633 h 483984"/>
              <a:gd name="connsiteX126" fmla="*/ 1100479 w 3206537"/>
              <a:gd name="connsiteY126" fmla="*/ 314056 h 483984"/>
              <a:gd name="connsiteX127" fmla="*/ 1130232 w 3206537"/>
              <a:gd name="connsiteY127" fmla="*/ 263197 h 483984"/>
              <a:gd name="connsiteX128" fmla="*/ 1205058 w 3206537"/>
              <a:gd name="connsiteY128" fmla="*/ 211248 h 483984"/>
              <a:gd name="connsiteX129" fmla="*/ 1232105 w 3206537"/>
              <a:gd name="connsiteY129" fmla="*/ 232893 h 483984"/>
              <a:gd name="connsiteX130" fmla="*/ 1221357 w 3206537"/>
              <a:gd name="connsiteY130" fmla="*/ 262602 h 483984"/>
              <a:gd name="connsiteX131" fmla="*/ 1179609 w 3206537"/>
              <a:gd name="connsiteY131" fmla="*/ 316540 h 483984"/>
              <a:gd name="connsiteX132" fmla="*/ 1154009 w 3206537"/>
              <a:gd name="connsiteY132" fmla="*/ 344411 h 483984"/>
              <a:gd name="connsiteX133" fmla="*/ 1150023 w 3206537"/>
              <a:gd name="connsiteY133" fmla="*/ 359370 h 483984"/>
              <a:gd name="connsiteX134" fmla="*/ 1156801 w 3206537"/>
              <a:gd name="connsiteY134" fmla="*/ 375615 h 483984"/>
              <a:gd name="connsiteX135" fmla="*/ 1174787 w 3206537"/>
              <a:gd name="connsiteY135" fmla="*/ 382130 h 483984"/>
              <a:gd name="connsiteX136" fmla="*/ 1206264 w 3206537"/>
              <a:gd name="connsiteY136" fmla="*/ 371029 h 483984"/>
              <a:gd name="connsiteX137" fmla="*/ 1229666 w 3206537"/>
              <a:gd name="connsiteY137" fmla="*/ 356139 h 483984"/>
              <a:gd name="connsiteX138" fmla="*/ 1230046 w 3206537"/>
              <a:gd name="connsiteY138" fmla="*/ 355890 h 483984"/>
              <a:gd name="connsiteX139" fmla="*/ 1229503 w 3206537"/>
              <a:gd name="connsiteY139" fmla="*/ 351976 h 483984"/>
              <a:gd name="connsiteX140" fmla="*/ 1253935 w 3206537"/>
              <a:gd name="connsiteY140" fmla="*/ 285448 h 483984"/>
              <a:gd name="connsiteX141" fmla="*/ 1315850 w 3206537"/>
              <a:gd name="connsiteY141" fmla="*/ 225323 h 483984"/>
              <a:gd name="connsiteX142" fmla="*/ 1383026 w 3206537"/>
              <a:gd name="connsiteY142" fmla="*/ 201154 h 483984"/>
              <a:gd name="connsiteX143" fmla="*/ 1409199 w 3206537"/>
              <a:gd name="connsiteY143" fmla="*/ 207615 h 483984"/>
              <a:gd name="connsiteX144" fmla="*/ 1420831 w 3206537"/>
              <a:gd name="connsiteY144" fmla="*/ 225489 h 483984"/>
              <a:gd name="connsiteX145" fmla="*/ 1413437 w 3206537"/>
              <a:gd name="connsiteY145" fmla="*/ 237673 h 483984"/>
              <a:gd name="connsiteX146" fmla="*/ 1429767 w 3206537"/>
              <a:gd name="connsiteY146" fmla="*/ 247311 h 483984"/>
              <a:gd name="connsiteX147" fmla="*/ 1434965 w 3206537"/>
              <a:gd name="connsiteY147" fmla="*/ 270570 h 483984"/>
              <a:gd name="connsiteX148" fmla="*/ 1407383 w 3206537"/>
              <a:gd name="connsiteY148" fmla="*/ 355041 h 483984"/>
              <a:gd name="connsiteX149" fmla="*/ 1408963 w 3206537"/>
              <a:gd name="connsiteY149" fmla="*/ 355293 h 483984"/>
              <a:gd name="connsiteX150" fmla="*/ 1412414 w 3206537"/>
              <a:gd name="connsiteY150" fmla="*/ 363324 h 483984"/>
              <a:gd name="connsiteX151" fmla="*/ 1413437 w 3206537"/>
              <a:gd name="connsiteY151" fmla="*/ 369593 h 483984"/>
              <a:gd name="connsiteX152" fmla="*/ 1439723 w 3206537"/>
              <a:gd name="connsiteY152" fmla="*/ 345127 h 483984"/>
              <a:gd name="connsiteX153" fmla="*/ 1456206 w 3206537"/>
              <a:gd name="connsiteY153" fmla="*/ 334087 h 483984"/>
              <a:gd name="connsiteX154" fmla="*/ 1457306 w 3206537"/>
              <a:gd name="connsiteY154" fmla="*/ 329629 h 483984"/>
              <a:gd name="connsiteX155" fmla="*/ 1482525 w 3206537"/>
              <a:gd name="connsiteY155" fmla="*/ 286884 h 483984"/>
              <a:gd name="connsiteX156" fmla="*/ 1518219 w 3206537"/>
              <a:gd name="connsiteY156" fmla="*/ 243089 h 483984"/>
              <a:gd name="connsiteX157" fmla="*/ 1552991 w 3206537"/>
              <a:gd name="connsiteY157" fmla="*/ 229411 h 483984"/>
              <a:gd name="connsiteX158" fmla="*/ 1572708 w 3206537"/>
              <a:gd name="connsiteY158" fmla="*/ 235524 h 483984"/>
              <a:gd name="connsiteX159" fmla="*/ 1580702 w 3206537"/>
              <a:gd name="connsiteY159" fmla="*/ 250381 h 483984"/>
              <a:gd name="connsiteX160" fmla="*/ 1573501 w 3206537"/>
              <a:gd name="connsiteY160" fmla="*/ 267098 h 483984"/>
              <a:gd name="connsiteX161" fmla="*/ 1562067 w 3206537"/>
              <a:gd name="connsiteY161" fmla="*/ 279881 h 483984"/>
              <a:gd name="connsiteX162" fmla="*/ 1512079 w 3206537"/>
              <a:gd name="connsiteY162" fmla="*/ 349951 h 483984"/>
              <a:gd name="connsiteX163" fmla="*/ 1511275 w 3206537"/>
              <a:gd name="connsiteY163" fmla="*/ 353198 h 483984"/>
              <a:gd name="connsiteX164" fmla="*/ 1521498 w 3206537"/>
              <a:gd name="connsiteY164" fmla="*/ 342632 h 483984"/>
              <a:gd name="connsiteX165" fmla="*/ 1627084 w 3206537"/>
              <a:gd name="connsiteY165" fmla="*/ 237721 h 483984"/>
              <a:gd name="connsiteX166" fmla="*/ 1682833 w 3206537"/>
              <a:gd name="connsiteY166" fmla="*/ 209223 h 483984"/>
              <a:gd name="connsiteX167" fmla="*/ 1699286 w 3206537"/>
              <a:gd name="connsiteY167" fmla="*/ 228061 h 483984"/>
              <a:gd name="connsiteX168" fmla="*/ 1705164 w 3206537"/>
              <a:gd name="connsiteY168" fmla="*/ 259125 h 483984"/>
              <a:gd name="connsiteX169" fmla="*/ 1691041 w 3206537"/>
              <a:gd name="connsiteY169" fmla="*/ 279892 h 483984"/>
              <a:gd name="connsiteX170" fmla="*/ 1647899 w 3206537"/>
              <a:gd name="connsiteY170" fmla="*/ 337564 h 483984"/>
              <a:gd name="connsiteX171" fmla="*/ 1633176 w 3206537"/>
              <a:gd name="connsiteY171" fmla="*/ 370814 h 483984"/>
              <a:gd name="connsiteX172" fmla="*/ 1637763 w 3206537"/>
              <a:gd name="connsiteY172" fmla="*/ 378765 h 483984"/>
              <a:gd name="connsiteX173" fmla="*/ 1717273 w 3206537"/>
              <a:gd name="connsiteY173" fmla="*/ 332334 h 483984"/>
              <a:gd name="connsiteX174" fmla="*/ 1717273 w 3206537"/>
              <a:gd name="connsiteY174" fmla="*/ 364878 h 483984"/>
              <a:gd name="connsiteX175" fmla="*/ 1647509 w 3206537"/>
              <a:gd name="connsiteY175" fmla="*/ 430811 h 483984"/>
              <a:gd name="connsiteX176" fmla="*/ 1596722 w 3206537"/>
              <a:gd name="connsiteY176" fmla="*/ 455703 h 483984"/>
              <a:gd name="connsiteX177" fmla="*/ 1572156 w 3206537"/>
              <a:gd name="connsiteY177" fmla="*/ 443300 h 483984"/>
              <a:gd name="connsiteX178" fmla="*/ 1564296 w 3206537"/>
              <a:gd name="connsiteY178" fmla="*/ 413194 h 483984"/>
              <a:gd name="connsiteX179" fmla="*/ 1577128 w 3206537"/>
              <a:gd name="connsiteY179" fmla="*/ 369759 h 483984"/>
              <a:gd name="connsiteX180" fmla="*/ 1621485 w 3206537"/>
              <a:gd name="connsiteY180" fmla="*/ 300295 h 483984"/>
              <a:gd name="connsiteX181" fmla="*/ 1529578 w 3206537"/>
              <a:gd name="connsiteY181" fmla="*/ 402211 h 483984"/>
              <a:gd name="connsiteX182" fmla="*/ 1502553 w 3206537"/>
              <a:gd name="connsiteY182" fmla="*/ 434529 h 483984"/>
              <a:gd name="connsiteX183" fmla="*/ 1487733 w 3206537"/>
              <a:gd name="connsiteY183" fmla="*/ 440230 h 483984"/>
              <a:gd name="connsiteX184" fmla="*/ 1461673 w 3206537"/>
              <a:gd name="connsiteY184" fmla="*/ 415343 h 483984"/>
              <a:gd name="connsiteX185" fmla="*/ 1454882 w 3206537"/>
              <a:gd name="connsiteY185" fmla="*/ 389413 h 483984"/>
              <a:gd name="connsiteX186" fmla="*/ 1453235 w 3206537"/>
              <a:gd name="connsiteY186" fmla="*/ 369021 h 483984"/>
              <a:gd name="connsiteX187" fmla="*/ 1438069 w 3206537"/>
              <a:gd name="connsiteY187" fmla="*/ 382193 h 483984"/>
              <a:gd name="connsiteX188" fmla="*/ 1420482 w 3206537"/>
              <a:gd name="connsiteY188" fmla="*/ 393505 h 483984"/>
              <a:gd name="connsiteX189" fmla="*/ 1381419 w 3206537"/>
              <a:gd name="connsiteY189" fmla="*/ 400539 h 483984"/>
              <a:gd name="connsiteX190" fmla="*/ 1302970 w 3206537"/>
              <a:gd name="connsiteY190" fmla="*/ 450999 h 483984"/>
              <a:gd name="connsiteX191" fmla="*/ 1250683 w 3206537"/>
              <a:gd name="connsiteY191" fmla="*/ 422158 h 483984"/>
              <a:gd name="connsiteX192" fmla="*/ 1238362 w 3206537"/>
              <a:gd name="connsiteY192" fmla="*/ 397365 h 483984"/>
              <a:gd name="connsiteX193" fmla="*/ 1231253 w 3206537"/>
              <a:gd name="connsiteY193" fmla="*/ 405276 h 483984"/>
              <a:gd name="connsiteX194" fmla="*/ 1148555 w 3206537"/>
              <a:gd name="connsiteY194" fmla="*/ 454364 h 483984"/>
              <a:gd name="connsiteX195" fmla="*/ 1104873 w 3206537"/>
              <a:gd name="connsiteY195" fmla="*/ 423540 h 483984"/>
              <a:gd name="connsiteX196" fmla="*/ 1091158 w 3206537"/>
              <a:gd name="connsiteY196" fmla="*/ 365268 h 483984"/>
              <a:gd name="connsiteX197" fmla="*/ 1069188 w 3206537"/>
              <a:gd name="connsiteY197" fmla="*/ 388315 h 483984"/>
              <a:gd name="connsiteX198" fmla="*/ 953552 w 3206537"/>
              <a:gd name="connsiteY198" fmla="*/ 465122 h 483984"/>
              <a:gd name="connsiteX199" fmla="*/ 923726 w 3206537"/>
              <a:gd name="connsiteY199" fmla="*/ 451128 h 483984"/>
              <a:gd name="connsiteX200" fmla="*/ 913733 w 3206537"/>
              <a:gd name="connsiteY200" fmla="*/ 418574 h 483984"/>
              <a:gd name="connsiteX201" fmla="*/ 937275 w 3206537"/>
              <a:gd name="connsiteY201" fmla="*/ 344700 h 483984"/>
              <a:gd name="connsiteX202" fmla="*/ 926466 w 3206537"/>
              <a:gd name="connsiteY202" fmla="*/ 357867 h 483984"/>
              <a:gd name="connsiteX203" fmla="*/ 921078 w 3206537"/>
              <a:gd name="connsiteY203" fmla="*/ 361774 h 483984"/>
              <a:gd name="connsiteX204" fmla="*/ 921078 w 3206537"/>
              <a:gd name="connsiteY204" fmla="*/ 366142 h 483984"/>
              <a:gd name="connsiteX205" fmla="*/ 851512 w 3206537"/>
              <a:gd name="connsiteY205" fmla="*/ 429954 h 483984"/>
              <a:gd name="connsiteX206" fmla="*/ 778988 w 3206537"/>
              <a:gd name="connsiteY206" fmla="*/ 463783 h 483984"/>
              <a:gd name="connsiteX207" fmla="*/ 725432 w 3206537"/>
              <a:gd name="connsiteY207" fmla="*/ 429027 h 483984"/>
              <a:gd name="connsiteX208" fmla="*/ 705523 w 3206537"/>
              <a:gd name="connsiteY208" fmla="*/ 356005 h 483984"/>
              <a:gd name="connsiteX209" fmla="*/ 712723 w 3206537"/>
              <a:gd name="connsiteY209" fmla="*/ 319460 h 483984"/>
              <a:gd name="connsiteX210" fmla="*/ 752574 w 3206537"/>
              <a:gd name="connsiteY210" fmla="*/ 270661 h 483984"/>
              <a:gd name="connsiteX211" fmla="*/ 818063 w 3206537"/>
              <a:gd name="connsiteY211" fmla="*/ 216713 h 483984"/>
              <a:gd name="connsiteX212" fmla="*/ 867789 w 3206537"/>
              <a:gd name="connsiteY212" fmla="*/ 196450 h 483984"/>
              <a:gd name="connsiteX213" fmla="*/ 892526 w 3206537"/>
              <a:gd name="connsiteY213" fmla="*/ 205740 h 483984"/>
              <a:gd name="connsiteX214" fmla="*/ 902240 w 3206537"/>
              <a:gd name="connsiteY214" fmla="*/ 229529 h 483984"/>
              <a:gd name="connsiteX215" fmla="*/ 878687 w 3206537"/>
              <a:gd name="connsiteY215" fmla="*/ 284559 h 483984"/>
              <a:gd name="connsiteX216" fmla="*/ 839543 w 3206537"/>
              <a:gd name="connsiteY216" fmla="*/ 316443 h 483984"/>
              <a:gd name="connsiteX217" fmla="*/ 823930 w 3206537"/>
              <a:gd name="connsiteY217" fmla="*/ 299684 h 483984"/>
              <a:gd name="connsiteX218" fmla="*/ 824345 w 3206537"/>
              <a:gd name="connsiteY218" fmla="*/ 295148 h 483984"/>
              <a:gd name="connsiteX219" fmla="*/ 820631 w 3206537"/>
              <a:gd name="connsiteY219" fmla="*/ 297633 h 483984"/>
              <a:gd name="connsiteX220" fmla="*/ 800608 w 3206537"/>
              <a:gd name="connsiteY220" fmla="*/ 311830 h 483984"/>
              <a:gd name="connsiteX221" fmla="*/ 765948 w 3206537"/>
              <a:gd name="connsiteY221" fmla="*/ 340907 h 483984"/>
              <a:gd name="connsiteX222" fmla="*/ 757590 w 3206537"/>
              <a:gd name="connsiteY222" fmla="*/ 360045 h 483984"/>
              <a:gd name="connsiteX223" fmla="*/ 767426 w 3206537"/>
              <a:gd name="connsiteY223" fmla="*/ 387091 h 483984"/>
              <a:gd name="connsiteX224" fmla="*/ 794462 w 3206537"/>
              <a:gd name="connsiteY224" fmla="*/ 396928 h 483984"/>
              <a:gd name="connsiteX225" fmla="*/ 842645 w 3206537"/>
              <a:gd name="connsiteY225" fmla="*/ 382028 h 483984"/>
              <a:gd name="connsiteX226" fmla="*/ 897209 w 3206537"/>
              <a:gd name="connsiteY226" fmla="*/ 349621 h 483984"/>
              <a:gd name="connsiteX227" fmla="*/ 905653 w 3206537"/>
              <a:gd name="connsiteY227" fmla="*/ 344218 h 483984"/>
              <a:gd name="connsiteX228" fmla="*/ 905653 w 3206537"/>
              <a:gd name="connsiteY228" fmla="*/ 340553 h 483984"/>
              <a:gd name="connsiteX229" fmla="*/ 989085 w 3206537"/>
              <a:gd name="connsiteY229" fmla="*/ 247863 h 483984"/>
              <a:gd name="connsiteX230" fmla="*/ 948687 w 3206537"/>
              <a:gd name="connsiteY230" fmla="*/ 250735 h 483984"/>
              <a:gd name="connsiteX231" fmla="*/ 936064 w 3206537"/>
              <a:gd name="connsiteY231" fmla="*/ 253875 h 483984"/>
              <a:gd name="connsiteX232" fmla="*/ 927181 w 3206537"/>
              <a:gd name="connsiteY232" fmla="*/ 242988 h 483984"/>
              <a:gd name="connsiteX233" fmla="*/ 945784 w 3206537"/>
              <a:gd name="connsiteY233" fmla="*/ 203222 h 483984"/>
              <a:gd name="connsiteX234" fmla="*/ 982988 w 3206537"/>
              <a:gd name="connsiteY234" fmla="*/ 169736 h 483984"/>
              <a:gd name="connsiteX235" fmla="*/ 1040735 w 3206537"/>
              <a:gd name="connsiteY235" fmla="*/ 164153 h 483984"/>
              <a:gd name="connsiteX236" fmla="*/ 1071660 w 3206537"/>
              <a:gd name="connsiteY236" fmla="*/ 122142 h 483984"/>
              <a:gd name="connsiteX237" fmla="*/ 1108961 w 3206537"/>
              <a:gd name="connsiteY237" fmla="*/ 106963 h 483984"/>
              <a:gd name="connsiteX238" fmla="*/ 408258 w 3206537"/>
              <a:gd name="connsiteY238" fmla="*/ 43055 h 483984"/>
              <a:gd name="connsiteX239" fmla="*/ 465790 w 3206537"/>
              <a:gd name="connsiteY239" fmla="*/ 48402 h 483984"/>
              <a:gd name="connsiteX240" fmla="*/ 496388 w 3206537"/>
              <a:gd name="connsiteY240" fmla="*/ 60929 h 483984"/>
              <a:gd name="connsiteX241" fmla="*/ 505266 w 3206537"/>
              <a:gd name="connsiteY241" fmla="*/ 81514 h 483984"/>
              <a:gd name="connsiteX242" fmla="*/ 498864 w 3206537"/>
              <a:gd name="connsiteY242" fmla="*/ 118536 h 483984"/>
              <a:gd name="connsiteX243" fmla="*/ 483551 w 3206537"/>
              <a:gd name="connsiteY243" fmla="*/ 139416 h 483984"/>
              <a:gd name="connsiteX244" fmla="*/ 451345 w 3206537"/>
              <a:gd name="connsiteY244" fmla="*/ 153566 h 483984"/>
              <a:gd name="connsiteX245" fmla="*/ 422836 w 3206537"/>
              <a:gd name="connsiteY245" fmla="*/ 164469 h 483984"/>
              <a:gd name="connsiteX246" fmla="*/ 391713 w 3206537"/>
              <a:gd name="connsiteY246" fmla="*/ 182841 h 483984"/>
              <a:gd name="connsiteX247" fmla="*/ 375790 w 3206537"/>
              <a:gd name="connsiteY247" fmla="*/ 191306 h 483984"/>
              <a:gd name="connsiteX248" fmla="*/ 364399 w 3206537"/>
              <a:gd name="connsiteY248" fmla="*/ 181758 h 483984"/>
              <a:gd name="connsiteX249" fmla="*/ 376475 w 3206537"/>
              <a:gd name="connsiteY249" fmla="*/ 161640 h 483984"/>
              <a:gd name="connsiteX250" fmla="*/ 405279 w 3206537"/>
              <a:gd name="connsiteY250" fmla="*/ 140986 h 483984"/>
              <a:gd name="connsiteX251" fmla="*/ 422928 w 3206537"/>
              <a:gd name="connsiteY251" fmla="*/ 131974 h 483984"/>
              <a:gd name="connsiteX252" fmla="*/ 404893 w 3206537"/>
              <a:gd name="connsiteY252" fmla="*/ 135467 h 483984"/>
              <a:gd name="connsiteX253" fmla="*/ 254944 w 3206537"/>
              <a:gd name="connsiteY253" fmla="*/ 158013 h 483984"/>
              <a:gd name="connsiteX254" fmla="*/ 193099 w 3206537"/>
              <a:gd name="connsiteY254" fmla="*/ 203961 h 483984"/>
              <a:gd name="connsiteX255" fmla="*/ 195515 w 3206537"/>
              <a:gd name="connsiteY255" fmla="*/ 210964 h 483984"/>
              <a:gd name="connsiteX256" fmla="*/ 204468 w 3206537"/>
              <a:gd name="connsiteY256" fmla="*/ 216134 h 483984"/>
              <a:gd name="connsiteX257" fmla="*/ 279059 w 3206537"/>
              <a:gd name="connsiteY257" fmla="*/ 238112 h 483984"/>
              <a:gd name="connsiteX258" fmla="*/ 344864 w 3206537"/>
              <a:gd name="connsiteY258" fmla="*/ 262527 h 483984"/>
              <a:gd name="connsiteX259" fmla="*/ 394178 w 3206537"/>
              <a:gd name="connsiteY259" fmla="*/ 291786 h 483984"/>
              <a:gd name="connsiteX260" fmla="*/ 420527 w 3206537"/>
              <a:gd name="connsiteY260" fmla="*/ 321560 h 483984"/>
              <a:gd name="connsiteX261" fmla="*/ 428574 w 3206537"/>
              <a:gd name="connsiteY261" fmla="*/ 353316 h 483984"/>
              <a:gd name="connsiteX262" fmla="*/ 403956 w 3206537"/>
              <a:gd name="connsiteY262" fmla="*/ 418622 h 483984"/>
              <a:gd name="connsiteX263" fmla="*/ 309476 w 3206537"/>
              <a:gd name="connsiteY263" fmla="*/ 471107 h 483984"/>
              <a:gd name="connsiteX264" fmla="*/ 172470 w 3206537"/>
              <a:gd name="connsiteY264" fmla="*/ 483609 h 483984"/>
              <a:gd name="connsiteX265" fmla="*/ 87362 w 3206537"/>
              <a:gd name="connsiteY265" fmla="*/ 461647 h 483984"/>
              <a:gd name="connsiteX266" fmla="*/ 1534 w 3206537"/>
              <a:gd name="connsiteY266" fmla="*/ 394745 h 483984"/>
              <a:gd name="connsiteX267" fmla="*/ 153955 w 3206537"/>
              <a:gd name="connsiteY267" fmla="*/ 393563 h 483984"/>
              <a:gd name="connsiteX268" fmla="*/ 265129 w 3206537"/>
              <a:gd name="connsiteY268" fmla="*/ 388977 h 483984"/>
              <a:gd name="connsiteX269" fmla="*/ 326931 w 3206537"/>
              <a:gd name="connsiteY269" fmla="*/ 373306 h 483984"/>
              <a:gd name="connsiteX270" fmla="*/ 372468 w 3206537"/>
              <a:gd name="connsiteY270" fmla="*/ 348001 h 483984"/>
              <a:gd name="connsiteX271" fmla="*/ 271151 w 3206537"/>
              <a:gd name="connsiteY271" fmla="*/ 297819 h 483984"/>
              <a:gd name="connsiteX272" fmla="*/ 187955 w 3206537"/>
              <a:gd name="connsiteY272" fmla="*/ 273843 h 483984"/>
              <a:gd name="connsiteX273" fmla="*/ 138390 w 3206537"/>
              <a:gd name="connsiteY273" fmla="*/ 245886 h 483984"/>
              <a:gd name="connsiteX274" fmla="*/ 128258 w 3206537"/>
              <a:gd name="connsiteY274" fmla="*/ 220785 h 483984"/>
              <a:gd name="connsiteX275" fmla="*/ 152872 w 3206537"/>
              <a:gd name="connsiteY275" fmla="*/ 129043 h 483984"/>
              <a:gd name="connsiteX276" fmla="*/ 250620 w 3206537"/>
              <a:gd name="connsiteY276" fmla="*/ 65478 h 483984"/>
              <a:gd name="connsiteX277" fmla="*/ 408258 w 3206537"/>
              <a:gd name="connsiteY277" fmla="*/ 43055 h 483984"/>
              <a:gd name="connsiteX278" fmla="*/ 3184206 w 3206537"/>
              <a:gd name="connsiteY278" fmla="*/ 24217 h 483984"/>
              <a:gd name="connsiteX279" fmla="*/ 3206537 w 3206537"/>
              <a:gd name="connsiteY279" fmla="*/ 44513 h 483984"/>
              <a:gd name="connsiteX280" fmla="*/ 2979141 w 3206537"/>
              <a:gd name="connsiteY280" fmla="*/ 340318 h 483984"/>
              <a:gd name="connsiteX281" fmla="*/ 2979141 w 3206537"/>
              <a:gd name="connsiteY281" fmla="*/ 359241 h 483984"/>
              <a:gd name="connsiteX282" fmla="*/ 3089587 w 3206537"/>
              <a:gd name="connsiteY282" fmla="*/ 241123 h 483984"/>
              <a:gd name="connsiteX283" fmla="*/ 3162678 w 3206537"/>
              <a:gd name="connsiteY283" fmla="*/ 202504 h 483984"/>
              <a:gd name="connsiteX284" fmla="*/ 3183686 w 3206537"/>
              <a:gd name="connsiteY284" fmla="*/ 216027 h 483984"/>
              <a:gd name="connsiteX285" fmla="*/ 3191064 w 3206537"/>
              <a:gd name="connsiteY285" fmla="*/ 248367 h 483984"/>
              <a:gd name="connsiteX286" fmla="*/ 3160032 w 3206537"/>
              <a:gd name="connsiteY286" fmla="*/ 314182 h 483984"/>
              <a:gd name="connsiteX287" fmla="*/ 3078711 w 3206537"/>
              <a:gd name="connsiteY287" fmla="*/ 373139 h 483984"/>
              <a:gd name="connsiteX288" fmla="*/ 3108189 w 3206537"/>
              <a:gd name="connsiteY288" fmla="*/ 392888 h 483984"/>
              <a:gd name="connsiteX289" fmla="*/ 3133414 w 3206537"/>
              <a:gd name="connsiteY289" fmla="*/ 383207 h 483984"/>
              <a:gd name="connsiteX290" fmla="*/ 3199144 w 3206537"/>
              <a:gd name="connsiteY290" fmla="*/ 333674 h 483984"/>
              <a:gd name="connsiteX291" fmla="*/ 3199144 w 3206537"/>
              <a:gd name="connsiteY291" fmla="*/ 365199 h 483984"/>
              <a:gd name="connsiteX292" fmla="*/ 3133392 w 3206537"/>
              <a:gd name="connsiteY292" fmla="*/ 434524 h 483984"/>
              <a:gd name="connsiteX293" fmla="*/ 3087326 w 3206537"/>
              <a:gd name="connsiteY293" fmla="*/ 457054 h 483984"/>
              <a:gd name="connsiteX294" fmla="*/ 3042261 w 3206537"/>
              <a:gd name="connsiteY294" fmla="*/ 434186 h 483984"/>
              <a:gd name="connsiteX295" fmla="*/ 3010367 w 3206537"/>
              <a:gd name="connsiteY295" fmla="*/ 374307 h 483984"/>
              <a:gd name="connsiteX296" fmla="*/ 2979109 w 3206537"/>
              <a:gd name="connsiteY296" fmla="*/ 421371 h 483984"/>
              <a:gd name="connsiteX297" fmla="*/ 2953445 w 3206537"/>
              <a:gd name="connsiteY297" fmla="*/ 442930 h 483984"/>
              <a:gd name="connsiteX298" fmla="*/ 2931254 w 3206537"/>
              <a:gd name="connsiteY298" fmla="*/ 414095 h 483984"/>
              <a:gd name="connsiteX299" fmla="*/ 2930658 w 3206537"/>
              <a:gd name="connsiteY299" fmla="*/ 405064 h 483984"/>
              <a:gd name="connsiteX300" fmla="*/ 2929560 w 3206537"/>
              <a:gd name="connsiteY300" fmla="*/ 406170 h 483984"/>
              <a:gd name="connsiteX301" fmla="*/ 2843967 w 3206537"/>
              <a:gd name="connsiteY301" fmla="*/ 460418 h 483984"/>
              <a:gd name="connsiteX302" fmla="*/ 2819584 w 3206537"/>
              <a:gd name="connsiteY302" fmla="*/ 448797 h 483984"/>
              <a:gd name="connsiteX303" fmla="*/ 2813556 w 3206537"/>
              <a:gd name="connsiteY303" fmla="*/ 417899 h 483984"/>
              <a:gd name="connsiteX304" fmla="*/ 2832394 w 3206537"/>
              <a:gd name="connsiteY304" fmla="*/ 352105 h 483984"/>
              <a:gd name="connsiteX305" fmla="*/ 2769113 w 3206537"/>
              <a:gd name="connsiteY305" fmla="*/ 429429 h 483984"/>
              <a:gd name="connsiteX306" fmla="*/ 2731613 w 3206537"/>
              <a:gd name="connsiteY306" fmla="*/ 450324 h 483984"/>
              <a:gd name="connsiteX307" fmla="*/ 2694147 w 3206537"/>
              <a:gd name="connsiteY307" fmla="*/ 417936 h 483984"/>
              <a:gd name="connsiteX308" fmla="*/ 2676310 w 3206537"/>
              <a:gd name="connsiteY308" fmla="*/ 359370 h 483984"/>
              <a:gd name="connsiteX309" fmla="*/ 2692518 w 3206537"/>
              <a:gd name="connsiteY309" fmla="*/ 308080 h 483984"/>
              <a:gd name="connsiteX310" fmla="*/ 2756468 w 3206537"/>
              <a:gd name="connsiteY310" fmla="*/ 248742 h 483984"/>
              <a:gd name="connsiteX311" fmla="*/ 2837800 w 3206537"/>
              <a:gd name="connsiteY311" fmla="*/ 200205 h 483984"/>
              <a:gd name="connsiteX312" fmla="*/ 2895766 w 3206537"/>
              <a:gd name="connsiteY312" fmla="*/ 186355 h 483984"/>
              <a:gd name="connsiteX313" fmla="*/ 2917128 w 3206537"/>
              <a:gd name="connsiteY313" fmla="*/ 199718 h 483984"/>
              <a:gd name="connsiteX314" fmla="*/ 2926842 w 3206537"/>
              <a:gd name="connsiteY314" fmla="*/ 223474 h 483984"/>
              <a:gd name="connsiteX315" fmla="*/ 2906664 w 3206537"/>
              <a:gd name="connsiteY315" fmla="*/ 242602 h 483984"/>
              <a:gd name="connsiteX316" fmla="*/ 2920123 w 3206537"/>
              <a:gd name="connsiteY316" fmla="*/ 273934 h 483984"/>
              <a:gd name="connsiteX317" fmla="*/ 2902582 w 3206537"/>
              <a:gd name="connsiteY317" fmla="*/ 307710 h 483984"/>
              <a:gd name="connsiteX318" fmla="*/ 2879789 w 3206537"/>
              <a:gd name="connsiteY318" fmla="*/ 340307 h 483984"/>
              <a:gd name="connsiteX319" fmla="*/ 2875717 w 3206537"/>
              <a:gd name="connsiteY319" fmla="*/ 360045 h 483984"/>
              <a:gd name="connsiteX320" fmla="*/ 2888373 w 3206537"/>
              <a:gd name="connsiteY320" fmla="*/ 378765 h 483984"/>
              <a:gd name="connsiteX321" fmla="*/ 2920153 w 3206537"/>
              <a:gd name="connsiteY321" fmla="*/ 367661 h 483984"/>
              <a:gd name="connsiteX322" fmla="*/ 2937528 w 3206537"/>
              <a:gd name="connsiteY322" fmla="*/ 357004 h 483984"/>
              <a:gd name="connsiteX323" fmla="*/ 2952674 w 3206537"/>
              <a:gd name="connsiteY323" fmla="*/ 289295 h 483984"/>
              <a:gd name="connsiteX324" fmla="*/ 3033866 w 3206537"/>
              <a:gd name="connsiteY324" fmla="*/ 165519 h 483984"/>
              <a:gd name="connsiteX325" fmla="*/ 3127258 w 3206537"/>
              <a:gd name="connsiteY325" fmla="*/ 57929 h 483984"/>
              <a:gd name="connsiteX326" fmla="*/ 3184206 w 3206537"/>
              <a:gd name="connsiteY326" fmla="*/ 24217 h 483984"/>
              <a:gd name="connsiteX327" fmla="*/ 2156789 w 3206537"/>
              <a:gd name="connsiteY327" fmla="*/ 0 h 483984"/>
              <a:gd name="connsiteX328" fmla="*/ 2254923 w 3206537"/>
              <a:gd name="connsiteY328" fmla="*/ 24201 h 483984"/>
              <a:gd name="connsiteX329" fmla="*/ 2287434 w 3206537"/>
              <a:gd name="connsiteY329" fmla="*/ 84214 h 483984"/>
              <a:gd name="connsiteX330" fmla="*/ 2227968 w 3206537"/>
              <a:gd name="connsiteY330" fmla="*/ 171798 h 483984"/>
              <a:gd name="connsiteX331" fmla="*/ 2032360 w 3206537"/>
              <a:gd name="connsiteY331" fmla="*/ 228650 h 483984"/>
              <a:gd name="connsiteX332" fmla="*/ 2018997 w 3206537"/>
              <a:gd name="connsiteY332" fmla="*/ 236987 h 483984"/>
              <a:gd name="connsiteX333" fmla="*/ 2153457 w 3206537"/>
              <a:gd name="connsiteY333" fmla="*/ 268480 h 483984"/>
              <a:gd name="connsiteX334" fmla="*/ 2199973 w 3206537"/>
              <a:gd name="connsiteY334" fmla="*/ 330448 h 483984"/>
              <a:gd name="connsiteX335" fmla="*/ 2165335 w 3206537"/>
              <a:gd name="connsiteY335" fmla="*/ 391602 h 483984"/>
              <a:gd name="connsiteX336" fmla="*/ 2076867 w 3206537"/>
              <a:gd name="connsiteY336" fmla="*/ 441880 h 483984"/>
              <a:gd name="connsiteX337" fmla="*/ 1977153 w 3206537"/>
              <a:gd name="connsiteY337" fmla="*/ 461768 h 483984"/>
              <a:gd name="connsiteX338" fmla="*/ 1894219 w 3206537"/>
              <a:gd name="connsiteY338" fmla="*/ 441339 h 483984"/>
              <a:gd name="connsiteX339" fmla="*/ 1864671 w 3206537"/>
              <a:gd name="connsiteY339" fmla="*/ 386288 h 483984"/>
              <a:gd name="connsiteX340" fmla="*/ 1883011 w 3206537"/>
              <a:gd name="connsiteY340" fmla="*/ 328734 h 483984"/>
              <a:gd name="connsiteX341" fmla="*/ 1934644 w 3206537"/>
              <a:gd name="connsiteY341" fmla="*/ 264269 h 483984"/>
              <a:gd name="connsiteX342" fmla="*/ 1885523 w 3206537"/>
              <a:gd name="connsiteY342" fmla="*/ 232218 h 483984"/>
              <a:gd name="connsiteX343" fmla="*/ 1900124 w 3206537"/>
              <a:gd name="connsiteY343" fmla="*/ 210005 h 483984"/>
              <a:gd name="connsiteX344" fmla="*/ 1984696 w 3206537"/>
              <a:gd name="connsiteY344" fmla="*/ 196889 h 483984"/>
              <a:gd name="connsiteX345" fmla="*/ 2117088 w 3206537"/>
              <a:gd name="connsiteY345" fmla="*/ 104949 h 483984"/>
              <a:gd name="connsiteX346" fmla="*/ 2128661 w 3206537"/>
              <a:gd name="connsiteY346" fmla="*/ 113136 h 483984"/>
              <a:gd name="connsiteX347" fmla="*/ 2107380 w 3206537"/>
              <a:gd name="connsiteY347" fmla="*/ 141961 h 483984"/>
              <a:gd name="connsiteX348" fmla="*/ 2058688 w 3206537"/>
              <a:gd name="connsiteY348" fmla="*/ 187684 h 483984"/>
              <a:gd name="connsiteX349" fmla="*/ 2225948 w 3206537"/>
              <a:gd name="connsiteY349" fmla="*/ 115825 h 483984"/>
              <a:gd name="connsiteX350" fmla="*/ 2148710 w 3206537"/>
              <a:gd name="connsiteY350" fmla="*/ 82317 h 483984"/>
              <a:gd name="connsiteX351" fmla="*/ 2035864 w 3206537"/>
              <a:gd name="connsiteY351" fmla="*/ 97689 h 483984"/>
              <a:gd name="connsiteX352" fmla="*/ 1991428 w 3206537"/>
              <a:gd name="connsiteY352" fmla="*/ 109574 h 483984"/>
              <a:gd name="connsiteX353" fmla="*/ 1978773 w 3206537"/>
              <a:gd name="connsiteY353" fmla="*/ 113771 h 483984"/>
              <a:gd name="connsiteX354" fmla="*/ 1989112 w 3206537"/>
              <a:gd name="connsiteY354" fmla="*/ 118871 h 483984"/>
              <a:gd name="connsiteX355" fmla="*/ 1992755 w 3206537"/>
              <a:gd name="connsiteY355" fmla="*/ 127270 h 483984"/>
              <a:gd name="connsiteX356" fmla="*/ 1940827 w 3206537"/>
              <a:gd name="connsiteY356" fmla="*/ 153105 h 483984"/>
              <a:gd name="connsiteX357" fmla="*/ 1870189 w 3206537"/>
              <a:gd name="connsiteY357" fmla="*/ 169114 h 483984"/>
              <a:gd name="connsiteX358" fmla="*/ 1851212 w 3206537"/>
              <a:gd name="connsiteY358" fmla="*/ 150137 h 483984"/>
              <a:gd name="connsiteX359" fmla="*/ 1866884 w 3206537"/>
              <a:gd name="connsiteY359" fmla="*/ 112675 h 483984"/>
              <a:gd name="connsiteX360" fmla="*/ 1899411 w 3206537"/>
              <a:gd name="connsiteY360" fmla="*/ 68993 h 483984"/>
              <a:gd name="connsiteX361" fmla="*/ 1927229 w 3206537"/>
              <a:gd name="connsiteY361" fmla="*/ 45627 h 483984"/>
              <a:gd name="connsiteX362" fmla="*/ 1986780 w 3206537"/>
              <a:gd name="connsiteY362" fmla="*/ 27534 h 483984"/>
              <a:gd name="connsiteX363" fmla="*/ 2078630 w 3206537"/>
              <a:gd name="connsiteY363" fmla="*/ 7094 h 483984"/>
              <a:gd name="connsiteX364" fmla="*/ 2156789 w 3206537"/>
              <a:gd name="connsiteY364" fmla="*/ 0 h 483984"/>
              <a:gd name="connsiteX0" fmla="*/ 2009592 w 3219453"/>
              <a:gd name="connsiteY0" fmla="*/ 271373 h 483984"/>
              <a:gd name="connsiteX1" fmla="*/ 1966516 w 3219453"/>
              <a:gd name="connsiteY1" fmla="*/ 324292 h 483984"/>
              <a:gd name="connsiteX2" fmla="*/ 1958586 w 3219453"/>
              <a:gd name="connsiteY2" fmla="*/ 344572 h 483984"/>
              <a:gd name="connsiteX3" fmla="*/ 1971038 w 3219453"/>
              <a:gd name="connsiteY3" fmla="*/ 367948 h 483984"/>
              <a:gd name="connsiteX4" fmla="*/ 2012947 w 3219453"/>
              <a:gd name="connsiteY4" fmla="*/ 380115 h 483984"/>
              <a:gd name="connsiteX5" fmla="*/ 2100884 w 3219453"/>
              <a:gd name="connsiteY5" fmla="*/ 359188 h 483984"/>
              <a:gd name="connsiteX6" fmla="*/ 2144009 w 3219453"/>
              <a:gd name="connsiteY6" fmla="*/ 316990 h 483984"/>
              <a:gd name="connsiteX7" fmla="*/ 2116068 w 3219453"/>
              <a:gd name="connsiteY7" fmla="*/ 293174 h 483984"/>
              <a:gd name="connsiteX8" fmla="*/ 2009592 w 3219453"/>
              <a:gd name="connsiteY8" fmla="*/ 271373 h 483984"/>
              <a:gd name="connsiteX9" fmla="*/ 3144150 w 3219453"/>
              <a:gd name="connsiteY9" fmla="*/ 267214 h 483984"/>
              <a:gd name="connsiteX10" fmla="*/ 3140356 w 3219453"/>
              <a:gd name="connsiteY10" fmla="*/ 268049 h 483984"/>
              <a:gd name="connsiteX11" fmla="*/ 3107909 w 3219453"/>
              <a:gd name="connsiteY11" fmla="*/ 288909 h 483984"/>
              <a:gd name="connsiteX12" fmla="*/ 3051261 w 3219453"/>
              <a:gd name="connsiteY12" fmla="*/ 339075 h 483984"/>
              <a:gd name="connsiteX13" fmla="*/ 3075210 w 3219453"/>
              <a:gd name="connsiteY13" fmla="*/ 350497 h 483984"/>
              <a:gd name="connsiteX14" fmla="*/ 3125113 w 3219453"/>
              <a:gd name="connsiteY14" fmla="*/ 302909 h 483984"/>
              <a:gd name="connsiteX15" fmla="*/ 3143306 w 3219453"/>
              <a:gd name="connsiteY15" fmla="*/ 271861 h 483984"/>
              <a:gd name="connsiteX16" fmla="*/ 3144150 w 3219453"/>
              <a:gd name="connsiteY16" fmla="*/ 267214 h 483984"/>
              <a:gd name="connsiteX17" fmla="*/ 1389084 w 3219453"/>
              <a:gd name="connsiteY17" fmla="*/ 260604 h 483984"/>
              <a:gd name="connsiteX18" fmla="*/ 1338447 w 3219453"/>
              <a:gd name="connsiteY18" fmla="*/ 299620 h 483984"/>
              <a:gd name="connsiteX19" fmla="*/ 1302840 w 3219453"/>
              <a:gd name="connsiteY19" fmla="*/ 346613 h 483984"/>
              <a:gd name="connsiteX20" fmla="*/ 1297176 w 3219453"/>
              <a:gd name="connsiteY20" fmla="*/ 377533 h 483984"/>
              <a:gd name="connsiteX21" fmla="*/ 1302159 w 3219453"/>
              <a:gd name="connsiteY21" fmla="*/ 388388 h 483984"/>
              <a:gd name="connsiteX22" fmla="*/ 1315886 w 3219453"/>
              <a:gd name="connsiteY22" fmla="*/ 392888 h 483984"/>
              <a:gd name="connsiteX23" fmla="*/ 1360827 w 3219453"/>
              <a:gd name="connsiteY23" fmla="*/ 373311 h 483984"/>
              <a:gd name="connsiteX24" fmla="*/ 1354772 w 3219453"/>
              <a:gd name="connsiteY24" fmla="*/ 346586 h 483984"/>
              <a:gd name="connsiteX25" fmla="*/ 1389084 w 3219453"/>
              <a:gd name="connsiteY25" fmla="*/ 260604 h 483984"/>
              <a:gd name="connsiteX26" fmla="*/ 2889040 w 3219453"/>
              <a:gd name="connsiteY26" fmla="*/ 252535 h 483984"/>
              <a:gd name="connsiteX27" fmla="*/ 2783872 w 3219453"/>
              <a:gd name="connsiteY27" fmla="*/ 313443 h 483984"/>
              <a:gd name="connsiteX28" fmla="*/ 2744659 w 3219453"/>
              <a:gd name="connsiteY28" fmla="*/ 368114 h 483984"/>
              <a:gd name="connsiteX29" fmla="*/ 2751259 w 3219453"/>
              <a:gd name="connsiteY29" fmla="*/ 385495 h 483984"/>
              <a:gd name="connsiteX30" fmla="*/ 2793071 w 3219453"/>
              <a:gd name="connsiteY30" fmla="*/ 359316 h 483984"/>
              <a:gd name="connsiteX31" fmla="*/ 2889040 w 3219453"/>
              <a:gd name="connsiteY31" fmla="*/ 252535 h 483984"/>
              <a:gd name="connsiteX32" fmla="*/ 2602253 w 3219453"/>
              <a:gd name="connsiteY32" fmla="*/ 246481 h 483984"/>
              <a:gd name="connsiteX33" fmla="*/ 2560563 w 3219453"/>
              <a:gd name="connsiteY33" fmla="*/ 272788 h 483984"/>
              <a:gd name="connsiteX34" fmla="*/ 2525014 w 3219453"/>
              <a:gd name="connsiteY34" fmla="*/ 324255 h 483984"/>
              <a:gd name="connsiteX35" fmla="*/ 2580548 w 3219453"/>
              <a:gd name="connsiteY35" fmla="*/ 282791 h 483984"/>
              <a:gd name="connsiteX36" fmla="*/ 2602799 w 3219453"/>
              <a:gd name="connsiteY36" fmla="*/ 247017 h 483984"/>
              <a:gd name="connsiteX37" fmla="*/ 2602253 w 3219453"/>
              <a:gd name="connsiteY37" fmla="*/ 246481 h 483984"/>
              <a:gd name="connsiteX38" fmla="*/ 649627 w 3219453"/>
              <a:gd name="connsiteY38" fmla="*/ 246481 h 483984"/>
              <a:gd name="connsiteX39" fmla="*/ 607938 w 3219453"/>
              <a:gd name="connsiteY39" fmla="*/ 272788 h 483984"/>
              <a:gd name="connsiteX40" fmla="*/ 572389 w 3219453"/>
              <a:gd name="connsiteY40" fmla="*/ 324255 h 483984"/>
              <a:gd name="connsiteX41" fmla="*/ 627923 w 3219453"/>
              <a:gd name="connsiteY41" fmla="*/ 282791 h 483984"/>
              <a:gd name="connsiteX42" fmla="*/ 650174 w 3219453"/>
              <a:gd name="connsiteY42" fmla="*/ 247017 h 483984"/>
              <a:gd name="connsiteX43" fmla="*/ 649627 w 3219453"/>
              <a:gd name="connsiteY43" fmla="*/ 246481 h 483984"/>
              <a:gd name="connsiteX44" fmla="*/ 667801 w 3219453"/>
              <a:gd name="connsiteY44" fmla="*/ 197114 h 483984"/>
              <a:gd name="connsiteX45" fmla="*/ 698019 w 3219453"/>
              <a:gd name="connsiteY45" fmla="*/ 206249 h 483984"/>
              <a:gd name="connsiteX46" fmla="*/ 709635 w 3219453"/>
              <a:gd name="connsiteY46" fmla="*/ 231543 h 483984"/>
              <a:gd name="connsiteX47" fmla="*/ 569024 w 3219453"/>
              <a:gd name="connsiteY47" fmla="*/ 357302 h 483984"/>
              <a:gd name="connsiteX48" fmla="*/ 569024 w 3219453"/>
              <a:gd name="connsiteY48" fmla="*/ 360720 h 483984"/>
              <a:gd name="connsiteX49" fmla="*/ 576316 w 3219453"/>
              <a:gd name="connsiteY49" fmla="*/ 386952 h 483984"/>
              <a:gd name="connsiteX50" fmla="*/ 596478 w 3219453"/>
              <a:gd name="connsiteY50" fmla="*/ 395589 h 483984"/>
              <a:gd name="connsiteX51" fmla="*/ 643391 w 3219453"/>
              <a:gd name="connsiteY51" fmla="*/ 380469 h 483984"/>
              <a:gd name="connsiteX52" fmla="*/ 712999 w 3219453"/>
              <a:gd name="connsiteY52" fmla="*/ 333674 h 483984"/>
              <a:gd name="connsiteX53" fmla="*/ 712999 w 3219453"/>
              <a:gd name="connsiteY53" fmla="*/ 363185 h 483984"/>
              <a:gd name="connsiteX54" fmla="*/ 570246 w 3219453"/>
              <a:gd name="connsiteY54" fmla="*/ 459743 h 483984"/>
              <a:gd name="connsiteX55" fmla="*/ 518570 w 3219453"/>
              <a:gd name="connsiteY55" fmla="*/ 433581 h 483984"/>
              <a:gd name="connsiteX56" fmla="*/ 500144 w 3219453"/>
              <a:gd name="connsiteY56" fmla="*/ 364749 h 483984"/>
              <a:gd name="connsiteX57" fmla="*/ 526157 w 3219453"/>
              <a:gd name="connsiteY57" fmla="*/ 289820 h 483984"/>
              <a:gd name="connsiteX58" fmla="*/ 594131 w 3219453"/>
              <a:gd name="connsiteY58" fmla="*/ 224042 h 483984"/>
              <a:gd name="connsiteX59" fmla="*/ 667801 w 3219453"/>
              <a:gd name="connsiteY59" fmla="*/ 197114 h 483984"/>
              <a:gd name="connsiteX60" fmla="*/ 2324080 w 3219453"/>
              <a:gd name="connsiteY60" fmla="*/ 191735 h 483984"/>
              <a:gd name="connsiteX61" fmla="*/ 2339017 w 3219453"/>
              <a:gd name="connsiteY61" fmla="*/ 203672 h 483984"/>
              <a:gd name="connsiteX62" fmla="*/ 2328923 w 3219453"/>
              <a:gd name="connsiteY62" fmla="*/ 219981 h 483984"/>
              <a:gd name="connsiteX63" fmla="*/ 2407511 w 3219453"/>
              <a:gd name="connsiteY63" fmla="*/ 209898 h 483984"/>
              <a:gd name="connsiteX64" fmla="*/ 2422985 w 3219453"/>
              <a:gd name="connsiteY64" fmla="*/ 213927 h 483984"/>
              <a:gd name="connsiteX65" fmla="*/ 2432291 w 3219453"/>
              <a:gd name="connsiteY65" fmla="*/ 228061 h 483984"/>
              <a:gd name="connsiteX66" fmla="*/ 2436562 w 3219453"/>
              <a:gd name="connsiteY66" fmla="*/ 248367 h 483984"/>
              <a:gd name="connsiteX67" fmla="*/ 2431943 w 3219453"/>
              <a:gd name="connsiteY67" fmla="*/ 267832 h 483984"/>
              <a:gd name="connsiteX68" fmla="*/ 2407726 w 3219453"/>
              <a:gd name="connsiteY68" fmla="*/ 296137 h 483984"/>
              <a:gd name="connsiteX69" fmla="*/ 2380079 w 3219453"/>
              <a:gd name="connsiteY69" fmla="*/ 334306 h 483984"/>
              <a:gd name="connsiteX70" fmla="*/ 2368613 w 3219453"/>
              <a:gd name="connsiteY70" fmla="*/ 365424 h 483984"/>
              <a:gd name="connsiteX71" fmla="*/ 2380594 w 3219453"/>
              <a:gd name="connsiteY71" fmla="*/ 374725 h 483984"/>
              <a:gd name="connsiteX72" fmla="*/ 2457425 w 3219453"/>
              <a:gd name="connsiteY72" fmla="*/ 332999 h 483984"/>
              <a:gd name="connsiteX73" fmla="*/ 2457425 w 3219453"/>
              <a:gd name="connsiteY73" fmla="*/ 338426 h 483984"/>
              <a:gd name="connsiteX74" fmla="*/ 2459272 w 3219453"/>
              <a:gd name="connsiteY74" fmla="*/ 327977 h 483984"/>
              <a:gd name="connsiteX75" fmla="*/ 2478782 w 3219453"/>
              <a:gd name="connsiteY75" fmla="*/ 289820 h 483984"/>
              <a:gd name="connsiteX76" fmla="*/ 2546756 w 3219453"/>
              <a:gd name="connsiteY76" fmla="*/ 224042 h 483984"/>
              <a:gd name="connsiteX77" fmla="*/ 2620426 w 3219453"/>
              <a:gd name="connsiteY77" fmla="*/ 197114 h 483984"/>
              <a:gd name="connsiteX78" fmla="*/ 2650645 w 3219453"/>
              <a:gd name="connsiteY78" fmla="*/ 206249 h 483984"/>
              <a:gd name="connsiteX79" fmla="*/ 2662260 w 3219453"/>
              <a:gd name="connsiteY79" fmla="*/ 231543 h 483984"/>
              <a:gd name="connsiteX80" fmla="*/ 2521649 w 3219453"/>
              <a:gd name="connsiteY80" fmla="*/ 357302 h 483984"/>
              <a:gd name="connsiteX81" fmla="*/ 2521649 w 3219453"/>
              <a:gd name="connsiteY81" fmla="*/ 360720 h 483984"/>
              <a:gd name="connsiteX82" fmla="*/ 2528941 w 3219453"/>
              <a:gd name="connsiteY82" fmla="*/ 386952 h 483984"/>
              <a:gd name="connsiteX83" fmla="*/ 2549103 w 3219453"/>
              <a:gd name="connsiteY83" fmla="*/ 395589 h 483984"/>
              <a:gd name="connsiteX84" fmla="*/ 2596016 w 3219453"/>
              <a:gd name="connsiteY84" fmla="*/ 380469 h 483984"/>
              <a:gd name="connsiteX85" fmla="*/ 2665624 w 3219453"/>
              <a:gd name="connsiteY85" fmla="*/ 333674 h 483984"/>
              <a:gd name="connsiteX86" fmla="*/ 2665624 w 3219453"/>
              <a:gd name="connsiteY86" fmla="*/ 363185 h 483984"/>
              <a:gd name="connsiteX87" fmla="*/ 2522871 w 3219453"/>
              <a:gd name="connsiteY87" fmla="*/ 459743 h 483984"/>
              <a:gd name="connsiteX88" fmla="*/ 2471195 w 3219453"/>
              <a:gd name="connsiteY88" fmla="*/ 433581 h 483984"/>
              <a:gd name="connsiteX89" fmla="*/ 2453921 w 3219453"/>
              <a:gd name="connsiteY89" fmla="*/ 385052 h 483984"/>
              <a:gd name="connsiteX90" fmla="*/ 2453025 w 3219453"/>
              <a:gd name="connsiteY90" fmla="*/ 369254 h 483984"/>
              <a:gd name="connsiteX91" fmla="*/ 2428217 w 3219453"/>
              <a:gd name="connsiteY91" fmla="*/ 395137 h 483984"/>
              <a:gd name="connsiteX92" fmla="*/ 2398199 w 3219453"/>
              <a:gd name="connsiteY92" fmla="*/ 423037 h 483984"/>
              <a:gd name="connsiteX93" fmla="*/ 2345607 w 3219453"/>
              <a:gd name="connsiteY93" fmla="*/ 449649 h 483984"/>
              <a:gd name="connsiteX94" fmla="*/ 2316273 w 3219453"/>
              <a:gd name="connsiteY94" fmla="*/ 432386 h 483984"/>
              <a:gd name="connsiteX95" fmla="*/ 2306463 w 3219453"/>
              <a:gd name="connsiteY95" fmla="*/ 393681 h 483984"/>
              <a:gd name="connsiteX96" fmla="*/ 2322419 w 3219453"/>
              <a:gd name="connsiteY96" fmla="*/ 341287 h 483984"/>
              <a:gd name="connsiteX97" fmla="*/ 2366342 w 3219453"/>
              <a:gd name="connsiteY97" fmla="*/ 286847 h 483984"/>
              <a:gd name="connsiteX98" fmla="*/ 2313117 w 3219453"/>
              <a:gd name="connsiteY98" fmla="*/ 298441 h 483984"/>
              <a:gd name="connsiteX99" fmla="*/ 2242544 w 3219453"/>
              <a:gd name="connsiteY99" fmla="*/ 372957 h 483984"/>
              <a:gd name="connsiteX100" fmla="*/ 2242544 w 3219453"/>
              <a:gd name="connsiteY100" fmla="*/ 342525 h 483984"/>
              <a:gd name="connsiteX101" fmla="*/ 2269462 w 3219453"/>
              <a:gd name="connsiteY101" fmla="*/ 313228 h 483984"/>
              <a:gd name="connsiteX102" fmla="*/ 2249274 w 3219453"/>
              <a:gd name="connsiteY102" fmla="*/ 284018 h 483984"/>
              <a:gd name="connsiteX103" fmla="*/ 2277563 w 3219453"/>
              <a:gd name="connsiteY103" fmla="*/ 225751 h 483984"/>
              <a:gd name="connsiteX104" fmla="*/ 2324080 w 3219453"/>
              <a:gd name="connsiteY104" fmla="*/ 191735 h 483984"/>
              <a:gd name="connsiteX105" fmla="*/ 1267095 w 3219453"/>
              <a:gd name="connsiteY105" fmla="*/ 115707 h 483984"/>
              <a:gd name="connsiteX106" fmla="*/ 1288494 w 3219453"/>
              <a:gd name="connsiteY106" fmla="*/ 124033 h 483984"/>
              <a:gd name="connsiteX107" fmla="*/ 1296820 w 3219453"/>
              <a:gd name="connsiteY107" fmla="*/ 144757 h 483984"/>
              <a:gd name="connsiteX108" fmla="*/ 1281952 w 3219453"/>
              <a:gd name="connsiteY108" fmla="*/ 180987 h 483984"/>
              <a:gd name="connsiteX109" fmla="*/ 1246907 w 3219453"/>
              <a:gd name="connsiteY109" fmla="*/ 200061 h 483984"/>
              <a:gd name="connsiteX110" fmla="*/ 1225776 w 3219453"/>
              <a:gd name="connsiteY110" fmla="*/ 191686 h 483984"/>
              <a:gd name="connsiteX111" fmla="*/ 1217846 w 3219453"/>
              <a:gd name="connsiteY111" fmla="*/ 171000 h 483984"/>
              <a:gd name="connsiteX112" fmla="*/ 1233678 w 3219453"/>
              <a:gd name="connsiteY112" fmla="*/ 134931 h 483984"/>
              <a:gd name="connsiteX113" fmla="*/ 1267095 w 3219453"/>
              <a:gd name="connsiteY113" fmla="*/ 115707 h 483984"/>
              <a:gd name="connsiteX114" fmla="*/ 1121877 w 3219453"/>
              <a:gd name="connsiteY114" fmla="*/ 106963 h 483984"/>
              <a:gd name="connsiteX115" fmla="*/ 1146898 w 3219453"/>
              <a:gd name="connsiteY115" fmla="*/ 121215 h 483984"/>
              <a:gd name="connsiteX116" fmla="*/ 1131521 w 3219453"/>
              <a:gd name="connsiteY116" fmla="*/ 146708 h 483984"/>
              <a:gd name="connsiteX117" fmla="*/ 1111247 w 3219453"/>
              <a:gd name="connsiteY117" fmla="*/ 166467 h 483984"/>
              <a:gd name="connsiteX118" fmla="*/ 1144884 w 3219453"/>
              <a:gd name="connsiteY118" fmla="*/ 171686 h 483984"/>
              <a:gd name="connsiteX119" fmla="*/ 1094038 w 3219453"/>
              <a:gd name="connsiteY119" fmla="*/ 253875 h 483984"/>
              <a:gd name="connsiteX120" fmla="*/ 1050779 w 3219453"/>
              <a:gd name="connsiteY120" fmla="*/ 250510 h 483984"/>
              <a:gd name="connsiteX121" fmla="*/ 1010670 w 3219453"/>
              <a:gd name="connsiteY121" fmla="*/ 323880 h 483984"/>
              <a:gd name="connsiteX122" fmla="*/ 999569 w 3219453"/>
              <a:gd name="connsiteY122" fmla="*/ 373504 h 483984"/>
              <a:gd name="connsiteX123" fmla="*/ 1010874 w 3219453"/>
              <a:gd name="connsiteY123" fmla="*/ 388184 h 483984"/>
              <a:gd name="connsiteX124" fmla="*/ 1104517 w 3219453"/>
              <a:gd name="connsiteY124" fmla="*/ 332999 h 483984"/>
              <a:gd name="connsiteX125" fmla="*/ 1104517 w 3219453"/>
              <a:gd name="connsiteY125" fmla="*/ 357633 h 483984"/>
              <a:gd name="connsiteX126" fmla="*/ 1113395 w 3219453"/>
              <a:gd name="connsiteY126" fmla="*/ 314056 h 483984"/>
              <a:gd name="connsiteX127" fmla="*/ 1143148 w 3219453"/>
              <a:gd name="connsiteY127" fmla="*/ 263197 h 483984"/>
              <a:gd name="connsiteX128" fmla="*/ 1217974 w 3219453"/>
              <a:gd name="connsiteY128" fmla="*/ 211248 h 483984"/>
              <a:gd name="connsiteX129" fmla="*/ 1245021 w 3219453"/>
              <a:gd name="connsiteY129" fmla="*/ 232893 h 483984"/>
              <a:gd name="connsiteX130" fmla="*/ 1234273 w 3219453"/>
              <a:gd name="connsiteY130" fmla="*/ 262602 h 483984"/>
              <a:gd name="connsiteX131" fmla="*/ 1192525 w 3219453"/>
              <a:gd name="connsiteY131" fmla="*/ 316540 h 483984"/>
              <a:gd name="connsiteX132" fmla="*/ 1166925 w 3219453"/>
              <a:gd name="connsiteY132" fmla="*/ 344411 h 483984"/>
              <a:gd name="connsiteX133" fmla="*/ 1162939 w 3219453"/>
              <a:gd name="connsiteY133" fmla="*/ 359370 h 483984"/>
              <a:gd name="connsiteX134" fmla="*/ 1169717 w 3219453"/>
              <a:gd name="connsiteY134" fmla="*/ 375615 h 483984"/>
              <a:gd name="connsiteX135" fmla="*/ 1187703 w 3219453"/>
              <a:gd name="connsiteY135" fmla="*/ 382130 h 483984"/>
              <a:gd name="connsiteX136" fmla="*/ 1219180 w 3219453"/>
              <a:gd name="connsiteY136" fmla="*/ 371029 h 483984"/>
              <a:gd name="connsiteX137" fmla="*/ 1242582 w 3219453"/>
              <a:gd name="connsiteY137" fmla="*/ 356139 h 483984"/>
              <a:gd name="connsiteX138" fmla="*/ 1242962 w 3219453"/>
              <a:gd name="connsiteY138" fmla="*/ 355890 h 483984"/>
              <a:gd name="connsiteX139" fmla="*/ 1242419 w 3219453"/>
              <a:gd name="connsiteY139" fmla="*/ 351976 h 483984"/>
              <a:gd name="connsiteX140" fmla="*/ 1266851 w 3219453"/>
              <a:gd name="connsiteY140" fmla="*/ 285448 h 483984"/>
              <a:gd name="connsiteX141" fmla="*/ 1328766 w 3219453"/>
              <a:gd name="connsiteY141" fmla="*/ 225323 h 483984"/>
              <a:gd name="connsiteX142" fmla="*/ 1395942 w 3219453"/>
              <a:gd name="connsiteY142" fmla="*/ 201154 h 483984"/>
              <a:gd name="connsiteX143" fmla="*/ 1422115 w 3219453"/>
              <a:gd name="connsiteY143" fmla="*/ 207615 h 483984"/>
              <a:gd name="connsiteX144" fmla="*/ 1433747 w 3219453"/>
              <a:gd name="connsiteY144" fmla="*/ 225489 h 483984"/>
              <a:gd name="connsiteX145" fmla="*/ 1426353 w 3219453"/>
              <a:gd name="connsiteY145" fmla="*/ 237673 h 483984"/>
              <a:gd name="connsiteX146" fmla="*/ 1442683 w 3219453"/>
              <a:gd name="connsiteY146" fmla="*/ 247311 h 483984"/>
              <a:gd name="connsiteX147" fmla="*/ 1447881 w 3219453"/>
              <a:gd name="connsiteY147" fmla="*/ 270570 h 483984"/>
              <a:gd name="connsiteX148" fmla="*/ 1420299 w 3219453"/>
              <a:gd name="connsiteY148" fmla="*/ 355041 h 483984"/>
              <a:gd name="connsiteX149" fmla="*/ 1421879 w 3219453"/>
              <a:gd name="connsiteY149" fmla="*/ 355293 h 483984"/>
              <a:gd name="connsiteX150" fmla="*/ 1425330 w 3219453"/>
              <a:gd name="connsiteY150" fmla="*/ 363324 h 483984"/>
              <a:gd name="connsiteX151" fmla="*/ 1426353 w 3219453"/>
              <a:gd name="connsiteY151" fmla="*/ 369593 h 483984"/>
              <a:gd name="connsiteX152" fmla="*/ 1452639 w 3219453"/>
              <a:gd name="connsiteY152" fmla="*/ 345127 h 483984"/>
              <a:gd name="connsiteX153" fmla="*/ 1469122 w 3219453"/>
              <a:gd name="connsiteY153" fmla="*/ 334087 h 483984"/>
              <a:gd name="connsiteX154" fmla="*/ 1470222 w 3219453"/>
              <a:gd name="connsiteY154" fmla="*/ 329629 h 483984"/>
              <a:gd name="connsiteX155" fmla="*/ 1495441 w 3219453"/>
              <a:gd name="connsiteY155" fmla="*/ 286884 h 483984"/>
              <a:gd name="connsiteX156" fmla="*/ 1531135 w 3219453"/>
              <a:gd name="connsiteY156" fmla="*/ 243089 h 483984"/>
              <a:gd name="connsiteX157" fmla="*/ 1565907 w 3219453"/>
              <a:gd name="connsiteY157" fmla="*/ 229411 h 483984"/>
              <a:gd name="connsiteX158" fmla="*/ 1585624 w 3219453"/>
              <a:gd name="connsiteY158" fmla="*/ 235524 h 483984"/>
              <a:gd name="connsiteX159" fmla="*/ 1593618 w 3219453"/>
              <a:gd name="connsiteY159" fmla="*/ 250381 h 483984"/>
              <a:gd name="connsiteX160" fmla="*/ 1586417 w 3219453"/>
              <a:gd name="connsiteY160" fmla="*/ 267098 h 483984"/>
              <a:gd name="connsiteX161" fmla="*/ 1574983 w 3219453"/>
              <a:gd name="connsiteY161" fmla="*/ 279881 h 483984"/>
              <a:gd name="connsiteX162" fmla="*/ 1524995 w 3219453"/>
              <a:gd name="connsiteY162" fmla="*/ 349951 h 483984"/>
              <a:gd name="connsiteX163" fmla="*/ 1524191 w 3219453"/>
              <a:gd name="connsiteY163" fmla="*/ 353198 h 483984"/>
              <a:gd name="connsiteX164" fmla="*/ 1534414 w 3219453"/>
              <a:gd name="connsiteY164" fmla="*/ 342632 h 483984"/>
              <a:gd name="connsiteX165" fmla="*/ 1640000 w 3219453"/>
              <a:gd name="connsiteY165" fmla="*/ 237721 h 483984"/>
              <a:gd name="connsiteX166" fmla="*/ 1695749 w 3219453"/>
              <a:gd name="connsiteY166" fmla="*/ 209223 h 483984"/>
              <a:gd name="connsiteX167" fmla="*/ 1712202 w 3219453"/>
              <a:gd name="connsiteY167" fmla="*/ 228061 h 483984"/>
              <a:gd name="connsiteX168" fmla="*/ 1718080 w 3219453"/>
              <a:gd name="connsiteY168" fmla="*/ 259125 h 483984"/>
              <a:gd name="connsiteX169" fmla="*/ 1703957 w 3219453"/>
              <a:gd name="connsiteY169" fmla="*/ 279892 h 483984"/>
              <a:gd name="connsiteX170" fmla="*/ 1660815 w 3219453"/>
              <a:gd name="connsiteY170" fmla="*/ 337564 h 483984"/>
              <a:gd name="connsiteX171" fmla="*/ 1646092 w 3219453"/>
              <a:gd name="connsiteY171" fmla="*/ 370814 h 483984"/>
              <a:gd name="connsiteX172" fmla="*/ 1650679 w 3219453"/>
              <a:gd name="connsiteY172" fmla="*/ 378765 h 483984"/>
              <a:gd name="connsiteX173" fmla="*/ 1730189 w 3219453"/>
              <a:gd name="connsiteY173" fmla="*/ 332334 h 483984"/>
              <a:gd name="connsiteX174" fmla="*/ 1730189 w 3219453"/>
              <a:gd name="connsiteY174" fmla="*/ 364878 h 483984"/>
              <a:gd name="connsiteX175" fmla="*/ 1660425 w 3219453"/>
              <a:gd name="connsiteY175" fmla="*/ 430811 h 483984"/>
              <a:gd name="connsiteX176" fmla="*/ 1609638 w 3219453"/>
              <a:gd name="connsiteY176" fmla="*/ 455703 h 483984"/>
              <a:gd name="connsiteX177" fmla="*/ 1585072 w 3219453"/>
              <a:gd name="connsiteY177" fmla="*/ 443300 h 483984"/>
              <a:gd name="connsiteX178" fmla="*/ 1577212 w 3219453"/>
              <a:gd name="connsiteY178" fmla="*/ 413194 h 483984"/>
              <a:gd name="connsiteX179" fmla="*/ 1590044 w 3219453"/>
              <a:gd name="connsiteY179" fmla="*/ 369759 h 483984"/>
              <a:gd name="connsiteX180" fmla="*/ 1634401 w 3219453"/>
              <a:gd name="connsiteY180" fmla="*/ 300295 h 483984"/>
              <a:gd name="connsiteX181" fmla="*/ 1542494 w 3219453"/>
              <a:gd name="connsiteY181" fmla="*/ 402211 h 483984"/>
              <a:gd name="connsiteX182" fmla="*/ 1515469 w 3219453"/>
              <a:gd name="connsiteY182" fmla="*/ 434529 h 483984"/>
              <a:gd name="connsiteX183" fmla="*/ 1500649 w 3219453"/>
              <a:gd name="connsiteY183" fmla="*/ 440230 h 483984"/>
              <a:gd name="connsiteX184" fmla="*/ 1474589 w 3219453"/>
              <a:gd name="connsiteY184" fmla="*/ 415343 h 483984"/>
              <a:gd name="connsiteX185" fmla="*/ 1467798 w 3219453"/>
              <a:gd name="connsiteY185" fmla="*/ 389413 h 483984"/>
              <a:gd name="connsiteX186" fmla="*/ 1466151 w 3219453"/>
              <a:gd name="connsiteY186" fmla="*/ 369021 h 483984"/>
              <a:gd name="connsiteX187" fmla="*/ 1450985 w 3219453"/>
              <a:gd name="connsiteY187" fmla="*/ 382193 h 483984"/>
              <a:gd name="connsiteX188" fmla="*/ 1433398 w 3219453"/>
              <a:gd name="connsiteY188" fmla="*/ 393505 h 483984"/>
              <a:gd name="connsiteX189" fmla="*/ 1394335 w 3219453"/>
              <a:gd name="connsiteY189" fmla="*/ 400539 h 483984"/>
              <a:gd name="connsiteX190" fmla="*/ 1315886 w 3219453"/>
              <a:gd name="connsiteY190" fmla="*/ 450999 h 483984"/>
              <a:gd name="connsiteX191" fmla="*/ 1263599 w 3219453"/>
              <a:gd name="connsiteY191" fmla="*/ 422158 h 483984"/>
              <a:gd name="connsiteX192" fmla="*/ 1251278 w 3219453"/>
              <a:gd name="connsiteY192" fmla="*/ 397365 h 483984"/>
              <a:gd name="connsiteX193" fmla="*/ 1244169 w 3219453"/>
              <a:gd name="connsiteY193" fmla="*/ 405276 h 483984"/>
              <a:gd name="connsiteX194" fmla="*/ 1161471 w 3219453"/>
              <a:gd name="connsiteY194" fmla="*/ 454364 h 483984"/>
              <a:gd name="connsiteX195" fmla="*/ 1117789 w 3219453"/>
              <a:gd name="connsiteY195" fmla="*/ 423540 h 483984"/>
              <a:gd name="connsiteX196" fmla="*/ 1104074 w 3219453"/>
              <a:gd name="connsiteY196" fmla="*/ 365268 h 483984"/>
              <a:gd name="connsiteX197" fmla="*/ 1082104 w 3219453"/>
              <a:gd name="connsiteY197" fmla="*/ 388315 h 483984"/>
              <a:gd name="connsiteX198" fmla="*/ 966468 w 3219453"/>
              <a:gd name="connsiteY198" fmla="*/ 465122 h 483984"/>
              <a:gd name="connsiteX199" fmla="*/ 936642 w 3219453"/>
              <a:gd name="connsiteY199" fmla="*/ 451128 h 483984"/>
              <a:gd name="connsiteX200" fmla="*/ 926649 w 3219453"/>
              <a:gd name="connsiteY200" fmla="*/ 418574 h 483984"/>
              <a:gd name="connsiteX201" fmla="*/ 950191 w 3219453"/>
              <a:gd name="connsiteY201" fmla="*/ 344700 h 483984"/>
              <a:gd name="connsiteX202" fmla="*/ 939382 w 3219453"/>
              <a:gd name="connsiteY202" fmla="*/ 357867 h 483984"/>
              <a:gd name="connsiteX203" fmla="*/ 933994 w 3219453"/>
              <a:gd name="connsiteY203" fmla="*/ 361774 h 483984"/>
              <a:gd name="connsiteX204" fmla="*/ 933994 w 3219453"/>
              <a:gd name="connsiteY204" fmla="*/ 366142 h 483984"/>
              <a:gd name="connsiteX205" fmla="*/ 864428 w 3219453"/>
              <a:gd name="connsiteY205" fmla="*/ 429954 h 483984"/>
              <a:gd name="connsiteX206" fmla="*/ 791904 w 3219453"/>
              <a:gd name="connsiteY206" fmla="*/ 463783 h 483984"/>
              <a:gd name="connsiteX207" fmla="*/ 738348 w 3219453"/>
              <a:gd name="connsiteY207" fmla="*/ 429027 h 483984"/>
              <a:gd name="connsiteX208" fmla="*/ 718439 w 3219453"/>
              <a:gd name="connsiteY208" fmla="*/ 356005 h 483984"/>
              <a:gd name="connsiteX209" fmla="*/ 725639 w 3219453"/>
              <a:gd name="connsiteY209" fmla="*/ 319460 h 483984"/>
              <a:gd name="connsiteX210" fmla="*/ 765490 w 3219453"/>
              <a:gd name="connsiteY210" fmla="*/ 270661 h 483984"/>
              <a:gd name="connsiteX211" fmla="*/ 830979 w 3219453"/>
              <a:gd name="connsiteY211" fmla="*/ 216713 h 483984"/>
              <a:gd name="connsiteX212" fmla="*/ 880705 w 3219453"/>
              <a:gd name="connsiteY212" fmla="*/ 196450 h 483984"/>
              <a:gd name="connsiteX213" fmla="*/ 905442 w 3219453"/>
              <a:gd name="connsiteY213" fmla="*/ 205740 h 483984"/>
              <a:gd name="connsiteX214" fmla="*/ 915156 w 3219453"/>
              <a:gd name="connsiteY214" fmla="*/ 229529 h 483984"/>
              <a:gd name="connsiteX215" fmla="*/ 891603 w 3219453"/>
              <a:gd name="connsiteY215" fmla="*/ 284559 h 483984"/>
              <a:gd name="connsiteX216" fmla="*/ 852459 w 3219453"/>
              <a:gd name="connsiteY216" fmla="*/ 316443 h 483984"/>
              <a:gd name="connsiteX217" fmla="*/ 836846 w 3219453"/>
              <a:gd name="connsiteY217" fmla="*/ 299684 h 483984"/>
              <a:gd name="connsiteX218" fmla="*/ 837261 w 3219453"/>
              <a:gd name="connsiteY218" fmla="*/ 295148 h 483984"/>
              <a:gd name="connsiteX219" fmla="*/ 833547 w 3219453"/>
              <a:gd name="connsiteY219" fmla="*/ 297633 h 483984"/>
              <a:gd name="connsiteX220" fmla="*/ 813524 w 3219453"/>
              <a:gd name="connsiteY220" fmla="*/ 311830 h 483984"/>
              <a:gd name="connsiteX221" fmla="*/ 778864 w 3219453"/>
              <a:gd name="connsiteY221" fmla="*/ 340907 h 483984"/>
              <a:gd name="connsiteX222" fmla="*/ 770506 w 3219453"/>
              <a:gd name="connsiteY222" fmla="*/ 360045 h 483984"/>
              <a:gd name="connsiteX223" fmla="*/ 780342 w 3219453"/>
              <a:gd name="connsiteY223" fmla="*/ 387091 h 483984"/>
              <a:gd name="connsiteX224" fmla="*/ 807378 w 3219453"/>
              <a:gd name="connsiteY224" fmla="*/ 396928 h 483984"/>
              <a:gd name="connsiteX225" fmla="*/ 855561 w 3219453"/>
              <a:gd name="connsiteY225" fmla="*/ 382028 h 483984"/>
              <a:gd name="connsiteX226" fmla="*/ 910125 w 3219453"/>
              <a:gd name="connsiteY226" fmla="*/ 349621 h 483984"/>
              <a:gd name="connsiteX227" fmla="*/ 918569 w 3219453"/>
              <a:gd name="connsiteY227" fmla="*/ 344218 h 483984"/>
              <a:gd name="connsiteX228" fmla="*/ 918569 w 3219453"/>
              <a:gd name="connsiteY228" fmla="*/ 340553 h 483984"/>
              <a:gd name="connsiteX229" fmla="*/ 1002001 w 3219453"/>
              <a:gd name="connsiteY229" fmla="*/ 247863 h 483984"/>
              <a:gd name="connsiteX230" fmla="*/ 961603 w 3219453"/>
              <a:gd name="connsiteY230" fmla="*/ 250735 h 483984"/>
              <a:gd name="connsiteX231" fmla="*/ 948980 w 3219453"/>
              <a:gd name="connsiteY231" fmla="*/ 253875 h 483984"/>
              <a:gd name="connsiteX232" fmla="*/ 940097 w 3219453"/>
              <a:gd name="connsiteY232" fmla="*/ 242988 h 483984"/>
              <a:gd name="connsiteX233" fmla="*/ 958700 w 3219453"/>
              <a:gd name="connsiteY233" fmla="*/ 203222 h 483984"/>
              <a:gd name="connsiteX234" fmla="*/ 995904 w 3219453"/>
              <a:gd name="connsiteY234" fmla="*/ 169736 h 483984"/>
              <a:gd name="connsiteX235" fmla="*/ 1053651 w 3219453"/>
              <a:gd name="connsiteY235" fmla="*/ 164153 h 483984"/>
              <a:gd name="connsiteX236" fmla="*/ 1084576 w 3219453"/>
              <a:gd name="connsiteY236" fmla="*/ 122142 h 483984"/>
              <a:gd name="connsiteX237" fmla="*/ 1121877 w 3219453"/>
              <a:gd name="connsiteY237" fmla="*/ 106963 h 483984"/>
              <a:gd name="connsiteX238" fmla="*/ 421174 w 3219453"/>
              <a:gd name="connsiteY238" fmla="*/ 43055 h 483984"/>
              <a:gd name="connsiteX239" fmla="*/ 478706 w 3219453"/>
              <a:gd name="connsiteY239" fmla="*/ 48402 h 483984"/>
              <a:gd name="connsiteX240" fmla="*/ 509304 w 3219453"/>
              <a:gd name="connsiteY240" fmla="*/ 60929 h 483984"/>
              <a:gd name="connsiteX241" fmla="*/ 518182 w 3219453"/>
              <a:gd name="connsiteY241" fmla="*/ 81514 h 483984"/>
              <a:gd name="connsiteX242" fmla="*/ 511780 w 3219453"/>
              <a:gd name="connsiteY242" fmla="*/ 118536 h 483984"/>
              <a:gd name="connsiteX243" fmla="*/ 496467 w 3219453"/>
              <a:gd name="connsiteY243" fmla="*/ 139416 h 483984"/>
              <a:gd name="connsiteX244" fmla="*/ 464261 w 3219453"/>
              <a:gd name="connsiteY244" fmla="*/ 153566 h 483984"/>
              <a:gd name="connsiteX245" fmla="*/ 435752 w 3219453"/>
              <a:gd name="connsiteY245" fmla="*/ 164469 h 483984"/>
              <a:gd name="connsiteX246" fmla="*/ 404629 w 3219453"/>
              <a:gd name="connsiteY246" fmla="*/ 182841 h 483984"/>
              <a:gd name="connsiteX247" fmla="*/ 388706 w 3219453"/>
              <a:gd name="connsiteY247" fmla="*/ 191306 h 483984"/>
              <a:gd name="connsiteX248" fmla="*/ 377315 w 3219453"/>
              <a:gd name="connsiteY248" fmla="*/ 181758 h 483984"/>
              <a:gd name="connsiteX249" fmla="*/ 389391 w 3219453"/>
              <a:gd name="connsiteY249" fmla="*/ 161640 h 483984"/>
              <a:gd name="connsiteX250" fmla="*/ 418195 w 3219453"/>
              <a:gd name="connsiteY250" fmla="*/ 140986 h 483984"/>
              <a:gd name="connsiteX251" fmla="*/ 435844 w 3219453"/>
              <a:gd name="connsiteY251" fmla="*/ 131974 h 483984"/>
              <a:gd name="connsiteX252" fmla="*/ 417809 w 3219453"/>
              <a:gd name="connsiteY252" fmla="*/ 135467 h 483984"/>
              <a:gd name="connsiteX253" fmla="*/ 267860 w 3219453"/>
              <a:gd name="connsiteY253" fmla="*/ 158013 h 483984"/>
              <a:gd name="connsiteX254" fmla="*/ 206015 w 3219453"/>
              <a:gd name="connsiteY254" fmla="*/ 203961 h 483984"/>
              <a:gd name="connsiteX255" fmla="*/ 208431 w 3219453"/>
              <a:gd name="connsiteY255" fmla="*/ 210964 h 483984"/>
              <a:gd name="connsiteX256" fmla="*/ 217384 w 3219453"/>
              <a:gd name="connsiteY256" fmla="*/ 216134 h 483984"/>
              <a:gd name="connsiteX257" fmla="*/ 291975 w 3219453"/>
              <a:gd name="connsiteY257" fmla="*/ 238112 h 483984"/>
              <a:gd name="connsiteX258" fmla="*/ 357780 w 3219453"/>
              <a:gd name="connsiteY258" fmla="*/ 262527 h 483984"/>
              <a:gd name="connsiteX259" fmla="*/ 407094 w 3219453"/>
              <a:gd name="connsiteY259" fmla="*/ 291786 h 483984"/>
              <a:gd name="connsiteX260" fmla="*/ 433443 w 3219453"/>
              <a:gd name="connsiteY260" fmla="*/ 321560 h 483984"/>
              <a:gd name="connsiteX261" fmla="*/ 441490 w 3219453"/>
              <a:gd name="connsiteY261" fmla="*/ 353316 h 483984"/>
              <a:gd name="connsiteX262" fmla="*/ 416872 w 3219453"/>
              <a:gd name="connsiteY262" fmla="*/ 418622 h 483984"/>
              <a:gd name="connsiteX263" fmla="*/ 322392 w 3219453"/>
              <a:gd name="connsiteY263" fmla="*/ 471107 h 483984"/>
              <a:gd name="connsiteX264" fmla="*/ 185386 w 3219453"/>
              <a:gd name="connsiteY264" fmla="*/ 483609 h 483984"/>
              <a:gd name="connsiteX265" fmla="*/ 100278 w 3219453"/>
              <a:gd name="connsiteY265" fmla="*/ 461647 h 483984"/>
              <a:gd name="connsiteX266" fmla="*/ 1053 w 3219453"/>
              <a:gd name="connsiteY266" fmla="*/ 392831 h 483984"/>
              <a:gd name="connsiteX267" fmla="*/ 166871 w 3219453"/>
              <a:gd name="connsiteY267" fmla="*/ 393563 h 483984"/>
              <a:gd name="connsiteX268" fmla="*/ 278045 w 3219453"/>
              <a:gd name="connsiteY268" fmla="*/ 388977 h 483984"/>
              <a:gd name="connsiteX269" fmla="*/ 339847 w 3219453"/>
              <a:gd name="connsiteY269" fmla="*/ 373306 h 483984"/>
              <a:gd name="connsiteX270" fmla="*/ 385384 w 3219453"/>
              <a:gd name="connsiteY270" fmla="*/ 348001 h 483984"/>
              <a:gd name="connsiteX271" fmla="*/ 284067 w 3219453"/>
              <a:gd name="connsiteY271" fmla="*/ 297819 h 483984"/>
              <a:gd name="connsiteX272" fmla="*/ 200871 w 3219453"/>
              <a:gd name="connsiteY272" fmla="*/ 273843 h 483984"/>
              <a:gd name="connsiteX273" fmla="*/ 151306 w 3219453"/>
              <a:gd name="connsiteY273" fmla="*/ 245886 h 483984"/>
              <a:gd name="connsiteX274" fmla="*/ 141174 w 3219453"/>
              <a:gd name="connsiteY274" fmla="*/ 220785 h 483984"/>
              <a:gd name="connsiteX275" fmla="*/ 165788 w 3219453"/>
              <a:gd name="connsiteY275" fmla="*/ 129043 h 483984"/>
              <a:gd name="connsiteX276" fmla="*/ 263536 w 3219453"/>
              <a:gd name="connsiteY276" fmla="*/ 65478 h 483984"/>
              <a:gd name="connsiteX277" fmla="*/ 421174 w 3219453"/>
              <a:gd name="connsiteY277" fmla="*/ 43055 h 483984"/>
              <a:gd name="connsiteX278" fmla="*/ 3197122 w 3219453"/>
              <a:gd name="connsiteY278" fmla="*/ 24217 h 483984"/>
              <a:gd name="connsiteX279" fmla="*/ 3219453 w 3219453"/>
              <a:gd name="connsiteY279" fmla="*/ 44513 h 483984"/>
              <a:gd name="connsiteX280" fmla="*/ 2992057 w 3219453"/>
              <a:gd name="connsiteY280" fmla="*/ 340318 h 483984"/>
              <a:gd name="connsiteX281" fmla="*/ 2992057 w 3219453"/>
              <a:gd name="connsiteY281" fmla="*/ 359241 h 483984"/>
              <a:gd name="connsiteX282" fmla="*/ 3102503 w 3219453"/>
              <a:gd name="connsiteY282" fmla="*/ 241123 h 483984"/>
              <a:gd name="connsiteX283" fmla="*/ 3175594 w 3219453"/>
              <a:gd name="connsiteY283" fmla="*/ 202504 h 483984"/>
              <a:gd name="connsiteX284" fmla="*/ 3196602 w 3219453"/>
              <a:gd name="connsiteY284" fmla="*/ 216027 h 483984"/>
              <a:gd name="connsiteX285" fmla="*/ 3203980 w 3219453"/>
              <a:gd name="connsiteY285" fmla="*/ 248367 h 483984"/>
              <a:gd name="connsiteX286" fmla="*/ 3172948 w 3219453"/>
              <a:gd name="connsiteY286" fmla="*/ 314182 h 483984"/>
              <a:gd name="connsiteX287" fmla="*/ 3091627 w 3219453"/>
              <a:gd name="connsiteY287" fmla="*/ 373139 h 483984"/>
              <a:gd name="connsiteX288" fmla="*/ 3121105 w 3219453"/>
              <a:gd name="connsiteY288" fmla="*/ 392888 h 483984"/>
              <a:gd name="connsiteX289" fmla="*/ 3146330 w 3219453"/>
              <a:gd name="connsiteY289" fmla="*/ 383207 h 483984"/>
              <a:gd name="connsiteX290" fmla="*/ 3212060 w 3219453"/>
              <a:gd name="connsiteY290" fmla="*/ 333674 h 483984"/>
              <a:gd name="connsiteX291" fmla="*/ 3212060 w 3219453"/>
              <a:gd name="connsiteY291" fmla="*/ 365199 h 483984"/>
              <a:gd name="connsiteX292" fmla="*/ 3146308 w 3219453"/>
              <a:gd name="connsiteY292" fmla="*/ 434524 h 483984"/>
              <a:gd name="connsiteX293" fmla="*/ 3100242 w 3219453"/>
              <a:gd name="connsiteY293" fmla="*/ 457054 h 483984"/>
              <a:gd name="connsiteX294" fmla="*/ 3055177 w 3219453"/>
              <a:gd name="connsiteY294" fmla="*/ 434186 h 483984"/>
              <a:gd name="connsiteX295" fmla="*/ 3023283 w 3219453"/>
              <a:gd name="connsiteY295" fmla="*/ 374307 h 483984"/>
              <a:gd name="connsiteX296" fmla="*/ 2992025 w 3219453"/>
              <a:gd name="connsiteY296" fmla="*/ 421371 h 483984"/>
              <a:gd name="connsiteX297" fmla="*/ 2966361 w 3219453"/>
              <a:gd name="connsiteY297" fmla="*/ 442930 h 483984"/>
              <a:gd name="connsiteX298" fmla="*/ 2944170 w 3219453"/>
              <a:gd name="connsiteY298" fmla="*/ 414095 h 483984"/>
              <a:gd name="connsiteX299" fmla="*/ 2943574 w 3219453"/>
              <a:gd name="connsiteY299" fmla="*/ 405064 h 483984"/>
              <a:gd name="connsiteX300" fmla="*/ 2942476 w 3219453"/>
              <a:gd name="connsiteY300" fmla="*/ 406170 h 483984"/>
              <a:gd name="connsiteX301" fmla="*/ 2856883 w 3219453"/>
              <a:gd name="connsiteY301" fmla="*/ 460418 h 483984"/>
              <a:gd name="connsiteX302" fmla="*/ 2832500 w 3219453"/>
              <a:gd name="connsiteY302" fmla="*/ 448797 h 483984"/>
              <a:gd name="connsiteX303" fmla="*/ 2826472 w 3219453"/>
              <a:gd name="connsiteY303" fmla="*/ 417899 h 483984"/>
              <a:gd name="connsiteX304" fmla="*/ 2845310 w 3219453"/>
              <a:gd name="connsiteY304" fmla="*/ 352105 h 483984"/>
              <a:gd name="connsiteX305" fmla="*/ 2782029 w 3219453"/>
              <a:gd name="connsiteY305" fmla="*/ 429429 h 483984"/>
              <a:gd name="connsiteX306" fmla="*/ 2744529 w 3219453"/>
              <a:gd name="connsiteY306" fmla="*/ 450324 h 483984"/>
              <a:gd name="connsiteX307" fmla="*/ 2707063 w 3219453"/>
              <a:gd name="connsiteY307" fmla="*/ 417936 h 483984"/>
              <a:gd name="connsiteX308" fmla="*/ 2689226 w 3219453"/>
              <a:gd name="connsiteY308" fmla="*/ 359370 h 483984"/>
              <a:gd name="connsiteX309" fmla="*/ 2705434 w 3219453"/>
              <a:gd name="connsiteY309" fmla="*/ 308080 h 483984"/>
              <a:gd name="connsiteX310" fmla="*/ 2769384 w 3219453"/>
              <a:gd name="connsiteY310" fmla="*/ 248742 h 483984"/>
              <a:gd name="connsiteX311" fmla="*/ 2850716 w 3219453"/>
              <a:gd name="connsiteY311" fmla="*/ 200205 h 483984"/>
              <a:gd name="connsiteX312" fmla="*/ 2908682 w 3219453"/>
              <a:gd name="connsiteY312" fmla="*/ 186355 h 483984"/>
              <a:gd name="connsiteX313" fmla="*/ 2930044 w 3219453"/>
              <a:gd name="connsiteY313" fmla="*/ 199718 h 483984"/>
              <a:gd name="connsiteX314" fmla="*/ 2939758 w 3219453"/>
              <a:gd name="connsiteY314" fmla="*/ 223474 h 483984"/>
              <a:gd name="connsiteX315" fmla="*/ 2919580 w 3219453"/>
              <a:gd name="connsiteY315" fmla="*/ 242602 h 483984"/>
              <a:gd name="connsiteX316" fmla="*/ 2933039 w 3219453"/>
              <a:gd name="connsiteY316" fmla="*/ 273934 h 483984"/>
              <a:gd name="connsiteX317" fmla="*/ 2915498 w 3219453"/>
              <a:gd name="connsiteY317" fmla="*/ 307710 h 483984"/>
              <a:gd name="connsiteX318" fmla="*/ 2892705 w 3219453"/>
              <a:gd name="connsiteY318" fmla="*/ 340307 h 483984"/>
              <a:gd name="connsiteX319" fmla="*/ 2888633 w 3219453"/>
              <a:gd name="connsiteY319" fmla="*/ 360045 h 483984"/>
              <a:gd name="connsiteX320" fmla="*/ 2901289 w 3219453"/>
              <a:gd name="connsiteY320" fmla="*/ 378765 h 483984"/>
              <a:gd name="connsiteX321" fmla="*/ 2933069 w 3219453"/>
              <a:gd name="connsiteY321" fmla="*/ 367661 h 483984"/>
              <a:gd name="connsiteX322" fmla="*/ 2950444 w 3219453"/>
              <a:gd name="connsiteY322" fmla="*/ 357004 h 483984"/>
              <a:gd name="connsiteX323" fmla="*/ 2965590 w 3219453"/>
              <a:gd name="connsiteY323" fmla="*/ 289295 h 483984"/>
              <a:gd name="connsiteX324" fmla="*/ 3046782 w 3219453"/>
              <a:gd name="connsiteY324" fmla="*/ 165519 h 483984"/>
              <a:gd name="connsiteX325" fmla="*/ 3140174 w 3219453"/>
              <a:gd name="connsiteY325" fmla="*/ 57929 h 483984"/>
              <a:gd name="connsiteX326" fmla="*/ 3197122 w 3219453"/>
              <a:gd name="connsiteY326" fmla="*/ 24217 h 483984"/>
              <a:gd name="connsiteX327" fmla="*/ 2169705 w 3219453"/>
              <a:gd name="connsiteY327" fmla="*/ 0 h 483984"/>
              <a:gd name="connsiteX328" fmla="*/ 2267839 w 3219453"/>
              <a:gd name="connsiteY328" fmla="*/ 24201 h 483984"/>
              <a:gd name="connsiteX329" fmla="*/ 2300350 w 3219453"/>
              <a:gd name="connsiteY329" fmla="*/ 84214 h 483984"/>
              <a:gd name="connsiteX330" fmla="*/ 2240884 w 3219453"/>
              <a:gd name="connsiteY330" fmla="*/ 171798 h 483984"/>
              <a:gd name="connsiteX331" fmla="*/ 2045276 w 3219453"/>
              <a:gd name="connsiteY331" fmla="*/ 228650 h 483984"/>
              <a:gd name="connsiteX332" fmla="*/ 2031913 w 3219453"/>
              <a:gd name="connsiteY332" fmla="*/ 236987 h 483984"/>
              <a:gd name="connsiteX333" fmla="*/ 2166373 w 3219453"/>
              <a:gd name="connsiteY333" fmla="*/ 268480 h 483984"/>
              <a:gd name="connsiteX334" fmla="*/ 2212889 w 3219453"/>
              <a:gd name="connsiteY334" fmla="*/ 330448 h 483984"/>
              <a:gd name="connsiteX335" fmla="*/ 2178251 w 3219453"/>
              <a:gd name="connsiteY335" fmla="*/ 391602 h 483984"/>
              <a:gd name="connsiteX336" fmla="*/ 2089783 w 3219453"/>
              <a:gd name="connsiteY336" fmla="*/ 441880 h 483984"/>
              <a:gd name="connsiteX337" fmla="*/ 1990069 w 3219453"/>
              <a:gd name="connsiteY337" fmla="*/ 461768 h 483984"/>
              <a:gd name="connsiteX338" fmla="*/ 1907135 w 3219453"/>
              <a:gd name="connsiteY338" fmla="*/ 441339 h 483984"/>
              <a:gd name="connsiteX339" fmla="*/ 1877587 w 3219453"/>
              <a:gd name="connsiteY339" fmla="*/ 386288 h 483984"/>
              <a:gd name="connsiteX340" fmla="*/ 1895927 w 3219453"/>
              <a:gd name="connsiteY340" fmla="*/ 328734 h 483984"/>
              <a:gd name="connsiteX341" fmla="*/ 1947560 w 3219453"/>
              <a:gd name="connsiteY341" fmla="*/ 264269 h 483984"/>
              <a:gd name="connsiteX342" fmla="*/ 1898439 w 3219453"/>
              <a:gd name="connsiteY342" fmla="*/ 232218 h 483984"/>
              <a:gd name="connsiteX343" fmla="*/ 1913040 w 3219453"/>
              <a:gd name="connsiteY343" fmla="*/ 210005 h 483984"/>
              <a:gd name="connsiteX344" fmla="*/ 1997612 w 3219453"/>
              <a:gd name="connsiteY344" fmla="*/ 196889 h 483984"/>
              <a:gd name="connsiteX345" fmla="*/ 2130004 w 3219453"/>
              <a:gd name="connsiteY345" fmla="*/ 104949 h 483984"/>
              <a:gd name="connsiteX346" fmla="*/ 2141577 w 3219453"/>
              <a:gd name="connsiteY346" fmla="*/ 113136 h 483984"/>
              <a:gd name="connsiteX347" fmla="*/ 2120296 w 3219453"/>
              <a:gd name="connsiteY347" fmla="*/ 141961 h 483984"/>
              <a:gd name="connsiteX348" fmla="*/ 2071604 w 3219453"/>
              <a:gd name="connsiteY348" fmla="*/ 187684 h 483984"/>
              <a:gd name="connsiteX349" fmla="*/ 2238864 w 3219453"/>
              <a:gd name="connsiteY349" fmla="*/ 115825 h 483984"/>
              <a:gd name="connsiteX350" fmla="*/ 2161626 w 3219453"/>
              <a:gd name="connsiteY350" fmla="*/ 82317 h 483984"/>
              <a:gd name="connsiteX351" fmla="*/ 2048780 w 3219453"/>
              <a:gd name="connsiteY351" fmla="*/ 97689 h 483984"/>
              <a:gd name="connsiteX352" fmla="*/ 2004344 w 3219453"/>
              <a:gd name="connsiteY352" fmla="*/ 109574 h 483984"/>
              <a:gd name="connsiteX353" fmla="*/ 1991689 w 3219453"/>
              <a:gd name="connsiteY353" fmla="*/ 113771 h 483984"/>
              <a:gd name="connsiteX354" fmla="*/ 2002028 w 3219453"/>
              <a:gd name="connsiteY354" fmla="*/ 118871 h 483984"/>
              <a:gd name="connsiteX355" fmla="*/ 2005671 w 3219453"/>
              <a:gd name="connsiteY355" fmla="*/ 127270 h 483984"/>
              <a:gd name="connsiteX356" fmla="*/ 1953743 w 3219453"/>
              <a:gd name="connsiteY356" fmla="*/ 153105 h 483984"/>
              <a:gd name="connsiteX357" fmla="*/ 1883105 w 3219453"/>
              <a:gd name="connsiteY357" fmla="*/ 169114 h 483984"/>
              <a:gd name="connsiteX358" fmla="*/ 1864128 w 3219453"/>
              <a:gd name="connsiteY358" fmla="*/ 150137 h 483984"/>
              <a:gd name="connsiteX359" fmla="*/ 1879800 w 3219453"/>
              <a:gd name="connsiteY359" fmla="*/ 112675 h 483984"/>
              <a:gd name="connsiteX360" fmla="*/ 1912327 w 3219453"/>
              <a:gd name="connsiteY360" fmla="*/ 68993 h 483984"/>
              <a:gd name="connsiteX361" fmla="*/ 1940145 w 3219453"/>
              <a:gd name="connsiteY361" fmla="*/ 45627 h 483984"/>
              <a:gd name="connsiteX362" fmla="*/ 1999696 w 3219453"/>
              <a:gd name="connsiteY362" fmla="*/ 27534 h 483984"/>
              <a:gd name="connsiteX363" fmla="*/ 2091546 w 3219453"/>
              <a:gd name="connsiteY363" fmla="*/ 7094 h 483984"/>
              <a:gd name="connsiteX364" fmla="*/ 2169705 w 3219453"/>
              <a:gd name="connsiteY364" fmla="*/ 0 h 483984"/>
              <a:gd name="connsiteX0" fmla="*/ 2010463 w 3220324"/>
              <a:gd name="connsiteY0" fmla="*/ 271373 h 483984"/>
              <a:gd name="connsiteX1" fmla="*/ 1967387 w 3220324"/>
              <a:gd name="connsiteY1" fmla="*/ 324292 h 483984"/>
              <a:gd name="connsiteX2" fmla="*/ 1959457 w 3220324"/>
              <a:gd name="connsiteY2" fmla="*/ 344572 h 483984"/>
              <a:gd name="connsiteX3" fmla="*/ 1971909 w 3220324"/>
              <a:gd name="connsiteY3" fmla="*/ 367948 h 483984"/>
              <a:gd name="connsiteX4" fmla="*/ 2013818 w 3220324"/>
              <a:gd name="connsiteY4" fmla="*/ 380115 h 483984"/>
              <a:gd name="connsiteX5" fmla="*/ 2101755 w 3220324"/>
              <a:gd name="connsiteY5" fmla="*/ 359188 h 483984"/>
              <a:gd name="connsiteX6" fmla="*/ 2144880 w 3220324"/>
              <a:gd name="connsiteY6" fmla="*/ 316990 h 483984"/>
              <a:gd name="connsiteX7" fmla="*/ 2116939 w 3220324"/>
              <a:gd name="connsiteY7" fmla="*/ 293174 h 483984"/>
              <a:gd name="connsiteX8" fmla="*/ 2010463 w 3220324"/>
              <a:gd name="connsiteY8" fmla="*/ 271373 h 483984"/>
              <a:gd name="connsiteX9" fmla="*/ 3145021 w 3220324"/>
              <a:gd name="connsiteY9" fmla="*/ 267214 h 483984"/>
              <a:gd name="connsiteX10" fmla="*/ 3141227 w 3220324"/>
              <a:gd name="connsiteY10" fmla="*/ 268049 h 483984"/>
              <a:gd name="connsiteX11" fmla="*/ 3108780 w 3220324"/>
              <a:gd name="connsiteY11" fmla="*/ 288909 h 483984"/>
              <a:gd name="connsiteX12" fmla="*/ 3052132 w 3220324"/>
              <a:gd name="connsiteY12" fmla="*/ 339075 h 483984"/>
              <a:gd name="connsiteX13" fmla="*/ 3076081 w 3220324"/>
              <a:gd name="connsiteY13" fmla="*/ 350497 h 483984"/>
              <a:gd name="connsiteX14" fmla="*/ 3125984 w 3220324"/>
              <a:gd name="connsiteY14" fmla="*/ 302909 h 483984"/>
              <a:gd name="connsiteX15" fmla="*/ 3144177 w 3220324"/>
              <a:gd name="connsiteY15" fmla="*/ 271861 h 483984"/>
              <a:gd name="connsiteX16" fmla="*/ 3145021 w 3220324"/>
              <a:gd name="connsiteY16" fmla="*/ 267214 h 483984"/>
              <a:gd name="connsiteX17" fmla="*/ 1389955 w 3220324"/>
              <a:gd name="connsiteY17" fmla="*/ 260604 h 483984"/>
              <a:gd name="connsiteX18" fmla="*/ 1339318 w 3220324"/>
              <a:gd name="connsiteY18" fmla="*/ 299620 h 483984"/>
              <a:gd name="connsiteX19" fmla="*/ 1303711 w 3220324"/>
              <a:gd name="connsiteY19" fmla="*/ 346613 h 483984"/>
              <a:gd name="connsiteX20" fmla="*/ 1298047 w 3220324"/>
              <a:gd name="connsiteY20" fmla="*/ 377533 h 483984"/>
              <a:gd name="connsiteX21" fmla="*/ 1303030 w 3220324"/>
              <a:gd name="connsiteY21" fmla="*/ 388388 h 483984"/>
              <a:gd name="connsiteX22" fmla="*/ 1316757 w 3220324"/>
              <a:gd name="connsiteY22" fmla="*/ 392888 h 483984"/>
              <a:gd name="connsiteX23" fmla="*/ 1361698 w 3220324"/>
              <a:gd name="connsiteY23" fmla="*/ 373311 h 483984"/>
              <a:gd name="connsiteX24" fmla="*/ 1355643 w 3220324"/>
              <a:gd name="connsiteY24" fmla="*/ 346586 h 483984"/>
              <a:gd name="connsiteX25" fmla="*/ 1389955 w 3220324"/>
              <a:gd name="connsiteY25" fmla="*/ 260604 h 483984"/>
              <a:gd name="connsiteX26" fmla="*/ 2889911 w 3220324"/>
              <a:gd name="connsiteY26" fmla="*/ 252535 h 483984"/>
              <a:gd name="connsiteX27" fmla="*/ 2784743 w 3220324"/>
              <a:gd name="connsiteY27" fmla="*/ 313443 h 483984"/>
              <a:gd name="connsiteX28" fmla="*/ 2745530 w 3220324"/>
              <a:gd name="connsiteY28" fmla="*/ 368114 h 483984"/>
              <a:gd name="connsiteX29" fmla="*/ 2752130 w 3220324"/>
              <a:gd name="connsiteY29" fmla="*/ 385495 h 483984"/>
              <a:gd name="connsiteX30" fmla="*/ 2793942 w 3220324"/>
              <a:gd name="connsiteY30" fmla="*/ 359316 h 483984"/>
              <a:gd name="connsiteX31" fmla="*/ 2889911 w 3220324"/>
              <a:gd name="connsiteY31" fmla="*/ 252535 h 483984"/>
              <a:gd name="connsiteX32" fmla="*/ 2603124 w 3220324"/>
              <a:gd name="connsiteY32" fmla="*/ 246481 h 483984"/>
              <a:gd name="connsiteX33" fmla="*/ 2561434 w 3220324"/>
              <a:gd name="connsiteY33" fmla="*/ 272788 h 483984"/>
              <a:gd name="connsiteX34" fmla="*/ 2525885 w 3220324"/>
              <a:gd name="connsiteY34" fmla="*/ 324255 h 483984"/>
              <a:gd name="connsiteX35" fmla="*/ 2581419 w 3220324"/>
              <a:gd name="connsiteY35" fmla="*/ 282791 h 483984"/>
              <a:gd name="connsiteX36" fmla="*/ 2603670 w 3220324"/>
              <a:gd name="connsiteY36" fmla="*/ 247017 h 483984"/>
              <a:gd name="connsiteX37" fmla="*/ 2603124 w 3220324"/>
              <a:gd name="connsiteY37" fmla="*/ 246481 h 483984"/>
              <a:gd name="connsiteX38" fmla="*/ 650498 w 3220324"/>
              <a:gd name="connsiteY38" fmla="*/ 246481 h 483984"/>
              <a:gd name="connsiteX39" fmla="*/ 608809 w 3220324"/>
              <a:gd name="connsiteY39" fmla="*/ 272788 h 483984"/>
              <a:gd name="connsiteX40" fmla="*/ 573260 w 3220324"/>
              <a:gd name="connsiteY40" fmla="*/ 324255 h 483984"/>
              <a:gd name="connsiteX41" fmla="*/ 628794 w 3220324"/>
              <a:gd name="connsiteY41" fmla="*/ 282791 h 483984"/>
              <a:gd name="connsiteX42" fmla="*/ 651045 w 3220324"/>
              <a:gd name="connsiteY42" fmla="*/ 247017 h 483984"/>
              <a:gd name="connsiteX43" fmla="*/ 650498 w 3220324"/>
              <a:gd name="connsiteY43" fmla="*/ 246481 h 483984"/>
              <a:gd name="connsiteX44" fmla="*/ 668672 w 3220324"/>
              <a:gd name="connsiteY44" fmla="*/ 197114 h 483984"/>
              <a:gd name="connsiteX45" fmla="*/ 698890 w 3220324"/>
              <a:gd name="connsiteY45" fmla="*/ 206249 h 483984"/>
              <a:gd name="connsiteX46" fmla="*/ 710506 w 3220324"/>
              <a:gd name="connsiteY46" fmla="*/ 231543 h 483984"/>
              <a:gd name="connsiteX47" fmla="*/ 569895 w 3220324"/>
              <a:gd name="connsiteY47" fmla="*/ 357302 h 483984"/>
              <a:gd name="connsiteX48" fmla="*/ 569895 w 3220324"/>
              <a:gd name="connsiteY48" fmla="*/ 360720 h 483984"/>
              <a:gd name="connsiteX49" fmla="*/ 577187 w 3220324"/>
              <a:gd name="connsiteY49" fmla="*/ 386952 h 483984"/>
              <a:gd name="connsiteX50" fmla="*/ 597349 w 3220324"/>
              <a:gd name="connsiteY50" fmla="*/ 395589 h 483984"/>
              <a:gd name="connsiteX51" fmla="*/ 644262 w 3220324"/>
              <a:gd name="connsiteY51" fmla="*/ 380469 h 483984"/>
              <a:gd name="connsiteX52" fmla="*/ 713870 w 3220324"/>
              <a:gd name="connsiteY52" fmla="*/ 333674 h 483984"/>
              <a:gd name="connsiteX53" fmla="*/ 713870 w 3220324"/>
              <a:gd name="connsiteY53" fmla="*/ 363185 h 483984"/>
              <a:gd name="connsiteX54" fmla="*/ 571117 w 3220324"/>
              <a:gd name="connsiteY54" fmla="*/ 459743 h 483984"/>
              <a:gd name="connsiteX55" fmla="*/ 519441 w 3220324"/>
              <a:gd name="connsiteY55" fmla="*/ 433581 h 483984"/>
              <a:gd name="connsiteX56" fmla="*/ 501015 w 3220324"/>
              <a:gd name="connsiteY56" fmla="*/ 364749 h 483984"/>
              <a:gd name="connsiteX57" fmla="*/ 527028 w 3220324"/>
              <a:gd name="connsiteY57" fmla="*/ 289820 h 483984"/>
              <a:gd name="connsiteX58" fmla="*/ 595002 w 3220324"/>
              <a:gd name="connsiteY58" fmla="*/ 224042 h 483984"/>
              <a:gd name="connsiteX59" fmla="*/ 668672 w 3220324"/>
              <a:gd name="connsiteY59" fmla="*/ 197114 h 483984"/>
              <a:gd name="connsiteX60" fmla="*/ 2324951 w 3220324"/>
              <a:gd name="connsiteY60" fmla="*/ 191735 h 483984"/>
              <a:gd name="connsiteX61" fmla="*/ 2339888 w 3220324"/>
              <a:gd name="connsiteY61" fmla="*/ 203672 h 483984"/>
              <a:gd name="connsiteX62" fmla="*/ 2329794 w 3220324"/>
              <a:gd name="connsiteY62" fmla="*/ 219981 h 483984"/>
              <a:gd name="connsiteX63" fmla="*/ 2408382 w 3220324"/>
              <a:gd name="connsiteY63" fmla="*/ 209898 h 483984"/>
              <a:gd name="connsiteX64" fmla="*/ 2423856 w 3220324"/>
              <a:gd name="connsiteY64" fmla="*/ 213927 h 483984"/>
              <a:gd name="connsiteX65" fmla="*/ 2433162 w 3220324"/>
              <a:gd name="connsiteY65" fmla="*/ 228061 h 483984"/>
              <a:gd name="connsiteX66" fmla="*/ 2437433 w 3220324"/>
              <a:gd name="connsiteY66" fmla="*/ 248367 h 483984"/>
              <a:gd name="connsiteX67" fmla="*/ 2432814 w 3220324"/>
              <a:gd name="connsiteY67" fmla="*/ 267832 h 483984"/>
              <a:gd name="connsiteX68" fmla="*/ 2408597 w 3220324"/>
              <a:gd name="connsiteY68" fmla="*/ 296137 h 483984"/>
              <a:gd name="connsiteX69" fmla="*/ 2380950 w 3220324"/>
              <a:gd name="connsiteY69" fmla="*/ 334306 h 483984"/>
              <a:gd name="connsiteX70" fmla="*/ 2369484 w 3220324"/>
              <a:gd name="connsiteY70" fmla="*/ 365424 h 483984"/>
              <a:gd name="connsiteX71" fmla="*/ 2381465 w 3220324"/>
              <a:gd name="connsiteY71" fmla="*/ 374725 h 483984"/>
              <a:gd name="connsiteX72" fmla="*/ 2458296 w 3220324"/>
              <a:gd name="connsiteY72" fmla="*/ 332999 h 483984"/>
              <a:gd name="connsiteX73" fmla="*/ 2458296 w 3220324"/>
              <a:gd name="connsiteY73" fmla="*/ 338426 h 483984"/>
              <a:gd name="connsiteX74" fmla="*/ 2460143 w 3220324"/>
              <a:gd name="connsiteY74" fmla="*/ 327977 h 483984"/>
              <a:gd name="connsiteX75" fmla="*/ 2479653 w 3220324"/>
              <a:gd name="connsiteY75" fmla="*/ 289820 h 483984"/>
              <a:gd name="connsiteX76" fmla="*/ 2547627 w 3220324"/>
              <a:gd name="connsiteY76" fmla="*/ 224042 h 483984"/>
              <a:gd name="connsiteX77" fmla="*/ 2621297 w 3220324"/>
              <a:gd name="connsiteY77" fmla="*/ 197114 h 483984"/>
              <a:gd name="connsiteX78" fmla="*/ 2651516 w 3220324"/>
              <a:gd name="connsiteY78" fmla="*/ 206249 h 483984"/>
              <a:gd name="connsiteX79" fmla="*/ 2663131 w 3220324"/>
              <a:gd name="connsiteY79" fmla="*/ 231543 h 483984"/>
              <a:gd name="connsiteX80" fmla="*/ 2522520 w 3220324"/>
              <a:gd name="connsiteY80" fmla="*/ 357302 h 483984"/>
              <a:gd name="connsiteX81" fmla="*/ 2522520 w 3220324"/>
              <a:gd name="connsiteY81" fmla="*/ 360720 h 483984"/>
              <a:gd name="connsiteX82" fmla="*/ 2529812 w 3220324"/>
              <a:gd name="connsiteY82" fmla="*/ 386952 h 483984"/>
              <a:gd name="connsiteX83" fmla="*/ 2549974 w 3220324"/>
              <a:gd name="connsiteY83" fmla="*/ 395589 h 483984"/>
              <a:gd name="connsiteX84" fmla="*/ 2596887 w 3220324"/>
              <a:gd name="connsiteY84" fmla="*/ 380469 h 483984"/>
              <a:gd name="connsiteX85" fmla="*/ 2666495 w 3220324"/>
              <a:gd name="connsiteY85" fmla="*/ 333674 h 483984"/>
              <a:gd name="connsiteX86" fmla="*/ 2666495 w 3220324"/>
              <a:gd name="connsiteY86" fmla="*/ 363185 h 483984"/>
              <a:gd name="connsiteX87" fmla="*/ 2523742 w 3220324"/>
              <a:gd name="connsiteY87" fmla="*/ 459743 h 483984"/>
              <a:gd name="connsiteX88" fmla="*/ 2472066 w 3220324"/>
              <a:gd name="connsiteY88" fmla="*/ 433581 h 483984"/>
              <a:gd name="connsiteX89" fmla="*/ 2454792 w 3220324"/>
              <a:gd name="connsiteY89" fmla="*/ 385052 h 483984"/>
              <a:gd name="connsiteX90" fmla="*/ 2453896 w 3220324"/>
              <a:gd name="connsiteY90" fmla="*/ 369254 h 483984"/>
              <a:gd name="connsiteX91" fmla="*/ 2429088 w 3220324"/>
              <a:gd name="connsiteY91" fmla="*/ 395137 h 483984"/>
              <a:gd name="connsiteX92" fmla="*/ 2399070 w 3220324"/>
              <a:gd name="connsiteY92" fmla="*/ 423037 h 483984"/>
              <a:gd name="connsiteX93" fmla="*/ 2346478 w 3220324"/>
              <a:gd name="connsiteY93" fmla="*/ 449649 h 483984"/>
              <a:gd name="connsiteX94" fmla="*/ 2317144 w 3220324"/>
              <a:gd name="connsiteY94" fmla="*/ 432386 h 483984"/>
              <a:gd name="connsiteX95" fmla="*/ 2307334 w 3220324"/>
              <a:gd name="connsiteY95" fmla="*/ 393681 h 483984"/>
              <a:gd name="connsiteX96" fmla="*/ 2323290 w 3220324"/>
              <a:gd name="connsiteY96" fmla="*/ 341287 h 483984"/>
              <a:gd name="connsiteX97" fmla="*/ 2367213 w 3220324"/>
              <a:gd name="connsiteY97" fmla="*/ 286847 h 483984"/>
              <a:gd name="connsiteX98" fmla="*/ 2313988 w 3220324"/>
              <a:gd name="connsiteY98" fmla="*/ 298441 h 483984"/>
              <a:gd name="connsiteX99" fmla="*/ 2243415 w 3220324"/>
              <a:gd name="connsiteY99" fmla="*/ 372957 h 483984"/>
              <a:gd name="connsiteX100" fmla="*/ 2243415 w 3220324"/>
              <a:gd name="connsiteY100" fmla="*/ 342525 h 483984"/>
              <a:gd name="connsiteX101" fmla="*/ 2270333 w 3220324"/>
              <a:gd name="connsiteY101" fmla="*/ 313228 h 483984"/>
              <a:gd name="connsiteX102" fmla="*/ 2250145 w 3220324"/>
              <a:gd name="connsiteY102" fmla="*/ 284018 h 483984"/>
              <a:gd name="connsiteX103" fmla="*/ 2278434 w 3220324"/>
              <a:gd name="connsiteY103" fmla="*/ 225751 h 483984"/>
              <a:gd name="connsiteX104" fmla="*/ 2324951 w 3220324"/>
              <a:gd name="connsiteY104" fmla="*/ 191735 h 483984"/>
              <a:gd name="connsiteX105" fmla="*/ 1267966 w 3220324"/>
              <a:gd name="connsiteY105" fmla="*/ 115707 h 483984"/>
              <a:gd name="connsiteX106" fmla="*/ 1289365 w 3220324"/>
              <a:gd name="connsiteY106" fmla="*/ 124033 h 483984"/>
              <a:gd name="connsiteX107" fmla="*/ 1297691 w 3220324"/>
              <a:gd name="connsiteY107" fmla="*/ 144757 h 483984"/>
              <a:gd name="connsiteX108" fmla="*/ 1282823 w 3220324"/>
              <a:gd name="connsiteY108" fmla="*/ 180987 h 483984"/>
              <a:gd name="connsiteX109" fmla="*/ 1247778 w 3220324"/>
              <a:gd name="connsiteY109" fmla="*/ 200061 h 483984"/>
              <a:gd name="connsiteX110" fmla="*/ 1226647 w 3220324"/>
              <a:gd name="connsiteY110" fmla="*/ 191686 h 483984"/>
              <a:gd name="connsiteX111" fmla="*/ 1218717 w 3220324"/>
              <a:gd name="connsiteY111" fmla="*/ 171000 h 483984"/>
              <a:gd name="connsiteX112" fmla="*/ 1234549 w 3220324"/>
              <a:gd name="connsiteY112" fmla="*/ 134931 h 483984"/>
              <a:gd name="connsiteX113" fmla="*/ 1267966 w 3220324"/>
              <a:gd name="connsiteY113" fmla="*/ 115707 h 483984"/>
              <a:gd name="connsiteX114" fmla="*/ 1122748 w 3220324"/>
              <a:gd name="connsiteY114" fmla="*/ 106963 h 483984"/>
              <a:gd name="connsiteX115" fmla="*/ 1147769 w 3220324"/>
              <a:gd name="connsiteY115" fmla="*/ 121215 h 483984"/>
              <a:gd name="connsiteX116" fmla="*/ 1132392 w 3220324"/>
              <a:gd name="connsiteY116" fmla="*/ 146708 h 483984"/>
              <a:gd name="connsiteX117" fmla="*/ 1112118 w 3220324"/>
              <a:gd name="connsiteY117" fmla="*/ 166467 h 483984"/>
              <a:gd name="connsiteX118" fmla="*/ 1145755 w 3220324"/>
              <a:gd name="connsiteY118" fmla="*/ 171686 h 483984"/>
              <a:gd name="connsiteX119" fmla="*/ 1094909 w 3220324"/>
              <a:gd name="connsiteY119" fmla="*/ 253875 h 483984"/>
              <a:gd name="connsiteX120" fmla="*/ 1051650 w 3220324"/>
              <a:gd name="connsiteY120" fmla="*/ 250510 h 483984"/>
              <a:gd name="connsiteX121" fmla="*/ 1011541 w 3220324"/>
              <a:gd name="connsiteY121" fmla="*/ 323880 h 483984"/>
              <a:gd name="connsiteX122" fmla="*/ 1000440 w 3220324"/>
              <a:gd name="connsiteY122" fmla="*/ 373504 h 483984"/>
              <a:gd name="connsiteX123" fmla="*/ 1011745 w 3220324"/>
              <a:gd name="connsiteY123" fmla="*/ 388184 h 483984"/>
              <a:gd name="connsiteX124" fmla="*/ 1105388 w 3220324"/>
              <a:gd name="connsiteY124" fmla="*/ 332999 h 483984"/>
              <a:gd name="connsiteX125" fmla="*/ 1105388 w 3220324"/>
              <a:gd name="connsiteY125" fmla="*/ 357633 h 483984"/>
              <a:gd name="connsiteX126" fmla="*/ 1114266 w 3220324"/>
              <a:gd name="connsiteY126" fmla="*/ 314056 h 483984"/>
              <a:gd name="connsiteX127" fmla="*/ 1144019 w 3220324"/>
              <a:gd name="connsiteY127" fmla="*/ 263197 h 483984"/>
              <a:gd name="connsiteX128" fmla="*/ 1218845 w 3220324"/>
              <a:gd name="connsiteY128" fmla="*/ 211248 h 483984"/>
              <a:gd name="connsiteX129" fmla="*/ 1245892 w 3220324"/>
              <a:gd name="connsiteY129" fmla="*/ 232893 h 483984"/>
              <a:gd name="connsiteX130" fmla="*/ 1235144 w 3220324"/>
              <a:gd name="connsiteY130" fmla="*/ 262602 h 483984"/>
              <a:gd name="connsiteX131" fmla="*/ 1193396 w 3220324"/>
              <a:gd name="connsiteY131" fmla="*/ 316540 h 483984"/>
              <a:gd name="connsiteX132" fmla="*/ 1167796 w 3220324"/>
              <a:gd name="connsiteY132" fmla="*/ 344411 h 483984"/>
              <a:gd name="connsiteX133" fmla="*/ 1163810 w 3220324"/>
              <a:gd name="connsiteY133" fmla="*/ 359370 h 483984"/>
              <a:gd name="connsiteX134" fmla="*/ 1170588 w 3220324"/>
              <a:gd name="connsiteY134" fmla="*/ 375615 h 483984"/>
              <a:gd name="connsiteX135" fmla="*/ 1188574 w 3220324"/>
              <a:gd name="connsiteY135" fmla="*/ 382130 h 483984"/>
              <a:gd name="connsiteX136" fmla="*/ 1220051 w 3220324"/>
              <a:gd name="connsiteY136" fmla="*/ 371029 h 483984"/>
              <a:gd name="connsiteX137" fmla="*/ 1243453 w 3220324"/>
              <a:gd name="connsiteY137" fmla="*/ 356139 h 483984"/>
              <a:gd name="connsiteX138" fmla="*/ 1243833 w 3220324"/>
              <a:gd name="connsiteY138" fmla="*/ 355890 h 483984"/>
              <a:gd name="connsiteX139" fmla="*/ 1243290 w 3220324"/>
              <a:gd name="connsiteY139" fmla="*/ 351976 h 483984"/>
              <a:gd name="connsiteX140" fmla="*/ 1267722 w 3220324"/>
              <a:gd name="connsiteY140" fmla="*/ 285448 h 483984"/>
              <a:gd name="connsiteX141" fmla="*/ 1329637 w 3220324"/>
              <a:gd name="connsiteY141" fmla="*/ 225323 h 483984"/>
              <a:gd name="connsiteX142" fmla="*/ 1396813 w 3220324"/>
              <a:gd name="connsiteY142" fmla="*/ 201154 h 483984"/>
              <a:gd name="connsiteX143" fmla="*/ 1422986 w 3220324"/>
              <a:gd name="connsiteY143" fmla="*/ 207615 h 483984"/>
              <a:gd name="connsiteX144" fmla="*/ 1434618 w 3220324"/>
              <a:gd name="connsiteY144" fmla="*/ 225489 h 483984"/>
              <a:gd name="connsiteX145" fmla="*/ 1427224 w 3220324"/>
              <a:gd name="connsiteY145" fmla="*/ 237673 h 483984"/>
              <a:gd name="connsiteX146" fmla="*/ 1443554 w 3220324"/>
              <a:gd name="connsiteY146" fmla="*/ 247311 h 483984"/>
              <a:gd name="connsiteX147" fmla="*/ 1448752 w 3220324"/>
              <a:gd name="connsiteY147" fmla="*/ 270570 h 483984"/>
              <a:gd name="connsiteX148" fmla="*/ 1421170 w 3220324"/>
              <a:gd name="connsiteY148" fmla="*/ 355041 h 483984"/>
              <a:gd name="connsiteX149" fmla="*/ 1422750 w 3220324"/>
              <a:gd name="connsiteY149" fmla="*/ 355293 h 483984"/>
              <a:gd name="connsiteX150" fmla="*/ 1426201 w 3220324"/>
              <a:gd name="connsiteY150" fmla="*/ 363324 h 483984"/>
              <a:gd name="connsiteX151" fmla="*/ 1427224 w 3220324"/>
              <a:gd name="connsiteY151" fmla="*/ 369593 h 483984"/>
              <a:gd name="connsiteX152" fmla="*/ 1453510 w 3220324"/>
              <a:gd name="connsiteY152" fmla="*/ 345127 h 483984"/>
              <a:gd name="connsiteX153" fmla="*/ 1469993 w 3220324"/>
              <a:gd name="connsiteY153" fmla="*/ 334087 h 483984"/>
              <a:gd name="connsiteX154" fmla="*/ 1471093 w 3220324"/>
              <a:gd name="connsiteY154" fmla="*/ 329629 h 483984"/>
              <a:gd name="connsiteX155" fmla="*/ 1496312 w 3220324"/>
              <a:gd name="connsiteY155" fmla="*/ 286884 h 483984"/>
              <a:gd name="connsiteX156" fmla="*/ 1532006 w 3220324"/>
              <a:gd name="connsiteY156" fmla="*/ 243089 h 483984"/>
              <a:gd name="connsiteX157" fmla="*/ 1566778 w 3220324"/>
              <a:gd name="connsiteY157" fmla="*/ 229411 h 483984"/>
              <a:gd name="connsiteX158" fmla="*/ 1586495 w 3220324"/>
              <a:gd name="connsiteY158" fmla="*/ 235524 h 483984"/>
              <a:gd name="connsiteX159" fmla="*/ 1594489 w 3220324"/>
              <a:gd name="connsiteY159" fmla="*/ 250381 h 483984"/>
              <a:gd name="connsiteX160" fmla="*/ 1587288 w 3220324"/>
              <a:gd name="connsiteY160" fmla="*/ 267098 h 483984"/>
              <a:gd name="connsiteX161" fmla="*/ 1575854 w 3220324"/>
              <a:gd name="connsiteY161" fmla="*/ 279881 h 483984"/>
              <a:gd name="connsiteX162" fmla="*/ 1525866 w 3220324"/>
              <a:gd name="connsiteY162" fmla="*/ 349951 h 483984"/>
              <a:gd name="connsiteX163" fmla="*/ 1525062 w 3220324"/>
              <a:gd name="connsiteY163" fmla="*/ 353198 h 483984"/>
              <a:gd name="connsiteX164" fmla="*/ 1535285 w 3220324"/>
              <a:gd name="connsiteY164" fmla="*/ 342632 h 483984"/>
              <a:gd name="connsiteX165" fmla="*/ 1640871 w 3220324"/>
              <a:gd name="connsiteY165" fmla="*/ 237721 h 483984"/>
              <a:gd name="connsiteX166" fmla="*/ 1696620 w 3220324"/>
              <a:gd name="connsiteY166" fmla="*/ 209223 h 483984"/>
              <a:gd name="connsiteX167" fmla="*/ 1713073 w 3220324"/>
              <a:gd name="connsiteY167" fmla="*/ 228061 h 483984"/>
              <a:gd name="connsiteX168" fmla="*/ 1718951 w 3220324"/>
              <a:gd name="connsiteY168" fmla="*/ 259125 h 483984"/>
              <a:gd name="connsiteX169" fmla="*/ 1704828 w 3220324"/>
              <a:gd name="connsiteY169" fmla="*/ 279892 h 483984"/>
              <a:gd name="connsiteX170" fmla="*/ 1661686 w 3220324"/>
              <a:gd name="connsiteY170" fmla="*/ 337564 h 483984"/>
              <a:gd name="connsiteX171" fmla="*/ 1646963 w 3220324"/>
              <a:gd name="connsiteY171" fmla="*/ 370814 h 483984"/>
              <a:gd name="connsiteX172" fmla="*/ 1651550 w 3220324"/>
              <a:gd name="connsiteY172" fmla="*/ 378765 h 483984"/>
              <a:gd name="connsiteX173" fmla="*/ 1731060 w 3220324"/>
              <a:gd name="connsiteY173" fmla="*/ 332334 h 483984"/>
              <a:gd name="connsiteX174" fmla="*/ 1731060 w 3220324"/>
              <a:gd name="connsiteY174" fmla="*/ 364878 h 483984"/>
              <a:gd name="connsiteX175" fmla="*/ 1661296 w 3220324"/>
              <a:gd name="connsiteY175" fmla="*/ 430811 h 483984"/>
              <a:gd name="connsiteX176" fmla="*/ 1610509 w 3220324"/>
              <a:gd name="connsiteY176" fmla="*/ 455703 h 483984"/>
              <a:gd name="connsiteX177" fmla="*/ 1585943 w 3220324"/>
              <a:gd name="connsiteY177" fmla="*/ 443300 h 483984"/>
              <a:gd name="connsiteX178" fmla="*/ 1578083 w 3220324"/>
              <a:gd name="connsiteY178" fmla="*/ 413194 h 483984"/>
              <a:gd name="connsiteX179" fmla="*/ 1590915 w 3220324"/>
              <a:gd name="connsiteY179" fmla="*/ 369759 h 483984"/>
              <a:gd name="connsiteX180" fmla="*/ 1635272 w 3220324"/>
              <a:gd name="connsiteY180" fmla="*/ 300295 h 483984"/>
              <a:gd name="connsiteX181" fmla="*/ 1543365 w 3220324"/>
              <a:gd name="connsiteY181" fmla="*/ 402211 h 483984"/>
              <a:gd name="connsiteX182" fmla="*/ 1516340 w 3220324"/>
              <a:gd name="connsiteY182" fmla="*/ 434529 h 483984"/>
              <a:gd name="connsiteX183" fmla="*/ 1501520 w 3220324"/>
              <a:gd name="connsiteY183" fmla="*/ 440230 h 483984"/>
              <a:gd name="connsiteX184" fmla="*/ 1475460 w 3220324"/>
              <a:gd name="connsiteY184" fmla="*/ 415343 h 483984"/>
              <a:gd name="connsiteX185" fmla="*/ 1468669 w 3220324"/>
              <a:gd name="connsiteY185" fmla="*/ 389413 h 483984"/>
              <a:gd name="connsiteX186" fmla="*/ 1467022 w 3220324"/>
              <a:gd name="connsiteY186" fmla="*/ 369021 h 483984"/>
              <a:gd name="connsiteX187" fmla="*/ 1451856 w 3220324"/>
              <a:gd name="connsiteY187" fmla="*/ 382193 h 483984"/>
              <a:gd name="connsiteX188" fmla="*/ 1434269 w 3220324"/>
              <a:gd name="connsiteY188" fmla="*/ 393505 h 483984"/>
              <a:gd name="connsiteX189" fmla="*/ 1395206 w 3220324"/>
              <a:gd name="connsiteY189" fmla="*/ 400539 h 483984"/>
              <a:gd name="connsiteX190" fmla="*/ 1316757 w 3220324"/>
              <a:gd name="connsiteY190" fmla="*/ 450999 h 483984"/>
              <a:gd name="connsiteX191" fmla="*/ 1264470 w 3220324"/>
              <a:gd name="connsiteY191" fmla="*/ 422158 h 483984"/>
              <a:gd name="connsiteX192" fmla="*/ 1252149 w 3220324"/>
              <a:gd name="connsiteY192" fmla="*/ 397365 h 483984"/>
              <a:gd name="connsiteX193" fmla="*/ 1245040 w 3220324"/>
              <a:gd name="connsiteY193" fmla="*/ 405276 h 483984"/>
              <a:gd name="connsiteX194" fmla="*/ 1162342 w 3220324"/>
              <a:gd name="connsiteY194" fmla="*/ 454364 h 483984"/>
              <a:gd name="connsiteX195" fmla="*/ 1118660 w 3220324"/>
              <a:gd name="connsiteY195" fmla="*/ 423540 h 483984"/>
              <a:gd name="connsiteX196" fmla="*/ 1104945 w 3220324"/>
              <a:gd name="connsiteY196" fmla="*/ 365268 h 483984"/>
              <a:gd name="connsiteX197" fmla="*/ 1082975 w 3220324"/>
              <a:gd name="connsiteY197" fmla="*/ 388315 h 483984"/>
              <a:gd name="connsiteX198" fmla="*/ 967339 w 3220324"/>
              <a:gd name="connsiteY198" fmla="*/ 465122 h 483984"/>
              <a:gd name="connsiteX199" fmla="*/ 937513 w 3220324"/>
              <a:gd name="connsiteY199" fmla="*/ 451128 h 483984"/>
              <a:gd name="connsiteX200" fmla="*/ 927520 w 3220324"/>
              <a:gd name="connsiteY200" fmla="*/ 418574 h 483984"/>
              <a:gd name="connsiteX201" fmla="*/ 951062 w 3220324"/>
              <a:gd name="connsiteY201" fmla="*/ 344700 h 483984"/>
              <a:gd name="connsiteX202" fmla="*/ 940253 w 3220324"/>
              <a:gd name="connsiteY202" fmla="*/ 357867 h 483984"/>
              <a:gd name="connsiteX203" fmla="*/ 934865 w 3220324"/>
              <a:gd name="connsiteY203" fmla="*/ 361774 h 483984"/>
              <a:gd name="connsiteX204" fmla="*/ 934865 w 3220324"/>
              <a:gd name="connsiteY204" fmla="*/ 366142 h 483984"/>
              <a:gd name="connsiteX205" fmla="*/ 865299 w 3220324"/>
              <a:gd name="connsiteY205" fmla="*/ 429954 h 483984"/>
              <a:gd name="connsiteX206" fmla="*/ 792775 w 3220324"/>
              <a:gd name="connsiteY206" fmla="*/ 463783 h 483984"/>
              <a:gd name="connsiteX207" fmla="*/ 739219 w 3220324"/>
              <a:gd name="connsiteY207" fmla="*/ 429027 h 483984"/>
              <a:gd name="connsiteX208" fmla="*/ 719310 w 3220324"/>
              <a:gd name="connsiteY208" fmla="*/ 356005 h 483984"/>
              <a:gd name="connsiteX209" fmla="*/ 726510 w 3220324"/>
              <a:gd name="connsiteY209" fmla="*/ 319460 h 483984"/>
              <a:gd name="connsiteX210" fmla="*/ 766361 w 3220324"/>
              <a:gd name="connsiteY210" fmla="*/ 270661 h 483984"/>
              <a:gd name="connsiteX211" fmla="*/ 831850 w 3220324"/>
              <a:gd name="connsiteY211" fmla="*/ 216713 h 483984"/>
              <a:gd name="connsiteX212" fmla="*/ 881576 w 3220324"/>
              <a:gd name="connsiteY212" fmla="*/ 196450 h 483984"/>
              <a:gd name="connsiteX213" fmla="*/ 906313 w 3220324"/>
              <a:gd name="connsiteY213" fmla="*/ 205740 h 483984"/>
              <a:gd name="connsiteX214" fmla="*/ 916027 w 3220324"/>
              <a:gd name="connsiteY214" fmla="*/ 229529 h 483984"/>
              <a:gd name="connsiteX215" fmla="*/ 892474 w 3220324"/>
              <a:gd name="connsiteY215" fmla="*/ 284559 h 483984"/>
              <a:gd name="connsiteX216" fmla="*/ 853330 w 3220324"/>
              <a:gd name="connsiteY216" fmla="*/ 316443 h 483984"/>
              <a:gd name="connsiteX217" fmla="*/ 837717 w 3220324"/>
              <a:gd name="connsiteY217" fmla="*/ 299684 h 483984"/>
              <a:gd name="connsiteX218" fmla="*/ 838132 w 3220324"/>
              <a:gd name="connsiteY218" fmla="*/ 295148 h 483984"/>
              <a:gd name="connsiteX219" fmla="*/ 834418 w 3220324"/>
              <a:gd name="connsiteY219" fmla="*/ 297633 h 483984"/>
              <a:gd name="connsiteX220" fmla="*/ 814395 w 3220324"/>
              <a:gd name="connsiteY220" fmla="*/ 311830 h 483984"/>
              <a:gd name="connsiteX221" fmla="*/ 779735 w 3220324"/>
              <a:gd name="connsiteY221" fmla="*/ 340907 h 483984"/>
              <a:gd name="connsiteX222" fmla="*/ 771377 w 3220324"/>
              <a:gd name="connsiteY222" fmla="*/ 360045 h 483984"/>
              <a:gd name="connsiteX223" fmla="*/ 781213 w 3220324"/>
              <a:gd name="connsiteY223" fmla="*/ 387091 h 483984"/>
              <a:gd name="connsiteX224" fmla="*/ 808249 w 3220324"/>
              <a:gd name="connsiteY224" fmla="*/ 396928 h 483984"/>
              <a:gd name="connsiteX225" fmla="*/ 856432 w 3220324"/>
              <a:gd name="connsiteY225" fmla="*/ 382028 h 483984"/>
              <a:gd name="connsiteX226" fmla="*/ 910996 w 3220324"/>
              <a:gd name="connsiteY226" fmla="*/ 349621 h 483984"/>
              <a:gd name="connsiteX227" fmla="*/ 919440 w 3220324"/>
              <a:gd name="connsiteY227" fmla="*/ 344218 h 483984"/>
              <a:gd name="connsiteX228" fmla="*/ 919440 w 3220324"/>
              <a:gd name="connsiteY228" fmla="*/ 340553 h 483984"/>
              <a:gd name="connsiteX229" fmla="*/ 1002872 w 3220324"/>
              <a:gd name="connsiteY229" fmla="*/ 247863 h 483984"/>
              <a:gd name="connsiteX230" fmla="*/ 962474 w 3220324"/>
              <a:gd name="connsiteY230" fmla="*/ 250735 h 483984"/>
              <a:gd name="connsiteX231" fmla="*/ 949851 w 3220324"/>
              <a:gd name="connsiteY231" fmla="*/ 253875 h 483984"/>
              <a:gd name="connsiteX232" fmla="*/ 940968 w 3220324"/>
              <a:gd name="connsiteY232" fmla="*/ 242988 h 483984"/>
              <a:gd name="connsiteX233" fmla="*/ 959571 w 3220324"/>
              <a:gd name="connsiteY233" fmla="*/ 203222 h 483984"/>
              <a:gd name="connsiteX234" fmla="*/ 996775 w 3220324"/>
              <a:gd name="connsiteY234" fmla="*/ 169736 h 483984"/>
              <a:gd name="connsiteX235" fmla="*/ 1054522 w 3220324"/>
              <a:gd name="connsiteY235" fmla="*/ 164153 h 483984"/>
              <a:gd name="connsiteX236" fmla="*/ 1085447 w 3220324"/>
              <a:gd name="connsiteY236" fmla="*/ 122142 h 483984"/>
              <a:gd name="connsiteX237" fmla="*/ 1122748 w 3220324"/>
              <a:gd name="connsiteY237" fmla="*/ 106963 h 483984"/>
              <a:gd name="connsiteX238" fmla="*/ 422045 w 3220324"/>
              <a:gd name="connsiteY238" fmla="*/ 43055 h 483984"/>
              <a:gd name="connsiteX239" fmla="*/ 479577 w 3220324"/>
              <a:gd name="connsiteY239" fmla="*/ 48402 h 483984"/>
              <a:gd name="connsiteX240" fmla="*/ 510175 w 3220324"/>
              <a:gd name="connsiteY240" fmla="*/ 60929 h 483984"/>
              <a:gd name="connsiteX241" fmla="*/ 519053 w 3220324"/>
              <a:gd name="connsiteY241" fmla="*/ 81514 h 483984"/>
              <a:gd name="connsiteX242" fmla="*/ 512651 w 3220324"/>
              <a:gd name="connsiteY242" fmla="*/ 118536 h 483984"/>
              <a:gd name="connsiteX243" fmla="*/ 497338 w 3220324"/>
              <a:gd name="connsiteY243" fmla="*/ 139416 h 483984"/>
              <a:gd name="connsiteX244" fmla="*/ 465132 w 3220324"/>
              <a:gd name="connsiteY244" fmla="*/ 153566 h 483984"/>
              <a:gd name="connsiteX245" fmla="*/ 436623 w 3220324"/>
              <a:gd name="connsiteY245" fmla="*/ 164469 h 483984"/>
              <a:gd name="connsiteX246" fmla="*/ 405500 w 3220324"/>
              <a:gd name="connsiteY246" fmla="*/ 182841 h 483984"/>
              <a:gd name="connsiteX247" fmla="*/ 389577 w 3220324"/>
              <a:gd name="connsiteY247" fmla="*/ 191306 h 483984"/>
              <a:gd name="connsiteX248" fmla="*/ 378186 w 3220324"/>
              <a:gd name="connsiteY248" fmla="*/ 181758 h 483984"/>
              <a:gd name="connsiteX249" fmla="*/ 390262 w 3220324"/>
              <a:gd name="connsiteY249" fmla="*/ 161640 h 483984"/>
              <a:gd name="connsiteX250" fmla="*/ 419066 w 3220324"/>
              <a:gd name="connsiteY250" fmla="*/ 140986 h 483984"/>
              <a:gd name="connsiteX251" fmla="*/ 436715 w 3220324"/>
              <a:gd name="connsiteY251" fmla="*/ 131974 h 483984"/>
              <a:gd name="connsiteX252" fmla="*/ 418680 w 3220324"/>
              <a:gd name="connsiteY252" fmla="*/ 135467 h 483984"/>
              <a:gd name="connsiteX253" fmla="*/ 268731 w 3220324"/>
              <a:gd name="connsiteY253" fmla="*/ 158013 h 483984"/>
              <a:gd name="connsiteX254" fmla="*/ 206886 w 3220324"/>
              <a:gd name="connsiteY254" fmla="*/ 203961 h 483984"/>
              <a:gd name="connsiteX255" fmla="*/ 209302 w 3220324"/>
              <a:gd name="connsiteY255" fmla="*/ 210964 h 483984"/>
              <a:gd name="connsiteX256" fmla="*/ 218255 w 3220324"/>
              <a:gd name="connsiteY256" fmla="*/ 216134 h 483984"/>
              <a:gd name="connsiteX257" fmla="*/ 292846 w 3220324"/>
              <a:gd name="connsiteY257" fmla="*/ 238112 h 483984"/>
              <a:gd name="connsiteX258" fmla="*/ 358651 w 3220324"/>
              <a:gd name="connsiteY258" fmla="*/ 262527 h 483984"/>
              <a:gd name="connsiteX259" fmla="*/ 407965 w 3220324"/>
              <a:gd name="connsiteY259" fmla="*/ 291786 h 483984"/>
              <a:gd name="connsiteX260" fmla="*/ 434314 w 3220324"/>
              <a:gd name="connsiteY260" fmla="*/ 321560 h 483984"/>
              <a:gd name="connsiteX261" fmla="*/ 442361 w 3220324"/>
              <a:gd name="connsiteY261" fmla="*/ 353316 h 483984"/>
              <a:gd name="connsiteX262" fmla="*/ 417743 w 3220324"/>
              <a:gd name="connsiteY262" fmla="*/ 418622 h 483984"/>
              <a:gd name="connsiteX263" fmla="*/ 323263 w 3220324"/>
              <a:gd name="connsiteY263" fmla="*/ 471107 h 483984"/>
              <a:gd name="connsiteX264" fmla="*/ 186257 w 3220324"/>
              <a:gd name="connsiteY264" fmla="*/ 483609 h 483984"/>
              <a:gd name="connsiteX265" fmla="*/ 101149 w 3220324"/>
              <a:gd name="connsiteY265" fmla="*/ 461647 h 483984"/>
              <a:gd name="connsiteX266" fmla="*/ 1924 w 3220324"/>
              <a:gd name="connsiteY266" fmla="*/ 392831 h 483984"/>
              <a:gd name="connsiteX267" fmla="*/ 167742 w 3220324"/>
              <a:gd name="connsiteY267" fmla="*/ 393563 h 483984"/>
              <a:gd name="connsiteX268" fmla="*/ 278916 w 3220324"/>
              <a:gd name="connsiteY268" fmla="*/ 388977 h 483984"/>
              <a:gd name="connsiteX269" fmla="*/ 340718 w 3220324"/>
              <a:gd name="connsiteY269" fmla="*/ 373306 h 483984"/>
              <a:gd name="connsiteX270" fmla="*/ 386255 w 3220324"/>
              <a:gd name="connsiteY270" fmla="*/ 348001 h 483984"/>
              <a:gd name="connsiteX271" fmla="*/ 284938 w 3220324"/>
              <a:gd name="connsiteY271" fmla="*/ 297819 h 483984"/>
              <a:gd name="connsiteX272" fmla="*/ 201742 w 3220324"/>
              <a:gd name="connsiteY272" fmla="*/ 273843 h 483984"/>
              <a:gd name="connsiteX273" fmla="*/ 152177 w 3220324"/>
              <a:gd name="connsiteY273" fmla="*/ 245886 h 483984"/>
              <a:gd name="connsiteX274" fmla="*/ 142045 w 3220324"/>
              <a:gd name="connsiteY274" fmla="*/ 220785 h 483984"/>
              <a:gd name="connsiteX275" fmla="*/ 166659 w 3220324"/>
              <a:gd name="connsiteY275" fmla="*/ 129043 h 483984"/>
              <a:gd name="connsiteX276" fmla="*/ 264407 w 3220324"/>
              <a:gd name="connsiteY276" fmla="*/ 65478 h 483984"/>
              <a:gd name="connsiteX277" fmla="*/ 422045 w 3220324"/>
              <a:gd name="connsiteY277" fmla="*/ 43055 h 483984"/>
              <a:gd name="connsiteX278" fmla="*/ 3197993 w 3220324"/>
              <a:gd name="connsiteY278" fmla="*/ 24217 h 483984"/>
              <a:gd name="connsiteX279" fmla="*/ 3220324 w 3220324"/>
              <a:gd name="connsiteY279" fmla="*/ 44513 h 483984"/>
              <a:gd name="connsiteX280" fmla="*/ 2992928 w 3220324"/>
              <a:gd name="connsiteY280" fmla="*/ 340318 h 483984"/>
              <a:gd name="connsiteX281" fmla="*/ 2992928 w 3220324"/>
              <a:gd name="connsiteY281" fmla="*/ 359241 h 483984"/>
              <a:gd name="connsiteX282" fmla="*/ 3103374 w 3220324"/>
              <a:gd name="connsiteY282" fmla="*/ 241123 h 483984"/>
              <a:gd name="connsiteX283" fmla="*/ 3176465 w 3220324"/>
              <a:gd name="connsiteY283" fmla="*/ 202504 h 483984"/>
              <a:gd name="connsiteX284" fmla="*/ 3197473 w 3220324"/>
              <a:gd name="connsiteY284" fmla="*/ 216027 h 483984"/>
              <a:gd name="connsiteX285" fmla="*/ 3204851 w 3220324"/>
              <a:gd name="connsiteY285" fmla="*/ 248367 h 483984"/>
              <a:gd name="connsiteX286" fmla="*/ 3173819 w 3220324"/>
              <a:gd name="connsiteY286" fmla="*/ 314182 h 483984"/>
              <a:gd name="connsiteX287" fmla="*/ 3092498 w 3220324"/>
              <a:gd name="connsiteY287" fmla="*/ 373139 h 483984"/>
              <a:gd name="connsiteX288" fmla="*/ 3121976 w 3220324"/>
              <a:gd name="connsiteY288" fmla="*/ 392888 h 483984"/>
              <a:gd name="connsiteX289" fmla="*/ 3147201 w 3220324"/>
              <a:gd name="connsiteY289" fmla="*/ 383207 h 483984"/>
              <a:gd name="connsiteX290" fmla="*/ 3212931 w 3220324"/>
              <a:gd name="connsiteY290" fmla="*/ 333674 h 483984"/>
              <a:gd name="connsiteX291" fmla="*/ 3212931 w 3220324"/>
              <a:gd name="connsiteY291" fmla="*/ 365199 h 483984"/>
              <a:gd name="connsiteX292" fmla="*/ 3147179 w 3220324"/>
              <a:gd name="connsiteY292" fmla="*/ 434524 h 483984"/>
              <a:gd name="connsiteX293" fmla="*/ 3101113 w 3220324"/>
              <a:gd name="connsiteY293" fmla="*/ 457054 h 483984"/>
              <a:gd name="connsiteX294" fmla="*/ 3056048 w 3220324"/>
              <a:gd name="connsiteY294" fmla="*/ 434186 h 483984"/>
              <a:gd name="connsiteX295" fmla="*/ 3024154 w 3220324"/>
              <a:gd name="connsiteY295" fmla="*/ 374307 h 483984"/>
              <a:gd name="connsiteX296" fmla="*/ 2992896 w 3220324"/>
              <a:gd name="connsiteY296" fmla="*/ 421371 h 483984"/>
              <a:gd name="connsiteX297" fmla="*/ 2967232 w 3220324"/>
              <a:gd name="connsiteY297" fmla="*/ 442930 h 483984"/>
              <a:gd name="connsiteX298" fmla="*/ 2945041 w 3220324"/>
              <a:gd name="connsiteY298" fmla="*/ 414095 h 483984"/>
              <a:gd name="connsiteX299" fmla="*/ 2944445 w 3220324"/>
              <a:gd name="connsiteY299" fmla="*/ 405064 h 483984"/>
              <a:gd name="connsiteX300" fmla="*/ 2943347 w 3220324"/>
              <a:gd name="connsiteY300" fmla="*/ 406170 h 483984"/>
              <a:gd name="connsiteX301" fmla="*/ 2857754 w 3220324"/>
              <a:gd name="connsiteY301" fmla="*/ 460418 h 483984"/>
              <a:gd name="connsiteX302" fmla="*/ 2833371 w 3220324"/>
              <a:gd name="connsiteY302" fmla="*/ 448797 h 483984"/>
              <a:gd name="connsiteX303" fmla="*/ 2827343 w 3220324"/>
              <a:gd name="connsiteY303" fmla="*/ 417899 h 483984"/>
              <a:gd name="connsiteX304" fmla="*/ 2846181 w 3220324"/>
              <a:gd name="connsiteY304" fmla="*/ 352105 h 483984"/>
              <a:gd name="connsiteX305" fmla="*/ 2782900 w 3220324"/>
              <a:gd name="connsiteY305" fmla="*/ 429429 h 483984"/>
              <a:gd name="connsiteX306" fmla="*/ 2745400 w 3220324"/>
              <a:gd name="connsiteY306" fmla="*/ 450324 h 483984"/>
              <a:gd name="connsiteX307" fmla="*/ 2707934 w 3220324"/>
              <a:gd name="connsiteY307" fmla="*/ 417936 h 483984"/>
              <a:gd name="connsiteX308" fmla="*/ 2690097 w 3220324"/>
              <a:gd name="connsiteY308" fmla="*/ 359370 h 483984"/>
              <a:gd name="connsiteX309" fmla="*/ 2706305 w 3220324"/>
              <a:gd name="connsiteY309" fmla="*/ 308080 h 483984"/>
              <a:gd name="connsiteX310" fmla="*/ 2770255 w 3220324"/>
              <a:gd name="connsiteY310" fmla="*/ 248742 h 483984"/>
              <a:gd name="connsiteX311" fmla="*/ 2851587 w 3220324"/>
              <a:gd name="connsiteY311" fmla="*/ 200205 h 483984"/>
              <a:gd name="connsiteX312" fmla="*/ 2909553 w 3220324"/>
              <a:gd name="connsiteY312" fmla="*/ 186355 h 483984"/>
              <a:gd name="connsiteX313" fmla="*/ 2930915 w 3220324"/>
              <a:gd name="connsiteY313" fmla="*/ 199718 h 483984"/>
              <a:gd name="connsiteX314" fmla="*/ 2940629 w 3220324"/>
              <a:gd name="connsiteY314" fmla="*/ 223474 h 483984"/>
              <a:gd name="connsiteX315" fmla="*/ 2920451 w 3220324"/>
              <a:gd name="connsiteY315" fmla="*/ 242602 h 483984"/>
              <a:gd name="connsiteX316" fmla="*/ 2933910 w 3220324"/>
              <a:gd name="connsiteY316" fmla="*/ 273934 h 483984"/>
              <a:gd name="connsiteX317" fmla="*/ 2916369 w 3220324"/>
              <a:gd name="connsiteY317" fmla="*/ 307710 h 483984"/>
              <a:gd name="connsiteX318" fmla="*/ 2893576 w 3220324"/>
              <a:gd name="connsiteY318" fmla="*/ 340307 h 483984"/>
              <a:gd name="connsiteX319" fmla="*/ 2889504 w 3220324"/>
              <a:gd name="connsiteY319" fmla="*/ 360045 h 483984"/>
              <a:gd name="connsiteX320" fmla="*/ 2902160 w 3220324"/>
              <a:gd name="connsiteY320" fmla="*/ 378765 h 483984"/>
              <a:gd name="connsiteX321" fmla="*/ 2933940 w 3220324"/>
              <a:gd name="connsiteY321" fmla="*/ 367661 h 483984"/>
              <a:gd name="connsiteX322" fmla="*/ 2951315 w 3220324"/>
              <a:gd name="connsiteY322" fmla="*/ 357004 h 483984"/>
              <a:gd name="connsiteX323" fmla="*/ 2966461 w 3220324"/>
              <a:gd name="connsiteY323" fmla="*/ 289295 h 483984"/>
              <a:gd name="connsiteX324" fmla="*/ 3047653 w 3220324"/>
              <a:gd name="connsiteY324" fmla="*/ 165519 h 483984"/>
              <a:gd name="connsiteX325" fmla="*/ 3141045 w 3220324"/>
              <a:gd name="connsiteY325" fmla="*/ 57929 h 483984"/>
              <a:gd name="connsiteX326" fmla="*/ 3197993 w 3220324"/>
              <a:gd name="connsiteY326" fmla="*/ 24217 h 483984"/>
              <a:gd name="connsiteX327" fmla="*/ 2170576 w 3220324"/>
              <a:gd name="connsiteY327" fmla="*/ 0 h 483984"/>
              <a:gd name="connsiteX328" fmla="*/ 2268710 w 3220324"/>
              <a:gd name="connsiteY328" fmla="*/ 24201 h 483984"/>
              <a:gd name="connsiteX329" fmla="*/ 2301221 w 3220324"/>
              <a:gd name="connsiteY329" fmla="*/ 84214 h 483984"/>
              <a:gd name="connsiteX330" fmla="*/ 2241755 w 3220324"/>
              <a:gd name="connsiteY330" fmla="*/ 171798 h 483984"/>
              <a:gd name="connsiteX331" fmla="*/ 2046147 w 3220324"/>
              <a:gd name="connsiteY331" fmla="*/ 228650 h 483984"/>
              <a:gd name="connsiteX332" fmla="*/ 2032784 w 3220324"/>
              <a:gd name="connsiteY332" fmla="*/ 236987 h 483984"/>
              <a:gd name="connsiteX333" fmla="*/ 2167244 w 3220324"/>
              <a:gd name="connsiteY333" fmla="*/ 268480 h 483984"/>
              <a:gd name="connsiteX334" fmla="*/ 2213760 w 3220324"/>
              <a:gd name="connsiteY334" fmla="*/ 330448 h 483984"/>
              <a:gd name="connsiteX335" fmla="*/ 2179122 w 3220324"/>
              <a:gd name="connsiteY335" fmla="*/ 391602 h 483984"/>
              <a:gd name="connsiteX336" fmla="*/ 2090654 w 3220324"/>
              <a:gd name="connsiteY336" fmla="*/ 441880 h 483984"/>
              <a:gd name="connsiteX337" fmla="*/ 1990940 w 3220324"/>
              <a:gd name="connsiteY337" fmla="*/ 461768 h 483984"/>
              <a:gd name="connsiteX338" fmla="*/ 1908006 w 3220324"/>
              <a:gd name="connsiteY338" fmla="*/ 441339 h 483984"/>
              <a:gd name="connsiteX339" fmla="*/ 1878458 w 3220324"/>
              <a:gd name="connsiteY339" fmla="*/ 386288 h 483984"/>
              <a:gd name="connsiteX340" fmla="*/ 1896798 w 3220324"/>
              <a:gd name="connsiteY340" fmla="*/ 328734 h 483984"/>
              <a:gd name="connsiteX341" fmla="*/ 1948431 w 3220324"/>
              <a:gd name="connsiteY341" fmla="*/ 264269 h 483984"/>
              <a:gd name="connsiteX342" fmla="*/ 1899310 w 3220324"/>
              <a:gd name="connsiteY342" fmla="*/ 232218 h 483984"/>
              <a:gd name="connsiteX343" fmla="*/ 1913911 w 3220324"/>
              <a:gd name="connsiteY343" fmla="*/ 210005 h 483984"/>
              <a:gd name="connsiteX344" fmla="*/ 1998483 w 3220324"/>
              <a:gd name="connsiteY344" fmla="*/ 196889 h 483984"/>
              <a:gd name="connsiteX345" fmla="*/ 2130875 w 3220324"/>
              <a:gd name="connsiteY345" fmla="*/ 104949 h 483984"/>
              <a:gd name="connsiteX346" fmla="*/ 2142448 w 3220324"/>
              <a:gd name="connsiteY346" fmla="*/ 113136 h 483984"/>
              <a:gd name="connsiteX347" fmla="*/ 2121167 w 3220324"/>
              <a:gd name="connsiteY347" fmla="*/ 141961 h 483984"/>
              <a:gd name="connsiteX348" fmla="*/ 2072475 w 3220324"/>
              <a:gd name="connsiteY348" fmla="*/ 187684 h 483984"/>
              <a:gd name="connsiteX349" fmla="*/ 2239735 w 3220324"/>
              <a:gd name="connsiteY349" fmla="*/ 115825 h 483984"/>
              <a:gd name="connsiteX350" fmla="*/ 2162497 w 3220324"/>
              <a:gd name="connsiteY350" fmla="*/ 82317 h 483984"/>
              <a:gd name="connsiteX351" fmla="*/ 2049651 w 3220324"/>
              <a:gd name="connsiteY351" fmla="*/ 97689 h 483984"/>
              <a:gd name="connsiteX352" fmla="*/ 2005215 w 3220324"/>
              <a:gd name="connsiteY352" fmla="*/ 109574 h 483984"/>
              <a:gd name="connsiteX353" fmla="*/ 1992560 w 3220324"/>
              <a:gd name="connsiteY353" fmla="*/ 113771 h 483984"/>
              <a:gd name="connsiteX354" fmla="*/ 2002899 w 3220324"/>
              <a:gd name="connsiteY354" fmla="*/ 118871 h 483984"/>
              <a:gd name="connsiteX355" fmla="*/ 2006542 w 3220324"/>
              <a:gd name="connsiteY355" fmla="*/ 127270 h 483984"/>
              <a:gd name="connsiteX356" fmla="*/ 1954614 w 3220324"/>
              <a:gd name="connsiteY356" fmla="*/ 153105 h 483984"/>
              <a:gd name="connsiteX357" fmla="*/ 1883976 w 3220324"/>
              <a:gd name="connsiteY357" fmla="*/ 169114 h 483984"/>
              <a:gd name="connsiteX358" fmla="*/ 1864999 w 3220324"/>
              <a:gd name="connsiteY358" fmla="*/ 150137 h 483984"/>
              <a:gd name="connsiteX359" fmla="*/ 1880671 w 3220324"/>
              <a:gd name="connsiteY359" fmla="*/ 112675 h 483984"/>
              <a:gd name="connsiteX360" fmla="*/ 1913198 w 3220324"/>
              <a:gd name="connsiteY360" fmla="*/ 68993 h 483984"/>
              <a:gd name="connsiteX361" fmla="*/ 1941016 w 3220324"/>
              <a:gd name="connsiteY361" fmla="*/ 45627 h 483984"/>
              <a:gd name="connsiteX362" fmla="*/ 2000567 w 3220324"/>
              <a:gd name="connsiteY362" fmla="*/ 27534 h 483984"/>
              <a:gd name="connsiteX363" fmla="*/ 2092417 w 3220324"/>
              <a:gd name="connsiteY363" fmla="*/ 7094 h 483984"/>
              <a:gd name="connsiteX364" fmla="*/ 2170576 w 3220324"/>
              <a:gd name="connsiteY364" fmla="*/ 0 h 483984"/>
              <a:gd name="connsiteX0" fmla="*/ 2009487 w 3219348"/>
              <a:gd name="connsiteY0" fmla="*/ 271373 h 483984"/>
              <a:gd name="connsiteX1" fmla="*/ 1966411 w 3219348"/>
              <a:gd name="connsiteY1" fmla="*/ 324292 h 483984"/>
              <a:gd name="connsiteX2" fmla="*/ 1958481 w 3219348"/>
              <a:gd name="connsiteY2" fmla="*/ 344572 h 483984"/>
              <a:gd name="connsiteX3" fmla="*/ 1970933 w 3219348"/>
              <a:gd name="connsiteY3" fmla="*/ 367948 h 483984"/>
              <a:gd name="connsiteX4" fmla="*/ 2012842 w 3219348"/>
              <a:gd name="connsiteY4" fmla="*/ 380115 h 483984"/>
              <a:gd name="connsiteX5" fmla="*/ 2100779 w 3219348"/>
              <a:gd name="connsiteY5" fmla="*/ 359188 h 483984"/>
              <a:gd name="connsiteX6" fmla="*/ 2143904 w 3219348"/>
              <a:gd name="connsiteY6" fmla="*/ 316990 h 483984"/>
              <a:gd name="connsiteX7" fmla="*/ 2115963 w 3219348"/>
              <a:gd name="connsiteY7" fmla="*/ 293174 h 483984"/>
              <a:gd name="connsiteX8" fmla="*/ 2009487 w 3219348"/>
              <a:gd name="connsiteY8" fmla="*/ 271373 h 483984"/>
              <a:gd name="connsiteX9" fmla="*/ 3144045 w 3219348"/>
              <a:gd name="connsiteY9" fmla="*/ 267214 h 483984"/>
              <a:gd name="connsiteX10" fmla="*/ 3140251 w 3219348"/>
              <a:gd name="connsiteY10" fmla="*/ 268049 h 483984"/>
              <a:gd name="connsiteX11" fmla="*/ 3107804 w 3219348"/>
              <a:gd name="connsiteY11" fmla="*/ 288909 h 483984"/>
              <a:gd name="connsiteX12" fmla="*/ 3051156 w 3219348"/>
              <a:gd name="connsiteY12" fmla="*/ 339075 h 483984"/>
              <a:gd name="connsiteX13" fmla="*/ 3075105 w 3219348"/>
              <a:gd name="connsiteY13" fmla="*/ 350497 h 483984"/>
              <a:gd name="connsiteX14" fmla="*/ 3125008 w 3219348"/>
              <a:gd name="connsiteY14" fmla="*/ 302909 h 483984"/>
              <a:gd name="connsiteX15" fmla="*/ 3143201 w 3219348"/>
              <a:gd name="connsiteY15" fmla="*/ 271861 h 483984"/>
              <a:gd name="connsiteX16" fmla="*/ 3144045 w 3219348"/>
              <a:gd name="connsiteY16" fmla="*/ 267214 h 483984"/>
              <a:gd name="connsiteX17" fmla="*/ 1388979 w 3219348"/>
              <a:gd name="connsiteY17" fmla="*/ 260604 h 483984"/>
              <a:gd name="connsiteX18" fmla="*/ 1338342 w 3219348"/>
              <a:gd name="connsiteY18" fmla="*/ 299620 h 483984"/>
              <a:gd name="connsiteX19" fmla="*/ 1302735 w 3219348"/>
              <a:gd name="connsiteY19" fmla="*/ 346613 h 483984"/>
              <a:gd name="connsiteX20" fmla="*/ 1297071 w 3219348"/>
              <a:gd name="connsiteY20" fmla="*/ 377533 h 483984"/>
              <a:gd name="connsiteX21" fmla="*/ 1302054 w 3219348"/>
              <a:gd name="connsiteY21" fmla="*/ 388388 h 483984"/>
              <a:gd name="connsiteX22" fmla="*/ 1315781 w 3219348"/>
              <a:gd name="connsiteY22" fmla="*/ 392888 h 483984"/>
              <a:gd name="connsiteX23" fmla="*/ 1360722 w 3219348"/>
              <a:gd name="connsiteY23" fmla="*/ 373311 h 483984"/>
              <a:gd name="connsiteX24" fmla="*/ 1354667 w 3219348"/>
              <a:gd name="connsiteY24" fmla="*/ 346586 h 483984"/>
              <a:gd name="connsiteX25" fmla="*/ 1388979 w 3219348"/>
              <a:gd name="connsiteY25" fmla="*/ 260604 h 483984"/>
              <a:gd name="connsiteX26" fmla="*/ 2888935 w 3219348"/>
              <a:gd name="connsiteY26" fmla="*/ 252535 h 483984"/>
              <a:gd name="connsiteX27" fmla="*/ 2783767 w 3219348"/>
              <a:gd name="connsiteY27" fmla="*/ 313443 h 483984"/>
              <a:gd name="connsiteX28" fmla="*/ 2744554 w 3219348"/>
              <a:gd name="connsiteY28" fmla="*/ 368114 h 483984"/>
              <a:gd name="connsiteX29" fmla="*/ 2751154 w 3219348"/>
              <a:gd name="connsiteY29" fmla="*/ 385495 h 483984"/>
              <a:gd name="connsiteX30" fmla="*/ 2792966 w 3219348"/>
              <a:gd name="connsiteY30" fmla="*/ 359316 h 483984"/>
              <a:gd name="connsiteX31" fmla="*/ 2888935 w 3219348"/>
              <a:gd name="connsiteY31" fmla="*/ 252535 h 483984"/>
              <a:gd name="connsiteX32" fmla="*/ 2602148 w 3219348"/>
              <a:gd name="connsiteY32" fmla="*/ 246481 h 483984"/>
              <a:gd name="connsiteX33" fmla="*/ 2560458 w 3219348"/>
              <a:gd name="connsiteY33" fmla="*/ 272788 h 483984"/>
              <a:gd name="connsiteX34" fmla="*/ 2524909 w 3219348"/>
              <a:gd name="connsiteY34" fmla="*/ 324255 h 483984"/>
              <a:gd name="connsiteX35" fmla="*/ 2580443 w 3219348"/>
              <a:gd name="connsiteY35" fmla="*/ 282791 h 483984"/>
              <a:gd name="connsiteX36" fmla="*/ 2602694 w 3219348"/>
              <a:gd name="connsiteY36" fmla="*/ 247017 h 483984"/>
              <a:gd name="connsiteX37" fmla="*/ 2602148 w 3219348"/>
              <a:gd name="connsiteY37" fmla="*/ 246481 h 483984"/>
              <a:gd name="connsiteX38" fmla="*/ 649522 w 3219348"/>
              <a:gd name="connsiteY38" fmla="*/ 246481 h 483984"/>
              <a:gd name="connsiteX39" fmla="*/ 607833 w 3219348"/>
              <a:gd name="connsiteY39" fmla="*/ 272788 h 483984"/>
              <a:gd name="connsiteX40" fmla="*/ 572284 w 3219348"/>
              <a:gd name="connsiteY40" fmla="*/ 324255 h 483984"/>
              <a:gd name="connsiteX41" fmla="*/ 627818 w 3219348"/>
              <a:gd name="connsiteY41" fmla="*/ 282791 h 483984"/>
              <a:gd name="connsiteX42" fmla="*/ 650069 w 3219348"/>
              <a:gd name="connsiteY42" fmla="*/ 247017 h 483984"/>
              <a:gd name="connsiteX43" fmla="*/ 649522 w 3219348"/>
              <a:gd name="connsiteY43" fmla="*/ 246481 h 483984"/>
              <a:gd name="connsiteX44" fmla="*/ 667696 w 3219348"/>
              <a:gd name="connsiteY44" fmla="*/ 197114 h 483984"/>
              <a:gd name="connsiteX45" fmla="*/ 697914 w 3219348"/>
              <a:gd name="connsiteY45" fmla="*/ 206249 h 483984"/>
              <a:gd name="connsiteX46" fmla="*/ 709530 w 3219348"/>
              <a:gd name="connsiteY46" fmla="*/ 231543 h 483984"/>
              <a:gd name="connsiteX47" fmla="*/ 568919 w 3219348"/>
              <a:gd name="connsiteY47" fmla="*/ 357302 h 483984"/>
              <a:gd name="connsiteX48" fmla="*/ 568919 w 3219348"/>
              <a:gd name="connsiteY48" fmla="*/ 360720 h 483984"/>
              <a:gd name="connsiteX49" fmla="*/ 576211 w 3219348"/>
              <a:gd name="connsiteY49" fmla="*/ 386952 h 483984"/>
              <a:gd name="connsiteX50" fmla="*/ 596373 w 3219348"/>
              <a:gd name="connsiteY50" fmla="*/ 395589 h 483984"/>
              <a:gd name="connsiteX51" fmla="*/ 643286 w 3219348"/>
              <a:gd name="connsiteY51" fmla="*/ 380469 h 483984"/>
              <a:gd name="connsiteX52" fmla="*/ 712894 w 3219348"/>
              <a:gd name="connsiteY52" fmla="*/ 333674 h 483984"/>
              <a:gd name="connsiteX53" fmla="*/ 712894 w 3219348"/>
              <a:gd name="connsiteY53" fmla="*/ 363185 h 483984"/>
              <a:gd name="connsiteX54" fmla="*/ 570141 w 3219348"/>
              <a:gd name="connsiteY54" fmla="*/ 459743 h 483984"/>
              <a:gd name="connsiteX55" fmla="*/ 518465 w 3219348"/>
              <a:gd name="connsiteY55" fmla="*/ 433581 h 483984"/>
              <a:gd name="connsiteX56" fmla="*/ 500039 w 3219348"/>
              <a:gd name="connsiteY56" fmla="*/ 364749 h 483984"/>
              <a:gd name="connsiteX57" fmla="*/ 526052 w 3219348"/>
              <a:gd name="connsiteY57" fmla="*/ 289820 h 483984"/>
              <a:gd name="connsiteX58" fmla="*/ 594026 w 3219348"/>
              <a:gd name="connsiteY58" fmla="*/ 224042 h 483984"/>
              <a:gd name="connsiteX59" fmla="*/ 667696 w 3219348"/>
              <a:gd name="connsiteY59" fmla="*/ 197114 h 483984"/>
              <a:gd name="connsiteX60" fmla="*/ 2323975 w 3219348"/>
              <a:gd name="connsiteY60" fmla="*/ 191735 h 483984"/>
              <a:gd name="connsiteX61" fmla="*/ 2338912 w 3219348"/>
              <a:gd name="connsiteY61" fmla="*/ 203672 h 483984"/>
              <a:gd name="connsiteX62" fmla="*/ 2328818 w 3219348"/>
              <a:gd name="connsiteY62" fmla="*/ 219981 h 483984"/>
              <a:gd name="connsiteX63" fmla="*/ 2407406 w 3219348"/>
              <a:gd name="connsiteY63" fmla="*/ 209898 h 483984"/>
              <a:gd name="connsiteX64" fmla="*/ 2422880 w 3219348"/>
              <a:gd name="connsiteY64" fmla="*/ 213927 h 483984"/>
              <a:gd name="connsiteX65" fmla="*/ 2432186 w 3219348"/>
              <a:gd name="connsiteY65" fmla="*/ 228061 h 483984"/>
              <a:gd name="connsiteX66" fmla="*/ 2436457 w 3219348"/>
              <a:gd name="connsiteY66" fmla="*/ 248367 h 483984"/>
              <a:gd name="connsiteX67" fmla="*/ 2431838 w 3219348"/>
              <a:gd name="connsiteY67" fmla="*/ 267832 h 483984"/>
              <a:gd name="connsiteX68" fmla="*/ 2407621 w 3219348"/>
              <a:gd name="connsiteY68" fmla="*/ 296137 h 483984"/>
              <a:gd name="connsiteX69" fmla="*/ 2379974 w 3219348"/>
              <a:gd name="connsiteY69" fmla="*/ 334306 h 483984"/>
              <a:gd name="connsiteX70" fmla="*/ 2368508 w 3219348"/>
              <a:gd name="connsiteY70" fmla="*/ 365424 h 483984"/>
              <a:gd name="connsiteX71" fmla="*/ 2380489 w 3219348"/>
              <a:gd name="connsiteY71" fmla="*/ 374725 h 483984"/>
              <a:gd name="connsiteX72" fmla="*/ 2457320 w 3219348"/>
              <a:gd name="connsiteY72" fmla="*/ 332999 h 483984"/>
              <a:gd name="connsiteX73" fmla="*/ 2457320 w 3219348"/>
              <a:gd name="connsiteY73" fmla="*/ 338426 h 483984"/>
              <a:gd name="connsiteX74" fmla="*/ 2459167 w 3219348"/>
              <a:gd name="connsiteY74" fmla="*/ 327977 h 483984"/>
              <a:gd name="connsiteX75" fmla="*/ 2478677 w 3219348"/>
              <a:gd name="connsiteY75" fmla="*/ 289820 h 483984"/>
              <a:gd name="connsiteX76" fmla="*/ 2546651 w 3219348"/>
              <a:gd name="connsiteY76" fmla="*/ 224042 h 483984"/>
              <a:gd name="connsiteX77" fmla="*/ 2620321 w 3219348"/>
              <a:gd name="connsiteY77" fmla="*/ 197114 h 483984"/>
              <a:gd name="connsiteX78" fmla="*/ 2650540 w 3219348"/>
              <a:gd name="connsiteY78" fmla="*/ 206249 h 483984"/>
              <a:gd name="connsiteX79" fmla="*/ 2662155 w 3219348"/>
              <a:gd name="connsiteY79" fmla="*/ 231543 h 483984"/>
              <a:gd name="connsiteX80" fmla="*/ 2521544 w 3219348"/>
              <a:gd name="connsiteY80" fmla="*/ 357302 h 483984"/>
              <a:gd name="connsiteX81" fmla="*/ 2521544 w 3219348"/>
              <a:gd name="connsiteY81" fmla="*/ 360720 h 483984"/>
              <a:gd name="connsiteX82" fmla="*/ 2528836 w 3219348"/>
              <a:gd name="connsiteY82" fmla="*/ 386952 h 483984"/>
              <a:gd name="connsiteX83" fmla="*/ 2548998 w 3219348"/>
              <a:gd name="connsiteY83" fmla="*/ 395589 h 483984"/>
              <a:gd name="connsiteX84" fmla="*/ 2595911 w 3219348"/>
              <a:gd name="connsiteY84" fmla="*/ 380469 h 483984"/>
              <a:gd name="connsiteX85" fmla="*/ 2665519 w 3219348"/>
              <a:gd name="connsiteY85" fmla="*/ 333674 h 483984"/>
              <a:gd name="connsiteX86" fmla="*/ 2665519 w 3219348"/>
              <a:gd name="connsiteY86" fmla="*/ 363185 h 483984"/>
              <a:gd name="connsiteX87" fmla="*/ 2522766 w 3219348"/>
              <a:gd name="connsiteY87" fmla="*/ 459743 h 483984"/>
              <a:gd name="connsiteX88" fmla="*/ 2471090 w 3219348"/>
              <a:gd name="connsiteY88" fmla="*/ 433581 h 483984"/>
              <a:gd name="connsiteX89" fmla="*/ 2453816 w 3219348"/>
              <a:gd name="connsiteY89" fmla="*/ 385052 h 483984"/>
              <a:gd name="connsiteX90" fmla="*/ 2452920 w 3219348"/>
              <a:gd name="connsiteY90" fmla="*/ 369254 h 483984"/>
              <a:gd name="connsiteX91" fmla="*/ 2428112 w 3219348"/>
              <a:gd name="connsiteY91" fmla="*/ 395137 h 483984"/>
              <a:gd name="connsiteX92" fmla="*/ 2398094 w 3219348"/>
              <a:gd name="connsiteY92" fmla="*/ 423037 h 483984"/>
              <a:gd name="connsiteX93" fmla="*/ 2345502 w 3219348"/>
              <a:gd name="connsiteY93" fmla="*/ 449649 h 483984"/>
              <a:gd name="connsiteX94" fmla="*/ 2316168 w 3219348"/>
              <a:gd name="connsiteY94" fmla="*/ 432386 h 483984"/>
              <a:gd name="connsiteX95" fmla="*/ 2306358 w 3219348"/>
              <a:gd name="connsiteY95" fmla="*/ 393681 h 483984"/>
              <a:gd name="connsiteX96" fmla="*/ 2322314 w 3219348"/>
              <a:gd name="connsiteY96" fmla="*/ 341287 h 483984"/>
              <a:gd name="connsiteX97" fmla="*/ 2366237 w 3219348"/>
              <a:gd name="connsiteY97" fmla="*/ 286847 h 483984"/>
              <a:gd name="connsiteX98" fmla="*/ 2313012 w 3219348"/>
              <a:gd name="connsiteY98" fmla="*/ 298441 h 483984"/>
              <a:gd name="connsiteX99" fmla="*/ 2242439 w 3219348"/>
              <a:gd name="connsiteY99" fmla="*/ 372957 h 483984"/>
              <a:gd name="connsiteX100" fmla="*/ 2242439 w 3219348"/>
              <a:gd name="connsiteY100" fmla="*/ 342525 h 483984"/>
              <a:gd name="connsiteX101" fmla="*/ 2269357 w 3219348"/>
              <a:gd name="connsiteY101" fmla="*/ 313228 h 483984"/>
              <a:gd name="connsiteX102" fmla="*/ 2249169 w 3219348"/>
              <a:gd name="connsiteY102" fmla="*/ 284018 h 483984"/>
              <a:gd name="connsiteX103" fmla="*/ 2277458 w 3219348"/>
              <a:gd name="connsiteY103" fmla="*/ 225751 h 483984"/>
              <a:gd name="connsiteX104" fmla="*/ 2323975 w 3219348"/>
              <a:gd name="connsiteY104" fmla="*/ 191735 h 483984"/>
              <a:gd name="connsiteX105" fmla="*/ 1266990 w 3219348"/>
              <a:gd name="connsiteY105" fmla="*/ 115707 h 483984"/>
              <a:gd name="connsiteX106" fmla="*/ 1288389 w 3219348"/>
              <a:gd name="connsiteY106" fmla="*/ 124033 h 483984"/>
              <a:gd name="connsiteX107" fmla="*/ 1296715 w 3219348"/>
              <a:gd name="connsiteY107" fmla="*/ 144757 h 483984"/>
              <a:gd name="connsiteX108" fmla="*/ 1281847 w 3219348"/>
              <a:gd name="connsiteY108" fmla="*/ 180987 h 483984"/>
              <a:gd name="connsiteX109" fmla="*/ 1246802 w 3219348"/>
              <a:gd name="connsiteY109" fmla="*/ 200061 h 483984"/>
              <a:gd name="connsiteX110" fmla="*/ 1225671 w 3219348"/>
              <a:gd name="connsiteY110" fmla="*/ 191686 h 483984"/>
              <a:gd name="connsiteX111" fmla="*/ 1217741 w 3219348"/>
              <a:gd name="connsiteY111" fmla="*/ 171000 h 483984"/>
              <a:gd name="connsiteX112" fmla="*/ 1233573 w 3219348"/>
              <a:gd name="connsiteY112" fmla="*/ 134931 h 483984"/>
              <a:gd name="connsiteX113" fmla="*/ 1266990 w 3219348"/>
              <a:gd name="connsiteY113" fmla="*/ 115707 h 483984"/>
              <a:gd name="connsiteX114" fmla="*/ 1121772 w 3219348"/>
              <a:gd name="connsiteY114" fmla="*/ 106963 h 483984"/>
              <a:gd name="connsiteX115" fmla="*/ 1146793 w 3219348"/>
              <a:gd name="connsiteY115" fmla="*/ 121215 h 483984"/>
              <a:gd name="connsiteX116" fmla="*/ 1131416 w 3219348"/>
              <a:gd name="connsiteY116" fmla="*/ 146708 h 483984"/>
              <a:gd name="connsiteX117" fmla="*/ 1111142 w 3219348"/>
              <a:gd name="connsiteY117" fmla="*/ 166467 h 483984"/>
              <a:gd name="connsiteX118" fmla="*/ 1144779 w 3219348"/>
              <a:gd name="connsiteY118" fmla="*/ 171686 h 483984"/>
              <a:gd name="connsiteX119" fmla="*/ 1093933 w 3219348"/>
              <a:gd name="connsiteY119" fmla="*/ 253875 h 483984"/>
              <a:gd name="connsiteX120" fmla="*/ 1050674 w 3219348"/>
              <a:gd name="connsiteY120" fmla="*/ 250510 h 483984"/>
              <a:gd name="connsiteX121" fmla="*/ 1010565 w 3219348"/>
              <a:gd name="connsiteY121" fmla="*/ 323880 h 483984"/>
              <a:gd name="connsiteX122" fmla="*/ 999464 w 3219348"/>
              <a:gd name="connsiteY122" fmla="*/ 373504 h 483984"/>
              <a:gd name="connsiteX123" fmla="*/ 1010769 w 3219348"/>
              <a:gd name="connsiteY123" fmla="*/ 388184 h 483984"/>
              <a:gd name="connsiteX124" fmla="*/ 1104412 w 3219348"/>
              <a:gd name="connsiteY124" fmla="*/ 332999 h 483984"/>
              <a:gd name="connsiteX125" fmla="*/ 1104412 w 3219348"/>
              <a:gd name="connsiteY125" fmla="*/ 357633 h 483984"/>
              <a:gd name="connsiteX126" fmla="*/ 1113290 w 3219348"/>
              <a:gd name="connsiteY126" fmla="*/ 314056 h 483984"/>
              <a:gd name="connsiteX127" fmla="*/ 1143043 w 3219348"/>
              <a:gd name="connsiteY127" fmla="*/ 263197 h 483984"/>
              <a:gd name="connsiteX128" fmla="*/ 1217869 w 3219348"/>
              <a:gd name="connsiteY128" fmla="*/ 211248 h 483984"/>
              <a:gd name="connsiteX129" fmla="*/ 1244916 w 3219348"/>
              <a:gd name="connsiteY129" fmla="*/ 232893 h 483984"/>
              <a:gd name="connsiteX130" fmla="*/ 1234168 w 3219348"/>
              <a:gd name="connsiteY130" fmla="*/ 262602 h 483984"/>
              <a:gd name="connsiteX131" fmla="*/ 1192420 w 3219348"/>
              <a:gd name="connsiteY131" fmla="*/ 316540 h 483984"/>
              <a:gd name="connsiteX132" fmla="*/ 1166820 w 3219348"/>
              <a:gd name="connsiteY132" fmla="*/ 344411 h 483984"/>
              <a:gd name="connsiteX133" fmla="*/ 1162834 w 3219348"/>
              <a:gd name="connsiteY133" fmla="*/ 359370 h 483984"/>
              <a:gd name="connsiteX134" fmla="*/ 1169612 w 3219348"/>
              <a:gd name="connsiteY134" fmla="*/ 375615 h 483984"/>
              <a:gd name="connsiteX135" fmla="*/ 1187598 w 3219348"/>
              <a:gd name="connsiteY135" fmla="*/ 382130 h 483984"/>
              <a:gd name="connsiteX136" fmla="*/ 1219075 w 3219348"/>
              <a:gd name="connsiteY136" fmla="*/ 371029 h 483984"/>
              <a:gd name="connsiteX137" fmla="*/ 1242477 w 3219348"/>
              <a:gd name="connsiteY137" fmla="*/ 356139 h 483984"/>
              <a:gd name="connsiteX138" fmla="*/ 1242857 w 3219348"/>
              <a:gd name="connsiteY138" fmla="*/ 355890 h 483984"/>
              <a:gd name="connsiteX139" fmla="*/ 1242314 w 3219348"/>
              <a:gd name="connsiteY139" fmla="*/ 351976 h 483984"/>
              <a:gd name="connsiteX140" fmla="*/ 1266746 w 3219348"/>
              <a:gd name="connsiteY140" fmla="*/ 285448 h 483984"/>
              <a:gd name="connsiteX141" fmla="*/ 1328661 w 3219348"/>
              <a:gd name="connsiteY141" fmla="*/ 225323 h 483984"/>
              <a:gd name="connsiteX142" fmla="*/ 1395837 w 3219348"/>
              <a:gd name="connsiteY142" fmla="*/ 201154 h 483984"/>
              <a:gd name="connsiteX143" fmla="*/ 1422010 w 3219348"/>
              <a:gd name="connsiteY143" fmla="*/ 207615 h 483984"/>
              <a:gd name="connsiteX144" fmla="*/ 1433642 w 3219348"/>
              <a:gd name="connsiteY144" fmla="*/ 225489 h 483984"/>
              <a:gd name="connsiteX145" fmla="*/ 1426248 w 3219348"/>
              <a:gd name="connsiteY145" fmla="*/ 237673 h 483984"/>
              <a:gd name="connsiteX146" fmla="*/ 1442578 w 3219348"/>
              <a:gd name="connsiteY146" fmla="*/ 247311 h 483984"/>
              <a:gd name="connsiteX147" fmla="*/ 1447776 w 3219348"/>
              <a:gd name="connsiteY147" fmla="*/ 270570 h 483984"/>
              <a:gd name="connsiteX148" fmla="*/ 1420194 w 3219348"/>
              <a:gd name="connsiteY148" fmla="*/ 355041 h 483984"/>
              <a:gd name="connsiteX149" fmla="*/ 1421774 w 3219348"/>
              <a:gd name="connsiteY149" fmla="*/ 355293 h 483984"/>
              <a:gd name="connsiteX150" fmla="*/ 1425225 w 3219348"/>
              <a:gd name="connsiteY150" fmla="*/ 363324 h 483984"/>
              <a:gd name="connsiteX151" fmla="*/ 1426248 w 3219348"/>
              <a:gd name="connsiteY151" fmla="*/ 369593 h 483984"/>
              <a:gd name="connsiteX152" fmla="*/ 1452534 w 3219348"/>
              <a:gd name="connsiteY152" fmla="*/ 345127 h 483984"/>
              <a:gd name="connsiteX153" fmla="*/ 1469017 w 3219348"/>
              <a:gd name="connsiteY153" fmla="*/ 334087 h 483984"/>
              <a:gd name="connsiteX154" fmla="*/ 1470117 w 3219348"/>
              <a:gd name="connsiteY154" fmla="*/ 329629 h 483984"/>
              <a:gd name="connsiteX155" fmla="*/ 1495336 w 3219348"/>
              <a:gd name="connsiteY155" fmla="*/ 286884 h 483984"/>
              <a:gd name="connsiteX156" fmla="*/ 1531030 w 3219348"/>
              <a:gd name="connsiteY156" fmla="*/ 243089 h 483984"/>
              <a:gd name="connsiteX157" fmla="*/ 1565802 w 3219348"/>
              <a:gd name="connsiteY157" fmla="*/ 229411 h 483984"/>
              <a:gd name="connsiteX158" fmla="*/ 1585519 w 3219348"/>
              <a:gd name="connsiteY158" fmla="*/ 235524 h 483984"/>
              <a:gd name="connsiteX159" fmla="*/ 1593513 w 3219348"/>
              <a:gd name="connsiteY159" fmla="*/ 250381 h 483984"/>
              <a:gd name="connsiteX160" fmla="*/ 1586312 w 3219348"/>
              <a:gd name="connsiteY160" fmla="*/ 267098 h 483984"/>
              <a:gd name="connsiteX161" fmla="*/ 1574878 w 3219348"/>
              <a:gd name="connsiteY161" fmla="*/ 279881 h 483984"/>
              <a:gd name="connsiteX162" fmla="*/ 1524890 w 3219348"/>
              <a:gd name="connsiteY162" fmla="*/ 349951 h 483984"/>
              <a:gd name="connsiteX163" fmla="*/ 1524086 w 3219348"/>
              <a:gd name="connsiteY163" fmla="*/ 353198 h 483984"/>
              <a:gd name="connsiteX164" fmla="*/ 1534309 w 3219348"/>
              <a:gd name="connsiteY164" fmla="*/ 342632 h 483984"/>
              <a:gd name="connsiteX165" fmla="*/ 1639895 w 3219348"/>
              <a:gd name="connsiteY165" fmla="*/ 237721 h 483984"/>
              <a:gd name="connsiteX166" fmla="*/ 1695644 w 3219348"/>
              <a:gd name="connsiteY166" fmla="*/ 209223 h 483984"/>
              <a:gd name="connsiteX167" fmla="*/ 1712097 w 3219348"/>
              <a:gd name="connsiteY167" fmla="*/ 228061 h 483984"/>
              <a:gd name="connsiteX168" fmla="*/ 1717975 w 3219348"/>
              <a:gd name="connsiteY168" fmla="*/ 259125 h 483984"/>
              <a:gd name="connsiteX169" fmla="*/ 1703852 w 3219348"/>
              <a:gd name="connsiteY169" fmla="*/ 279892 h 483984"/>
              <a:gd name="connsiteX170" fmla="*/ 1660710 w 3219348"/>
              <a:gd name="connsiteY170" fmla="*/ 337564 h 483984"/>
              <a:gd name="connsiteX171" fmla="*/ 1645987 w 3219348"/>
              <a:gd name="connsiteY171" fmla="*/ 370814 h 483984"/>
              <a:gd name="connsiteX172" fmla="*/ 1650574 w 3219348"/>
              <a:gd name="connsiteY172" fmla="*/ 378765 h 483984"/>
              <a:gd name="connsiteX173" fmla="*/ 1730084 w 3219348"/>
              <a:gd name="connsiteY173" fmla="*/ 332334 h 483984"/>
              <a:gd name="connsiteX174" fmla="*/ 1730084 w 3219348"/>
              <a:gd name="connsiteY174" fmla="*/ 364878 h 483984"/>
              <a:gd name="connsiteX175" fmla="*/ 1660320 w 3219348"/>
              <a:gd name="connsiteY175" fmla="*/ 430811 h 483984"/>
              <a:gd name="connsiteX176" fmla="*/ 1609533 w 3219348"/>
              <a:gd name="connsiteY176" fmla="*/ 455703 h 483984"/>
              <a:gd name="connsiteX177" fmla="*/ 1584967 w 3219348"/>
              <a:gd name="connsiteY177" fmla="*/ 443300 h 483984"/>
              <a:gd name="connsiteX178" fmla="*/ 1577107 w 3219348"/>
              <a:gd name="connsiteY178" fmla="*/ 413194 h 483984"/>
              <a:gd name="connsiteX179" fmla="*/ 1589939 w 3219348"/>
              <a:gd name="connsiteY179" fmla="*/ 369759 h 483984"/>
              <a:gd name="connsiteX180" fmla="*/ 1634296 w 3219348"/>
              <a:gd name="connsiteY180" fmla="*/ 300295 h 483984"/>
              <a:gd name="connsiteX181" fmla="*/ 1542389 w 3219348"/>
              <a:gd name="connsiteY181" fmla="*/ 402211 h 483984"/>
              <a:gd name="connsiteX182" fmla="*/ 1515364 w 3219348"/>
              <a:gd name="connsiteY182" fmla="*/ 434529 h 483984"/>
              <a:gd name="connsiteX183" fmla="*/ 1500544 w 3219348"/>
              <a:gd name="connsiteY183" fmla="*/ 440230 h 483984"/>
              <a:gd name="connsiteX184" fmla="*/ 1474484 w 3219348"/>
              <a:gd name="connsiteY184" fmla="*/ 415343 h 483984"/>
              <a:gd name="connsiteX185" fmla="*/ 1467693 w 3219348"/>
              <a:gd name="connsiteY185" fmla="*/ 389413 h 483984"/>
              <a:gd name="connsiteX186" fmla="*/ 1466046 w 3219348"/>
              <a:gd name="connsiteY186" fmla="*/ 369021 h 483984"/>
              <a:gd name="connsiteX187" fmla="*/ 1450880 w 3219348"/>
              <a:gd name="connsiteY187" fmla="*/ 382193 h 483984"/>
              <a:gd name="connsiteX188" fmla="*/ 1433293 w 3219348"/>
              <a:gd name="connsiteY188" fmla="*/ 393505 h 483984"/>
              <a:gd name="connsiteX189" fmla="*/ 1394230 w 3219348"/>
              <a:gd name="connsiteY189" fmla="*/ 400539 h 483984"/>
              <a:gd name="connsiteX190" fmla="*/ 1315781 w 3219348"/>
              <a:gd name="connsiteY190" fmla="*/ 450999 h 483984"/>
              <a:gd name="connsiteX191" fmla="*/ 1263494 w 3219348"/>
              <a:gd name="connsiteY191" fmla="*/ 422158 h 483984"/>
              <a:gd name="connsiteX192" fmla="*/ 1251173 w 3219348"/>
              <a:gd name="connsiteY192" fmla="*/ 397365 h 483984"/>
              <a:gd name="connsiteX193" fmla="*/ 1244064 w 3219348"/>
              <a:gd name="connsiteY193" fmla="*/ 405276 h 483984"/>
              <a:gd name="connsiteX194" fmla="*/ 1161366 w 3219348"/>
              <a:gd name="connsiteY194" fmla="*/ 454364 h 483984"/>
              <a:gd name="connsiteX195" fmla="*/ 1117684 w 3219348"/>
              <a:gd name="connsiteY195" fmla="*/ 423540 h 483984"/>
              <a:gd name="connsiteX196" fmla="*/ 1103969 w 3219348"/>
              <a:gd name="connsiteY196" fmla="*/ 365268 h 483984"/>
              <a:gd name="connsiteX197" fmla="*/ 1081999 w 3219348"/>
              <a:gd name="connsiteY197" fmla="*/ 388315 h 483984"/>
              <a:gd name="connsiteX198" fmla="*/ 966363 w 3219348"/>
              <a:gd name="connsiteY198" fmla="*/ 465122 h 483984"/>
              <a:gd name="connsiteX199" fmla="*/ 936537 w 3219348"/>
              <a:gd name="connsiteY199" fmla="*/ 451128 h 483984"/>
              <a:gd name="connsiteX200" fmla="*/ 926544 w 3219348"/>
              <a:gd name="connsiteY200" fmla="*/ 418574 h 483984"/>
              <a:gd name="connsiteX201" fmla="*/ 950086 w 3219348"/>
              <a:gd name="connsiteY201" fmla="*/ 344700 h 483984"/>
              <a:gd name="connsiteX202" fmla="*/ 939277 w 3219348"/>
              <a:gd name="connsiteY202" fmla="*/ 357867 h 483984"/>
              <a:gd name="connsiteX203" fmla="*/ 933889 w 3219348"/>
              <a:gd name="connsiteY203" fmla="*/ 361774 h 483984"/>
              <a:gd name="connsiteX204" fmla="*/ 933889 w 3219348"/>
              <a:gd name="connsiteY204" fmla="*/ 366142 h 483984"/>
              <a:gd name="connsiteX205" fmla="*/ 864323 w 3219348"/>
              <a:gd name="connsiteY205" fmla="*/ 429954 h 483984"/>
              <a:gd name="connsiteX206" fmla="*/ 791799 w 3219348"/>
              <a:gd name="connsiteY206" fmla="*/ 463783 h 483984"/>
              <a:gd name="connsiteX207" fmla="*/ 738243 w 3219348"/>
              <a:gd name="connsiteY207" fmla="*/ 429027 h 483984"/>
              <a:gd name="connsiteX208" fmla="*/ 718334 w 3219348"/>
              <a:gd name="connsiteY208" fmla="*/ 356005 h 483984"/>
              <a:gd name="connsiteX209" fmla="*/ 725534 w 3219348"/>
              <a:gd name="connsiteY209" fmla="*/ 319460 h 483984"/>
              <a:gd name="connsiteX210" fmla="*/ 765385 w 3219348"/>
              <a:gd name="connsiteY210" fmla="*/ 270661 h 483984"/>
              <a:gd name="connsiteX211" fmla="*/ 830874 w 3219348"/>
              <a:gd name="connsiteY211" fmla="*/ 216713 h 483984"/>
              <a:gd name="connsiteX212" fmla="*/ 880600 w 3219348"/>
              <a:gd name="connsiteY212" fmla="*/ 196450 h 483984"/>
              <a:gd name="connsiteX213" fmla="*/ 905337 w 3219348"/>
              <a:gd name="connsiteY213" fmla="*/ 205740 h 483984"/>
              <a:gd name="connsiteX214" fmla="*/ 915051 w 3219348"/>
              <a:gd name="connsiteY214" fmla="*/ 229529 h 483984"/>
              <a:gd name="connsiteX215" fmla="*/ 891498 w 3219348"/>
              <a:gd name="connsiteY215" fmla="*/ 284559 h 483984"/>
              <a:gd name="connsiteX216" fmla="*/ 852354 w 3219348"/>
              <a:gd name="connsiteY216" fmla="*/ 316443 h 483984"/>
              <a:gd name="connsiteX217" fmla="*/ 836741 w 3219348"/>
              <a:gd name="connsiteY217" fmla="*/ 299684 h 483984"/>
              <a:gd name="connsiteX218" fmla="*/ 837156 w 3219348"/>
              <a:gd name="connsiteY218" fmla="*/ 295148 h 483984"/>
              <a:gd name="connsiteX219" fmla="*/ 833442 w 3219348"/>
              <a:gd name="connsiteY219" fmla="*/ 297633 h 483984"/>
              <a:gd name="connsiteX220" fmla="*/ 813419 w 3219348"/>
              <a:gd name="connsiteY220" fmla="*/ 311830 h 483984"/>
              <a:gd name="connsiteX221" fmla="*/ 778759 w 3219348"/>
              <a:gd name="connsiteY221" fmla="*/ 340907 h 483984"/>
              <a:gd name="connsiteX222" fmla="*/ 770401 w 3219348"/>
              <a:gd name="connsiteY222" fmla="*/ 360045 h 483984"/>
              <a:gd name="connsiteX223" fmla="*/ 780237 w 3219348"/>
              <a:gd name="connsiteY223" fmla="*/ 387091 h 483984"/>
              <a:gd name="connsiteX224" fmla="*/ 807273 w 3219348"/>
              <a:gd name="connsiteY224" fmla="*/ 396928 h 483984"/>
              <a:gd name="connsiteX225" fmla="*/ 855456 w 3219348"/>
              <a:gd name="connsiteY225" fmla="*/ 382028 h 483984"/>
              <a:gd name="connsiteX226" fmla="*/ 910020 w 3219348"/>
              <a:gd name="connsiteY226" fmla="*/ 349621 h 483984"/>
              <a:gd name="connsiteX227" fmla="*/ 918464 w 3219348"/>
              <a:gd name="connsiteY227" fmla="*/ 344218 h 483984"/>
              <a:gd name="connsiteX228" fmla="*/ 918464 w 3219348"/>
              <a:gd name="connsiteY228" fmla="*/ 340553 h 483984"/>
              <a:gd name="connsiteX229" fmla="*/ 1001896 w 3219348"/>
              <a:gd name="connsiteY229" fmla="*/ 247863 h 483984"/>
              <a:gd name="connsiteX230" fmla="*/ 961498 w 3219348"/>
              <a:gd name="connsiteY230" fmla="*/ 250735 h 483984"/>
              <a:gd name="connsiteX231" fmla="*/ 948875 w 3219348"/>
              <a:gd name="connsiteY231" fmla="*/ 253875 h 483984"/>
              <a:gd name="connsiteX232" fmla="*/ 939992 w 3219348"/>
              <a:gd name="connsiteY232" fmla="*/ 242988 h 483984"/>
              <a:gd name="connsiteX233" fmla="*/ 958595 w 3219348"/>
              <a:gd name="connsiteY233" fmla="*/ 203222 h 483984"/>
              <a:gd name="connsiteX234" fmla="*/ 995799 w 3219348"/>
              <a:gd name="connsiteY234" fmla="*/ 169736 h 483984"/>
              <a:gd name="connsiteX235" fmla="*/ 1053546 w 3219348"/>
              <a:gd name="connsiteY235" fmla="*/ 164153 h 483984"/>
              <a:gd name="connsiteX236" fmla="*/ 1084471 w 3219348"/>
              <a:gd name="connsiteY236" fmla="*/ 122142 h 483984"/>
              <a:gd name="connsiteX237" fmla="*/ 1121772 w 3219348"/>
              <a:gd name="connsiteY237" fmla="*/ 106963 h 483984"/>
              <a:gd name="connsiteX238" fmla="*/ 421069 w 3219348"/>
              <a:gd name="connsiteY238" fmla="*/ 43055 h 483984"/>
              <a:gd name="connsiteX239" fmla="*/ 478601 w 3219348"/>
              <a:gd name="connsiteY239" fmla="*/ 48402 h 483984"/>
              <a:gd name="connsiteX240" fmla="*/ 509199 w 3219348"/>
              <a:gd name="connsiteY240" fmla="*/ 60929 h 483984"/>
              <a:gd name="connsiteX241" fmla="*/ 518077 w 3219348"/>
              <a:gd name="connsiteY241" fmla="*/ 81514 h 483984"/>
              <a:gd name="connsiteX242" fmla="*/ 511675 w 3219348"/>
              <a:gd name="connsiteY242" fmla="*/ 118536 h 483984"/>
              <a:gd name="connsiteX243" fmla="*/ 496362 w 3219348"/>
              <a:gd name="connsiteY243" fmla="*/ 139416 h 483984"/>
              <a:gd name="connsiteX244" fmla="*/ 464156 w 3219348"/>
              <a:gd name="connsiteY244" fmla="*/ 153566 h 483984"/>
              <a:gd name="connsiteX245" fmla="*/ 435647 w 3219348"/>
              <a:gd name="connsiteY245" fmla="*/ 164469 h 483984"/>
              <a:gd name="connsiteX246" fmla="*/ 404524 w 3219348"/>
              <a:gd name="connsiteY246" fmla="*/ 182841 h 483984"/>
              <a:gd name="connsiteX247" fmla="*/ 388601 w 3219348"/>
              <a:gd name="connsiteY247" fmla="*/ 191306 h 483984"/>
              <a:gd name="connsiteX248" fmla="*/ 377210 w 3219348"/>
              <a:gd name="connsiteY248" fmla="*/ 181758 h 483984"/>
              <a:gd name="connsiteX249" fmla="*/ 389286 w 3219348"/>
              <a:gd name="connsiteY249" fmla="*/ 161640 h 483984"/>
              <a:gd name="connsiteX250" fmla="*/ 418090 w 3219348"/>
              <a:gd name="connsiteY250" fmla="*/ 140986 h 483984"/>
              <a:gd name="connsiteX251" fmla="*/ 435739 w 3219348"/>
              <a:gd name="connsiteY251" fmla="*/ 131974 h 483984"/>
              <a:gd name="connsiteX252" fmla="*/ 417704 w 3219348"/>
              <a:gd name="connsiteY252" fmla="*/ 135467 h 483984"/>
              <a:gd name="connsiteX253" fmla="*/ 267755 w 3219348"/>
              <a:gd name="connsiteY253" fmla="*/ 158013 h 483984"/>
              <a:gd name="connsiteX254" fmla="*/ 205910 w 3219348"/>
              <a:gd name="connsiteY254" fmla="*/ 203961 h 483984"/>
              <a:gd name="connsiteX255" fmla="*/ 208326 w 3219348"/>
              <a:gd name="connsiteY255" fmla="*/ 210964 h 483984"/>
              <a:gd name="connsiteX256" fmla="*/ 217279 w 3219348"/>
              <a:gd name="connsiteY256" fmla="*/ 216134 h 483984"/>
              <a:gd name="connsiteX257" fmla="*/ 291870 w 3219348"/>
              <a:gd name="connsiteY257" fmla="*/ 238112 h 483984"/>
              <a:gd name="connsiteX258" fmla="*/ 357675 w 3219348"/>
              <a:gd name="connsiteY258" fmla="*/ 262527 h 483984"/>
              <a:gd name="connsiteX259" fmla="*/ 406989 w 3219348"/>
              <a:gd name="connsiteY259" fmla="*/ 291786 h 483984"/>
              <a:gd name="connsiteX260" fmla="*/ 433338 w 3219348"/>
              <a:gd name="connsiteY260" fmla="*/ 321560 h 483984"/>
              <a:gd name="connsiteX261" fmla="*/ 441385 w 3219348"/>
              <a:gd name="connsiteY261" fmla="*/ 353316 h 483984"/>
              <a:gd name="connsiteX262" fmla="*/ 416767 w 3219348"/>
              <a:gd name="connsiteY262" fmla="*/ 418622 h 483984"/>
              <a:gd name="connsiteX263" fmla="*/ 322287 w 3219348"/>
              <a:gd name="connsiteY263" fmla="*/ 471107 h 483984"/>
              <a:gd name="connsiteX264" fmla="*/ 185281 w 3219348"/>
              <a:gd name="connsiteY264" fmla="*/ 483609 h 483984"/>
              <a:gd name="connsiteX265" fmla="*/ 100173 w 3219348"/>
              <a:gd name="connsiteY265" fmla="*/ 461647 h 483984"/>
              <a:gd name="connsiteX266" fmla="*/ 948 w 3219348"/>
              <a:gd name="connsiteY266" fmla="*/ 392831 h 483984"/>
              <a:gd name="connsiteX267" fmla="*/ 162938 w 3219348"/>
              <a:gd name="connsiteY267" fmla="*/ 391649 h 483984"/>
              <a:gd name="connsiteX268" fmla="*/ 277940 w 3219348"/>
              <a:gd name="connsiteY268" fmla="*/ 388977 h 483984"/>
              <a:gd name="connsiteX269" fmla="*/ 339742 w 3219348"/>
              <a:gd name="connsiteY269" fmla="*/ 373306 h 483984"/>
              <a:gd name="connsiteX270" fmla="*/ 385279 w 3219348"/>
              <a:gd name="connsiteY270" fmla="*/ 348001 h 483984"/>
              <a:gd name="connsiteX271" fmla="*/ 283962 w 3219348"/>
              <a:gd name="connsiteY271" fmla="*/ 297819 h 483984"/>
              <a:gd name="connsiteX272" fmla="*/ 200766 w 3219348"/>
              <a:gd name="connsiteY272" fmla="*/ 273843 h 483984"/>
              <a:gd name="connsiteX273" fmla="*/ 151201 w 3219348"/>
              <a:gd name="connsiteY273" fmla="*/ 245886 h 483984"/>
              <a:gd name="connsiteX274" fmla="*/ 141069 w 3219348"/>
              <a:gd name="connsiteY274" fmla="*/ 220785 h 483984"/>
              <a:gd name="connsiteX275" fmla="*/ 165683 w 3219348"/>
              <a:gd name="connsiteY275" fmla="*/ 129043 h 483984"/>
              <a:gd name="connsiteX276" fmla="*/ 263431 w 3219348"/>
              <a:gd name="connsiteY276" fmla="*/ 65478 h 483984"/>
              <a:gd name="connsiteX277" fmla="*/ 421069 w 3219348"/>
              <a:gd name="connsiteY277" fmla="*/ 43055 h 483984"/>
              <a:gd name="connsiteX278" fmla="*/ 3197017 w 3219348"/>
              <a:gd name="connsiteY278" fmla="*/ 24217 h 483984"/>
              <a:gd name="connsiteX279" fmla="*/ 3219348 w 3219348"/>
              <a:gd name="connsiteY279" fmla="*/ 44513 h 483984"/>
              <a:gd name="connsiteX280" fmla="*/ 2991952 w 3219348"/>
              <a:gd name="connsiteY280" fmla="*/ 340318 h 483984"/>
              <a:gd name="connsiteX281" fmla="*/ 2991952 w 3219348"/>
              <a:gd name="connsiteY281" fmla="*/ 359241 h 483984"/>
              <a:gd name="connsiteX282" fmla="*/ 3102398 w 3219348"/>
              <a:gd name="connsiteY282" fmla="*/ 241123 h 483984"/>
              <a:gd name="connsiteX283" fmla="*/ 3175489 w 3219348"/>
              <a:gd name="connsiteY283" fmla="*/ 202504 h 483984"/>
              <a:gd name="connsiteX284" fmla="*/ 3196497 w 3219348"/>
              <a:gd name="connsiteY284" fmla="*/ 216027 h 483984"/>
              <a:gd name="connsiteX285" fmla="*/ 3203875 w 3219348"/>
              <a:gd name="connsiteY285" fmla="*/ 248367 h 483984"/>
              <a:gd name="connsiteX286" fmla="*/ 3172843 w 3219348"/>
              <a:gd name="connsiteY286" fmla="*/ 314182 h 483984"/>
              <a:gd name="connsiteX287" fmla="*/ 3091522 w 3219348"/>
              <a:gd name="connsiteY287" fmla="*/ 373139 h 483984"/>
              <a:gd name="connsiteX288" fmla="*/ 3121000 w 3219348"/>
              <a:gd name="connsiteY288" fmla="*/ 392888 h 483984"/>
              <a:gd name="connsiteX289" fmla="*/ 3146225 w 3219348"/>
              <a:gd name="connsiteY289" fmla="*/ 383207 h 483984"/>
              <a:gd name="connsiteX290" fmla="*/ 3211955 w 3219348"/>
              <a:gd name="connsiteY290" fmla="*/ 333674 h 483984"/>
              <a:gd name="connsiteX291" fmla="*/ 3211955 w 3219348"/>
              <a:gd name="connsiteY291" fmla="*/ 365199 h 483984"/>
              <a:gd name="connsiteX292" fmla="*/ 3146203 w 3219348"/>
              <a:gd name="connsiteY292" fmla="*/ 434524 h 483984"/>
              <a:gd name="connsiteX293" fmla="*/ 3100137 w 3219348"/>
              <a:gd name="connsiteY293" fmla="*/ 457054 h 483984"/>
              <a:gd name="connsiteX294" fmla="*/ 3055072 w 3219348"/>
              <a:gd name="connsiteY294" fmla="*/ 434186 h 483984"/>
              <a:gd name="connsiteX295" fmla="*/ 3023178 w 3219348"/>
              <a:gd name="connsiteY295" fmla="*/ 374307 h 483984"/>
              <a:gd name="connsiteX296" fmla="*/ 2991920 w 3219348"/>
              <a:gd name="connsiteY296" fmla="*/ 421371 h 483984"/>
              <a:gd name="connsiteX297" fmla="*/ 2966256 w 3219348"/>
              <a:gd name="connsiteY297" fmla="*/ 442930 h 483984"/>
              <a:gd name="connsiteX298" fmla="*/ 2944065 w 3219348"/>
              <a:gd name="connsiteY298" fmla="*/ 414095 h 483984"/>
              <a:gd name="connsiteX299" fmla="*/ 2943469 w 3219348"/>
              <a:gd name="connsiteY299" fmla="*/ 405064 h 483984"/>
              <a:gd name="connsiteX300" fmla="*/ 2942371 w 3219348"/>
              <a:gd name="connsiteY300" fmla="*/ 406170 h 483984"/>
              <a:gd name="connsiteX301" fmla="*/ 2856778 w 3219348"/>
              <a:gd name="connsiteY301" fmla="*/ 460418 h 483984"/>
              <a:gd name="connsiteX302" fmla="*/ 2832395 w 3219348"/>
              <a:gd name="connsiteY302" fmla="*/ 448797 h 483984"/>
              <a:gd name="connsiteX303" fmla="*/ 2826367 w 3219348"/>
              <a:gd name="connsiteY303" fmla="*/ 417899 h 483984"/>
              <a:gd name="connsiteX304" fmla="*/ 2845205 w 3219348"/>
              <a:gd name="connsiteY304" fmla="*/ 352105 h 483984"/>
              <a:gd name="connsiteX305" fmla="*/ 2781924 w 3219348"/>
              <a:gd name="connsiteY305" fmla="*/ 429429 h 483984"/>
              <a:gd name="connsiteX306" fmla="*/ 2744424 w 3219348"/>
              <a:gd name="connsiteY306" fmla="*/ 450324 h 483984"/>
              <a:gd name="connsiteX307" fmla="*/ 2706958 w 3219348"/>
              <a:gd name="connsiteY307" fmla="*/ 417936 h 483984"/>
              <a:gd name="connsiteX308" fmla="*/ 2689121 w 3219348"/>
              <a:gd name="connsiteY308" fmla="*/ 359370 h 483984"/>
              <a:gd name="connsiteX309" fmla="*/ 2705329 w 3219348"/>
              <a:gd name="connsiteY309" fmla="*/ 308080 h 483984"/>
              <a:gd name="connsiteX310" fmla="*/ 2769279 w 3219348"/>
              <a:gd name="connsiteY310" fmla="*/ 248742 h 483984"/>
              <a:gd name="connsiteX311" fmla="*/ 2850611 w 3219348"/>
              <a:gd name="connsiteY311" fmla="*/ 200205 h 483984"/>
              <a:gd name="connsiteX312" fmla="*/ 2908577 w 3219348"/>
              <a:gd name="connsiteY312" fmla="*/ 186355 h 483984"/>
              <a:gd name="connsiteX313" fmla="*/ 2929939 w 3219348"/>
              <a:gd name="connsiteY313" fmla="*/ 199718 h 483984"/>
              <a:gd name="connsiteX314" fmla="*/ 2939653 w 3219348"/>
              <a:gd name="connsiteY314" fmla="*/ 223474 h 483984"/>
              <a:gd name="connsiteX315" fmla="*/ 2919475 w 3219348"/>
              <a:gd name="connsiteY315" fmla="*/ 242602 h 483984"/>
              <a:gd name="connsiteX316" fmla="*/ 2932934 w 3219348"/>
              <a:gd name="connsiteY316" fmla="*/ 273934 h 483984"/>
              <a:gd name="connsiteX317" fmla="*/ 2915393 w 3219348"/>
              <a:gd name="connsiteY317" fmla="*/ 307710 h 483984"/>
              <a:gd name="connsiteX318" fmla="*/ 2892600 w 3219348"/>
              <a:gd name="connsiteY318" fmla="*/ 340307 h 483984"/>
              <a:gd name="connsiteX319" fmla="*/ 2888528 w 3219348"/>
              <a:gd name="connsiteY319" fmla="*/ 360045 h 483984"/>
              <a:gd name="connsiteX320" fmla="*/ 2901184 w 3219348"/>
              <a:gd name="connsiteY320" fmla="*/ 378765 h 483984"/>
              <a:gd name="connsiteX321" fmla="*/ 2932964 w 3219348"/>
              <a:gd name="connsiteY321" fmla="*/ 367661 h 483984"/>
              <a:gd name="connsiteX322" fmla="*/ 2950339 w 3219348"/>
              <a:gd name="connsiteY322" fmla="*/ 357004 h 483984"/>
              <a:gd name="connsiteX323" fmla="*/ 2965485 w 3219348"/>
              <a:gd name="connsiteY323" fmla="*/ 289295 h 483984"/>
              <a:gd name="connsiteX324" fmla="*/ 3046677 w 3219348"/>
              <a:gd name="connsiteY324" fmla="*/ 165519 h 483984"/>
              <a:gd name="connsiteX325" fmla="*/ 3140069 w 3219348"/>
              <a:gd name="connsiteY325" fmla="*/ 57929 h 483984"/>
              <a:gd name="connsiteX326" fmla="*/ 3197017 w 3219348"/>
              <a:gd name="connsiteY326" fmla="*/ 24217 h 483984"/>
              <a:gd name="connsiteX327" fmla="*/ 2169600 w 3219348"/>
              <a:gd name="connsiteY327" fmla="*/ 0 h 483984"/>
              <a:gd name="connsiteX328" fmla="*/ 2267734 w 3219348"/>
              <a:gd name="connsiteY328" fmla="*/ 24201 h 483984"/>
              <a:gd name="connsiteX329" fmla="*/ 2300245 w 3219348"/>
              <a:gd name="connsiteY329" fmla="*/ 84214 h 483984"/>
              <a:gd name="connsiteX330" fmla="*/ 2240779 w 3219348"/>
              <a:gd name="connsiteY330" fmla="*/ 171798 h 483984"/>
              <a:gd name="connsiteX331" fmla="*/ 2045171 w 3219348"/>
              <a:gd name="connsiteY331" fmla="*/ 228650 h 483984"/>
              <a:gd name="connsiteX332" fmla="*/ 2031808 w 3219348"/>
              <a:gd name="connsiteY332" fmla="*/ 236987 h 483984"/>
              <a:gd name="connsiteX333" fmla="*/ 2166268 w 3219348"/>
              <a:gd name="connsiteY333" fmla="*/ 268480 h 483984"/>
              <a:gd name="connsiteX334" fmla="*/ 2212784 w 3219348"/>
              <a:gd name="connsiteY334" fmla="*/ 330448 h 483984"/>
              <a:gd name="connsiteX335" fmla="*/ 2178146 w 3219348"/>
              <a:gd name="connsiteY335" fmla="*/ 391602 h 483984"/>
              <a:gd name="connsiteX336" fmla="*/ 2089678 w 3219348"/>
              <a:gd name="connsiteY336" fmla="*/ 441880 h 483984"/>
              <a:gd name="connsiteX337" fmla="*/ 1989964 w 3219348"/>
              <a:gd name="connsiteY337" fmla="*/ 461768 h 483984"/>
              <a:gd name="connsiteX338" fmla="*/ 1907030 w 3219348"/>
              <a:gd name="connsiteY338" fmla="*/ 441339 h 483984"/>
              <a:gd name="connsiteX339" fmla="*/ 1877482 w 3219348"/>
              <a:gd name="connsiteY339" fmla="*/ 386288 h 483984"/>
              <a:gd name="connsiteX340" fmla="*/ 1895822 w 3219348"/>
              <a:gd name="connsiteY340" fmla="*/ 328734 h 483984"/>
              <a:gd name="connsiteX341" fmla="*/ 1947455 w 3219348"/>
              <a:gd name="connsiteY341" fmla="*/ 264269 h 483984"/>
              <a:gd name="connsiteX342" fmla="*/ 1898334 w 3219348"/>
              <a:gd name="connsiteY342" fmla="*/ 232218 h 483984"/>
              <a:gd name="connsiteX343" fmla="*/ 1912935 w 3219348"/>
              <a:gd name="connsiteY343" fmla="*/ 210005 h 483984"/>
              <a:gd name="connsiteX344" fmla="*/ 1997507 w 3219348"/>
              <a:gd name="connsiteY344" fmla="*/ 196889 h 483984"/>
              <a:gd name="connsiteX345" fmla="*/ 2129899 w 3219348"/>
              <a:gd name="connsiteY345" fmla="*/ 104949 h 483984"/>
              <a:gd name="connsiteX346" fmla="*/ 2141472 w 3219348"/>
              <a:gd name="connsiteY346" fmla="*/ 113136 h 483984"/>
              <a:gd name="connsiteX347" fmla="*/ 2120191 w 3219348"/>
              <a:gd name="connsiteY347" fmla="*/ 141961 h 483984"/>
              <a:gd name="connsiteX348" fmla="*/ 2071499 w 3219348"/>
              <a:gd name="connsiteY348" fmla="*/ 187684 h 483984"/>
              <a:gd name="connsiteX349" fmla="*/ 2238759 w 3219348"/>
              <a:gd name="connsiteY349" fmla="*/ 115825 h 483984"/>
              <a:gd name="connsiteX350" fmla="*/ 2161521 w 3219348"/>
              <a:gd name="connsiteY350" fmla="*/ 82317 h 483984"/>
              <a:gd name="connsiteX351" fmla="*/ 2048675 w 3219348"/>
              <a:gd name="connsiteY351" fmla="*/ 97689 h 483984"/>
              <a:gd name="connsiteX352" fmla="*/ 2004239 w 3219348"/>
              <a:gd name="connsiteY352" fmla="*/ 109574 h 483984"/>
              <a:gd name="connsiteX353" fmla="*/ 1991584 w 3219348"/>
              <a:gd name="connsiteY353" fmla="*/ 113771 h 483984"/>
              <a:gd name="connsiteX354" fmla="*/ 2001923 w 3219348"/>
              <a:gd name="connsiteY354" fmla="*/ 118871 h 483984"/>
              <a:gd name="connsiteX355" fmla="*/ 2005566 w 3219348"/>
              <a:gd name="connsiteY355" fmla="*/ 127270 h 483984"/>
              <a:gd name="connsiteX356" fmla="*/ 1953638 w 3219348"/>
              <a:gd name="connsiteY356" fmla="*/ 153105 h 483984"/>
              <a:gd name="connsiteX357" fmla="*/ 1883000 w 3219348"/>
              <a:gd name="connsiteY357" fmla="*/ 169114 h 483984"/>
              <a:gd name="connsiteX358" fmla="*/ 1864023 w 3219348"/>
              <a:gd name="connsiteY358" fmla="*/ 150137 h 483984"/>
              <a:gd name="connsiteX359" fmla="*/ 1879695 w 3219348"/>
              <a:gd name="connsiteY359" fmla="*/ 112675 h 483984"/>
              <a:gd name="connsiteX360" fmla="*/ 1912222 w 3219348"/>
              <a:gd name="connsiteY360" fmla="*/ 68993 h 483984"/>
              <a:gd name="connsiteX361" fmla="*/ 1940040 w 3219348"/>
              <a:gd name="connsiteY361" fmla="*/ 45627 h 483984"/>
              <a:gd name="connsiteX362" fmla="*/ 1999591 w 3219348"/>
              <a:gd name="connsiteY362" fmla="*/ 27534 h 483984"/>
              <a:gd name="connsiteX363" fmla="*/ 2091441 w 3219348"/>
              <a:gd name="connsiteY363" fmla="*/ 7094 h 483984"/>
              <a:gd name="connsiteX364" fmla="*/ 2169600 w 3219348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46584 w 3219707"/>
              <a:gd name="connsiteY289" fmla="*/ 383207 h 483984"/>
              <a:gd name="connsiteX290" fmla="*/ 3212314 w 3219707"/>
              <a:gd name="connsiteY290" fmla="*/ 333674 h 483984"/>
              <a:gd name="connsiteX291" fmla="*/ 3212314 w 3219707"/>
              <a:gd name="connsiteY291" fmla="*/ 365199 h 483984"/>
              <a:gd name="connsiteX292" fmla="*/ 3146562 w 3219707"/>
              <a:gd name="connsiteY292" fmla="*/ 434524 h 483984"/>
              <a:gd name="connsiteX293" fmla="*/ 3100496 w 3219707"/>
              <a:gd name="connsiteY293" fmla="*/ 457054 h 483984"/>
              <a:gd name="connsiteX294" fmla="*/ 3055431 w 3219707"/>
              <a:gd name="connsiteY294" fmla="*/ 434186 h 483984"/>
              <a:gd name="connsiteX295" fmla="*/ 3023537 w 3219707"/>
              <a:gd name="connsiteY295" fmla="*/ 374307 h 483984"/>
              <a:gd name="connsiteX296" fmla="*/ 2992279 w 3219707"/>
              <a:gd name="connsiteY296" fmla="*/ 421371 h 483984"/>
              <a:gd name="connsiteX297" fmla="*/ 2966615 w 3219707"/>
              <a:gd name="connsiteY297" fmla="*/ 442930 h 483984"/>
              <a:gd name="connsiteX298" fmla="*/ 2944424 w 3219707"/>
              <a:gd name="connsiteY298" fmla="*/ 414095 h 483984"/>
              <a:gd name="connsiteX299" fmla="*/ 2943828 w 3219707"/>
              <a:gd name="connsiteY299" fmla="*/ 405064 h 483984"/>
              <a:gd name="connsiteX300" fmla="*/ 2942730 w 3219707"/>
              <a:gd name="connsiteY300" fmla="*/ 406170 h 483984"/>
              <a:gd name="connsiteX301" fmla="*/ 2857137 w 3219707"/>
              <a:gd name="connsiteY301" fmla="*/ 460418 h 483984"/>
              <a:gd name="connsiteX302" fmla="*/ 2832754 w 3219707"/>
              <a:gd name="connsiteY302" fmla="*/ 448797 h 483984"/>
              <a:gd name="connsiteX303" fmla="*/ 2826726 w 3219707"/>
              <a:gd name="connsiteY303" fmla="*/ 417899 h 483984"/>
              <a:gd name="connsiteX304" fmla="*/ 2845564 w 3219707"/>
              <a:gd name="connsiteY304" fmla="*/ 352105 h 483984"/>
              <a:gd name="connsiteX305" fmla="*/ 2782283 w 3219707"/>
              <a:gd name="connsiteY305" fmla="*/ 429429 h 483984"/>
              <a:gd name="connsiteX306" fmla="*/ 2744783 w 3219707"/>
              <a:gd name="connsiteY306" fmla="*/ 450324 h 483984"/>
              <a:gd name="connsiteX307" fmla="*/ 2707317 w 3219707"/>
              <a:gd name="connsiteY307" fmla="*/ 417936 h 483984"/>
              <a:gd name="connsiteX308" fmla="*/ 2689480 w 3219707"/>
              <a:gd name="connsiteY308" fmla="*/ 359370 h 483984"/>
              <a:gd name="connsiteX309" fmla="*/ 2705688 w 3219707"/>
              <a:gd name="connsiteY309" fmla="*/ 308080 h 483984"/>
              <a:gd name="connsiteX310" fmla="*/ 2769638 w 3219707"/>
              <a:gd name="connsiteY310" fmla="*/ 248742 h 483984"/>
              <a:gd name="connsiteX311" fmla="*/ 2850970 w 3219707"/>
              <a:gd name="connsiteY311" fmla="*/ 200205 h 483984"/>
              <a:gd name="connsiteX312" fmla="*/ 2908936 w 3219707"/>
              <a:gd name="connsiteY312" fmla="*/ 186355 h 483984"/>
              <a:gd name="connsiteX313" fmla="*/ 2930298 w 3219707"/>
              <a:gd name="connsiteY313" fmla="*/ 199718 h 483984"/>
              <a:gd name="connsiteX314" fmla="*/ 2940012 w 3219707"/>
              <a:gd name="connsiteY314" fmla="*/ 223474 h 483984"/>
              <a:gd name="connsiteX315" fmla="*/ 2919834 w 3219707"/>
              <a:gd name="connsiteY315" fmla="*/ 242602 h 483984"/>
              <a:gd name="connsiteX316" fmla="*/ 2933293 w 3219707"/>
              <a:gd name="connsiteY316" fmla="*/ 273934 h 483984"/>
              <a:gd name="connsiteX317" fmla="*/ 2915752 w 3219707"/>
              <a:gd name="connsiteY317" fmla="*/ 307710 h 483984"/>
              <a:gd name="connsiteX318" fmla="*/ 2892959 w 3219707"/>
              <a:gd name="connsiteY318" fmla="*/ 340307 h 483984"/>
              <a:gd name="connsiteX319" fmla="*/ 2888887 w 3219707"/>
              <a:gd name="connsiteY319" fmla="*/ 360045 h 483984"/>
              <a:gd name="connsiteX320" fmla="*/ 2901543 w 3219707"/>
              <a:gd name="connsiteY320" fmla="*/ 378765 h 483984"/>
              <a:gd name="connsiteX321" fmla="*/ 2933323 w 3219707"/>
              <a:gd name="connsiteY321" fmla="*/ 367661 h 483984"/>
              <a:gd name="connsiteX322" fmla="*/ 2950698 w 3219707"/>
              <a:gd name="connsiteY322" fmla="*/ 357004 h 483984"/>
              <a:gd name="connsiteX323" fmla="*/ 2965844 w 3219707"/>
              <a:gd name="connsiteY323" fmla="*/ 289295 h 483984"/>
              <a:gd name="connsiteX324" fmla="*/ 3047036 w 3219707"/>
              <a:gd name="connsiteY324" fmla="*/ 165519 h 483984"/>
              <a:gd name="connsiteX325" fmla="*/ 3140428 w 3219707"/>
              <a:gd name="connsiteY325" fmla="*/ 57929 h 483984"/>
              <a:gd name="connsiteX326" fmla="*/ 3197376 w 3219707"/>
              <a:gd name="connsiteY326" fmla="*/ 24217 h 483984"/>
              <a:gd name="connsiteX327" fmla="*/ 2169959 w 3219707"/>
              <a:gd name="connsiteY327" fmla="*/ 0 h 483984"/>
              <a:gd name="connsiteX328" fmla="*/ 2268093 w 3219707"/>
              <a:gd name="connsiteY328" fmla="*/ 24201 h 483984"/>
              <a:gd name="connsiteX329" fmla="*/ 2300604 w 3219707"/>
              <a:gd name="connsiteY329" fmla="*/ 84214 h 483984"/>
              <a:gd name="connsiteX330" fmla="*/ 2241138 w 3219707"/>
              <a:gd name="connsiteY330" fmla="*/ 171798 h 483984"/>
              <a:gd name="connsiteX331" fmla="*/ 2045530 w 3219707"/>
              <a:gd name="connsiteY331" fmla="*/ 228650 h 483984"/>
              <a:gd name="connsiteX332" fmla="*/ 2032167 w 3219707"/>
              <a:gd name="connsiteY332" fmla="*/ 236987 h 483984"/>
              <a:gd name="connsiteX333" fmla="*/ 2166627 w 3219707"/>
              <a:gd name="connsiteY333" fmla="*/ 268480 h 483984"/>
              <a:gd name="connsiteX334" fmla="*/ 2213143 w 3219707"/>
              <a:gd name="connsiteY334" fmla="*/ 330448 h 483984"/>
              <a:gd name="connsiteX335" fmla="*/ 2178505 w 3219707"/>
              <a:gd name="connsiteY335" fmla="*/ 391602 h 483984"/>
              <a:gd name="connsiteX336" fmla="*/ 2090037 w 3219707"/>
              <a:gd name="connsiteY336" fmla="*/ 441880 h 483984"/>
              <a:gd name="connsiteX337" fmla="*/ 1990323 w 3219707"/>
              <a:gd name="connsiteY337" fmla="*/ 461768 h 483984"/>
              <a:gd name="connsiteX338" fmla="*/ 1907389 w 3219707"/>
              <a:gd name="connsiteY338" fmla="*/ 441339 h 483984"/>
              <a:gd name="connsiteX339" fmla="*/ 1877841 w 3219707"/>
              <a:gd name="connsiteY339" fmla="*/ 386288 h 483984"/>
              <a:gd name="connsiteX340" fmla="*/ 1896181 w 3219707"/>
              <a:gd name="connsiteY340" fmla="*/ 328734 h 483984"/>
              <a:gd name="connsiteX341" fmla="*/ 1947814 w 3219707"/>
              <a:gd name="connsiteY341" fmla="*/ 264269 h 483984"/>
              <a:gd name="connsiteX342" fmla="*/ 1898693 w 3219707"/>
              <a:gd name="connsiteY342" fmla="*/ 232218 h 483984"/>
              <a:gd name="connsiteX343" fmla="*/ 1913294 w 3219707"/>
              <a:gd name="connsiteY343" fmla="*/ 210005 h 483984"/>
              <a:gd name="connsiteX344" fmla="*/ 1997866 w 3219707"/>
              <a:gd name="connsiteY344" fmla="*/ 196889 h 483984"/>
              <a:gd name="connsiteX345" fmla="*/ 2130258 w 3219707"/>
              <a:gd name="connsiteY345" fmla="*/ 104949 h 483984"/>
              <a:gd name="connsiteX346" fmla="*/ 2141831 w 3219707"/>
              <a:gd name="connsiteY346" fmla="*/ 113136 h 483984"/>
              <a:gd name="connsiteX347" fmla="*/ 2120550 w 3219707"/>
              <a:gd name="connsiteY347" fmla="*/ 141961 h 483984"/>
              <a:gd name="connsiteX348" fmla="*/ 2071858 w 3219707"/>
              <a:gd name="connsiteY348" fmla="*/ 187684 h 483984"/>
              <a:gd name="connsiteX349" fmla="*/ 2239118 w 3219707"/>
              <a:gd name="connsiteY349" fmla="*/ 115825 h 483984"/>
              <a:gd name="connsiteX350" fmla="*/ 2161880 w 3219707"/>
              <a:gd name="connsiteY350" fmla="*/ 82317 h 483984"/>
              <a:gd name="connsiteX351" fmla="*/ 2049034 w 3219707"/>
              <a:gd name="connsiteY351" fmla="*/ 97689 h 483984"/>
              <a:gd name="connsiteX352" fmla="*/ 2004598 w 3219707"/>
              <a:gd name="connsiteY352" fmla="*/ 109574 h 483984"/>
              <a:gd name="connsiteX353" fmla="*/ 1991943 w 3219707"/>
              <a:gd name="connsiteY353" fmla="*/ 113771 h 483984"/>
              <a:gd name="connsiteX354" fmla="*/ 2002282 w 3219707"/>
              <a:gd name="connsiteY354" fmla="*/ 118871 h 483984"/>
              <a:gd name="connsiteX355" fmla="*/ 2005925 w 3219707"/>
              <a:gd name="connsiteY355" fmla="*/ 127270 h 483984"/>
              <a:gd name="connsiteX356" fmla="*/ 1953997 w 3219707"/>
              <a:gd name="connsiteY356" fmla="*/ 153105 h 483984"/>
              <a:gd name="connsiteX357" fmla="*/ 1883359 w 3219707"/>
              <a:gd name="connsiteY357" fmla="*/ 169114 h 483984"/>
              <a:gd name="connsiteX358" fmla="*/ 1864382 w 3219707"/>
              <a:gd name="connsiteY358" fmla="*/ 150137 h 483984"/>
              <a:gd name="connsiteX359" fmla="*/ 1880054 w 3219707"/>
              <a:gd name="connsiteY359" fmla="*/ 112675 h 483984"/>
              <a:gd name="connsiteX360" fmla="*/ 1912581 w 3219707"/>
              <a:gd name="connsiteY360" fmla="*/ 68993 h 483984"/>
              <a:gd name="connsiteX361" fmla="*/ 1940399 w 3219707"/>
              <a:gd name="connsiteY361" fmla="*/ 45627 h 483984"/>
              <a:gd name="connsiteX362" fmla="*/ 1999950 w 3219707"/>
              <a:gd name="connsiteY362" fmla="*/ 27534 h 483984"/>
              <a:gd name="connsiteX363" fmla="*/ 2091800 w 3219707"/>
              <a:gd name="connsiteY363" fmla="*/ 7094 h 483984"/>
              <a:gd name="connsiteX364" fmla="*/ 2169959 w 3219707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46584 w 3219707"/>
              <a:gd name="connsiteY289" fmla="*/ 383207 h 483984"/>
              <a:gd name="connsiteX290" fmla="*/ 3212314 w 3219707"/>
              <a:gd name="connsiteY290" fmla="*/ 333674 h 483984"/>
              <a:gd name="connsiteX291" fmla="*/ 3216142 w 3219707"/>
              <a:gd name="connsiteY291" fmla="*/ 391992 h 483984"/>
              <a:gd name="connsiteX292" fmla="*/ 3146562 w 3219707"/>
              <a:gd name="connsiteY292" fmla="*/ 434524 h 483984"/>
              <a:gd name="connsiteX293" fmla="*/ 3100496 w 3219707"/>
              <a:gd name="connsiteY293" fmla="*/ 457054 h 483984"/>
              <a:gd name="connsiteX294" fmla="*/ 3055431 w 3219707"/>
              <a:gd name="connsiteY294" fmla="*/ 434186 h 483984"/>
              <a:gd name="connsiteX295" fmla="*/ 3023537 w 3219707"/>
              <a:gd name="connsiteY295" fmla="*/ 374307 h 483984"/>
              <a:gd name="connsiteX296" fmla="*/ 2992279 w 3219707"/>
              <a:gd name="connsiteY296" fmla="*/ 421371 h 483984"/>
              <a:gd name="connsiteX297" fmla="*/ 2966615 w 3219707"/>
              <a:gd name="connsiteY297" fmla="*/ 442930 h 483984"/>
              <a:gd name="connsiteX298" fmla="*/ 2944424 w 3219707"/>
              <a:gd name="connsiteY298" fmla="*/ 414095 h 483984"/>
              <a:gd name="connsiteX299" fmla="*/ 2943828 w 3219707"/>
              <a:gd name="connsiteY299" fmla="*/ 405064 h 483984"/>
              <a:gd name="connsiteX300" fmla="*/ 2942730 w 3219707"/>
              <a:gd name="connsiteY300" fmla="*/ 406170 h 483984"/>
              <a:gd name="connsiteX301" fmla="*/ 2857137 w 3219707"/>
              <a:gd name="connsiteY301" fmla="*/ 460418 h 483984"/>
              <a:gd name="connsiteX302" fmla="*/ 2832754 w 3219707"/>
              <a:gd name="connsiteY302" fmla="*/ 448797 h 483984"/>
              <a:gd name="connsiteX303" fmla="*/ 2826726 w 3219707"/>
              <a:gd name="connsiteY303" fmla="*/ 417899 h 483984"/>
              <a:gd name="connsiteX304" fmla="*/ 2845564 w 3219707"/>
              <a:gd name="connsiteY304" fmla="*/ 352105 h 483984"/>
              <a:gd name="connsiteX305" fmla="*/ 2782283 w 3219707"/>
              <a:gd name="connsiteY305" fmla="*/ 429429 h 483984"/>
              <a:gd name="connsiteX306" fmla="*/ 2744783 w 3219707"/>
              <a:gd name="connsiteY306" fmla="*/ 450324 h 483984"/>
              <a:gd name="connsiteX307" fmla="*/ 2707317 w 3219707"/>
              <a:gd name="connsiteY307" fmla="*/ 417936 h 483984"/>
              <a:gd name="connsiteX308" fmla="*/ 2689480 w 3219707"/>
              <a:gd name="connsiteY308" fmla="*/ 359370 h 483984"/>
              <a:gd name="connsiteX309" fmla="*/ 2705688 w 3219707"/>
              <a:gd name="connsiteY309" fmla="*/ 308080 h 483984"/>
              <a:gd name="connsiteX310" fmla="*/ 2769638 w 3219707"/>
              <a:gd name="connsiteY310" fmla="*/ 248742 h 483984"/>
              <a:gd name="connsiteX311" fmla="*/ 2850970 w 3219707"/>
              <a:gd name="connsiteY311" fmla="*/ 200205 h 483984"/>
              <a:gd name="connsiteX312" fmla="*/ 2908936 w 3219707"/>
              <a:gd name="connsiteY312" fmla="*/ 186355 h 483984"/>
              <a:gd name="connsiteX313" fmla="*/ 2930298 w 3219707"/>
              <a:gd name="connsiteY313" fmla="*/ 199718 h 483984"/>
              <a:gd name="connsiteX314" fmla="*/ 2940012 w 3219707"/>
              <a:gd name="connsiteY314" fmla="*/ 223474 h 483984"/>
              <a:gd name="connsiteX315" fmla="*/ 2919834 w 3219707"/>
              <a:gd name="connsiteY315" fmla="*/ 242602 h 483984"/>
              <a:gd name="connsiteX316" fmla="*/ 2933293 w 3219707"/>
              <a:gd name="connsiteY316" fmla="*/ 273934 h 483984"/>
              <a:gd name="connsiteX317" fmla="*/ 2915752 w 3219707"/>
              <a:gd name="connsiteY317" fmla="*/ 307710 h 483984"/>
              <a:gd name="connsiteX318" fmla="*/ 2892959 w 3219707"/>
              <a:gd name="connsiteY318" fmla="*/ 340307 h 483984"/>
              <a:gd name="connsiteX319" fmla="*/ 2888887 w 3219707"/>
              <a:gd name="connsiteY319" fmla="*/ 360045 h 483984"/>
              <a:gd name="connsiteX320" fmla="*/ 2901543 w 3219707"/>
              <a:gd name="connsiteY320" fmla="*/ 378765 h 483984"/>
              <a:gd name="connsiteX321" fmla="*/ 2933323 w 3219707"/>
              <a:gd name="connsiteY321" fmla="*/ 367661 h 483984"/>
              <a:gd name="connsiteX322" fmla="*/ 2950698 w 3219707"/>
              <a:gd name="connsiteY322" fmla="*/ 357004 h 483984"/>
              <a:gd name="connsiteX323" fmla="*/ 2965844 w 3219707"/>
              <a:gd name="connsiteY323" fmla="*/ 289295 h 483984"/>
              <a:gd name="connsiteX324" fmla="*/ 3047036 w 3219707"/>
              <a:gd name="connsiteY324" fmla="*/ 165519 h 483984"/>
              <a:gd name="connsiteX325" fmla="*/ 3140428 w 3219707"/>
              <a:gd name="connsiteY325" fmla="*/ 57929 h 483984"/>
              <a:gd name="connsiteX326" fmla="*/ 3197376 w 3219707"/>
              <a:gd name="connsiteY326" fmla="*/ 24217 h 483984"/>
              <a:gd name="connsiteX327" fmla="*/ 2169959 w 3219707"/>
              <a:gd name="connsiteY327" fmla="*/ 0 h 483984"/>
              <a:gd name="connsiteX328" fmla="*/ 2268093 w 3219707"/>
              <a:gd name="connsiteY328" fmla="*/ 24201 h 483984"/>
              <a:gd name="connsiteX329" fmla="*/ 2300604 w 3219707"/>
              <a:gd name="connsiteY329" fmla="*/ 84214 h 483984"/>
              <a:gd name="connsiteX330" fmla="*/ 2241138 w 3219707"/>
              <a:gd name="connsiteY330" fmla="*/ 171798 h 483984"/>
              <a:gd name="connsiteX331" fmla="*/ 2045530 w 3219707"/>
              <a:gd name="connsiteY331" fmla="*/ 228650 h 483984"/>
              <a:gd name="connsiteX332" fmla="*/ 2032167 w 3219707"/>
              <a:gd name="connsiteY332" fmla="*/ 236987 h 483984"/>
              <a:gd name="connsiteX333" fmla="*/ 2166627 w 3219707"/>
              <a:gd name="connsiteY333" fmla="*/ 268480 h 483984"/>
              <a:gd name="connsiteX334" fmla="*/ 2213143 w 3219707"/>
              <a:gd name="connsiteY334" fmla="*/ 330448 h 483984"/>
              <a:gd name="connsiteX335" fmla="*/ 2178505 w 3219707"/>
              <a:gd name="connsiteY335" fmla="*/ 391602 h 483984"/>
              <a:gd name="connsiteX336" fmla="*/ 2090037 w 3219707"/>
              <a:gd name="connsiteY336" fmla="*/ 441880 h 483984"/>
              <a:gd name="connsiteX337" fmla="*/ 1990323 w 3219707"/>
              <a:gd name="connsiteY337" fmla="*/ 461768 h 483984"/>
              <a:gd name="connsiteX338" fmla="*/ 1907389 w 3219707"/>
              <a:gd name="connsiteY338" fmla="*/ 441339 h 483984"/>
              <a:gd name="connsiteX339" fmla="*/ 1877841 w 3219707"/>
              <a:gd name="connsiteY339" fmla="*/ 386288 h 483984"/>
              <a:gd name="connsiteX340" fmla="*/ 1896181 w 3219707"/>
              <a:gd name="connsiteY340" fmla="*/ 328734 h 483984"/>
              <a:gd name="connsiteX341" fmla="*/ 1947814 w 3219707"/>
              <a:gd name="connsiteY341" fmla="*/ 264269 h 483984"/>
              <a:gd name="connsiteX342" fmla="*/ 1898693 w 3219707"/>
              <a:gd name="connsiteY342" fmla="*/ 232218 h 483984"/>
              <a:gd name="connsiteX343" fmla="*/ 1913294 w 3219707"/>
              <a:gd name="connsiteY343" fmla="*/ 210005 h 483984"/>
              <a:gd name="connsiteX344" fmla="*/ 1997866 w 3219707"/>
              <a:gd name="connsiteY344" fmla="*/ 196889 h 483984"/>
              <a:gd name="connsiteX345" fmla="*/ 2130258 w 3219707"/>
              <a:gd name="connsiteY345" fmla="*/ 104949 h 483984"/>
              <a:gd name="connsiteX346" fmla="*/ 2141831 w 3219707"/>
              <a:gd name="connsiteY346" fmla="*/ 113136 h 483984"/>
              <a:gd name="connsiteX347" fmla="*/ 2120550 w 3219707"/>
              <a:gd name="connsiteY347" fmla="*/ 141961 h 483984"/>
              <a:gd name="connsiteX348" fmla="*/ 2071858 w 3219707"/>
              <a:gd name="connsiteY348" fmla="*/ 187684 h 483984"/>
              <a:gd name="connsiteX349" fmla="*/ 2239118 w 3219707"/>
              <a:gd name="connsiteY349" fmla="*/ 115825 h 483984"/>
              <a:gd name="connsiteX350" fmla="*/ 2161880 w 3219707"/>
              <a:gd name="connsiteY350" fmla="*/ 82317 h 483984"/>
              <a:gd name="connsiteX351" fmla="*/ 2049034 w 3219707"/>
              <a:gd name="connsiteY351" fmla="*/ 97689 h 483984"/>
              <a:gd name="connsiteX352" fmla="*/ 2004598 w 3219707"/>
              <a:gd name="connsiteY352" fmla="*/ 109574 h 483984"/>
              <a:gd name="connsiteX353" fmla="*/ 1991943 w 3219707"/>
              <a:gd name="connsiteY353" fmla="*/ 113771 h 483984"/>
              <a:gd name="connsiteX354" fmla="*/ 2002282 w 3219707"/>
              <a:gd name="connsiteY354" fmla="*/ 118871 h 483984"/>
              <a:gd name="connsiteX355" fmla="*/ 2005925 w 3219707"/>
              <a:gd name="connsiteY355" fmla="*/ 127270 h 483984"/>
              <a:gd name="connsiteX356" fmla="*/ 1953997 w 3219707"/>
              <a:gd name="connsiteY356" fmla="*/ 153105 h 483984"/>
              <a:gd name="connsiteX357" fmla="*/ 1883359 w 3219707"/>
              <a:gd name="connsiteY357" fmla="*/ 169114 h 483984"/>
              <a:gd name="connsiteX358" fmla="*/ 1864382 w 3219707"/>
              <a:gd name="connsiteY358" fmla="*/ 150137 h 483984"/>
              <a:gd name="connsiteX359" fmla="*/ 1880054 w 3219707"/>
              <a:gd name="connsiteY359" fmla="*/ 112675 h 483984"/>
              <a:gd name="connsiteX360" fmla="*/ 1912581 w 3219707"/>
              <a:gd name="connsiteY360" fmla="*/ 68993 h 483984"/>
              <a:gd name="connsiteX361" fmla="*/ 1940399 w 3219707"/>
              <a:gd name="connsiteY361" fmla="*/ 45627 h 483984"/>
              <a:gd name="connsiteX362" fmla="*/ 1999950 w 3219707"/>
              <a:gd name="connsiteY362" fmla="*/ 27534 h 483984"/>
              <a:gd name="connsiteX363" fmla="*/ 2091800 w 3219707"/>
              <a:gd name="connsiteY363" fmla="*/ 7094 h 483984"/>
              <a:gd name="connsiteX364" fmla="*/ 2169959 w 3219707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46584 w 3219707"/>
              <a:gd name="connsiteY289" fmla="*/ 383207 h 483984"/>
              <a:gd name="connsiteX290" fmla="*/ 3212314 w 3219707"/>
              <a:gd name="connsiteY290" fmla="*/ 333674 h 483984"/>
              <a:gd name="connsiteX291" fmla="*/ 3216142 w 3219707"/>
              <a:gd name="connsiteY291" fmla="*/ 391992 h 483984"/>
              <a:gd name="connsiteX292" fmla="*/ 3146562 w 3219707"/>
              <a:gd name="connsiteY292" fmla="*/ 434524 h 483984"/>
              <a:gd name="connsiteX293" fmla="*/ 3100496 w 3219707"/>
              <a:gd name="connsiteY293" fmla="*/ 457054 h 483984"/>
              <a:gd name="connsiteX294" fmla="*/ 3055431 w 3219707"/>
              <a:gd name="connsiteY294" fmla="*/ 434186 h 483984"/>
              <a:gd name="connsiteX295" fmla="*/ 3023537 w 3219707"/>
              <a:gd name="connsiteY295" fmla="*/ 374307 h 483984"/>
              <a:gd name="connsiteX296" fmla="*/ 2992279 w 3219707"/>
              <a:gd name="connsiteY296" fmla="*/ 421371 h 483984"/>
              <a:gd name="connsiteX297" fmla="*/ 2966615 w 3219707"/>
              <a:gd name="connsiteY297" fmla="*/ 442930 h 483984"/>
              <a:gd name="connsiteX298" fmla="*/ 2944424 w 3219707"/>
              <a:gd name="connsiteY298" fmla="*/ 414095 h 483984"/>
              <a:gd name="connsiteX299" fmla="*/ 2943828 w 3219707"/>
              <a:gd name="connsiteY299" fmla="*/ 405064 h 483984"/>
              <a:gd name="connsiteX300" fmla="*/ 2942730 w 3219707"/>
              <a:gd name="connsiteY300" fmla="*/ 406170 h 483984"/>
              <a:gd name="connsiteX301" fmla="*/ 2857137 w 3219707"/>
              <a:gd name="connsiteY301" fmla="*/ 460418 h 483984"/>
              <a:gd name="connsiteX302" fmla="*/ 2832754 w 3219707"/>
              <a:gd name="connsiteY302" fmla="*/ 448797 h 483984"/>
              <a:gd name="connsiteX303" fmla="*/ 2826726 w 3219707"/>
              <a:gd name="connsiteY303" fmla="*/ 417899 h 483984"/>
              <a:gd name="connsiteX304" fmla="*/ 2845564 w 3219707"/>
              <a:gd name="connsiteY304" fmla="*/ 352105 h 483984"/>
              <a:gd name="connsiteX305" fmla="*/ 2782283 w 3219707"/>
              <a:gd name="connsiteY305" fmla="*/ 429429 h 483984"/>
              <a:gd name="connsiteX306" fmla="*/ 2744783 w 3219707"/>
              <a:gd name="connsiteY306" fmla="*/ 450324 h 483984"/>
              <a:gd name="connsiteX307" fmla="*/ 2707317 w 3219707"/>
              <a:gd name="connsiteY307" fmla="*/ 417936 h 483984"/>
              <a:gd name="connsiteX308" fmla="*/ 2689480 w 3219707"/>
              <a:gd name="connsiteY308" fmla="*/ 359370 h 483984"/>
              <a:gd name="connsiteX309" fmla="*/ 2705688 w 3219707"/>
              <a:gd name="connsiteY309" fmla="*/ 308080 h 483984"/>
              <a:gd name="connsiteX310" fmla="*/ 2769638 w 3219707"/>
              <a:gd name="connsiteY310" fmla="*/ 248742 h 483984"/>
              <a:gd name="connsiteX311" fmla="*/ 2850970 w 3219707"/>
              <a:gd name="connsiteY311" fmla="*/ 200205 h 483984"/>
              <a:gd name="connsiteX312" fmla="*/ 2908936 w 3219707"/>
              <a:gd name="connsiteY312" fmla="*/ 186355 h 483984"/>
              <a:gd name="connsiteX313" fmla="*/ 2930298 w 3219707"/>
              <a:gd name="connsiteY313" fmla="*/ 199718 h 483984"/>
              <a:gd name="connsiteX314" fmla="*/ 2940012 w 3219707"/>
              <a:gd name="connsiteY314" fmla="*/ 223474 h 483984"/>
              <a:gd name="connsiteX315" fmla="*/ 2919834 w 3219707"/>
              <a:gd name="connsiteY315" fmla="*/ 242602 h 483984"/>
              <a:gd name="connsiteX316" fmla="*/ 2933293 w 3219707"/>
              <a:gd name="connsiteY316" fmla="*/ 273934 h 483984"/>
              <a:gd name="connsiteX317" fmla="*/ 2915752 w 3219707"/>
              <a:gd name="connsiteY317" fmla="*/ 307710 h 483984"/>
              <a:gd name="connsiteX318" fmla="*/ 2892959 w 3219707"/>
              <a:gd name="connsiteY318" fmla="*/ 340307 h 483984"/>
              <a:gd name="connsiteX319" fmla="*/ 2888887 w 3219707"/>
              <a:gd name="connsiteY319" fmla="*/ 360045 h 483984"/>
              <a:gd name="connsiteX320" fmla="*/ 2901543 w 3219707"/>
              <a:gd name="connsiteY320" fmla="*/ 378765 h 483984"/>
              <a:gd name="connsiteX321" fmla="*/ 2933323 w 3219707"/>
              <a:gd name="connsiteY321" fmla="*/ 367661 h 483984"/>
              <a:gd name="connsiteX322" fmla="*/ 2950698 w 3219707"/>
              <a:gd name="connsiteY322" fmla="*/ 357004 h 483984"/>
              <a:gd name="connsiteX323" fmla="*/ 2965844 w 3219707"/>
              <a:gd name="connsiteY323" fmla="*/ 289295 h 483984"/>
              <a:gd name="connsiteX324" fmla="*/ 3047036 w 3219707"/>
              <a:gd name="connsiteY324" fmla="*/ 165519 h 483984"/>
              <a:gd name="connsiteX325" fmla="*/ 3140428 w 3219707"/>
              <a:gd name="connsiteY325" fmla="*/ 57929 h 483984"/>
              <a:gd name="connsiteX326" fmla="*/ 3197376 w 3219707"/>
              <a:gd name="connsiteY326" fmla="*/ 24217 h 483984"/>
              <a:gd name="connsiteX327" fmla="*/ 2169959 w 3219707"/>
              <a:gd name="connsiteY327" fmla="*/ 0 h 483984"/>
              <a:gd name="connsiteX328" fmla="*/ 2268093 w 3219707"/>
              <a:gd name="connsiteY328" fmla="*/ 24201 h 483984"/>
              <a:gd name="connsiteX329" fmla="*/ 2300604 w 3219707"/>
              <a:gd name="connsiteY329" fmla="*/ 84214 h 483984"/>
              <a:gd name="connsiteX330" fmla="*/ 2241138 w 3219707"/>
              <a:gd name="connsiteY330" fmla="*/ 171798 h 483984"/>
              <a:gd name="connsiteX331" fmla="*/ 2045530 w 3219707"/>
              <a:gd name="connsiteY331" fmla="*/ 228650 h 483984"/>
              <a:gd name="connsiteX332" fmla="*/ 2032167 w 3219707"/>
              <a:gd name="connsiteY332" fmla="*/ 236987 h 483984"/>
              <a:gd name="connsiteX333" fmla="*/ 2166627 w 3219707"/>
              <a:gd name="connsiteY333" fmla="*/ 268480 h 483984"/>
              <a:gd name="connsiteX334" fmla="*/ 2213143 w 3219707"/>
              <a:gd name="connsiteY334" fmla="*/ 330448 h 483984"/>
              <a:gd name="connsiteX335" fmla="*/ 2178505 w 3219707"/>
              <a:gd name="connsiteY335" fmla="*/ 391602 h 483984"/>
              <a:gd name="connsiteX336" fmla="*/ 2090037 w 3219707"/>
              <a:gd name="connsiteY336" fmla="*/ 441880 h 483984"/>
              <a:gd name="connsiteX337" fmla="*/ 1990323 w 3219707"/>
              <a:gd name="connsiteY337" fmla="*/ 461768 h 483984"/>
              <a:gd name="connsiteX338" fmla="*/ 1907389 w 3219707"/>
              <a:gd name="connsiteY338" fmla="*/ 441339 h 483984"/>
              <a:gd name="connsiteX339" fmla="*/ 1877841 w 3219707"/>
              <a:gd name="connsiteY339" fmla="*/ 386288 h 483984"/>
              <a:gd name="connsiteX340" fmla="*/ 1896181 w 3219707"/>
              <a:gd name="connsiteY340" fmla="*/ 328734 h 483984"/>
              <a:gd name="connsiteX341" fmla="*/ 1947814 w 3219707"/>
              <a:gd name="connsiteY341" fmla="*/ 264269 h 483984"/>
              <a:gd name="connsiteX342" fmla="*/ 1898693 w 3219707"/>
              <a:gd name="connsiteY342" fmla="*/ 232218 h 483984"/>
              <a:gd name="connsiteX343" fmla="*/ 1913294 w 3219707"/>
              <a:gd name="connsiteY343" fmla="*/ 210005 h 483984"/>
              <a:gd name="connsiteX344" fmla="*/ 1997866 w 3219707"/>
              <a:gd name="connsiteY344" fmla="*/ 196889 h 483984"/>
              <a:gd name="connsiteX345" fmla="*/ 2130258 w 3219707"/>
              <a:gd name="connsiteY345" fmla="*/ 104949 h 483984"/>
              <a:gd name="connsiteX346" fmla="*/ 2141831 w 3219707"/>
              <a:gd name="connsiteY346" fmla="*/ 113136 h 483984"/>
              <a:gd name="connsiteX347" fmla="*/ 2120550 w 3219707"/>
              <a:gd name="connsiteY347" fmla="*/ 141961 h 483984"/>
              <a:gd name="connsiteX348" fmla="*/ 2071858 w 3219707"/>
              <a:gd name="connsiteY348" fmla="*/ 187684 h 483984"/>
              <a:gd name="connsiteX349" fmla="*/ 2239118 w 3219707"/>
              <a:gd name="connsiteY349" fmla="*/ 115825 h 483984"/>
              <a:gd name="connsiteX350" fmla="*/ 2161880 w 3219707"/>
              <a:gd name="connsiteY350" fmla="*/ 82317 h 483984"/>
              <a:gd name="connsiteX351" fmla="*/ 2049034 w 3219707"/>
              <a:gd name="connsiteY351" fmla="*/ 97689 h 483984"/>
              <a:gd name="connsiteX352" fmla="*/ 2004598 w 3219707"/>
              <a:gd name="connsiteY352" fmla="*/ 109574 h 483984"/>
              <a:gd name="connsiteX353" fmla="*/ 1991943 w 3219707"/>
              <a:gd name="connsiteY353" fmla="*/ 113771 h 483984"/>
              <a:gd name="connsiteX354" fmla="*/ 2002282 w 3219707"/>
              <a:gd name="connsiteY354" fmla="*/ 118871 h 483984"/>
              <a:gd name="connsiteX355" fmla="*/ 2005925 w 3219707"/>
              <a:gd name="connsiteY355" fmla="*/ 127270 h 483984"/>
              <a:gd name="connsiteX356" fmla="*/ 1953997 w 3219707"/>
              <a:gd name="connsiteY356" fmla="*/ 153105 h 483984"/>
              <a:gd name="connsiteX357" fmla="*/ 1883359 w 3219707"/>
              <a:gd name="connsiteY357" fmla="*/ 169114 h 483984"/>
              <a:gd name="connsiteX358" fmla="*/ 1864382 w 3219707"/>
              <a:gd name="connsiteY358" fmla="*/ 150137 h 483984"/>
              <a:gd name="connsiteX359" fmla="*/ 1880054 w 3219707"/>
              <a:gd name="connsiteY359" fmla="*/ 112675 h 483984"/>
              <a:gd name="connsiteX360" fmla="*/ 1912581 w 3219707"/>
              <a:gd name="connsiteY360" fmla="*/ 68993 h 483984"/>
              <a:gd name="connsiteX361" fmla="*/ 1940399 w 3219707"/>
              <a:gd name="connsiteY361" fmla="*/ 45627 h 483984"/>
              <a:gd name="connsiteX362" fmla="*/ 1999950 w 3219707"/>
              <a:gd name="connsiteY362" fmla="*/ 27534 h 483984"/>
              <a:gd name="connsiteX363" fmla="*/ 2091800 w 3219707"/>
              <a:gd name="connsiteY363" fmla="*/ 7094 h 483984"/>
              <a:gd name="connsiteX364" fmla="*/ 2169959 w 3219707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46584 w 3219707"/>
              <a:gd name="connsiteY289" fmla="*/ 383207 h 483984"/>
              <a:gd name="connsiteX290" fmla="*/ 3216142 w 3219707"/>
              <a:gd name="connsiteY290" fmla="*/ 377691 h 483984"/>
              <a:gd name="connsiteX291" fmla="*/ 3216142 w 3219707"/>
              <a:gd name="connsiteY291" fmla="*/ 391992 h 483984"/>
              <a:gd name="connsiteX292" fmla="*/ 3146562 w 3219707"/>
              <a:gd name="connsiteY292" fmla="*/ 434524 h 483984"/>
              <a:gd name="connsiteX293" fmla="*/ 3100496 w 3219707"/>
              <a:gd name="connsiteY293" fmla="*/ 457054 h 483984"/>
              <a:gd name="connsiteX294" fmla="*/ 3055431 w 3219707"/>
              <a:gd name="connsiteY294" fmla="*/ 434186 h 483984"/>
              <a:gd name="connsiteX295" fmla="*/ 3023537 w 3219707"/>
              <a:gd name="connsiteY295" fmla="*/ 374307 h 483984"/>
              <a:gd name="connsiteX296" fmla="*/ 2992279 w 3219707"/>
              <a:gd name="connsiteY296" fmla="*/ 421371 h 483984"/>
              <a:gd name="connsiteX297" fmla="*/ 2966615 w 3219707"/>
              <a:gd name="connsiteY297" fmla="*/ 442930 h 483984"/>
              <a:gd name="connsiteX298" fmla="*/ 2944424 w 3219707"/>
              <a:gd name="connsiteY298" fmla="*/ 414095 h 483984"/>
              <a:gd name="connsiteX299" fmla="*/ 2943828 w 3219707"/>
              <a:gd name="connsiteY299" fmla="*/ 405064 h 483984"/>
              <a:gd name="connsiteX300" fmla="*/ 2942730 w 3219707"/>
              <a:gd name="connsiteY300" fmla="*/ 406170 h 483984"/>
              <a:gd name="connsiteX301" fmla="*/ 2857137 w 3219707"/>
              <a:gd name="connsiteY301" fmla="*/ 460418 h 483984"/>
              <a:gd name="connsiteX302" fmla="*/ 2832754 w 3219707"/>
              <a:gd name="connsiteY302" fmla="*/ 448797 h 483984"/>
              <a:gd name="connsiteX303" fmla="*/ 2826726 w 3219707"/>
              <a:gd name="connsiteY303" fmla="*/ 417899 h 483984"/>
              <a:gd name="connsiteX304" fmla="*/ 2845564 w 3219707"/>
              <a:gd name="connsiteY304" fmla="*/ 352105 h 483984"/>
              <a:gd name="connsiteX305" fmla="*/ 2782283 w 3219707"/>
              <a:gd name="connsiteY305" fmla="*/ 429429 h 483984"/>
              <a:gd name="connsiteX306" fmla="*/ 2744783 w 3219707"/>
              <a:gd name="connsiteY306" fmla="*/ 450324 h 483984"/>
              <a:gd name="connsiteX307" fmla="*/ 2707317 w 3219707"/>
              <a:gd name="connsiteY307" fmla="*/ 417936 h 483984"/>
              <a:gd name="connsiteX308" fmla="*/ 2689480 w 3219707"/>
              <a:gd name="connsiteY308" fmla="*/ 359370 h 483984"/>
              <a:gd name="connsiteX309" fmla="*/ 2705688 w 3219707"/>
              <a:gd name="connsiteY309" fmla="*/ 308080 h 483984"/>
              <a:gd name="connsiteX310" fmla="*/ 2769638 w 3219707"/>
              <a:gd name="connsiteY310" fmla="*/ 248742 h 483984"/>
              <a:gd name="connsiteX311" fmla="*/ 2850970 w 3219707"/>
              <a:gd name="connsiteY311" fmla="*/ 200205 h 483984"/>
              <a:gd name="connsiteX312" fmla="*/ 2908936 w 3219707"/>
              <a:gd name="connsiteY312" fmla="*/ 186355 h 483984"/>
              <a:gd name="connsiteX313" fmla="*/ 2930298 w 3219707"/>
              <a:gd name="connsiteY313" fmla="*/ 199718 h 483984"/>
              <a:gd name="connsiteX314" fmla="*/ 2940012 w 3219707"/>
              <a:gd name="connsiteY314" fmla="*/ 223474 h 483984"/>
              <a:gd name="connsiteX315" fmla="*/ 2919834 w 3219707"/>
              <a:gd name="connsiteY315" fmla="*/ 242602 h 483984"/>
              <a:gd name="connsiteX316" fmla="*/ 2933293 w 3219707"/>
              <a:gd name="connsiteY316" fmla="*/ 273934 h 483984"/>
              <a:gd name="connsiteX317" fmla="*/ 2915752 w 3219707"/>
              <a:gd name="connsiteY317" fmla="*/ 307710 h 483984"/>
              <a:gd name="connsiteX318" fmla="*/ 2892959 w 3219707"/>
              <a:gd name="connsiteY318" fmla="*/ 340307 h 483984"/>
              <a:gd name="connsiteX319" fmla="*/ 2888887 w 3219707"/>
              <a:gd name="connsiteY319" fmla="*/ 360045 h 483984"/>
              <a:gd name="connsiteX320" fmla="*/ 2901543 w 3219707"/>
              <a:gd name="connsiteY320" fmla="*/ 378765 h 483984"/>
              <a:gd name="connsiteX321" fmla="*/ 2933323 w 3219707"/>
              <a:gd name="connsiteY321" fmla="*/ 367661 h 483984"/>
              <a:gd name="connsiteX322" fmla="*/ 2950698 w 3219707"/>
              <a:gd name="connsiteY322" fmla="*/ 357004 h 483984"/>
              <a:gd name="connsiteX323" fmla="*/ 2965844 w 3219707"/>
              <a:gd name="connsiteY323" fmla="*/ 289295 h 483984"/>
              <a:gd name="connsiteX324" fmla="*/ 3047036 w 3219707"/>
              <a:gd name="connsiteY324" fmla="*/ 165519 h 483984"/>
              <a:gd name="connsiteX325" fmla="*/ 3140428 w 3219707"/>
              <a:gd name="connsiteY325" fmla="*/ 57929 h 483984"/>
              <a:gd name="connsiteX326" fmla="*/ 3197376 w 3219707"/>
              <a:gd name="connsiteY326" fmla="*/ 24217 h 483984"/>
              <a:gd name="connsiteX327" fmla="*/ 2169959 w 3219707"/>
              <a:gd name="connsiteY327" fmla="*/ 0 h 483984"/>
              <a:gd name="connsiteX328" fmla="*/ 2268093 w 3219707"/>
              <a:gd name="connsiteY328" fmla="*/ 24201 h 483984"/>
              <a:gd name="connsiteX329" fmla="*/ 2300604 w 3219707"/>
              <a:gd name="connsiteY329" fmla="*/ 84214 h 483984"/>
              <a:gd name="connsiteX330" fmla="*/ 2241138 w 3219707"/>
              <a:gd name="connsiteY330" fmla="*/ 171798 h 483984"/>
              <a:gd name="connsiteX331" fmla="*/ 2045530 w 3219707"/>
              <a:gd name="connsiteY331" fmla="*/ 228650 h 483984"/>
              <a:gd name="connsiteX332" fmla="*/ 2032167 w 3219707"/>
              <a:gd name="connsiteY332" fmla="*/ 236987 h 483984"/>
              <a:gd name="connsiteX333" fmla="*/ 2166627 w 3219707"/>
              <a:gd name="connsiteY333" fmla="*/ 268480 h 483984"/>
              <a:gd name="connsiteX334" fmla="*/ 2213143 w 3219707"/>
              <a:gd name="connsiteY334" fmla="*/ 330448 h 483984"/>
              <a:gd name="connsiteX335" fmla="*/ 2178505 w 3219707"/>
              <a:gd name="connsiteY335" fmla="*/ 391602 h 483984"/>
              <a:gd name="connsiteX336" fmla="*/ 2090037 w 3219707"/>
              <a:gd name="connsiteY336" fmla="*/ 441880 h 483984"/>
              <a:gd name="connsiteX337" fmla="*/ 1990323 w 3219707"/>
              <a:gd name="connsiteY337" fmla="*/ 461768 h 483984"/>
              <a:gd name="connsiteX338" fmla="*/ 1907389 w 3219707"/>
              <a:gd name="connsiteY338" fmla="*/ 441339 h 483984"/>
              <a:gd name="connsiteX339" fmla="*/ 1877841 w 3219707"/>
              <a:gd name="connsiteY339" fmla="*/ 386288 h 483984"/>
              <a:gd name="connsiteX340" fmla="*/ 1896181 w 3219707"/>
              <a:gd name="connsiteY340" fmla="*/ 328734 h 483984"/>
              <a:gd name="connsiteX341" fmla="*/ 1947814 w 3219707"/>
              <a:gd name="connsiteY341" fmla="*/ 264269 h 483984"/>
              <a:gd name="connsiteX342" fmla="*/ 1898693 w 3219707"/>
              <a:gd name="connsiteY342" fmla="*/ 232218 h 483984"/>
              <a:gd name="connsiteX343" fmla="*/ 1913294 w 3219707"/>
              <a:gd name="connsiteY343" fmla="*/ 210005 h 483984"/>
              <a:gd name="connsiteX344" fmla="*/ 1997866 w 3219707"/>
              <a:gd name="connsiteY344" fmla="*/ 196889 h 483984"/>
              <a:gd name="connsiteX345" fmla="*/ 2130258 w 3219707"/>
              <a:gd name="connsiteY345" fmla="*/ 104949 h 483984"/>
              <a:gd name="connsiteX346" fmla="*/ 2141831 w 3219707"/>
              <a:gd name="connsiteY346" fmla="*/ 113136 h 483984"/>
              <a:gd name="connsiteX347" fmla="*/ 2120550 w 3219707"/>
              <a:gd name="connsiteY347" fmla="*/ 141961 h 483984"/>
              <a:gd name="connsiteX348" fmla="*/ 2071858 w 3219707"/>
              <a:gd name="connsiteY348" fmla="*/ 187684 h 483984"/>
              <a:gd name="connsiteX349" fmla="*/ 2239118 w 3219707"/>
              <a:gd name="connsiteY349" fmla="*/ 115825 h 483984"/>
              <a:gd name="connsiteX350" fmla="*/ 2161880 w 3219707"/>
              <a:gd name="connsiteY350" fmla="*/ 82317 h 483984"/>
              <a:gd name="connsiteX351" fmla="*/ 2049034 w 3219707"/>
              <a:gd name="connsiteY351" fmla="*/ 97689 h 483984"/>
              <a:gd name="connsiteX352" fmla="*/ 2004598 w 3219707"/>
              <a:gd name="connsiteY352" fmla="*/ 109574 h 483984"/>
              <a:gd name="connsiteX353" fmla="*/ 1991943 w 3219707"/>
              <a:gd name="connsiteY353" fmla="*/ 113771 h 483984"/>
              <a:gd name="connsiteX354" fmla="*/ 2002282 w 3219707"/>
              <a:gd name="connsiteY354" fmla="*/ 118871 h 483984"/>
              <a:gd name="connsiteX355" fmla="*/ 2005925 w 3219707"/>
              <a:gd name="connsiteY355" fmla="*/ 127270 h 483984"/>
              <a:gd name="connsiteX356" fmla="*/ 1953997 w 3219707"/>
              <a:gd name="connsiteY356" fmla="*/ 153105 h 483984"/>
              <a:gd name="connsiteX357" fmla="*/ 1883359 w 3219707"/>
              <a:gd name="connsiteY357" fmla="*/ 169114 h 483984"/>
              <a:gd name="connsiteX358" fmla="*/ 1864382 w 3219707"/>
              <a:gd name="connsiteY358" fmla="*/ 150137 h 483984"/>
              <a:gd name="connsiteX359" fmla="*/ 1880054 w 3219707"/>
              <a:gd name="connsiteY359" fmla="*/ 112675 h 483984"/>
              <a:gd name="connsiteX360" fmla="*/ 1912581 w 3219707"/>
              <a:gd name="connsiteY360" fmla="*/ 68993 h 483984"/>
              <a:gd name="connsiteX361" fmla="*/ 1940399 w 3219707"/>
              <a:gd name="connsiteY361" fmla="*/ 45627 h 483984"/>
              <a:gd name="connsiteX362" fmla="*/ 1999950 w 3219707"/>
              <a:gd name="connsiteY362" fmla="*/ 27534 h 483984"/>
              <a:gd name="connsiteX363" fmla="*/ 2091800 w 3219707"/>
              <a:gd name="connsiteY363" fmla="*/ 7094 h 483984"/>
              <a:gd name="connsiteX364" fmla="*/ 2169959 w 3219707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58068 w 3219707"/>
              <a:gd name="connsiteY289" fmla="*/ 388949 h 483984"/>
              <a:gd name="connsiteX290" fmla="*/ 3216142 w 3219707"/>
              <a:gd name="connsiteY290" fmla="*/ 377691 h 483984"/>
              <a:gd name="connsiteX291" fmla="*/ 3216142 w 3219707"/>
              <a:gd name="connsiteY291" fmla="*/ 391992 h 483984"/>
              <a:gd name="connsiteX292" fmla="*/ 3146562 w 3219707"/>
              <a:gd name="connsiteY292" fmla="*/ 434524 h 483984"/>
              <a:gd name="connsiteX293" fmla="*/ 3100496 w 3219707"/>
              <a:gd name="connsiteY293" fmla="*/ 457054 h 483984"/>
              <a:gd name="connsiteX294" fmla="*/ 3055431 w 3219707"/>
              <a:gd name="connsiteY294" fmla="*/ 434186 h 483984"/>
              <a:gd name="connsiteX295" fmla="*/ 3023537 w 3219707"/>
              <a:gd name="connsiteY295" fmla="*/ 374307 h 483984"/>
              <a:gd name="connsiteX296" fmla="*/ 2992279 w 3219707"/>
              <a:gd name="connsiteY296" fmla="*/ 421371 h 483984"/>
              <a:gd name="connsiteX297" fmla="*/ 2966615 w 3219707"/>
              <a:gd name="connsiteY297" fmla="*/ 442930 h 483984"/>
              <a:gd name="connsiteX298" fmla="*/ 2944424 w 3219707"/>
              <a:gd name="connsiteY298" fmla="*/ 414095 h 483984"/>
              <a:gd name="connsiteX299" fmla="*/ 2943828 w 3219707"/>
              <a:gd name="connsiteY299" fmla="*/ 405064 h 483984"/>
              <a:gd name="connsiteX300" fmla="*/ 2942730 w 3219707"/>
              <a:gd name="connsiteY300" fmla="*/ 406170 h 483984"/>
              <a:gd name="connsiteX301" fmla="*/ 2857137 w 3219707"/>
              <a:gd name="connsiteY301" fmla="*/ 460418 h 483984"/>
              <a:gd name="connsiteX302" fmla="*/ 2832754 w 3219707"/>
              <a:gd name="connsiteY302" fmla="*/ 448797 h 483984"/>
              <a:gd name="connsiteX303" fmla="*/ 2826726 w 3219707"/>
              <a:gd name="connsiteY303" fmla="*/ 417899 h 483984"/>
              <a:gd name="connsiteX304" fmla="*/ 2845564 w 3219707"/>
              <a:gd name="connsiteY304" fmla="*/ 352105 h 483984"/>
              <a:gd name="connsiteX305" fmla="*/ 2782283 w 3219707"/>
              <a:gd name="connsiteY305" fmla="*/ 429429 h 483984"/>
              <a:gd name="connsiteX306" fmla="*/ 2744783 w 3219707"/>
              <a:gd name="connsiteY306" fmla="*/ 450324 h 483984"/>
              <a:gd name="connsiteX307" fmla="*/ 2707317 w 3219707"/>
              <a:gd name="connsiteY307" fmla="*/ 417936 h 483984"/>
              <a:gd name="connsiteX308" fmla="*/ 2689480 w 3219707"/>
              <a:gd name="connsiteY308" fmla="*/ 359370 h 483984"/>
              <a:gd name="connsiteX309" fmla="*/ 2705688 w 3219707"/>
              <a:gd name="connsiteY309" fmla="*/ 308080 h 483984"/>
              <a:gd name="connsiteX310" fmla="*/ 2769638 w 3219707"/>
              <a:gd name="connsiteY310" fmla="*/ 248742 h 483984"/>
              <a:gd name="connsiteX311" fmla="*/ 2850970 w 3219707"/>
              <a:gd name="connsiteY311" fmla="*/ 200205 h 483984"/>
              <a:gd name="connsiteX312" fmla="*/ 2908936 w 3219707"/>
              <a:gd name="connsiteY312" fmla="*/ 186355 h 483984"/>
              <a:gd name="connsiteX313" fmla="*/ 2930298 w 3219707"/>
              <a:gd name="connsiteY313" fmla="*/ 199718 h 483984"/>
              <a:gd name="connsiteX314" fmla="*/ 2940012 w 3219707"/>
              <a:gd name="connsiteY314" fmla="*/ 223474 h 483984"/>
              <a:gd name="connsiteX315" fmla="*/ 2919834 w 3219707"/>
              <a:gd name="connsiteY315" fmla="*/ 242602 h 483984"/>
              <a:gd name="connsiteX316" fmla="*/ 2933293 w 3219707"/>
              <a:gd name="connsiteY316" fmla="*/ 273934 h 483984"/>
              <a:gd name="connsiteX317" fmla="*/ 2915752 w 3219707"/>
              <a:gd name="connsiteY317" fmla="*/ 307710 h 483984"/>
              <a:gd name="connsiteX318" fmla="*/ 2892959 w 3219707"/>
              <a:gd name="connsiteY318" fmla="*/ 340307 h 483984"/>
              <a:gd name="connsiteX319" fmla="*/ 2888887 w 3219707"/>
              <a:gd name="connsiteY319" fmla="*/ 360045 h 483984"/>
              <a:gd name="connsiteX320" fmla="*/ 2901543 w 3219707"/>
              <a:gd name="connsiteY320" fmla="*/ 378765 h 483984"/>
              <a:gd name="connsiteX321" fmla="*/ 2933323 w 3219707"/>
              <a:gd name="connsiteY321" fmla="*/ 367661 h 483984"/>
              <a:gd name="connsiteX322" fmla="*/ 2950698 w 3219707"/>
              <a:gd name="connsiteY322" fmla="*/ 357004 h 483984"/>
              <a:gd name="connsiteX323" fmla="*/ 2965844 w 3219707"/>
              <a:gd name="connsiteY323" fmla="*/ 289295 h 483984"/>
              <a:gd name="connsiteX324" fmla="*/ 3047036 w 3219707"/>
              <a:gd name="connsiteY324" fmla="*/ 165519 h 483984"/>
              <a:gd name="connsiteX325" fmla="*/ 3140428 w 3219707"/>
              <a:gd name="connsiteY325" fmla="*/ 57929 h 483984"/>
              <a:gd name="connsiteX326" fmla="*/ 3197376 w 3219707"/>
              <a:gd name="connsiteY326" fmla="*/ 24217 h 483984"/>
              <a:gd name="connsiteX327" fmla="*/ 2169959 w 3219707"/>
              <a:gd name="connsiteY327" fmla="*/ 0 h 483984"/>
              <a:gd name="connsiteX328" fmla="*/ 2268093 w 3219707"/>
              <a:gd name="connsiteY328" fmla="*/ 24201 h 483984"/>
              <a:gd name="connsiteX329" fmla="*/ 2300604 w 3219707"/>
              <a:gd name="connsiteY329" fmla="*/ 84214 h 483984"/>
              <a:gd name="connsiteX330" fmla="*/ 2241138 w 3219707"/>
              <a:gd name="connsiteY330" fmla="*/ 171798 h 483984"/>
              <a:gd name="connsiteX331" fmla="*/ 2045530 w 3219707"/>
              <a:gd name="connsiteY331" fmla="*/ 228650 h 483984"/>
              <a:gd name="connsiteX332" fmla="*/ 2032167 w 3219707"/>
              <a:gd name="connsiteY332" fmla="*/ 236987 h 483984"/>
              <a:gd name="connsiteX333" fmla="*/ 2166627 w 3219707"/>
              <a:gd name="connsiteY333" fmla="*/ 268480 h 483984"/>
              <a:gd name="connsiteX334" fmla="*/ 2213143 w 3219707"/>
              <a:gd name="connsiteY334" fmla="*/ 330448 h 483984"/>
              <a:gd name="connsiteX335" fmla="*/ 2178505 w 3219707"/>
              <a:gd name="connsiteY335" fmla="*/ 391602 h 483984"/>
              <a:gd name="connsiteX336" fmla="*/ 2090037 w 3219707"/>
              <a:gd name="connsiteY336" fmla="*/ 441880 h 483984"/>
              <a:gd name="connsiteX337" fmla="*/ 1990323 w 3219707"/>
              <a:gd name="connsiteY337" fmla="*/ 461768 h 483984"/>
              <a:gd name="connsiteX338" fmla="*/ 1907389 w 3219707"/>
              <a:gd name="connsiteY338" fmla="*/ 441339 h 483984"/>
              <a:gd name="connsiteX339" fmla="*/ 1877841 w 3219707"/>
              <a:gd name="connsiteY339" fmla="*/ 386288 h 483984"/>
              <a:gd name="connsiteX340" fmla="*/ 1896181 w 3219707"/>
              <a:gd name="connsiteY340" fmla="*/ 328734 h 483984"/>
              <a:gd name="connsiteX341" fmla="*/ 1947814 w 3219707"/>
              <a:gd name="connsiteY341" fmla="*/ 264269 h 483984"/>
              <a:gd name="connsiteX342" fmla="*/ 1898693 w 3219707"/>
              <a:gd name="connsiteY342" fmla="*/ 232218 h 483984"/>
              <a:gd name="connsiteX343" fmla="*/ 1913294 w 3219707"/>
              <a:gd name="connsiteY343" fmla="*/ 210005 h 483984"/>
              <a:gd name="connsiteX344" fmla="*/ 1997866 w 3219707"/>
              <a:gd name="connsiteY344" fmla="*/ 196889 h 483984"/>
              <a:gd name="connsiteX345" fmla="*/ 2130258 w 3219707"/>
              <a:gd name="connsiteY345" fmla="*/ 104949 h 483984"/>
              <a:gd name="connsiteX346" fmla="*/ 2141831 w 3219707"/>
              <a:gd name="connsiteY346" fmla="*/ 113136 h 483984"/>
              <a:gd name="connsiteX347" fmla="*/ 2120550 w 3219707"/>
              <a:gd name="connsiteY347" fmla="*/ 141961 h 483984"/>
              <a:gd name="connsiteX348" fmla="*/ 2071858 w 3219707"/>
              <a:gd name="connsiteY348" fmla="*/ 187684 h 483984"/>
              <a:gd name="connsiteX349" fmla="*/ 2239118 w 3219707"/>
              <a:gd name="connsiteY349" fmla="*/ 115825 h 483984"/>
              <a:gd name="connsiteX350" fmla="*/ 2161880 w 3219707"/>
              <a:gd name="connsiteY350" fmla="*/ 82317 h 483984"/>
              <a:gd name="connsiteX351" fmla="*/ 2049034 w 3219707"/>
              <a:gd name="connsiteY351" fmla="*/ 97689 h 483984"/>
              <a:gd name="connsiteX352" fmla="*/ 2004598 w 3219707"/>
              <a:gd name="connsiteY352" fmla="*/ 109574 h 483984"/>
              <a:gd name="connsiteX353" fmla="*/ 1991943 w 3219707"/>
              <a:gd name="connsiteY353" fmla="*/ 113771 h 483984"/>
              <a:gd name="connsiteX354" fmla="*/ 2002282 w 3219707"/>
              <a:gd name="connsiteY354" fmla="*/ 118871 h 483984"/>
              <a:gd name="connsiteX355" fmla="*/ 2005925 w 3219707"/>
              <a:gd name="connsiteY355" fmla="*/ 127270 h 483984"/>
              <a:gd name="connsiteX356" fmla="*/ 1953997 w 3219707"/>
              <a:gd name="connsiteY356" fmla="*/ 153105 h 483984"/>
              <a:gd name="connsiteX357" fmla="*/ 1883359 w 3219707"/>
              <a:gd name="connsiteY357" fmla="*/ 169114 h 483984"/>
              <a:gd name="connsiteX358" fmla="*/ 1864382 w 3219707"/>
              <a:gd name="connsiteY358" fmla="*/ 150137 h 483984"/>
              <a:gd name="connsiteX359" fmla="*/ 1880054 w 3219707"/>
              <a:gd name="connsiteY359" fmla="*/ 112675 h 483984"/>
              <a:gd name="connsiteX360" fmla="*/ 1912581 w 3219707"/>
              <a:gd name="connsiteY360" fmla="*/ 68993 h 483984"/>
              <a:gd name="connsiteX361" fmla="*/ 1940399 w 3219707"/>
              <a:gd name="connsiteY361" fmla="*/ 45627 h 483984"/>
              <a:gd name="connsiteX362" fmla="*/ 1999950 w 3219707"/>
              <a:gd name="connsiteY362" fmla="*/ 27534 h 483984"/>
              <a:gd name="connsiteX363" fmla="*/ 2091800 w 3219707"/>
              <a:gd name="connsiteY363" fmla="*/ 7094 h 483984"/>
              <a:gd name="connsiteX364" fmla="*/ 2169959 w 3219707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58068 w 3219707"/>
              <a:gd name="connsiteY289" fmla="*/ 388949 h 483984"/>
              <a:gd name="connsiteX290" fmla="*/ 3216142 w 3219707"/>
              <a:gd name="connsiteY290" fmla="*/ 377691 h 483984"/>
              <a:gd name="connsiteX291" fmla="*/ 3179779 w 3219707"/>
              <a:gd name="connsiteY291" fmla="*/ 395819 h 483984"/>
              <a:gd name="connsiteX292" fmla="*/ 3146562 w 3219707"/>
              <a:gd name="connsiteY292" fmla="*/ 434524 h 483984"/>
              <a:gd name="connsiteX293" fmla="*/ 3100496 w 3219707"/>
              <a:gd name="connsiteY293" fmla="*/ 457054 h 483984"/>
              <a:gd name="connsiteX294" fmla="*/ 3055431 w 3219707"/>
              <a:gd name="connsiteY294" fmla="*/ 434186 h 483984"/>
              <a:gd name="connsiteX295" fmla="*/ 3023537 w 3219707"/>
              <a:gd name="connsiteY295" fmla="*/ 374307 h 483984"/>
              <a:gd name="connsiteX296" fmla="*/ 2992279 w 3219707"/>
              <a:gd name="connsiteY296" fmla="*/ 421371 h 483984"/>
              <a:gd name="connsiteX297" fmla="*/ 2966615 w 3219707"/>
              <a:gd name="connsiteY297" fmla="*/ 442930 h 483984"/>
              <a:gd name="connsiteX298" fmla="*/ 2944424 w 3219707"/>
              <a:gd name="connsiteY298" fmla="*/ 414095 h 483984"/>
              <a:gd name="connsiteX299" fmla="*/ 2943828 w 3219707"/>
              <a:gd name="connsiteY299" fmla="*/ 405064 h 483984"/>
              <a:gd name="connsiteX300" fmla="*/ 2942730 w 3219707"/>
              <a:gd name="connsiteY300" fmla="*/ 406170 h 483984"/>
              <a:gd name="connsiteX301" fmla="*/ 2857137 w 3219707"/>
              <a:gd name="connsiteY301" fmla="*/ 460418 h 483984"/>
              <a:gd name="connsiteX302" fmla="*/ 2832754 w 3219707"/>
              <a:gd name="connsiteY302" fmla="*/ 448797 h 483984"/>
              <a:gd name="connsiteX303" fmla="*/ 2826726 w 3219707"/>
              <a:gd name="connsiteY303" fmla="*/ 417899 h 483984"/>
              <a:gd name="connsiteX304" fmla="*/ 2845564 w 3219707"/>
              <a:gd name="connsiteY304" fmla="*/ 352105 h 483984"/>
              <a:gd name="connsiteX305" fmla="*/ 2782283 w 3219707"/>
              <a:gd name="connsiteY305" fmla="*/ 429429 h 483984"/>
              <a:gd name="connsiteX306" fmla="*/ 2744783 w 3219707"/>
              <a:gd name="connsiteY306" fmla="*/ 450324 h 483984"/>
              <a:gd name="connsiteX307" fmla="*/ 2707317 w 3219707"/>
              <a:gd name="connsiteY307" fmla="*/ 417936 h 483984"/>
              <a:gd name="connsiteX308" fmla="*/ 2689480 w 3219707"/>
              <a:gd name="connsiteY308" fmla="*/ 359370 h 483984"/>
              <a:gd name="connsiteX309" fmla="*/ 2705688 w 3219707"/>
              <a:gd name="connsiteY309" fmla="*/ 308080 h 483984"/>
              <a:gd name="connsiteX310" fmla="*/ 2769638 w 3219707"/>
              <a:gd name="connsiteY310" fmla="*/ 248742 h 483984"/>
              <a:gd name="connsiteX311" fmla="*/ 2850970 w 3219707"/>
              <a:gd name="connsiteY311" fmla="*/ 200205 h 483984"/>
              <a:gd name="connsiteX312" fmla="*/ 2908936 w 3219707"/>
              <a:gd name="connsiteY312" fmla="*/ 186355 h 483984"/>
              <a:gd name="connsiteX313" fmla="*/ 2930298 w 3219707"/>
              <a:gd name="connsiteY313" fmla="*/ 199718 h 483984"/>
              <a:gd name="connsiteX314" fmla="*/ 2940012 w 3219707"/>
              <a:gd name="connsiteY314" fmla="*/ 223474 h 483984"/>
              <a:gd name="connsiteX315" fmla="*/ 2919834 w 3219707"/>
              <a:gd name="connsiteY315" fmla="*/ 242602 h 483984"/>
              <a:gd name="connsiteX316" fmla="*/ 2933293 w 3219707"/>
              <a:gd name="connsiteY316" fmla="*/ 273934 h 483984"/>
              <a:gd name="connsiteX317" fmla="*/ 2915752 w 3219707"/>
              <a:gd name="connsiteY317" fmla="*/ 307710 h 483984"/>
              <a:gd name="connsiteX318" fmla="*/ 2892959 w 3219707"/>
              <a:gd name="connsiteY318" fmla="*/ 340307 h 483984"/>
              <a:gd name="connsiteX319" fmla="*/ 2888887 w 3219707"/>
              <a:gd name="connsiteY319" fmla="*/ 360045 h 483984"/>
              <a:gd name="connsiteX320" fmla="*/ 2901543 w 3219707"/>
              <a:gd name="connsiteY320" fmla="*/ 378765 h 483984"/>
              <a:gd name="connsiteX321" fmla="*/ 2933323 w 3219707"/>
              <a:gd name="connsiteY321" fmla="*/ 367661 h 483984"/>
              <a:gd name="connsiteX322" fmla="*/ 2950698 w 3219707"/>
              <a:gd name="connsiteY322" fmla="*/ 357004 h 483984"/>
              <a:gd name="connsiteX323" fmla="*/ 2965844 w 3219707"/>
              <a:gd name="connsiteY323" fmla="*/ 289295 h 483984"/>
              <a:gd name="connsiteX324" fmla="*/ 3047036 w 3219707"/>
              <a:gd name="connsiteY324" fmla="*/ 165519 h 483984"/>
              <a:gd name="connsiteX325" fmla="*/ 3140428 w 3219707"/>
              <a:gd name="connsiteY325" fmla="*/ 57929 h 483984"/>
              <a:gd name="connsiteX326" fmla="*/ 3197376 w 3219707"/>
              <a:gd name="connsiteY326" fmla="*/ 24217 h 483984"/>
              <a:gd name="connsiteX327" fmla="*/ 2169959 w 3219707"/>
              <a:gd name="connsiteY327" fmla="*/ 0 h 483984"/>
              <a:gd name="connsiteX328" fmla="*/ 2268093 w 3219707"/>
              <a:gd name="connsiteY328" fmla="*/ 24201 h 483984"/>
              <a:gd name="connsiteX329" fmla="*/ 2300604 w 3219707"/>
              <a:gd name="connsiteY329" fmla="*/ 84214 h 483984"/>
              <a:gd name="connsiteX330" fmla="*/ 2241138 w 3219707"/>
              <a:gd name="connsiteY330" fmla="*/ 171798 h 483984"/>
              <a:gd name="connsiteX331" fmla="*/ 2045530 w 3219707"/>
              <a:gd name="connsiteY331" fmla="*/ 228650 h 483984"/>
              <a:gd name="connsiteX332" fmla="*/ 2032167 w 3219707"/>
              <a:gd name="connsiteY332" fmla="*/ 236987 h 483984"/>
              <a:gd name="connsiteX333" fmla="*/ 2166627 w 3219707"/>
              <a:gd name="connsiteY333" fmla="*/ 268480 h 483984"/>
              <a:gd name="connsiteX334" fmla="*/ 2213143 w 3219707"/>
              <a:gd name="connsiteY334" fmla="*/ 330448 h 483984"/>
              <a:gd name="connsiteX335" fmla="*/ 2178505 w 3219707"/>
              <a:gd name="connsiteY335" fmla="*/ 391602 h 483984"/>
              <a:gd name="connsiteX336" fmla="*/ 2090037 w 3219707"/>
              <a:gd name="connsiteY336" fmla="*/ 441880 h 483984"/>
              <a:gd name="connsiteX337" fmla="*/ 1990323 w 3219707"/>
              <a:gd name="connsiteY337" fmla="*/ 461768 h 483984"/>
              <a:gd name="connsiteX338" fmla="*/ 1907389 w 3219707"/>
              <a:gd name="connsiteY338" fmla="*/ 441339 h 483984"/>
              <a:gd name="connsiteX339" fmla="*/ 1877841 w 3219707"/>
              <a:gd name="connsiteY339" fmla="*/ 386288 h 483984"/>
              <a:gd name="connsiteX340" fmla="*/ 1896181 w 3219707"/>
              <a:gd name="connsiteY340" fmla="*/ 328734 h 483984"/>
              <a:gd name="connsiteX341" fmla="*/ 1947814 w 3219707"/>
              <a:gd name="connsiteY341" fmla="*/ 264269 h 483984"/>
              <a:gd name="connsiteX342" fmla="*/ 1898693 w 3219707"/>
              <a:gd name="connsiteY342" fmla="*/ 232218 h 483984"/>
              <a:gd name="connsiteX343" fmla="*/ 1913294 w 3219707"/>
              <a:gd name="connsiteY343" fmla="*/ 210005 h 483984"/>
              <a:gd name="connsiteX344" fmla="*/ 1997866 w 3219707"/>
              <a:gd name="connsiteY344" fmla="*/ 196889 h 483984"/>
              <a:gd name="connsiteX345" fmla="*/ 2130258 w 3219707"/>
              <a:gd name="connsiteY345" fmla="*/ 104949 h 483984"/>
              <a:gd name="connsiteX346" fmla="*/ 2141831 w 3219707"/>
              <a:gd name="connsiteY346" fmla="*/ 113136 h 483984"/>
              <a:gd name="connsiteX347" fmla="*/ 2120550 w 3219707"/>
              <a:gd name="connsiteY347" fmla="*/ 141961 h 483984"/>
              <a:gd name="connsiteX348" fmla="*/ 2071858 w 3219707"/>
              <a:gd name="connsiteY348" fmla="*/ 187684 h 483984"/>
              <a:gd name="connsiteX349" fmla="*/ 2239118 w 3219707"/>
              <a:gd name="connsiteY349" fmla="*/ 115825 h 483984"/>
              <a:gd name="connsiteX350" fmla="*/ 2161880 w 3219707"/>
              <a:gd name="connsiteY350" fmla="*/ 82317 h 483984"/>
              <a:gd name="connsiteX351" fmla="*/ 2049034 w 3219707"/>
              <a:gd name="connsiteY351" fmla="*/ 97689 h 483984"/>
              <a:gd name="connsiteX352" fmla="*/ 2004598 w 3219707"/>
              <a:gd name="connsiteY352" fmla="*/ 109574 h 483984"/>
              <a:gd name="connsiteX353" fmla="*/ 1991943 w 3219707"/>
              <a:gd name="connsiteY353" fmla="*/ 113771 h 483984"/>
              <a:gd name="connsiteX354" fmla="*/ 2002282 w 3219707"/>
              <a:gd name="connsiteY354" fmla="*/ 118871 h 483984"/>
              <a:gd name="connsiteX355" fmla="*/ 2005925 w 3219707"/>
              <a:gd name="connsiteY355" fmla="*/ 127270 h 483984"/>
              <a:gd name="connsiteX356" fmla="*/ 1953997 w 3219707"/>
              <a:gd name="connsiteY356" fmla="*/ 153105 h 483984"/>
              <a:gd name="connsiteX357" fmla="*/ 1883359 w 3219707"/>
              <a:gd name="connsiteY357" fmla="*/ 169114 h 483984"/>
              <a:gd name="connsiteX358" fmla="*/ 1864382 w 3219707"/>
              <a:gd name="connsiteY358" fmla="*/ 150137 h 483984"/>
              <a:gd name="connsiteX359" fmla="*/ 1880054 w 3219707"/>
              <a:gd name="connsiteY359" fmla="*/ 112675 h 483984"/>
              <a:gd name="connsiteX360" fmla="*/ 1912581 w 3219707"/>
              <a:gd name="connsiteY360" fmla="*/ 68993 h 483984"/>
              <a:gd name="connsiteX361" fmla="*/ 1940399 w 3219707"/>
              <a:gd name="connsiteY361" fmla="*/ 45627 h 483984"/>
              <a:gd name="connsiteX362" fmla="*/ 1999950 w 3219707"/>
              <a:gd name="connsiteY362" fmla="*/ 27534 h 483984"/>
              <a:gd name="connsiteX363" fmla="*/ 2091800 w 3219707"/>
              <a:gd name="connsiteY363" fmla="*/ 7094 h 483984"/>
              <a:gd name="connsiteX364" fmla="*/ 2169959 w 3219707"/>
              <a:gd name="connsiteY364" fmla="*/ 0 h 483984"/>
              <a:gd name="connsiteX0" fmla="*/ 2009846 w 3219707"/>
              <a:gd name="connsiteY0" fmla="*/ 271373 h 483984"/>
              <a:gd name="connsiteX1" fmla="*/ 1966770 w 3219707"/>
              <a:gd name="connsiteY1" fmla="*/ 324292 h 483984"/>
              <a:gd name="connsiteX2" fmla="*/ 1958840 w 3219707"/>
              <a:gd name="connsiteY2" fmla="*/ 344572 h 483984"/>
              <a:gd name="connsiteX3" fmla="*/ 1971292 w 3219707"/>
              <a:gd name="connsiteY3" fmla="*/ 367948 h 483984"/>
              <a:gd name="connsiteX4" fmla="*/ 2013201 w 3219707"/>
              <a:gd name="connsiteY4" fmla="*/ 380115 h 483984"/>
              <a:gd name="connsiteX5" fmla="*/ 2101138 w 3219707"/>
              <a:gd name="connsiteY5" fmla="*/ 359188 h 483984"/>
              <a:gd name="connsiteX6" fmla="*/ 2144263 w 3219707"/>
              <a:gd name="connsiteY6" fmla="*/ 316990 h 483984"/>
              <a:gd name="connsiteX7" fmla="*/ 2116322 w 3219707"/>
              <a:gd name="connsiteY7" fmla="*/ 293174 h 483984"/>
              <a:gd name="connsiteX8" fmla="*/ 2009846 w 3219707"/>
              <a:gd name="connsiteY8" fmla="*/ 271373 h 483984"/>
              <a:gd name="connsiteX9" fmla="*/ 3144404 w 3219707"/>
              <a:gd name="connsiteY9" fmla="*/ 267214 h 483984"/>
              <a:gd name="connsiteX10" fmla="*/ 3140610 w 3219707"/>
              <a:gd name="connsiteY10" fmla="*/ 268049 h 483984"/>
              <a:gd name="connsiteX11" fmla="*/ 3108163 w 3219707"/>
              <a:gd name="connsiteY11" fmla="*/ 288909 h 483984"/>
              <a:gd name="connsiteX12" fmla="*/ 3051515 w 3219707"/>
              <a:gd name="connsiteY12" fmla="*/ 339075 h 483984"/>
              <a:gd name="connsiteX13" fmla="*/ 3075464 w 3219707"/>
              <a:gd name="connsiteY13" fmla="*/ 350497 h 483984"/>
              <a:gd name="connsiteX14" fmla="*/ 3125367 w 3219707"/>
              <a:gd name="connsiteY14" fmla="*/ 302909 h 483984"/>
              <a:gd name="connsiteX15" fmla="*/ 3143560 w 3219707"/>
              <a:gd name="connsiteY15" fmla="*/ 271861 h 483984"/>
              <a:gd name="connsiteX16" fmla="*/ 3144404 w 3219707"/>
              <a:gd name="connsiteY16" fmla="*/ 267214 h 483984"/>
              <a:gd name="connsiteX17" fmla="*/ 1389338 w 3219707"/>
              <a:gd name="connsiteY17" fmla="*/ 260604 h 483984"/>
              <a:gd name="connsiteX18" fmla="*/ 1338701 w 3219707"/>
              <a:gd name="connsiteY18" fmla="*/ 299620 h 483984"/>
              <a:gd name="connsiteX19" fmla="*/ 1303094 w 3219707"/>
              <a:gd name="connsiteY19" fmla="*/ 346613 h 483984"/>
              <a:gd name="connsiteX20" fmla="*/ 1297430 w 3219707"/>
              <a:gd name="connsiteY20" fmla="*/ 377533 h 483984"/>
              <a:gd name="connsiteX21" fmla="*/ 1302413 w 3219707"/>
              <a:gd name="connsiteY21" fmla="*/ 388388 h 483984"/>
              <a:gd name="connsiteX22" fmla="*/ 1316140 w 3219707"/>
              <a:gd name="connsiteY22" fmla="*/ 392888 h 483984"/>
              <a:gd name="connsiteX23" fmla="*/ 1361081 w 3219707"/>
              <a:gd name="connsiteY23" fmla="*/ 373311 h 483984"/>
              <a:gd name="connsiteX24" fmla="*/ 1355026 w 3219707"/>
              <a:gd name="connsiteY24" fmla="*/ 346586 h 483984"/>
              <a:gd name="connsiteX25" fmla="*/ 1389338 w 3219707"/>
              <a:gd name="connsiteY25" fmla="*/ 260604 h 483984"/>
              <a:gd name="connsiteX26" fmla="*/ 2889294 w 3219707"/>
              <a:gd name="connsiteY26" fmla="*/ 252535 h 483984"/>
              <a:gd name="connsiteX27" fmla="*/ 2784126 w 3219707"/>
              <a:gd name="connsiteY27" fmla="*/ 313443 h 483984"/>
              <a:gd name="connsiteX28" fmla="*/ 2744913 w 3219707"/>
              <a:gd name="connsiteY28" fmla="*/ 368114 h 483984"/>
              <a:gd name="connsiteX29" fmla="*/ 2751513 w 3219707"/>
              <a:gd name="connsiteY29" fmla="*/ 385495 h 483984"/>
              <a:gd name="connsiteX30" fmla="*/ 2793325 w 3219707"/>
              <a:gd name="connsiteY30" fmla="*/ 359316 h 483984"/>
              <a:gd name="connsiteX31" fmla="*/ 2889294 w 3219707"/>
              <a:gd name="connsiteY31" fmla="*/ 252535 h 483984"/>
              <a:gd name="connsiteX32" fmla="*/ 2602507 w 3219707"/>
              <a:gd name="connsiteY32" fmla="*/ 246481 h 483984"/>
              <a:gd name="connsiteX33" fmla="*/ 2560817 w 3219707"/>
              <a:gd name="connsiteY33" fmla="*/ 272788 h 483984"/>
              <a:gd name="connsiteX34" fmla="*/ 2525268 w 3219707"/>
              <a:gd name="connsiteY34" fmla="*/ 324255 h 483984"/>
              <a:gd name="connsiteX35" fmla="*/ 2580802 w 3219707"/>
              <a:gd name="connsiteY35" fmla="*/ 282791 h 483984"/>
              <a:gd name="connsiteX36" fmla="*/ 2603053 w 3219707"/>
              <a:gd name="connsiteY36" fmla="*/ 247017 h 483984"/>
              <a:gd name="connsiteX37" fmla="*/ 2602507 w 3219707"/>
              <a:gd name="connsiteY37" fmla="*/ 246481 h 483984"/>
              <a:gd name="connsiteX38" fmla="*/ 649881 w 3219707"/>
              <a:gd name="connsiteY38" fmla="*/ 246481 h 483984"/>
              <a:gd name="connsiteX39" fmla="*/ 608192 w 3219707"/>
              <a:gd name="connsiteY39" fmla="*/ 272788 h 483984"/>
              <a:gd name="connsiteX40" fmla="*/ 572643 w 3219707"/>
              <a:gd name="connsiteY40" fmla="*/ 324255 h 483984"/>
              <a:gd name="connsiteX41" fmla="*/ 628177 w 3219707"/>
              <a:gd name="connsiteY41" fmla="*/ 282791 h 483984"/>
              <a:gd name="connsiteX42" fmla="*/ 650428 w 3219707"/>
              <a:gd name="connsiteY42" fmla="*/ 247017 h 483984"/>
              <a:gd name="connsiteX43" fmla="*/ 649881 w 3219707"/>
              <a:gd name="connsiteY43" fmla="*/ 246481 h 483984"/>
              <a:gd name="connsiteX44" fmla="*/ 668055 w 3219707"/>
              <a:gd name="connsiteY44" fmla="*/ 197114 h 483984"/>
              <a:gd name="connsiteX45" fmla="*/ 698273 w 3219707"/>
              <a:gd name="connsiteY45" fmla="*/ 206249 h 483984"/>
              <a:gd name="connsiteX46" fmla="*/ 709889 w 3219707"/>
              <a:gd name="connsiteY46" fmla="*/ 231543 h 483984"/>
              <a:gd name="connsiteX47" fmla="*/ 569278 w 3219707"/>
              <a:gd name="connsiteY47" fmla="*/ 357302 h 483984"/>
              <a:gd name="connsiteX48" fmla="*/ 569278 w 3219707"/>
              <a:gd name="connsiteY48" fmla="*/ 360720 h 483984"/>
              <a:gd name="connsiteX49" fmla="*/ 576570 w 3219707"/>
              <a:gd name="connsiteY49" fmla="*/ 386952 h 483984"/>
              <a:gd name="connsiteX50" fmla="*/ 596732 w 3219707"/>
              <a:gd name="connsiteY50" fmla="*/ 395589 h 483984"/>
              <a:gd name="connsiteX51" fmla="*/ 643645 w 3219707"/>
              <a:gd name="connsiteY51" fmla="*/ 380469 h 483984"/>
              <a:gd name="connsiteX52" fmla="*/ 713253 w 3219707"/>
              <a:gd name="connsiteY52" fmla="*/ 333674 h 483984"/>
              <a:gd name="connsiteX53" fmla="*/ 713253 w 3219707"/>
              <a:gd name="connsiteY53" fmla="*/ 363185 h 483984"/>
              <a:gd name="connsiteX54" fmla="*/ 570500 w 3219707"/>
              <a:gd name="connsiteY54" fmla="*/ 459743 h 483984"/>
              <a:gd name="connsiteX55" fmla="*/ 518824 w 3219707"/>
              <a:gd name="connsiteY55" fmla="*/ 433581 h 483984"/>
              <a:gd name="connsiteX56" fmla="*/ 500398 w 3219707"/>
              <a:gd name="connsiteY56" fmla="*/ 364749 h 483984"/>
              <a:gd name="connsiteX57" fmla="*/ 526411 w 3219707"/>
              <a:gd name="connsiteY57" fmla="*/ 289820 h 483984"/>
              <a:gd name="connsiteX58" fmla="*/ 594385 w 3219707"/>
              <a:gd name="connsiteY58" fmla="*/ 224042 h 483984"/>
              <a:gd name="connsiteX59" fmla="*/ 668055 w 3219707"/>
              <a:gd name="connsiteY59" fmla="*/ 197114 h 483984"/>
              <a:gd name="connsiteX60" fmla="*/ 2324334 w 3219707"/>
              <a:gd name="connsiteY60" fmla="*/ 191735 h 483984"/>
              <a:gd name="connsiteX61" fmla="*/ 2339271 w 3219707"/>
              <a:gd name="connsiteY61" fmla="*/ 203672 h 483984"/>
              <a:gd name="connsiteX62" fmla="*/ 2329177 w 3219707"/>
              <a:gd name="connsiteY62" fmla="*/ 219981 h 483984"/>
              <a:gd name="connsiteX63" fmla="*/ 2407765 w 3219707"/>
              <a:gd name="connsiteY63" fmla="*/ 209898 h 483984"/>
              <a:gd name="connsiteX64" fmla="*/ 2423239 w 3219707"/>
              <a:gd name="connsiteY64" fmla="*/ 213927 h 483984"/>
              <a:gd name="connsiteX65" fmla="*/ 2432545 w 3219707"/>
              <a:gd name="connsiteY65" fmla="*/ 228061 h 483984"/>
              <a:gd name="connsiteX66" fmla="*/ 2436816 w 3219707"/>
              <a:gd name="connsiteY66" fmla="*/ 248367 h 483984"/>
              <a:gd name="connsiteX67" fmla="*/ 2432197 w 3219707"/>
              <a:gd name="connsiteY67" fmla="*/ 267832 h 483984"/>
              <a:gd name="connsiteX68" fmla="*/ 2407980 w 3219707"/>
              <a:gd name="connsiteY68" fmla="*/ 296137 h 483984"/>
              <a:gd name="connsiteX69" fmla="*/ 2380333 w 3219707"/>
              <a:gd name="connsiteY69" fmla="*/ 334306 h 483984"/>
              <a:gd name="connsiteX70" fmla="*/ 2368867 w 3219707"/>
              <a:gd name="connsiteY70" fmla="*/ 365424 h 483984"/>
              <a:gd name="connsiteX71" fmla="*/ 2380848 w 3219707"/>
              <a:gd name="connsiteY71" fmla="*/ 374725 h 483984"/>
              <a:gd name="connsiteX72" fmla="*/ 2457679 w 3219707"/>
              <a:gd name="connsiteY72" fmla="*/ 332999 h 483984"/>
              <a:gd name="connsiteX73" fmla="*/ 2457679 w 3219707"/>
              <a:gd name="connsiteY73" fmla="*/ 338426 h 483984"/>
              <a:gd name="connsiteX74" fmla="*/ 2459526 w 3219707"/>
              <a:gd name="connsiteY74" fmla="*/ 327977 h 483984"/>
              <a:gd name="connsiteX75" fmla="*/ 2479036 w 3219707"/>
              <a:gd name="connsiteY75" fmla="*/ 289820 h 483984"/>
              <a:gd name="connsiteX76" fmla="*/ 2547010 w 3219707"/>
              <a:gd name="connsiteY76" fmla="*/ 224042 h 483984"/>
              <a:gd name="connsiteX77" fmla="*/ 2620680 w 3219707"/>
              <a:gd name="connsiteY77" fmla="*/ 197114 h 483984"/>
              <a:gd name="connsiteX78" fmla="*/ 2650899 w 3219707"/>
              <a:gd name="connsiteY78" fmla="*/ 206249 h 483984"/>
              <a:gd name="connsiteX79" fmla="*/ 2662514 w 3219707"/>
              <a:gd name="connsiteY79" fmla="*/ 231543 h 483984"/>
              <a:gd name="connsiteX80" fmla="*/ 2521903 w 3219707"/>
              <a:gd name="connsiteY80" fmla="*/ 357302 h 483984"/>
              <a:gd name="connsiteX81" fmla="*/ 2521903 w 3219707"/>
              <a:gd name="connsiteY81" fmla="*/ 360720 h 483984"/>
              <a:gd name="connsiteX82" fmla="*/ 2529195 w 3219707"/>
              <a:gd name="connsiteY82" fmla="*/ 386952 h 483984"/>
              <a:gd name="connsiteX83" fmla="*/ 2549357 w 3219707"/>
              <a:gd name="connsiteY83" fmla="*/ 395589 h 483984"/>
              <a:gd name="connsiteX84" fmla="*/ 2596270 w 3219707"/>
              <a:gd name="connsiteY84" fmla="*/ 380469 h 483984"/>
              <a:gd name="connsiteX85" fmla="*/ 2665878 w 3219707"/>
              <a:gd name="connsiteY85" fmla="*/ 333674 h 483984"/>
              <a:gd name="connsiteX86" fmla="*/ 2665878 w 3219707"/>
              <a:gd name="connsiteY86" fmla="*/ 363185 h 483984"/>
              <a:gd name="connsiteX87" fmla="*/ 2523125 w 3219707"/>
              <a:gd name="connsiteY87" fmla="*/ 459743 h 483984"/>
              <a:gd name="connsiteX88" fmla="*/ 2471449 w 3219707"/>
              <a:gd name="connsiteY88" fmla="*/ 433581 h 483984"/>
              <a:gd name="connsiteX89" fmla="*/ 2454175 w 3219707"/>
              <a:gd name="connsiteY89" fmla="*/ 385052 h 483984"/>
              <a:gd name="connsiteX90" fmla="*/ 2453279 w 3219707"/>
              <a:gd name="connsiteY90" fmla="*/ 369254 h 483984"/>
              <a:gd name="connsiteX91" fmla="*/ 2428471 w 3219707"/>
              <a:gd name="connsiteY91" fmla="*/ 395137 h 483984"/>
              <a:gd name="connsiteX92" fmla="*/ 2398453 w 3219707"/>
              <a:gd name="connsiteY92" fmla="*/ 423037 h 483984"/>
              <a:gd name="connsiteX93" fmla="*/ 2345861 w 3219707"/>
              <a:gd name="connsiteY93" fmla="*/ 449649 h 483984"/>
              <a:gd name="connsiteX94" fmla="*/ 2316527 w 3219707"/>
              <a:gd name="connsiteY94" fmla="*/ 432386 h 483984"/>
              <a:gd name="connsiteX95" fmla="*/ 2306717 w 3219707"/>
              <a:gd name="connsiteY95" fmla="*/ 393681 h 483984"/>
              <a:gd name="connsiteX96" fmla="*/ 2322673 w 3219707"/>
              <a:gd name="connsiteY96" fmla="*/ 341287 h 483984"/>
              <a:gd name="connsiteX97" fmla="*/ 2366596 w 3219707"/>
              <a:gd name="connsiteY97" fmla="*/ 286847 h 483984"/>
              <a:gd name="connsiteX98" fmla="*/ 2313371 w 3219707"/>
              <a:gd name="connsiteY98" fmla="*/ 298441 h 483984"/>
              <a:gd name="connsiteX99" fmla="*/ 2242798 w 3219707"/>
              <a:gd name="connsiteY99" fmla="*/ 372957 h 483984"/>
              <a:gd name="connsiteX100" fmla="*/ 2242798 w 3219707"/>
              <a:gd name="connsiteY100" fmla="*/ 342525 h 483984"/>
              <a:gd name="connsiteX101" fmla="*/ 2269716 w 3219707"/>
              <a:gd name="connsiteY101" fmla="*/ 313228 h 483984"/>
              <a:gd name="connsiteX102" fmla="*/ 2249528 w 3219707"/>
              <a:gd name="connsiteY102" fmla="*/ 284018 h 483984"/>
              <a:gd name="connsiteX103" fmla="*/ 2277817 w 3219707"/>
              <a:gd name="connsiteY103" fmla="*/ 225751 h 483984"/>
              <a:gd name="connsiteX104" fmla="*/ 2324334 w 3219707"/>
              <a:gd name="connsiteY104" fmla="*/ 191735 h 483984"/>
              <a:gd name="connsiteX105" fmla="*/ 1267349 w 3219707"/>
              <a:gd name="connsiteY105" fmla="*/ 115707 h 483984"/>
              <a:gd name="connsiteX106" fmla="*/ 1288748 w 3219707"/>
              <a:gd name="connsiteY106" fmla="*/ 124033 h 483984"/>
              <a:gd name="connsiteX107" fmla="*/ 1297074 w 3219707"/>
              <a:gd name="connsiteY107" fmla="*/ 144757 h 483984"/>
              <a:gd name="connsiteX108" fmla="*/ 1282206 w 3219707"/>
              <a:gd name="connsiteY108" fmla="*/ 180987 h 483984"/>
              <a:gd name="connsiteX109" fmla="*/ 1247161 w 3219707"/>
              <a:gd name="connsiteY109" fmla="*/ 200061 h 483984"/>
              <a:gd name="connsiteX110" fmla="*/ 1226030 w 3219707"/>
              <a:gd name="connsiteY110" fmla="*/ 191686 h 483984"/>
              <a:gd name="connsiteX111" fmla="*/ 1218100 w 3219707"/>
              <a:gd name="connsiteY111" fmla="*/ 171000 h 483984"/>
              <a:gd name="connsiteX112" fmla="*/ 1233932 w 3219707"/>
              <a:gd name="connsiteY112" fmla="*/ 134931 h 483984"/>
              <a:gd name="connsiteX113" fmla="*/ 1267349 w 3219707"/>
              <a:gd name="connsiteY113" fmla="*/ 115707 h 483984"/>
              <a:gd name="connsiteX114" fmla="*/ 1122131 w 3219707"/>
              <a:gd name="connsiteY114" fmla="*/ 106963 h 483984"/>
              <a:gd name="connsiteX115" fmla="*/ 1147152 w 3219707"/>
              <a:gd name="connsiteY115" fmla="*/ 121215 h 483984"/>
              <a:gd name="connsiteX116" fmla="*/ 1131775 w 3219707"/>
              <a:gd name="connsiteY116" fmla="*/ 146708 h 483984"/>
              <a:gd name="connsiteX117" fmla="*/ 1111501 w 3219707"/>
              <a:gd name="connsiteY117" fmla="*/ 166467 h 483984"/>
              <a:gd name="connsiteX118" fmla="*/ 1145138 w 3219707"/>
              <a:gd name="connsiteY118" fmla="*/ 171686 h 483984"/>
              <a:gd name="connsiteX119" fmla="*/ 1094292 w 3219707"/>
              <a:gd name="connsiteY119" fmla="*/ 253875 h 483984"/>
              <a:gd name="connsiteX120" fmla="*/ 1051033 w 3219707"/>
              <a:gd name="connsiteY120" fmla="*/ 250510 h 483984"/>
              <a:gd name="connsiteX121" fmla="*/ 1010924 w 3219707"/>
              <a:gd name="connsiteY121" fmla="*/ 323880 h 483984"/>
              <a:gd name="connsiteX122" fmla="*/ 999823 w 3219707"/>
              <a:gd name="connsiteY122" fmla="*/ 373504 h 483984"/>
              <a:gd name="connsiteX123" fmla="*/ 1011128 w 3219707"/>
              <a:gd name="connsiteY123" fmla="*/ 388184 h 483984"/>
              <a:gd name="connsiteX124" fmla="*/ 1104771 w 3219707"/>
              <a:gd name="connsiteY124" fmla="*/ 332999 h 483984"/>
              <a:gd name="connsiteX125" fmla="*/ 1104771 w 3219707"/>
              <a:gd name="connsiteY125" fmla="*/ 357633 h 483984"/>
              <a:gd name="connsiteX126" fmla="*/ 1113649 w 3219707"/>
              <a:gd name="connsiteY126" fmla="*/ 314056 h 483984"/>
              <a:gd name="connsiteX127" fmla="*/ 1143402 w 3219707"/>
              <a:gd name="connsiteY127" fmla="*/ 263197 h 483984"/>
              <a:gd name="connsiteX128" fmla="*/ 1218228 w 3219707"/>
              <a:gd name="connsiteY128" fmla="*/ 211248 h 483984"/>
              <a:gd name="connsiteX129" fmla="*/ 1245275 w 3219707"/>
              <a:gd name="connsiteY129" fmla="*/ 232893 h 483984"/>
              <a:gd name="connsiteX130" fmla="*/ 1234527 w 3219707"/>
              <a:gd name="connsiteY130" fmla="*/ 262602 h 483984"/>
              <a:gd name="connsiteX131" fmla="*/ 1192779 w 3219707"/>
              <a:gd name="connsiteY131" fmla="*/ 316540 h 483984"/>
              <a:gd name="connsiteX132" fmla="*/ 1167179 w 3219707"/>
              <a:gd name="connsiteY132" fmla="*/ 344411 h 483984"/>
              <a:gd name="connsiteX133" fmla="*/ 1163193 w 3219707"/>
              <a:gd name="connsiteY133" fmla="*/ 359370 h 483984"/>
              <a:gd name="connsiteX134" fmla="*/ 1169971 w 3219707"/>
              <a:gd name="connsiteY134" fmla="*/ 375615 h 483984"/>
              <a:gd name="connsiteX135" fmla="*/ 1187957 w 3219707"/>
              <a:gd name="connsiteY135" fmla="*/ 382130 h 483984"/>
              <a:gd name="connsiteX136" fmla="*/ 1219434 w 3219707"/>
              <a:gd name="connsiteY136" fmla="*/ 371029 h 483984"/>
              <a:gd name="connsiteX137" fmla="*/ 1242836 w 3219707"/>
              <a:gd name="connsiteY137" fmla="*/ 356139 h 483984"/>
              <a:gd name="connsiteX138" fmla="*/ 1243216 w 3219707"/>
              <a:gd name="connsiteY138" fmla="*/ 355890 h 483984"/>
              <a:gd name="connsiteX139" fmla="*/ 1242673 w 3219707"/>
              <a:gd name="connsiteY139" fmla="*/ 351976 h 483984"/>
              <a:gd name="connsiteX140" fmla="*/ 1267105 w 3219707"/>
              <a:gd name="connsiteY140" fmla="*/ 285448 h 483984"/>
              <a:gd name="connsiteX141" fmla="*/ 1329020 w 3219707"/>
              <a:gd name="connsiteY141" fmla="*/ 225323 h 483984"/>
              <a:gd name="connsiteX142" fmla="*/ 1396196 w 3219707"/>
              <a:gd name="connsiteY142" fmla="*/ 201154 h 483984"/>
              <a:gd name="connsiteX143" fmla="*/ 1422369 w 3219707"/>
              <a:gd name="connsiteY143" fmla="*/ 207615 h 483984"/>
              <a:gd name="connsiteX144" fmla="*/ 1434001 w 3219707"/>
              <a:gd name="connsiteY144" fmla="*/ 225489 h 483984"/>
              <a:gd name="connsiteX145" fmla="*/ 1426607 w 3219707"/>
              <a:gd name="connsiteY145" fmla="*/ 237673 h 483984"/>
              <a:gd name="connsiteX146" fmla="*/ 1442937 w 3219707"/>
              <a:gd name="connsiteY146" fmla="*/ 247311 h 483984"/>
              <a:gd name="connsiteX147" fmla="*/ 1448135 w 3219707"/>
              <a:gd name="connsiteY147" fmla="*/ 270570 h 483984"/>
              <a:gd name="connsiteX148" fmla="*/ 1420553 w 3219707"/>
              <a:gd name="connsiteY148" fmla="*/ 355041 h 483984"/>
              <a:gd name="connsiteX149" fmla="*/ 1422133 w 3219707"/>
              <a:gd name="connsiteY149" fmla="*/ 355293 h 483984"/>
              <a:gd name="connsiteX150" fmla="*/ 1425584 w 3219707"/>
              <a:gd name="connsiteY150" fmla="*/ 363324 h 483984"/>
              <a:gd name="connsiteX151" fmla="*/ 1426607 w 3219707"/>
              <a:gd name="connsiteY151" fmla="*/ 369593 h 483984"/>
              <a:gd name="connsiteX152" fmla="*/ 1452893 w 3219707"/>
              <a:gd name="connsiteY152" fmla="*/ 345127 h 483984"/>
              <a:gd name="connsiteX153" fmla="*/ 1469376 w 3219707"/>
              <a:gd name="connsiteY153" fmla="*/ 334087 h 483984"/>
              <a:gd name="connsiteX154" fmla="*/ 1470476 w 3219707"/>
              <a:gd name="connsiteY154" fmla="*/ 329629 h 483984"/>
              <a:gd name="connsiteX155" fmla="*/ 1495695 w 3219707"/>
              <a:gd name="connsiteY155" fmla="*/ 286884 h 483984"/>
              <a:gd name="connsiteX156" fmla="*/ 1531389 w 3219707"/>
              <a:gd name="connsiteY156" fmla="*/ 243089 h 483984"/>
              <a:gd name="connsiteX157" fmla="*/ 1566161 w 3219707"/>
              <a:gd name="connsiteY157" fmla="*/ 229411 h 483984"/>
              <a:gd name="connsiteX158" fmla="*/ 1585878 w 3219707"/>
              <a:gd name="connsiteY158" fmla="*/ 235524 h 483984"/>
              <a:gd name="connsiteX159" fmla="*/ 1593872 w 3219707"/>
              <a:gd name="connsiteY159" fmla="*/ 250381 h 483984"/>
              <a:gd name="connsiteX160" fmla="*/ 1586671 w 3219707"/>
              <a:gd name="connsiteY160" fmla="*/ 267098 h 483984"/>
              <a:gd name="connsiteX161" fmla="*/ 1575237 w 3219707"/>
              <a:gd name="connsiteY161" fmla="*/ 279881 h 483984"/>
              <a:gd name="connsiteX162" fmla="*/ 1525249 w 3219707"/>
              <a:gd name="connsiteY162" fmla="*/ 349951 h 483984"/>
              <a:gd name="connsiteX163" fmla="*/ 1524445 w 3219707"/>
              <a:gd name="connsiteY163" fmla="*/ 353198 h 483984"/>
              <a:gd name="connsiteX164" fmla="*/ 1534668 w 3219707"/>
              <a:gd name="connsiteY164" fmla="*/ 342632 h 483984"/>
              <a:gd name="connsiteX165" fmla="*/ 1640254 w 3219707"/>
              <a:gd name="connsiteY165" fmla="*/ 237721 h 483984"/>
              <a:gd name="connsiteX166" fmla="*/ 1696003 w 3219707"/>
              <a:gd name="connsiteY166" fmla="*/ 209223 h 483984"/>
              <a:gd name="connsiteX167" fmla="*/ 1712456 w 3219707"/>
              <a:gd name="connsiteY167" fmla="*/ 228061 h 483984"/>
              <a:gd name="connsiteX168" fmla="*/ 1718334 w 3219707"/>
              <a:gd name="connsiteY168" fmla="*/ 259125 h 483984"/>
              <a:gd name="connsiteX169" fmla="*/ 1704211 w 3219707"/>
              <a:gd name="connsiteY169" fmla="*/ 279892 h 483984"/>
              <a:gd name="connsiteX170" fmla="*/ 1661069 w 3219707"/>
              <a:gd name="connsiteY170" fmla="*/ 337564 h 483984"/>
              <a:gd name="connsiteX171" fmla="*/ 1646346 w 3219707"/>
              <a:gd name="connsiteY171" fmla="*/ 370814 h 483984"/>
              <a:gd name="connsiteX172" fmla="*/ 1650933 w 3219707"/>
              <a:gd name="connsiteY172" fmla="*/ 378765 h 483984"/>
              <a:gd name="connsiteX173" fmla="*/ 1730443 w 3219707"/>
              <a:gd name="connsiteY173" fmla="*/ 332334 h 483984"/>
              <a:gd name="connsiteX174" fmla="*/ 1730443 w 3219707"/>
              <a:gd name="connsiteY174" fmla="*/ 364878 h 483984"/>
              <a:gd name="connsiteX175" fmla="*/ 1660679 w 3219707"/>
              <a:gd name="connsiteY175" fmla="*/ 430811 h 483984"/>
              <a:gd name="connsiteX176" fmla="*/ 1609892 w 3219707"/>
              <a:gd name="connsiteY176" fmla="*/ 455703 h 483984"/>
              <a:gd name="connsiteX177" fmla="*/ 1585326 w 3219707"/>
              <a:gd name="connsiteY177" fmla="*/ 443300 h 483984"/>
              <a:gd name="connsiteX178" fmla="*/ 1577466 w 3219707"/>
              <a:gd name="connsiteY178" fmla="*/ 413194 h 483984"/>
              <a:gd name="connsiteX179" fmla="*/ 1590298 w 3219707"/>
              <a:gd name="connsiteY179" fmla="*/ 369759 h 483984"/>
              <a:gd name="connsiteX180" fmla="*/ 1634655 w 3219707"/>
              <a:gd name="connsiteY180" fmla="*/ 300295 h 483984"/>
              <a:gd name="connsiteX181" fmla="*/ 1542748 w 3219707"/>
              <a:gd name="connsiteY181" fmla="*/ 402211 h 483984"/>
              <a:gd name="connsiteX182" fmla="*/ 1515723 w 3219707"/>
              <a:gd name="connsiteY182" fmla="*/ 434529 h 483984"/>
              <a:gd name="connsiteX183" fmla="*/ 1500903 w 3219707"/>
              <a:gd name="connsiteY183" fmla="*/ 440230 h 483984"/>
              <a:gd name="connsiteX184" fmla="*/ 1474843 w 3219707"/>
              <a:gd name="connsiteY184" fmla="*/ 415343 h 483984"/>
              <a:gd name="connsiteX185" fmla="*/ 1468052 w 3219707"/>
              <a:gd name="connsiteY185" fmla="*/ 389413 h 483984"/>
              <a:gd name="connsiteX186" fmla="*/ 1466405 w 3219707"/>
              <a:gd name="connsiteY186" fmla="*/ 369021 h 483984"/>
              <a:gd name="connsiteX187" fmla="*/ 1451239 w 3219707"/>
              <a:gd name="connsiteY187" fmla="*/ 382193 h 483984"/>
              <a:gd name="connsiteX188" fmla="*/ 1433652 w 3219707"/>
              <a:gd name="connsiteY188" fmla="*/ 393505 h 483984"/>
              <a:gd name="connsiteX189" fmla="*/ 1394589 w 3219707"/>
              <a:gd name="connsiteY189" fmla="*/ 400539 h 483984"/>
              <a:gd name="connsiteX190" fmla="*/ 1316140 w 3219707"/>
              <a:gd name="connsiteY190" fmla="*/ 450999 h 483984"/>
              <a:gd name="connsiteX191" fmla="*/ 1263853 w 3219707"/>
              <a:gd name="connsiteY191" fmla="*/ 422158 h 483984"/>
              <a:gd name="connsiteX192" fmla="*/ 1251532 w 3219707"/>
              <a:gd name="connsiteY192" fmla="*/ 397365 h 483984"/>
              <a:gd name="connsiteX193" fmla="*/ 1244423 w 3219707"/>
              <a:gd name="connsiteY193" fmla="*/ 405276 h 483984"/>
              <a:gd name="connsiteX194" fmla="*/ 1161725 w 3219707"/>
              <a:gd name="connsiteY194" fmla="*/ 454364 h 483984"/>
              <a:gd name="connsiteX195" fmla="*/ 1118043 w 3219707"/>
              <a:gd name="connsiteY195" fmla="*/ 423540 h 483984"/>
              <a:gd name="connsiteX196" fmla="*/ 1104328 w 3219707"/>
              <a:gd name="connsiteY196" fmla="*/ 365268 h 483984"/>
              <a:gd name="connsiteX197" fmla="*/ 1082358 w 3219707"/>
              <a:gd name="connsiteY197" fmla="*/ 388315 h 483984"/>
              <a:gd name="connsiteX198" fmla="*/ 966722 w 3219707"/>
              <a:gd name="connsiteY198" fmla="*/ 465122 h 483984"/>
              <a:gd name="connsiteX199" fmla="*/ 936896 w 3219707"/>
              <a:gd name="connsiteY199" fmla="*/ 451128 h 483984"/>
              <a:gd name="connsiteX200" fmla="*/ 926903 w 3219707"/>
              <a:gd name="connsiteY200" fmla="*/ 418574 h 483984"/>
              <a:gd name="connsiteX201" fmla="*/ 950445 w 3219707"/>
              <a:gd name="connsiteY201" fmla="*/ 344700 h 483984"/>
              <a:gd name="connsiteX202" fmla="*/ 939636 w 3219707"/>
              <a:gd name="connsiteY202" fmla="*/ 357867 h 483984"/>
              <a:gd name="connsiteX203" fmla="*/ 934248 w 3219707"/>
              <a:gd name="connsiteY203" fmla="*/ 361774 h 483984"/>
              <a:gd name="connsiteX204" fmla="*/ 934248 w 3219707"/>
              <a:gd name="connsiteY204" fmla="*/ 366142 h 483984"/>
              <a:gd name="connsiteX205" fmla="*/ 864682 w 3219707"/>
              <a:gd name="connsiteY205" fmla="*/ 429954 h 483984"/>
              <a:gd name="connsiteX206" fmla="*/ 792158 w 3219707"/>
              <a:gd name="connsiteY206" fmla="*/ 463783 h 483984"/>
              <a:gd name="connsiteX207" fmla="*/ 738602 w 3219707"/>
              <a:gd name="connsiteY207" fmla="*/ 429027 h 483984"/>
              <a:gd name="connsiteX208" fmla="*/ 718693 w 3219707"/>
              <a:gd name="connsiteY208" fmla="*/ 356005 h 483984"/>
              <a:gd name="connsiteX209" fmla="*/ 725893 w 3219707"/>
              <a:gd name="connsiteY209" fmla="*/ 319460 h 483984"/>
              <a:gd name="connsiteX210" fmla="*/ 765744 w 3219707"/>
              <a:gd name="connsiteY210" fmla="*/ 270661 h 483984"/>
              <a:gd name="connsiteX211" fmla="*/ 831233 w 3219707"/>
              <a:gd name="connsiteY211" fmla="*/ 216713 h 483984"/>
              <a:gd name="connsiteX212" fmla="*/ 880959 w 3219707"/>
              <a:gd name="connsiteY212" fmla="*/ 196450 h 483984"/>
              <a:gd name="connsiteX213" fmla="*/ 905696 w 3219707"/>
              <a:gd name="connsiteY213" fmla="*/ 205740 h 483984"/>
              <a:gd name="connsiteX214" fmla="*/ 915410 w 3219707"/>
              <a:gd name="connsiteY214" fmla="*/ 229529 h 483984"/>
              <a:gd name="connsiteX215" fmla="*/ 891857 w 3219707"/>
              <a:gd name="connsiteY215" fmla="*/ 284559 h 483984"/>
              <a:gd name="connsiteX216" fmla="*/ 852713 w 3219707"/>
              <a:gd name="connsiteY216" fmla="*/ 316443 h 483984"/>
              <a:gd name="connsiteX217" fmla="*/ 837100 w 3219707"/>
              <a:gd name="connsiteY217" fmla="*/ 299684 h 483984"/>
              <a:gd name="connsiteX218" fmla="*/ 837515 w 3219707"/>
              <a:gd name="connsiteY218" fmla="*/ 295148 h 483984"/>
              <a:gd name="connsiteX219" fmla="*/ 833801 w 3219707"/>
              <a:gd name="connsiteY219" fmla="*/ 297633 h 483984"/>
              <a:gd name="connsiteX220" fmla="*/ 813778 w 3219707"/>
              <a:gd name="connsiteY220" fmla="*/ 311830 h 483984"/>
              <a:gd name="connsiteX221" fmla="*/ 779118 w 3219707"/>
              <a:gd name="connsiteY221" fmla="*/ 340907 h 483984"/>
              <a:gd name="connsiteX222" fmla="*/ 770760 w 3219707"/>
              <a:gd name="connsiteY222" fmla="*/ 360045 h 483984"/>
              <a:gd name="connsiteX223" fmla="*/ 780596 w 3219707"/>
              <a:gd name="connsiteY223" fmla="*/ 387091 h 483984"/>
              <a:gd name="connsiteX224" fmla="*/ 807632 w 3219707"/>
              <a:gd name="connsiteY224" fmla="*/ 396928 h 483984"/>
              <a:gd name="connsiteX225" fmla="*/ 855815 w 3219707"/>
              <a:gd name="connsiteY225" fmla="*/ 382028 h 483984"/>
              <a:gd name="connsiteX226" fmla="*/ 910379 w 3219707"/>
              <a:gd name="connsiteY226" fmla="*/ 349621 h 483984"/>
              <a:gd name="connsiteX227" fmla="*/ 918823 w 3219707"/>
              <a:gd name="connsiteY227" fmla="*/ 344218 h 483984"/>
              <a:gd name="connsiteX228" fmla="*/ 918823 w 3219707"/>
              <a:gd name="connsiteY228" fmla="*/ 340553 h 483984"/>
              <a:gd name="connsiteX229" fmla="*/ 1002255 w 3219707"/>
              <a:gd name="connsiteY229" fmla="*/ 247863 h 483984"/>
              <a:gd name="connsiteX230" fmla="*/ 961857 w 3219707"/>
              <a:gd name="connsiteY230" fmla="*/ 250735 h 483984"/>
              <a:gd name="connsiteX231" fmla="*/ 949234 w 3219707"/>
              <a:gd name="connsiteY231" fmla="*/ 253875 h 483984"/>
              <a:gd name="connsiteX232" fmla="*/ 940351 w 3219707"/>
              <a:gd name="connsiteY232" fmla="*/ 242988 h 483984"/>
              <a:gd name="connsiteX233" fmla="*/ 958954 w 3219707"/>
              <a:gd name="connsiteY233" fmla="*/ 203222 h 483984"/>
              <a:gd name="connsiteX234" fmla="*/ 996158 w 3219707"/>
              <a:gd name="connsiteY234" fmla="*/ 169736 h 483984"/>
              <a:gd name="connsiteX235" fmla="*/ 1053905 w 3219707"/>
              <a:gd name="connsiteY235" fmla="*/ 164153 h 483984"/>
              <a:gd name="connsiteX236" fmla="*/ 1084830 w 3219707"/>
              <a:gd name="connsiteY236" fmla="*/ 122142 h 483984"/>
              <a:gd name="connsiteX237" fmla="*/ 1122131 w 3219707"/>
              <a:gd name="connsiteY237" fmla="*/ 106963 h 483984"/>
              <a:gd name="connsiteX238" fmla="*/ 421428 w 3219707"/>
              <a:gd name="connsiteY238" fmla="*/ 43055 h 483984"/>
              <a:gd name="connsiteX239" fmla="*/ 478960 w 3219707"/>
              <a:gd name="connsiteY239" fmla="*/ 48402 h 483984"/>
              <a:gd name="connsiteX240" fmla="*/ 509558 w 3219707"/>
              <a:gd name="connsiteY240" fmla="*/ 60929 h 483984"/>
              <a:gd name="connsiteX241" fmla="*/ 518436 w 3219707"/>
              <a:gd name="connsiteY241" fmla="*/ 81514 h 483984"/>
              <a:gd name="connsiteX242" fmla="*/ 512034 w 3219707"/>
              <a:gd name="connsiteY242" fmla="*/ 118536 h 483984"/>
              <a:gd name="connsiteX243" fmla="*/ 496721 w 3219707"/>
              <a:gd name="connsiteY243" fmla="*/ 139416 h 483984"/>
              <a:gd name="connsiteX244" fmla="*/ 464515 w 3219707"/>
              <a:gd name="connsiteY244" fmla="*/ 153566 h 483984"/>
              <a:gd name="connsiteX245" fmla="*/ 436006 w 3219707"/>
              <a:gd name="connsiteY245" fmla="*/ 164469 h 483984"/>
              <a:gd name="connsiteX246" fmla="*/ 404883 w 3219707"/>
              <a:gd name="connsiteY246" fmla="*/ 182841 h 483984"/>
              <a:gd name="connsiteX247" fmla="*/ 388960 w 3219707"/>
              <a:gd name="connsiteY247" fmla="*/ 191306 h 483984"/>
              <a:gd name="connsiteX248" fmla="*/ 377569 w 3219707"/>
              <a:gd name="connsiteY248" fmla="*/ 181758 h 483984"/>
              <a:gd name="connsiteX249" fmla="*/ 389645 w 3219707"/>
              <a:gd name="connsiteY249" fmla="*/ 161640 h 483984"/>
              <a:gd name="connsiteX250" fmla="*/ 418449 w 3219707"/>
              <a:gd name="connsiteY250" fmla="*/ 140986 h 483984"/>
              <a:gd name="connsiteX251" fmla="*/ 436098 w 3219707"/>
              <a:gd name="connsiteY251" fmla="*/ 131974 h 483984"/>
              <a:gd name="connsiteX252" fmla="*/ 418063 w 3219707"/>
              <a:gd name="connsiteY252" fmla="*/ 135467 h 483984"/>
              <a:gd name="connsiteX253" fmla="*/ 268114 w 3219707"/>
              <a:gd name="connsiteY253" fmla="*/ 158013 h 483984"/>
              <a:gd name="connsiteX254" fmla="*/ 206269 w 3219707"/>
              <a:gd name="connsiteY254" fmla="*/ 203961 h 483984"/>
              <a:gd name="connsiteX255" fmla="*/ 208685 w 3219707"/>
              <a:gd name="connsiteY255" fmla="*/ 210964 h 483984"/>
              <a:gd name="connsiteX256" fmla="*/ 217638 w 3219707"/>
              <a:gd name="connsiteY256" fmla="*/ 216134 h 483984"/>
              <a:gd name="connsiteX257" fmla="*/ 292229 w 3219707"/>
              <a:gd name="connsiteY257" fmla="*/ 238112 h 483984"/>
              <a:gd name="connsiteX258" fmla="*/ 358034 w 3219707"/>
              <a:gd name="connsiteY258" fmla="*/ 262527 h 483984"/>
              <a:gd name="connsiteX259" fmla="*/ 407348 w 3219707"/>
              <a:gd name="connsiteY259" fmla="*/ 291786 h 483984"/>
              <a:gd name="connsiteX260" fmla="*/ 433697 w 3219707"/>
              <a:gd name="connsiteY260" fmla="*/ 321560 h 483984"/>
              <a:gd name="connsiteX261" fmla="*/ 441744 w 3219707"/>
              <a:gd name="connsiteY261" fmla="*/ 353316 h 483984"/>
              <a:gd name="connsiteX262" fmla="*/ 417126 w 3219707"/>
              <a:gd name="connsiteY262" fmla="*/ 418622 h 483984"/>
              <a:gd name="connsiteX263" fmla="*/ 322646 w 3219707"/>
              <a:gd name="connsiteY263" fmla="*/ 471107 h 483984"/>
              <a:gd name="connsiteX264" fmla="*/ 185640 w 3219707"/>
              <a:gd name="connsiteY264" fmla="*/ 483609 h 483984"/>
              <a:gd name="connsiteX265" fmla="*/ 100532 w 3219707"/>
              <a:gd name="connsiteY265" fmla="*/ 461647 h 483984"/>
              <a:gd name="connsiteX266" fmla="*/ 1307 w 3219707"/>
              <a:gd name="connsiteY266" fmla="*/ 392831 h 483984"/>
              <a:gd name="connsiteX267" fmla="*/ 163297 w 3219707"/>
              <a:gd name="connsiteY267" fmla="*/ 391649 h 483984"/>
              <a:gd name="connsiteX268" fmla="*/ 278299 w 3219707"/>
              <a:gd name="connsiteY268" fmla="*/ 388977 h 483984"/>
              <a:gd name="connsiteX269" fmla="*/ 340101 w 3219707"/>
              <a:gd name="connsiteY269" fmla="*/ 373306 h 483984"/>
              <a:gd name="connsiteX270" fmla="*/ 385638 w 3219707"/>
              <a:gd name="connsiteY270" fmla="*/ 348001 h 483984"/>
              <a:gd name="connsiteX271" fmla="*/ 284321 w 3219707"/>
              <a:gd name="connsiteY271" fmla="*/ 297819 h 483984"/>
              <a:gd name="connsiteX272" fmla="*/ 201125 w 3219707"/>
              <a:gd name="connsiteY272" fmla="*/ 273843 h 483984"/>
              <a:gd name="connsiteX273" fmla="*/ 151560 w 3219707"/>
              <a:gd name="connsiteY273" fmla="*/ 245886 h 483984"/>
              <a:gd name="connsiteX274" fmla="*/ 141428 w 3219707"/>
              <a:gd name="connsiteY274" fmla="*/ 220785 h 483984"/>
              <a:gd name="connsiteX275" fmla="*/ 166042 w 3219707"/>
              <a:gd name="connsiteY275" fmla="*/ 129043 h 483984"/>
              <a:gd name="connsiteX276" fmla="*/ 263790 w 3219707"/>
              <a:gd name="connsiteY276" fmla="*/ 65478 h 483984"/>
              <a:gd name="connsiteX277" fmla="*/ 421428 w 3219707"/>
              <a:gd name="connsiteY277" fmla="*/ 43055 h 483984"/>
              <a:gd name="connsiteX278" fmla="*/ 3197376 w 3219707"/>
              <a:gd name="connsiteY278" fmla="*/ 24217 h 483984"/>
              <a:gd name="connsiteX279" fmla="*/ 3219707 w 3219707"/>
              <a:gd name="connsiteY279" fmla="*/ 44513 h 483984"/>
              <a:gd name="connsiteX280" fmla="*/ 2992311 w 3219707"/>
              <a:gd name="connsiteY280" fmla="*/ 340318 h 483984"/>
              <a:gd name="connsiteX281" fmla="*/ 2992311 w 3219707"/>
              <a:gd name="connsiteY281" fmla="*/ 359241 h 483984"/>
              <a:gd name="connsiteX282" fmla="*/ 3102757 w 3219707"/>
              <a:gd name="connsiteY282" fmla="*/ 241123 h 483984"/>
              <a:gd name="connsiteX283" fmla="*/ 3175848 w 3219707"/>
              <a:gd name="connsiteY283" fmla="*/ 202504 h 483984"/>
              <a:gd name="connsiteX284" fmla="*/ 3196856 w 3219707"/>
              <a:gd name="connsiteY284" fmla="*/ 216027 h 483984"/>
              <a:gd name="connsiteX285" fmla="*/ 3204234 w 3219707"/>
              <a:gd name="connsiteY285" fmla="*/ 248367 h 483984"/>
              <a:gd name="connsiteX286" fmla="*/ 3173202 w 3219707"/>
              <a:gd name="connsiteY286" fmla="*/ 314182 h 483984"/>
              <a:gd name="connsiteX287" fmla="*/ 3091881 w 3219707"/>
              <a:gd name="connsiteY287" fmla="*/ 373139 h 483984"/>
              <a:gd name="connsiteX288" fmla="*/ 3121359 w 3219707"/>
              <a:gd name="connsiteY288" fmla="*/ 392888 h 483984"/>
              <a:gd name="connsiteX289" fmla="*/ 3158068 w 3219707"/>
              <a:gd name="connsiteY289" fmla="*/ 388949 h 483984"/>
              <a:gd name="connsiteX290" fmla="*/ 3179779 w 3219707"/>
              <a:gd name="connsiteY290" fmla="*/ 395819 h 483984"/>
              <a:gd name="connsiteX291" fmla="*/ 3146562 w 3219707"/>
              <a:gd name="connsiteY291" fmla="*/ 434524 h 483984"/>
              <a:gd name="connsiteX292" fmla="*/ 3100496 w 3219707"/>
              <a:gd name="connsiteY292" fmla="*/ 457054 h 483984"/>
              <a:gd name="connsiteX293" fmla="*/ 3055431 w 3219707"/>
              <a:gd name="connsiteY293" fmla="*/ 434186 h 483984"/>
              <a:gd name="connsiteX294" fmla="*/ 3023537 w 3219707"/>
              <a:gd name="connsiteY294" fmla="*/ 374307 h 483984"/>
              <a:gd name="connsiteX295" fmla="*/ 2992279 w 3219707"/>
              <a:gd name="connsiteY295" fmla="*/ 421371 h 483984"/>
              <a:gd name="connsiteX296" fmla="*/ 2966615 w 3219707"/>
              <a:gd name="connsiteY296" fmla="*/ 442930 h 483984"/>
              <a:gd name="connsiteX297" fmla="*/ 2944424 w 3219707"/>
              <a:gd name="connsiteY297" fmla="*/ 414095 h 483984"/>
              <a:gd name="connsiteX298" fmla="*/ 2943828 w 3219707"/>
              <a:gd name="connsiteY298" fmla="*/ 405064 h 483984"/>
              <a:gd name="connsiteX299" fmla="*/ 2942730 w 3219707"/>
              <a:gd name="connsiteY299" fmla="*/ 406170 h 483984"/>
              <a:gd name="connsiteX300" fmla="*/ 2857137 w 3219707"/>
              <a:gd name="connsiteY300" fmla="*/ 460418 h 483984"/>
              <a:gd name="connsiteX301" fmla="*/ 2832754 w 3219707"/>
              <a:gd name="connsiteY301" fmla="*/ 448797 h 483984"/>
              <a:gd name="connsiteX302" fmla="*/ 2826726 w 3219707"/>
              <a:gd name="connsiteY302" fmla="*/ 417899 h 483984"/>
              <a:gd name="connsiteX303" fmla="*/ 2845564 w 3219707"/>
              <a:gd name="connsiteY303" fmla="*/ 352105 h 483984"/>
              <a:gd name="connsiteX304" fmla="*/ 2782283 w 3219707"/>
              <a:gd name="connsiteY304" fmla="*/ 429429 h 483984"/>
              <a:gd name="connsiteX305" fmla="*/ 2744783 w 3219707"/>
              <a:gd name="connsiteY305" fmla="*/ 450324 h 483984"/>
              <a:gd name="connsiteX306" fmla="*/ 2707317 w 3219707"/>
              <a:gd name="connsiteY306" fmla="*/ 417936 h 483984"/>
              <a:gd name="connsiteX307" fmla="*/ 2689480 w 3219707"/>
              <a:gd name="connsiteY307" fmla="*/ 359370 h 483984"/>
              <a:gd name="connsiteX308" fmla="*/ 2705688 w 3219707"/>
              <a:gd name="connsiteY308" fmla="*/ 308080 h 483984"/>
              <a:gd name="connsiteX309" fmla="*/ 2769638 w 3219707"/>
              <a:gd name="connsiteY309" fmla="*/ 248742 h 483984"/>
              <a:gd name="connsiteX310" fmla="*/ 2850970 w 3219707"/>
              <a:gd name="connsiteY310" fmla="*/ 200205 h 483984"/>
              <a:gd name="connsiteX311" fmla="*/ 2908936 w 3219707"/>
              <a:gd name="connsiteY311" fmla="*/ 186355 h 483984"/>
              <a:gd name="connsiteX312" fmla="*/ 2930298 w 3219707"/>
              <a:gd name="connsiteY312" fmla="*/ 199718 h 483984"/>
              <a:gd name="connsiteX313" fmla="*/ 2940012 w 3219707"/>
              <a:gd name="connsiteY313" fmla="*/ 223474 h 483984"/>
              <a:gd name="connsiteX314" fmla="*/ 2919834 w 3219707"/>
              <a:gd name="connsiteY314" fmla="*/ 242602 h 483984"/>
              <a:gd name="connsiteX315" fmla="*/ 2933293 w 3219707"/>
              <a:gd name="connsiteY315" fmla="*/ 273934 h 483984"/>
              <a:gd name="connsiteX316" fmla="*/ 2915752 w 3219707"/>
              <a:gd name="connsiteY316" fmla="*/ 307710 h 483984"/>
              <a:gd name="connsiteX317" fmla="*/ 2892959 w 3219707"/>
              <a:gd name="connsiteY317" fmla="*/ 340307 h 483984"/>
              <a:gd name="connsiteX318" fmla="*/ 2888887 w 3219707"/>
              <a:gd name="connsiteY318" fmla="*/ 360045 h 483984"/>
              <a:gd name="connsiteX319" fmla="*/ 2901543 w 3219707"/>
              <a:gd name="connsiteY319" fmla="*/ 378765 h 483984"/>
              <a:gd name="connsiteX320" fmla="*/ 2933323 w 3219707"/>
              <a:gd name="connsiteY320" fmla="*/ 367661 h 483984"/>
              <a:gd name="connsiteX321" fmla="*/ 2950698 w 3219707"/>
              <a:gd name="connsiteY321" fmla="*/ 357004 h 483984"/>
              <a:gd name="connsiteX322" fmla="*/ 2965844 w 3219707"/>
              <a:gd name="connsiteY322" fmla="*/ 289295 h 483984"/>
              <a:gd name="connsiteX323" fmla="*/ 3047036 w 3219707"/>
              <a:gd name="connsiteY323" fmla="*/ 165519 h 483984"/>
              <a:gd name="connsiteX324" fmla="*/ 3140428 w 3219707"/>
              <a:gd name="connsiteY324" fmla="*/ 57929 h 483984"/>
              <a:gd name="connsiteX325" fmla="*/ 3197376 w 3219707"/>
              <a:gd name="connsiteY325" fmla="*/ 24217 h 483984"/>
              <a:gd name="connsiteX326" fmla="*/ 2169959 w 3219707"/>
              <a:gd name="connsiteY326" fmla="*/ 0 h 483984"/>
              <a:gd name="connsiteX327" fmla="*/ 2268093 w 3219707"/>
              <a:gd name="connsiteY327" fmla="*/ 24201 h 483984"/>
              <a:gd name="connsiteX328" fmla="*/ 2300604 w 3219707"/>
              <a:gd name="connsiteY328" fmla="*/ 84214 h 483984"/>
              <a:gd name="connsiteX329" fmla="*/ 2241138 w 3219707"/>
              <a:gd name="connsiteY329" fmla="*/ 171798 h 483984"/>
              <a:gd name="connsiteX330" fmla="*/ 2045530 w 3219707"/>
              <a:gd name="connsiteY330" fmla="*/ 228650 h 483984"/>
              <a:gd name="connsiteX331" fmla="*/ 2032167 w 3219707"/>
              <a:gd name="connsiteY331" fmla="*/ 236987 h 483984"/>
              <a:gd name="connsiteX332" fmla="*/ 2166627 w 3219707"/>
              <a:gd name="connsiteY332" fmla="*/ 268480 h 483984"/>
              <a:gd name="connsiteX333" fmla="*/ 2213143 w 3219707"/>
              <a:gd name="connsiteY333" fmla="*/ 330448 h 483984"/>
              <a:gd name="connsiteX334" fmla="*/ 2178505 w 3219707"/>
              <a:gd name="connsiteY334" fmla="*/ 391602 h 483984"/>
              <a:gd name="connsiteX335" fmla="*/ 2090037 w 3219707"/>
              <a:gd name="connsiteY335" fmla="*/ 441880 h 483984"/>
              <a:gd name="connsiteX336" fmla="*/ 1990323 w 3219707"/>
              <a:gd name="connsiteY336" fmla="*/ 461768 h 483984"/>
              <a:gd name="connsiteX337" fmla="*/ 1907389 w 3219707"/>
              <a:gd name="connsiteY337" fmla="*/ 441339 h 483984"/>
              <a:gd name="connsiteX338" fmla="*/ 1877841 w 3219707"/>
              <a:gd name="connsiteY338" fmla="*/ 386288 h 483984"/>
              <a:gd name="connsiteX339" fmla="*/ 1896181 w 3219707"/>
              <a:gd name="connsiteY339" fmla="*/ 328734 h 483984"/>
              <a:gd name="connsiteX340" fmla="*/ 1947814 w 3219707"/>
              <a:gd name="connsiteY340" fmla="*/ 264269 h 483984"/>
              <a:gd name="connsiteX341" fmla="*/ 1898693 w 3219707"/>
              <a:gd name="connsiteY341" fmla="*/ 232218 h 483984"/>
              <a:gd name="connsiteX342" fmla="*/ 1913294 w 3219707"/>
              <a:gd name="connsiteY342" fmla="*/ 210005 h 483984"/>
              <a:gd name="connsiteX343" fmla="*/ 1997866 w 3219707"/>
              <a:gd name="connsiteY343" fmla="*/ 196889 h 483984"/>
              <a:gd name="connsiteX344" fmla="*/ 2130258 w 3219707"/>
              <a:gd name="connsiteY344" fmla="*/ 104949 h 483984"/>
              <a:gd name="connsiteX345" fmla="*/ 2141831 w 3219707"/>
              <a:gd name="connsiteY345" fmla="*/ 113136 h 483984"/>
              <a:gd name="connsiteX346" fmla="*/ 2120550 w 3219707"/>
              <a:gd name="connsiteY346" fmla="*/ 141961 h 483984"/>
              <a:gd name="connsiteX347" fmla="*/ 2071858 w 3219707"/>
              <a:gd name="connsiteY347" fmla="*/ 187684 h 483984"/>
              <a:gd name="connsiteX348" fmla="*/ 2239118 w 3219707"/>
              <a:gd name="connsiteY348" fmla="*/ 115825 h 483984"/>
              <a:gd name="connsiteX349" fmla="*/ 2161880 w 3219707"/>
              <a:gd name="connsiteY349" fmla="*/ 82317 h 483984"/>
              <a:gd name="connsiteX350" fmla="*/ 2049034 w 3219707"/>
              <a:gd name="connsiteY350" fmla="*/ 97689 h 483984"/>
              <a:gd name="connsiteX351" fmla="*/ 2004598 w 3219707"/>
              <a:gd name="connsiteY351" fmla="*/ 109574 h 483984"/>
              <a:gd name="connsiteX352" fmla="*/ 1991943 w 3219707"/>
              <a:gd name="connsiteY352" fmla="*/ 113771 h 483984"/>
              <a:gd name="connsiteX353" fmla="*/ 2002282 w 3219707"/>
              <a:gd name="connsiteY353" fmla="*/ 118871 h 483984"/>
              <a:gd name="connsiteX354" fmla="*/ 2005925 w 3219707"/>
              <a:gd name="connsiteY354" fmla="*/ 127270 h 483984"/>
              <a:gd name="connsiteX355" fmla="*/ 1953997 w 3219707"/>
              <a:gd name="connsiteY355" fmla="*/ 153105 h 483984"/>
              <a:gd name="connsiteX356" fmla="*/ 1883359 w 3219707"/>
              <a:gd name="connsiteY356" fmla="*/ 169114 h 483984"/>
              <a:gd name="connsiteX357" fmla="*/ 1864382 w 3219707"/>
              <a:gd name="connsiteY357" fmla="*/ 150137 h 483984"/>
              <a:gd name="connsiteX358" fmla="*/ 1880054 w 3219707"/>
              <a:gd name="connsiteY358" fmla="*/ 112675 h 483984"/>
              <a:gd name="connsiteX359" fmla="*/ 1912581 w 3219707"/>
              <a:gd name="connsiteY359" fmla="*/ 68993 h 483984"/>
              <a:gd name="connsiteX360" fmla="*/ 1940399 w 3219707"/>
              <a:gd name="connsiteY360" fmla="*/ 45627 h 483984"/>
              <a:gd name="connsiteX361" fmla="*/ 1999950 w 3219707"/>
              <a:gd name="connsiteY361" fmla="*/ 27534 h 483984"/>
              <a:gd name="connsiteX362" fmla="*/ 2091800 w 3219707"/>
              <a:gd name="connsiteY362" fmla="*/ 7094 h 483984"/>
              <a:gd name="connsiteX363" fmla="*/ 2169959 w 3219707"/>
              <a:gd name="connsiteY363" fmla="*/ 0 h 48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</a:cxnLst>
            <a:rect l="l" t="t" r="r" b="b"/>
            <a:pathLst>
              <a:path w="3219707" h="483984">
                <a:moveTo>
                  <a:pt x="2009846" y="271373"/>
                </a:moveTo>
                <a:cubicBezTo>
                  <a:pt x="1986415" y="299248"/>
                  <a:pt x="1972056" y="316888"/>
                  <a:pt x="1966770" y="324292"/>
                </a:cubicBezTo>
                <a:cubicBezTo>
                  <a:pt x="1961484" y="331697"/>
                  <a:pt x="1958840" y="338457"/>
                  <a:pt x="1958840" y="344572"/>
                </a:cubicBezTo>
                <a:cubicBezTo>
                  <a:pt x="1958840" y="352044"/>
                  <a:pt x="1962991" y="359836"/>
                  <a:pt x="1971292" y="367948"/>
                </a:cubicBezTo>
                <a:cubicBezTo>
                  <a:pt x="1979593" y="376059"/>
                  <a:pt x="1993562" y="380115"/>
                  <a:pt x="2013201" y="380115"/>
                </a:cubicBezTo>
                <a:cubicBezTo>
                  <a:pt x="2043076" y="380115"/>
                  <a:pt x="2072388" y="373139"/>
                  <a:pt x="2101138" y="359188"/>
                </a:cubicBezTo>
                <a:cubicBezTo>
                  <a:pt x="2129888" y="345236"/>
                  <a:pt x="2144263" y="331170"/>
                  <a:pt x="2144263" y="316990"/>
                </a:cubicBezTo>
                <a:cubicBezTo>
                  <a:pt x="2144263" y="308074"/>
                  <a:pt x="2134950" y="300136"/>
                  <a:pt x="2116322" y="293174"/>
                </a:cubicBezTo>
                <a:cubicBezTo>
                  <a:pt x="2097695" y="286213"/>
                  <a:pt x="2062203" y="278946"/>
                  <a:pt x="2009846" y="271373"/>
                </a:cubicBezTo>
                <a:close/>
                <a:moveTo>
                  <a:pt x="3144404" y="267214"/>
                </a:moveTo>
                <a:lnTo>
                  <a:pt x="3140610" y="268049"/>
                </a:lnTo>
                <a:cubicBezTo>
                  <a:pt x="3133169" y="270830"/>
                  <a:pt x="3122353" y="277784"/>
                  <a:pt x="3108163" y="288909"/>
                </a:cubicBezTo>
                <a:cubicBezTo>
                  <a:pt x="3089243" y="303743"/>
                  <a:pt x="3070360" y="320465"/>
                  <a:pt x="3051515" y="339075"/>
                </a:cubicBezTo>
                <a:cubicBezTo>
                  <a:pt x="3056351" y="339075"/>
                  <a:pt x="3064334" y="342882"/>
                  <a:pt x="3075464" y="350497"/>
                </a:cubicBezTo>
                <a:cubicBezTo>
                  <a:pt x="3095795" y="336238"/>
                  <a:pt x="3112430" y="320376"/>
                  <a:pt x="3125367" y="302909"/>
                </a:cubicBezTo>
                <a:cubicBezTo>
                  <a:pt x="3135070" y="289809"/>
                  <a:pt x="3141134" y="279460"/>
                  <a:pt x="3143560" y="271861"/>
                </a:cubicBezTo>
                <a:lnTo>
                  <a:pt x="3144404" y="267214"/>
                </a:lnTo>
                <a:close/>
                <a:moveTo>
                  <a:pt x="1389338" y="260604"/>
                </a:moveTo>
                <a:cubicBezTo>
                  <a:pt x="1375543" y="271855"/>
                  <a:pt x="1358665" y="284861"/>
                  <a:pt x="1338701" y="299620"/>
                </a:cubicBezTo>
                <a:cubicBezTo>
                  <a:pt x="1318738" y="314379"/>
                  <a:pt x="1306869" y="330043"/>
                  <a:pt x="1303094" y="346613"/>
                </a:cubicBezTo>
                <a:cubicBezTo>
                  <a:pt x="1299318" y="363183"/>
                  <a:pt x="1297430" y="373490"/>
                  <a:pt x="1297430" y="377533"/>
                </a:cubicBezTo>
                <a:cubicBezTo>
                  <a:pt x="1297430" y="381769"/>
                  <a:pt x="1299091" y="385387"/>
                  <a:pt x="1302413" y="388388"/>
                </a:cubicBezTo>
                <a:cubicBezTo>
                  <a:pt x="1305735" y="391388"/>
                  <a:pt x="1310311" y="392888"/>
                  <a:pt x="1316140" y="392888"/>
                </a:cubicBezTo>
                <a:cubicBezTo>
                  <a:pt x="1329541" y="392888"/>
                  <a:pt x="1344522" y="386363"/>
                  <a:pt x="1361081" y="373311"/>
                </a:cubicBezTo>
                <a:cubicBezTo>
                  <a:pt x="1357045" y="366510"/>
                  <a:pt x="1355026" y="357602"/>
                  <a:pt x="1355026" y="346586"/>
                </a:cubicBezTo>
                <a:cubicBezTo>
                  <a:pt x="1355026" y="323090"/>
                  <a:pt x="1366464" y="294430"/>
                  <a:pt x="1389338" y="260604"/>
                </a:cubicBezTo>
                <a:close/>
                <a:moveTo>
                  <a:pt x="2889294" y="252535"/>
                </a:moveTo>
                <a:cubicBezTo>
                  <a:pt x="2845325" y="274931"/>
                  <a:pt x="2810268" y="295233"/>
                  <a:pt x="2784126" y="313443"/>
                </a:cubicBezTo>
                <a:cubicBezTo>
                  <a:pt x="2757984" y="331652"/>
                  <a:pt x="2744913" y="349876"/>
                  <a:pt x="2744913" y="368114"/>
                </a:cubicBezTo>
                <a:cubicBezTo>
                  <a:pt x="2744913" y="379701"/>
                  <a:pt x="2747112" y="385495"/>
                  <a:pt x="2751513" y="385495"/>
                </a:cubicBezTo>
                <a:cubicBezTo>
                  <a:pt x="2757414" y="385495"/>
                  <a:pt x="2771352" y="376769"/>
                  <a:pt x="2793325" y="359316"/>
                </a:cubicBezTo>
                <a:cubicBezTo>
                  <a:pt x="2815300" y="341864"/>
                  <a:pt x="2847289" y="306270"/>
                  <a:pt x="2889294" y="252535"/>
                </a:cubicBezTo>
                <a:close/>
                <a:moveTo>
                  <a:pt x="2602507" y="246481"/>
                </a:moveTo>
                <a:cubicBezTo>
                  <a:pt x="2594362" y="246481"/>
                  <a:pt x="2580466" y="255250"/>
                  <a:pt x="2560817" y="272788"/>
                </a:cubicBezTo>
                <a:cubicBezTo>
                  <a:pt x="2541169" y="290326"/>
                  <a:pt x="2529319" y="307481"/>
                  <a:pt x="2525268" y="324255"/>
                </a:cubicBezTo>
                <a:cubicBezTo>
                  <a:pt x="2547457" y="313353"/>
                  <a:pt x="2565968" y="299532"/>
                  <a:pt x="2580802" y="282791"/>
                </a:cubicBezTo>
                <a:cubicBezTo>
                  <a:pt x="2595636" y="266049"/>
                  <a:pt x="2603053" y="254125"/>
                  <a:pt x="2603053" y="247017"/>
                </a:cubicBezTo>
                <a:cubicBezTo>
                  <a:pt x="2603053" y="246659"/>
                  <a:pt x="2602871" y="246481"/>
                  <a:pt x="2602507" y="246481"/>
                </a:cubicBezTo>
                <a:close/>
                <a:moveTo>
                  <a:pt x="649881" y="246481"/>
                </a:moveTo>
                <a:cubicBezTo>
                  <a:pt x="641737" y="246481"/>
                  <a:pt x="627841" y="255250"/>
                  <a:pt x="608192" y="272788"/>
                </a:cubicBezTo>
                <a:cubicBezTo>
                  <a:pt x="588544" y="290326"/>
                  <a:pt x="576694" y="307481"/>
                  <a:pt x="572643" y="324255"/>
                </a:cubicBezTo>
                <a:cubicBezTo>
                  <a:pt x="594832" y="313353"/>
                  <a:pt x="613343" y="299532"/>
                  <a:pt x="628177" y="282791"/>
                </a:cubicBezTo>
                <a:cubicBezTo>
                  <a:pt x="643011" y="266049"/>
                  <a:pt x="650428" y="254125"/>
                  <a:pt x="650428" y="247017"/>
                </a:cubicBezTo>
                <a:cubicBezTo>
                  <a:pt x="650428" y="246659"/>
                  <a:pt x="650246" y="246481"/>
                  <a:pt x="649881" y="246481"/>
                </a:cubicBezTo>
                <a:close/>
                <a:moveTo>
                  <a:pt x="668055" y="197114"/>
                </a:moveTo>
                <a:cubicBezTo>
                  <a:pt x="680457" y="197114"/>
                  <a:pt x="690529" y="200159"/>
                  <a:pt x="698273" y="206249"/>
                </a:cubicBezTo>
                <a:cubicBezTo>
                  <a:pt x="706017" y="212339"/>
                  <a:pt x="709889" y="220770"/>
                  <a:pt x="709889" y="231543"/>
                </a:cubicBezTo>
                <a:cubicBezTo>
                  <a:pt x="709889" y="276813"/>
                  <a:pt x="663019" y="318733"/>
                  <a:pt x="569278" y="357302"/>
                </a:cubicBezTo>
                <a:lnTo>
                  <a:pt x="569278" y="360720"/>
                </a:lnTo>
                <a:cubicBezTo>
                  <a:pt x="569278" y="372450"/>
                  <a:pt x="571709" y="381194"/>
                  <a:pt x="576570" y="386952"/>
                </a:cubicBezTo>
                <a:cubicBezTo>
                  <a:pt x="581432" y="392710"/>
                  <a:pt x="588152" y="395589"/>
                  <a:pt x="596732" y="395589"/>
                </a:cubicBezTo>
                <a:cubicBezTo>
                  <a:pt x="611926" y="395589"/>
                  <a:pt x="627564" y="390549"/>
                  <a:pt x="643645" y="380469"/>
                </a:cubicBezTo>
                <a:cubicBezTo>
                  <a:pt x="659725" y="370389"/>
                  <a:pt x="682929" y="354791"/>
                  <a:pt x="713253" y="333674"/>
                </a:cubicBezTo>
                <a:lnTo>
                  <a:pt x="713253" y="363185"/>
                </a:lnTo>
                <a:cubicBezTo>
                  <a:pt x="659690" y="427557"/>
                  <a:pt x="612106" y="459743"/>
                  <a:pt x="570500" y="459743"/>
                </a:cubicBezTo>
                <a:cubicBezTo>
                  <a:pt x="548333" y="459743"/>
                  <a:pt x="531108" y="451022"/>
                  <a:pt x="518824" y="433581"/>
                </a:cubicBezTo>
                <a:cubicBezTo>
                  <a:pt x="506540" y="416140"/>
                  <a:pt x="500398" y="393196"/>
                  <a:pt x="500398" y="364749"/>
                </a:cubicBezTo>
                <a:cubicBezTo>
                  <a:pt x="500398" y="340696"/>
                  <a:pt x="509069" y="315720"/>
                  <a:pt x="526411" y="289820"/>
                </a:cubicBezTo>
                <a:cubicBezTo>
                  <a:pt x="543752" y="263921"/>
                  <a:pt x="566410" y="241995"/>
                  <a:pt x="594385" y="224042"/>
                </a:cubicBezTo>
                <a:cubicBezTo>
                  <a:pt x="622360" y="206090"/>
                  <a:pt x="646917" y="197114"/>
                  <a:pt x="668055" y="197114"/>
                </a:cubicBezTo>
                <a:close/>
                <a:moveTo>
                  <a:pt x="2324334" y="191735"/>
                </a:moveTo>
                <a:cubicBezTo>
                  <a:pt x="2332520" y="191735"/>
                  <a:pt x="2337500" y="195714"/>
                  <a:pt x="2339271" y="203672"/>
                </a:cubicBezTo>
                <a:cubicBezTo>
                  <a:pt x="2339271" y="208623"/>
                  <a:pt x="2335906" y="214059"/>
                  <a:pt x="2329177" y="219981"/>
                </a:cubicBezTo>
                <a:cubicBezTo>
                  <a:pt x="2367718" y="213259"/>
                  <a:pt x="2393914" y="209898"/>
                  <a:pt x="2407765" y="209898"/>
                </a:cubicBezTo>
                <a:cubicBezTo>
                  <a:pt x="2414723" y="209898"/>
                  <a:pt x="2419881" y="211241"/>
                  <a:pt x="2423239" y="213927"/>
                </a:cubicBezTo>
                <a:cubicBezTo>
                  <a:pt x="2426597" y="216613"/>
                  <a:pt x="2429699" y="221324"/>
                  <a:pt x="2432545" y="228061"/>
                </a:cubicBezTo>
                <a:cubicBezTo>
                  <a:pt x="2435392" y="234797"/>
                  <a:pt x="2436816" y="241566"/>
                  <a:pt x="2436816" y="248367"/>
                </a:cubicBezTo>
                <a:cubicBezTo>
                  <a:pt x="2436816" y="256468"/>
                  <a:pt x="2435276" y="262956"/>
                  <a:pt x="2432197" y="267832"/>
                </a:cubicBezTo>
                <a:cubicBezTo>
                  <a:pt x="2429118" y="272707"/>
                  <a:pt x="2421046" y="282142"/>
                  <a:pt x="2407980" y="296137"/>
                </a:cubicBezTo>
                <a:cubicBezTo>
                  <a:pt x="2397193" y="307788"/>
                  <a:pt x="2387977" y="320512"/>
                  <a:pt x="2380333" y="334306"/>
                </a:cubicBezTo>
                <a:cubicBezTo>
                  <a:pt x="2372689" y="348101"/>
                  <a:pt x="2368867" y="358473"/>
                  <a:pt x="2368867" y="365424"/>
                </a:cubicBezTo>
                <a:cubicBezTo>
                  <a:pt x="2368867" y="371625"/>
                  <a:pt x="2372861" y="374725"/>
                  <a:pt x="2380848" y="374725"/>
                </a:cubicBezTo>
                <a:cubicBezTo>
                  <a:pt x="2392549" y="374725"/>
                  <a:pt x="2418159" y="360817"/>
                  <a:pt x="2457679" y="332999"/>
                </a:cubicBezTo>
                <a:lnTo>
                  <a:pt x="2457679" y="338426"/>
                </a:lnTo>
                <a:lnTo>
                  <a:pt x="2459526" y="327977"/>
                </a:lnTo>
                <a:cubicBezTo>
                  <a:pt x="2463862" y="315489"/>
                  <a:pt x="2470365" y="302770"/>
                  <a:pt x="2479036" y="289820"/>
                </a:cubicBezTo>
                <a:cubicBezTo>
                  <a:pt x="2496377" y="263921"/>
                  <a:pt x="2519035" y="241995"/>
                  <a:pt x="2547010" y="224042"/>
                </a:cubicBezTo>
                <a:cubicBezTo>
                  <a:pt x="2574985" y="206090"/>
                  <a:pt x="2599542" y="197114"/>
                  <a:pt x="2620680" y="197114"/>
                </a:cubicBezTo>
                <a:cubicBezTo>
                  <a:pt x="2633082" y="197114"/>
                  <a:pt x="2643154" y="200159"/>
                  <a:pt x="2650899" y="206249"/>
                </a:cubicBezTo>
                <a:cubicBezTo>
                  <a:pt x="2658642" y="212339"/>
                  <a:pt x="2662514" y="220770"/>
                  <a:pt x="2662514" y="231543"/>
                </a:cubicBezTo>
                <a:cubicBezTo>
                  <a:pt x="2662514" y="276813"/>
                  <a:pt x="2615644" y="318733"/>
                  <a:pt x="2521903" y="357302"/>
                </a:cubicBezTo>
                <a:lnTo>
                  <a:pt x="2521903" y="360720"/>
                </a:lnTo>
                <a:cubicBezTo>
                  <a:pt x="2521903" y="372450"/>
                  <a:pt x="2524334" y="381194"/>
                  <a:pt x="2529195" y="386952"/>
                </a:cubicBezTo>
                <a:cubicBezTo>
                  <a:pt x="2534057" y="392710"/>
                  <a:pt x="2540777" y="395589"/>
                  <a:pt x="2549357" y="395589"/>
                </a:cubicBezTo>
                <a:cubicBezTo>
                  <a:pt x="2564551" y="395589"/>
                  <a:pt x="2580189" y="390549"/>
                  <a:pt x="2596270" y="380469"/>
                </a:cubicBezTo>
                <a:cubicBezTo>
                  <a:pt x="2612351" y="370389"/>
                  <a:pt x="2635554" y="354791"/>
                  <a:pt x="2665878" y="333674"/>
                </a:cubicBezTo>
                <a:lnTo>
                  <a:pt x="2665878" y="363185"/>
                </a:lnTo>
                <a:cubicBezTo>
                  <a:pt x="2612315" y="427557"/>
                  <a:pt x="2564731" y="459743"/>
                  <a:pt x="2523125" y="459743"/>
                </a:cubicBezTo>
                <a:cubicBezTo>
                  <a:pt x="2500958" y="459743"/>
                  <a:pt x="2483733" y="451022"/>
                  <a:pt x="2471449" y="433581"/>
                </a:cubicBezTo>
                <a:cubicBezTo>
                  <a:pt x="2462236" y="420500"/>
                  <a:pt x="2456478" y="404324"/>
                  <a:pt x="2454175" y="385052"/>
                </a:cubicBezTo>
                <a:cubicBezTo>
                  <a:pt x="2453876" y="379786"/>
                  <a:pt x="2453578" y="374520"/>
                  <a:pt x="2453279" y="369254"/>
                </a:cubicBezTo>
                <a:lnTo>
                  <a:pt x="2428471" y="395137"/>
                </a:lnTo>
                <a:cubicBezTo>
                  <a:pt x="2418600" y="404866"/>
                  <a:pt x="2408594" y="414166"/>
                  <a:pt x="2398453" y="423037"/>
                </a:cubicBezTo>
                <a:cubicBezTo>
                  <a:pt x="2378173" y="440778"/>
                  <a:pt x="2360642" y="449649"/>
                  <a:pt x="2345861" y="449649"/>
                </a:cubicBezTo>
                <a:cubicBezTo>
                  <a:pt x="2332845" y="449649"/>
                  <a:pt x="2323067" y="443895"/>
                  <a:pt x="2316527" y="432386"/>
                </a:cubicBezTo>
                <a:cubicBezTo>
                  <a:pt x="2309987" y="420878"/>
                  <a:pt x="2306717" y="407976"/>
                  <a:pt x="2306717" y="393681"/>
                </a:cubicBezTo>
                <a:cubicBezTo>
                  <a:pt x="2306717" y="379330"/>
                  <a:pt x="2312035" y="361865"/>
                  <a:pt x="2322673" y="341287"/>
                </a:cubicBezTo>
                <a:cubicBezTo>
                  <a:pt x="2333310" y="320710"/>
                  <a:pt x="2347951" y="302563"/>
                  <a:pt x="2366596" y="286847"/>
                </a:cubicBezTo>
                <a:cubicBezTo>
                  <a:pt x="2350887" y="291754"/>
                  <a:pt x="2333145" y="295619"/>
                  <a:pt x="2313371" y="298441"/>
                </a:cubicBezTo>
                <a:cubicBezTo>
                  <a:pt x="2300598" y="323573"/>
                  <a:pt x="2277074" y="348411"/>
                  <a:pt x="2242798" y="372957"/>
                </a:cubicBezTo>
                <a:lnTo>
                  <a:pt x="2242798" y="342525"/>
                </a:lnTo>
                <a:cubicBezTo>
                  <a:pt x="2255578" y="327387"/>
                  <a:pt x="2264551" y="317622"/>
                  <a:pt x="2269716" y="313228"/>
                </a:cubicBezTo>
                <a:cubicBezTo>
                  <a:pt x="2256257" y="310300"/>
                  <a:pt x="2249528" y="300563"/>
                  <a:pt x="2249528" y="284018"/>
                </a:cubicBezTo>
                <a:cubicBezTo>
                  <a:pt x="2249528" y="267851"/>
                  <a:pt x="2258957" y="248429"/>
                  <a:pt x="2277817" y="225751"/>
                </a:cubicBezTo>
                <a:cubicBezTo>
                  <a:pt x="2296677" y="203074"/>
                  <a:pt x="2312182" y="191735"/>
                  <a:pt x="2324334" y="191735"/>
                </a:cubicBezTo>
                <a:close/>
                <a:moveTo>
                  <a:pt x="1267349" y="115707"/>
                </a:moveTo>
                <a:cubicBezTo>
                  <a:pt x="1276064" y="115707"/>
                  <a:pt x="1283198" y="118483"/>
                  <a:pt x="1288748" y="124033"/>
                </a:cubicBezTo>
                <a:cubicBezTo>
                  <a:pt x="1294299" y="129584"/>
                  <a:pt x="1297074" y="136492"/>
                  <a:pt x="1297074" y="144757"/>
                </a:cubicBezTo>
                <a:cubicBezTo>
                  <a:pt x="1297074" y="156195"/>
                  <a:pt x="1292118" y="168271"/>
                  <a:pt x="1282206" y="180987"/>
                </a:cubicBezTo>
                <a:cubicBezTo>
                  <a:pt x="1272294" y="193703"/>
                  <a:pt x="1260612" y="200061"/>
                  <a:pt x="1247161" y="200061"/>
                </a:cubicBezTo>
                <a:cubicBezTo>
                  <a:pt x="1238360" y="200061"/>
                  <a:pt x="1231316" y="197269"/>
                  <a:pt x="1226030" y="191686"/>
                </a:cubicBezTo>
                <a:cubicBezTo>
                  <a:pt x="1220743" y="186104"/>
                  <a:pt x="1218100" y="179208"/>
                  <a:pt x="1218100" y="171000"/>
                </a:cubicBezTo>
                <a:cubicBezTo>
                  <a:pt x="1218100" y="159770"/>
                  <a:pt x="1223378" y="147747"/>
                  <a:pt x="1233932" y="134931"/>
                </a:cubicBezTo>
                <a:cubicBezTo>
                  <a:pt x="1244487" y="122115"/>
                  <a:pt x="1255626" y="115707"/>
                  <a:pt x="1267349" y="115707"/>
                </a:cubicBezTo>
                <a:close/>
                <a:moveTo>
                  <a:pt x="1122131" y="106963"/>
                </a:moveTo>
                <a:cubicBezTo>
                  <a:pt x="1138812" y="106963"/>
                  <a:pt x="1147152" y="111714"/>
                  <a:pt x="1147152" y="121215"/>
                </a:cubicBezTo>
                <a:cubicBezTo>
                  <a:pt x="1147152" y="125030"/>
                  <a:pt x="1142026" y="133527"/>
                  <a:pt x="1131775" y="146708"/>
                </a:cubicBezTo>
                <a:cubicBezTo>
                  <a:pt x="1123545" y="156302"/>
                  <a:pt x="1116788" y="162888"/>
                  <a:pt x="1111501" y="166467"/>
                </a:cubicBezTo>
                <a:cubicBezTo>
                  <a:pt x="1124431" y="167275"/>
                  <a:pt x="1135643" y="169014"/>
                  <a:pt x="1145138" y="171686"/>
                </a:cubicBezTo>
                <a:cubicBezTo>
                  <a:pt x="1131422" y="200082"/>
                  <a:pt x="1114473" y="227478"/>
                  <a:pt x="1094292" y="253875"/>
                </a:cubicBezTo>
                <a:lnTo>
                  <a:pt x="1051033" y="250510"/>
                </a:lnTo>
                <a:cubicBezTo>
                  <a:pt x="1031694" y="281564"/>
                  <a:pt x="1018325" y="306020"/>
                  <a:pt x="1010924" y="323880"/>
                </a:cubicBezTo>
                <a:cubicBezTo>
                  <a:pt x="1003523" y="341739"/>
                  <a:pt x="999823" y="358280"/>
                  <a:pt x="999823" y="373504"/>
                </a:cubicBezTo>
                <a:cubicBezTo>
                  <a:pt x="999823" y="383291"/>
                  <a:pt x="1003591" y="388184"/>
                  <a:pt x="1011128" y="388184"/>
                </a:cubicBezTo>
                <a:cubicBezTo>
                  <a:pt x="1023265" y="388184"/>
                  <a:pt x="1054480" y="369789"/>
                  <a:pt x="1104771" y="332999"/>
                </a:cubicBezTo>
                <a:lnTo>
                  <a:pt x="1104771" y="357633"/>
                </a:lnTo>
                <a:lnTo>
                  <a:pt x="1113649" y="314056"/>
                </a:lnTo>
                <a:cubicBezTo>
                  <a:pt x="1120261" y="297467"/>
                  <a:pt x="1130179" y="280514"/>
                  <a:pt x="1143402" y="263197"/>
                </a:cubicBezTo>
                <a:cubicBezTo>
                  <a:pt x="1169848" y="228564"/>
                  <a:pt x="1194790" y="211248"/>
                  <a:pt x="1218228" y="211248"/>
                </a:cubicBezTo>
                <a:cubicBezTo>
                  <a:pt x="1236259" y="211248"/>
                  <a:pt x="1245275" y="218463"/>
                  <a:pt x="1245275" y="232893"/>
                </a:cubicBezTo>
                <a:cubicBezTo>
                  <a:pt x="1245275" y="237415"/>
                  <a:pt x="1241692" y="247318"/>
                  <a:pt x="1234527" y="262602"/>
                </a:cubicBezTo>
                <a:cubicBezTo>
                  <a:pt x="1227362" y="277887"/>
                  <a:pt x="1213446" y="295866"/>
                  <a:pt x="1192779" y="316540"/>
                </a:cubicBezTo>
                <a:cubicBezTo>
                  <a:pt x="1178370" y="330941"/>
                  <a:pt x="1169837" y="340232"/>
                  <a:pt x="1167179" y="344411"/>
                </a:cubicBezTo>
                <a:cubicBezTo>
                  <a:pt x="1164522" y="348590"/>
                  <a:pt x="1163193" y="353576"/>
                  <a:pt x="1163193" y="359370"/>
                </a:cubicBezTo>
                <a:cubicBezTo>
                  <a:pt x="1163193" y="365856"/>
                  <a:pt x="1165453" y="371271"/>
                  <a:pt x="1169971" y="375615"/>
                </a:cubicBezTo>
                <a:cubicBezTo>
                  <a:pt x="1174489" y="379958"/>
                  <a:pt x="1180485" y="382130"/>
                  <a:pt x="1187957" y="382130"/>
                </a:cubicBezTo>
                <a:cubicBezTo>
                  <a:pt x="1196894" y="382130"/>
                  <a:pt x="1207386" y="378429"/>
                  <a:pt x="1219434" y="371029"/>
                </a:cubicBezTo>
                <a:cubicBezTo>
                  <a:pt x="1225458" y="367328"/>
                  <a:pt x="1233259" y="362365"/>
                  <a:pt x="1242836" y="356139"/>
                </a:cubicBezTo>
                <a:lnTo>
                  <a:pt x="1243216" y="355890"/>
                </a:lnTo>
                <a:lnTo>
                  <a:pt x="1242673" y="351976"/>
                </a:lnTo>
                <a:cubicBezTo>
                  <a:pt x="1242673" y="331595"/>
                  <a:pt x="1250817" y="309419"/>
                  <a:pt x="1267105" y="285448"/>
                </a:cubicBezTo>
                <a:cubicBezTo>
                  <a:pt x="1283392" y="261477"/>
                  <a:pt x="1304031" y="241436"/>
                  <a:pt x="1329020" y="225323"/>
                </a:cubicBezTo>
                <a:cubicBezTo>
                  <a:pt x="1354009" y="209210"/>
                  <a:pt x="1376401" y="201154"/>
                  <a:pt x="1396196" y="201154"/>
                </a:cubicBezTo>
                <a:cubicBezTo>
                  <a:pt x="1405890" y="201154"/>
                  <a:pt x="1414615" y="203308"/>
                  <a:pt x="1422369" y="207615"/>
                </a:cubicBezTo>
                <a:cubicBezTo>
                  <a:pt x="1430124" y="211923"/>
                  <a:pt x="1434001" y="217881"/>
                  <a:pt x="1434001" y="225489"/>
                </a:cubicBezTo>
                <a:cubicBezTo>
                  <a:pt x="1434001" y="232240"/>
                  <a:pt x="1431536" y="236301"/>
                  <a:pt x="1426607" y="237673"/>
                </a:cubicBezTo>
                <a:cubicBezTo>
                  <a:pt x="1434029" y="238616"/>
                  <a:pt x="1439473" y="241828"/>
                  <a:pt x="1442937" y="247311"/>
                </a:cubicBezTo>
                <a:cubicBezTo>
                  <a:pt x="1446402" y="252794"/>
                  <a:pt x="1448135" y="260547"/>
                  <a:pt x="1448135" y="270570"/>
                </a:cubicBezTo>
                <a:cubicBezTo>
                  <a:pt x="1448135" y="297837"/>
                  <a:pt x="1438941" y="325994"/>
                  <a:pt x="1420553" y="355041"/>
                </a:cubicBezTo>
                <a:cubicBezTo>
                  <a:pt x="1420431" y="354034"/>
                  <a:pt x="1420958" y="354117"/>
                  <a:pt x="1422133" y="355293"/>
                </a:cubicBezTo>
                <a:cubicBezTo>
                  <a:pt x="1423308" y="356468"/>
                  <a:pt x="1424459" y="359145"/>
                  <a:pt x="1425584" y="363324"/>
                </a:cubicBezTo>
                <a:cubicBezTo>
                  <a:pt x="1426709" y="367503"/>
                  <a:pt x="1427050" y="369593"/>
                  <a:pt x="1426607" y="369593"/>
                </a:cubicBezTo>
                <a:cubicBezTo>
                  <a:pt x="1428359" y="364417"/>
                  <a:pt x="1437121" y="356262"/>
                  <a:pt x="1452893" y="345127"/>
                </a:cubicBezTo>
                <a:lnTo>
                  <a:pt x="1469376" y="334087"/>
                </a:lnTo>
                <a:lnTo>
                  <a:pt x="1470476" y="329629"/>
                </a:lnTo>
                <a:cubicBezTo>
                  <a:pt x="1473602" y="321210"/>
                  <a:pt x="1482008" y="306962"/>
                  <a:pt x="1495695" y="286884"/>
                </a:cubicBezTo>
                <a:cubicBezTo>
                  <a:pt x="1509383" y="266807"/>
                  <a:pt x="1521281" y="252208"/>
                  <a:pt x="1531389" y="243089"/>
                </a:cubicBezTo>
                <a:cubicBezTo>
                  <a:pt x="1541498" y="233970"/>
                  <a:pt x="1553088" y="229411"/>
                  <a:pt x="1566161" y="229411"/>
                </a:cubicBezTo>
                <a:cubicBezTo>
                  <a:pt x="1573976" y="229411"/>
                  <a:pt x="1580549" y="231449"/>
                  <a:pt x="1585878" y="235524"/>
                </a:cubicBezTo>
                <a:cubicBezTo>
                  <a:pt x="1591207" y="239600"/>
                  <a:pt x="1593872" y="244552"/>
                  <a:pt x="1593872" y="250381"/>
                </a:cubicBezTo>
                <a:cubicBezTo>
                  <a:pt x="1593872" y="256125"/>
                  <a:pt x="1591472" y="261697"/>
                  <a:pt x="1586671" y="267098"/>
                </a:cubicBezTo>
                <a:lnTo>
                  <a:pt x="1575237" y="279881"/>
                </a:lnTo>
                <a:cubicBezTo>
                  <a:pt x="1541912" y="317100"/>
                  <a:pt x="1525249" y="340457"/>
                  <a:pt x="1525249" y="349951"/>
                </a:cubicBezTo>
                <a:cubicBezTo>
                  <a:pt x="1525249" y="352115"/>
                  <a:pt x="1524981" y="353198"/>
                  <a:pt x="1524445" y="353198"/>
                </a:cubicBezTo>
                <a:cubicBezTo>
                  <a:pt x="1525331" y="353198"/>
                  <a:pt x="1528739" y="349676"/>
                  <a:pt x="1534668" y="342632"/>
                </a:cubicBezTo>
                <a:cubicBezTo>
                  <a:pt x="1577952" y="291690"/>
                  <a:pt x="1613148" y="256720"/>
                  <a:pt x="1640254" y="237721"/>
                </a:cubicBezTo>
                <a:cubicBezTo>
                  <a:pt x="1667361" y="218722"/>
                  <a:pt x="1685944" y="209223"/>
                  <a:pt x="1696003" y="209223"/>
                </a:cubicBezTo>
                <a:cubicBezTo>
                  <a:pt x="1703053" y="209223"/>
                  <a:pt x="1708538" y="215502"/>
                  <a:pt x="1712456" y="228061"/>
                </a:cubicBezTo>
                <a:cubicBezTo>
                  <a:pt x="1716375" y="240619"/>
                  <a:pt x="1718334" y="250974"/>
                  <a:pt x="1718334" y="259125"/>
                </a:cubicBezTo>
                <a:cubicBezTo>
                  <a:pt x="1718334" y="265426"/>
                  <a:pt x="1713626" y="272348"/>
                  <a:pt x="1704211" y="279892"/>
                </a:cubicBezTo>
                <a:cubicBezTo>
                  <a:pt x="1685266" y="302981"/>
                  <a:pt x="1670885" y="322205"/>
                  <a:pt x="1661069" y="337564"/>
                </a:cubicBezTo>
                <a:cubicBezTo>
                  <a:pt x="1651254" y="352923"/>
                  <a:pt x="1646346" y="364006"/>
                  <a:pt x="1646346" y="370814"/>
                </a:cubicBezTo>
                <a:cubicBezTo>
                  <a:pt x="1646346" y="376115"/>
                  <a:pt x="1647875" y="378765"/>
                  <a:pt x="1650933" y="378765"/>
                </a:cubicBezTo>
                <a:cubicBezTo>
                  <a:pt x="1659963" y="378765"/>
                  <a:pt x="1686466" y="363288"/>
                  <a:pt x="1730443" y="332334"/>
                </a:cubicBezTo>
                <a:lnTo>
                  <a:pt x="1730443" y="364878"/>
                </a:lnTo>
                <a:cubicBezTo>
                  <a:pt x="1704039" y="392238"/>
                  <a:pt x="1680784" y="414216"/>
                  <a:pt x="1660679" y="430811"/>
                </a:cubicBezTo>
                <a:cubicBezTo>
                  <a:pt x="1640572" y="447406"/>
                  <a:pt x="1623644" y="455703"/>
                  <a:pt x="1609892" y="455703"/>
                </a:cubicBezTo>
                <a:cubicBezTo>
                  <a:pt x="1598755" y="455703"/>
                  <a:pt x="1590566" y="451569"/>
                  <a:pt x="1585326" y="443300"/>
                </a:cubicBezTo>
                <a:cubicBezTo>
                  <a:pt x="1580087" y="435031"/>
                  <a:pt x="1577466" y="424996"/>
                  <a:pt x="1577466" y="413194"/>
                </a:cubicBezTo>
                <a:cubicBezTo>
                  <a:pt x="1577466" y="402036"/>
                  <a:pt x="1581743" y="387557"/>
                  <a:pt x="1590298" y="369759"/>
                </a:cubicBezTo>
                <a:cubicBezTo>
                  <a:pt x="1598853" y="351960"/>
                  <a:pt x="1613639" y="328805"/>
                  <a:pt x="1634655" y="300295"/>
                </a:cubicBezTo>
                <a:cubicBezTo>
                  <a:pt x="1613567" y="314561"/>
                  <a:pt x="1582931" y="348533"/>
                  <a:pt x="1542748" y="402211"/>
                </a:cubicBezTo>
                <a:cubicBezTo>
                  <a:pt x="1528803" y="419956"/>
                  <a:pt x="1519795" y="430729"/>
                  <a:pt x="1515723" y="434529"/>
                </a:cubicBezTo>
                <a:cubicBezTo>
                  <a:pt x="1511651" y="438330"/>
                  <a:pt x="1506711" y="440230"/>
                  <a:pt x="1500903" y="440230"/>
                </a:cubicBezTo>
                <a:cubicBezTo>
                  <a:pt x="1489566" y="440230"/>
                  <a:pt x="1480879" y="431934"/>
                  <a:pt x="1474843" y="415343"/>
                </a:cubicBezTo>
                <a:cubicBezTo>
                  <a:pt x="1471825" y="407047"/>
                  <a:pt x="1469561" y="398404"/>
                  <a:pt x="1468052" y="389413"/>
                </a:cubicBezTo>
                <a:lnTo>
                  <a:pt x="1466405" y="369021"/>
                </a:lnTo>
                <a:lnTo>
                  <a:pt x="1451239" y="382193"/>
                </a:lnTo>
                <a:cubicBezTo>
                  <a:pt x="1445013" y="386939"/>
                  <a:pt x="1439152" y="390710"/>
                  <a:pt x="1433652" y="393505"/>
                </a:cubicBezTo>
                <a:cubicBezTo>
                  <a:pt x="1422655" y="399095"/>
                  <a:pt x="1409634" y="401439"/>
                  <a:pt x="1394589" y="400539"/>
                </a:cubicBezTo>
                <a:cubicBezTo>
                  <a:pt x="1366443" y="434179"/>
                  <a:pt x="1340292" y="450999"/>
                  <a:pt x="1316140" y="450999"/>
                </a:cubicBezTo>
                <a:cubicBezTo>
                  <a:pt x="1295402" y="450999"/>
                  <a:pt x="1277972" y="441386"/>
                  <a:pt x="1263853" y="422158"/>
                </a:cubicBezTo>
                <a:lnTo>
                  <a:pt x="1251532" y="397365"/>
                </a:lnTo>
                <a:lnTo>
                  <a:pt x="1244423" y="405276"/>
                </a:lnTo>
                <a:cubicBezTo>
                  <a:pt x="1213176" y="438001"/>
                  <a:pt x="1185610" y="454364"/>
                  <a:pt x="1161725" y="454364"/>
                </a:cubicBezTo>
                <a:cubicBezTo>
                  <a:pt x="1142144" y="454364"/>
                  <a:pt x="1127583" y="444089"/>
                  <a:pt x="1118043" y="423540"/>
                </a:cubicBezTo>
                <a:lnTo>
                  <a:pt x="1104328" y="365268"/>
                </a:lnTo>
                <a:lnTo>
                  <a:pt x="1082358" y="388315"/>
                </a:lnTo>
                <a:cubicBezTo>
                  <a:pt x="1031777" y="439520"/>
                  <a:pt x="993232" y="465122"/>
                  <a:pt x="966722" y="465122"/>
                </a:cubicBezTo>
                <a:cubicBezTo>
                  <a:pt x="953499" y="465122"/>
                  <a:pt x="943557" y="460458"/>
                  <a:pt x="936896" y="451128"/>
                </a:cubicBezTo>
                <a:cubicBezTo>
                  <a:pt x="930234" y="441798"/>
                  <a:pt x="926903" y="430947"/>
                  <a:pt x="926903" y="418574"/>
                </a:cubicBezTo>
                <a:cubicBezTo>
                  <a:pt x="926903" y="399386"/>
                  <a:pt x="934750" y="374761"/>
                  <a:pt x="950445" y="344700"/>
                </a:cubicBezTo>
                <a:cubicBezTo>
                  <a:pt x="948509" y="348769"/>
                  <a:pt x="944906" y="353158"/>
                  <a:pt x="939636" y="357867"/>
                </a:cubicBezTo>
                <a:lnTo>
                  <a:pt x="934248" y="361774"/>
                </a:lnTo>
                <a:lnTo>
                  <a:pt x="934248" y="366142"/>
                </a:lnTo>
                <a:cubicBezTo>
                  <a:pt x="914753" y="386130"/>
                  <a:pt x="891564" y="407401"/>
                  <a:pt x="864682" y="429954"/>
                </a:cubicBezTo>
                <a:cubicBezTo>
                  <a:pt x="837800" y="452507"/>
                  <a:pt x="813626" y="463783"/>
                  <a:pt x="792158" y="463783"/>
                </a:cubicBezTo>
                <a:cubicBezTo>
                  <a:pt x="769727" y="463783"/>
                  <a:pt x="751875" y="452198"/>
                  <a:pt x="738602" y="429027"/>
                </a:cubicBezTo>
                <a:cubicBezTo>
                  <a:pt x="725329" y="405856"/>
                  <a:pt x="718693" y="381516"/>
                  <a:pt x="718693" y="356005"/>
                </a:cubicBezTo>
                <a:cubicBezTo>
                  <a:pt x="718693" y="341718"/>
                  <a:pt x="721092" y="329536"/>
                  <a:pt x="725893" y="319460"/>
                </a:cubicBezTo>
                <a:cubicBezTo>
                  <a:pt x="730694" y="309383"/>
                  <a:pt x="743978" y="293117"/>
                  <a:pt x="765744" y="270661"/>
                </a:cubicBezTo>
                <a:cubicBezTo>
                  <a:pt x="787512" y="248204"/>
                  <a:pt x="809341" y="230222"/>
                  <a:pt x="831233" y="216713"/>
                </a:cubicBezTo>
                <a:cubicBezTo>
                  <a:pt x="853125" y="203204"/>
                  <a:pt x="869701" y="196450"/>
                  <a:pt x="880959" y="196450"/>
                </a:cubicBezTo>
                <a:cubicBezTo>
                  <a:pt x="890975" y="196450"/>
                  <a:pt x="899221" y="199546"/>
                  <a:pt x="905696" y="205740"/>
                </a:cubicBezTo>
                <a:cubicBezTo>
                  <a:pt x="912172" y="211934"/>
                  <a:pt x="915410" y="219863"/>
                  <a:pt x="915410" y="229529"/>
                </a:cubicBezTo>
                <a:cubicBezTo>
                  <a:pt x="915410" y="244959"/>
                  <a:pt x="907559" y="263303"/>
                  <a:pt x="891857" y="284559"/>
                </a:cubicBezTo>
                <a:cubicBezTo>
                  <a:pt x="876155" y="305815"/>
                  <a:pt x="863107" y="316443"/>
                  <a:pt x="852713" y="316443"/>
                </a:cubicBezTo>
                <a:cubicBezTo>
                  <a:pt x="842304" y="316443"/>
                  <a:pt x="837100" y="310857"/>
                  <a:pt x="837100" y="299684"/>
                </a:cubicBezTo>
                <a:cubicBezTo>
                  <a:pt x="837238" y="298172"/>
                  <a:pt x="837377" y="296660"/>
                  <a:pt x="837515" y="295148"/>
                </a:cubicBezTo>
                <a:lnTo>
                  <a:pt x="833801" y="297633"/>
                </a:lnTo>
                <a:cubicBezTo>
                  <a:pt x="829219" y="300788"/>
                  <a:pt x="822544" y="305520"/>
                  <a:pt x="813778" y="311830"/>
                </a:cubicBezTo>
                <a:cubicBezTo>
                  <a:pt x="796243" y="324449"/>
                  <a:pt x="784690" y="334142"/>
                  <a:pt x="779118" y="340907"/>
                </a:cubicBezTo>
                <a:cubicBezTo>
                  <a:pt x="773546" y="347672"/>
                  <a:pt x="770760" y="354051"/>
                  <a:pt x="770760" y="360045"/>
                </a:cubicBezTo>
                <a:cubicBezTo>
                  <a:pt x="770760" y="371518"/>
                  <a:pt x="774039" y="380533"/>
                  <a:pt x="780596" y="387091"/>
                </a:cubicBezTo>
                <a:cubicBezTo>
                  <a:pt x="787155" y="393649"/>
                  <a:pt x="796166" y="396928"/>
                  <a:pt x="807632" y="396928"/>
                </a:cubicBezTo>
                <a:cubicBezTo>
                  <a:pt x="821183" y="396928"/>
                  <a:pt x="837245" y="391961"/>
                  <a:pt x="855815" y="382028"/>
                </a:cubicBezTo>
                <a:cubicBezTo>
                  <a:pt x="869743" y="374578"/>
                  <a:pt x="887931" y="363776"/>
                  <a:pt x="910379" y="349621"/>
                </a:cubicBezTo>
                <a:lnTo>
                  <a:pt x="918823" y="344218"/>
                </a:lnTo>
                <a:lnTo>
                  <a:pt x="918823" y="340553"/>
                </a:lnTo>
                <a:cubicBezTo>
                  <a:pt x="941333" y="321794"/>
                  <a:pt x="969144" y="290897"/>
                  <a:pt x="1002255" y="247863"/>
                </a:cubicBezTo>
                <a:cubicBezTo>
                  <a:pt x="982481" y="246942"/>
                  <a:pt x="969015" y="247899"/>
                  <a:pt x="961857" y="250735"/>
                </a:cubicBezTo>
                <a:cubicBezTo>
                  <a:pt x="955571" y="252828"/>
                  <a:pt x="951363" y="253875"/>
                  <a:pt x="949234" y="253875"/>
                </a:cubicBezTo>
                <a:cubicBezTo>
                  <a:pt x="943312" y="253875"/>
                  <a:pt x="940351" y="250246"/>
                  <a:pt x="940351" y="242988"/>
                </a:cubicBezTo>
                <a:cubicBezTo>
                  <a:pt x="940351" y="235079"/>
                  <a:pt x="946552" y="221824"/>
                  <a:pt x="958954" y="203222"/>
                </a:cubicBezTo>
                <a:cubicBezTo>
                  <a:pt x="971355" y="184620"/>
                  <a:pt x="983757" y="173457"/>
                  <a:pt x="996158" y="169736"/>
                </a:cubicBezTo>
                <a:cubicBezTo>
                  <a:pt x="1008560" y="166014"/>
                  <a:pt x="1027809" y="164153"/>
                  <a:pt x="1053905" y="164153"/>
                </a:cubicBezTo>
                <a:cubicBezTo>
                  <a:pt x="1063663" y="146265"/>
                  <a:pt x="1073972" y="132261"/>
                  <a:pt x="1084830" y="122142"/>
                </a:cubicBezTo>
                <a:cubicBezTo>
                  <a:pt x="1095688" y="112023"/>
                  <a:pt x="1108122" y="106963"/>
                  <a:pt x="1122131" y="106963"/>
                </a:cubicBezTo>
                <a:close/>
                <a:moveTo>
                  <a:pt x="421428" y="43055"/>
                </a:moveTo>
                <a:cubicBezTo>
                  <a:pt x="445302" y="43055"/>
                  <a:pt x="464480" y="44838"/>
                  <a:pt x="478960" y="48402"/>
                </a:cubicBezTo>
                <a:cubicBezTo>
                  <a:pt x="493440" y="51967"/>
                  <a:pt x="503640" y="56143"/>
                  <a:pt x="509558" y="60929"/>
                </a:cubicBezTo>
                <a:cubicBezTo>
                  <a:pt x="515477" y="65715"/>
                  <a:pt x="518436" y="72577"/>
                  <a:pt x="518436" y="81514"/>
                </a:cubicBezTo>
                <a:cubicBezTo>
                  <a:pt x="518436" y="95894"/>
                  <a:pt x="516302" y="108235"/>
                  <a:pt x="512034" y="118536"/>
                </a:cubicBezTo>
                <a:cubicBezTo>
                  <a:pt x="507765" y="128838"/>
                  <a:pt x="502661" y="135797"/>
                  <a:pt x="496721" y="139416"/>
                </a:cubicBezTo>
                <a:cubicBezTo>
                  <a:pt x="490781" y="143034"/>
                  <a:pt x="480046" y="147751"/>
                  <a:pt x="464515" y="153566"/>
                </a:cubicBezTo>
                <a:cubicBezTo>
                  <a:pt x="451735" y="157830"/>
                  <a:pt x="442232" y="161465"/>
                  <a:pt x="436006" y="164469"/>
                </a:cubicBezTo>
                <a:cubicBezTo>
                  <a:pt x="429781" y="167473"/>
                  <a:pt x="419406" y="173597"/>
                  <a:pt x="404883" y="182841"/>
                </a:cubicBezTo>
                <a:cubicBezTo>
                  <a:pt x="398060" y="187227"/>
                  <a:pt x="392753" y="190049"/>
                  <a:pt x="388960" y="191306"/>
                </a:cubicBezTo>
                <a:cubicBezTo>
                  <a:pt x="381366" y="191306"/>
                  <a:pt x="377569" y="188124"/>
                  <a:pt x="377569" y="181758"/>
                </a:cubicBezTo>
                <a:cubicBezTo>
                  <a:pt x="377569" y="176143"/>
                  <a:pt x="381594" y="169437"/>
                  <a:pt x="389645" y="161640"/>
                </a:cubicBezTo>
                <a:cubicBezTo>
                  <a:pt x="397697" y="153842"/>
                  <a:pt x="407298" y="146958"/>
                  <a:pt x="418449" y="140986"/>
                </a:cubicBezTo>
                <a:lnTo>
                  <a:pt x="436098" y="131974"/>
                </a:lnTo>
                <a:cubicBezTo>
                  <a:pt x="436098" y="134303"/>
                  <a:pt x="430086" y="135467"/>
                  <a:pt x="418063" y="135467"/>
                </a:cubicBezTo>
                <a:cubicBezTo>
                  <a:pt x="359327" y="135467"/>
                  <a:pt x="309344" y="142982"/>
                  <a:pt x="268114" y="158013"/>
                </a:cubicBezTo>
                <a:cubicBezTo>
                  <a:pt x="226884" y="173043"/>
                  <a:pt x="206269" y="188359"/>
                  <a:pt x="206269" y="203961"/>
                </a:cubicBezTo>
                <a:cubicBezTo>
                  <a:pt x="206269" y="206433"/>
                  <a:pt x="207074" y="208767"/>
                  <a:pt x="208685" y="210964"/>
                </a:cubicBezTo>
                <a:cubicBezTo>
                  <a:pt x="210296" y="213161"/>
                  <a:pt x="213280" y="214884"/>
                  <a:pt x="217638" y="216134"/>
                </a:cubicBezTo>
                <a:lnTo>
                  <a:pt x="292229" y="238112"/>
                </a:lnTo>
                <a:cubicBezTo>
                  <a:pt x="315425" y="244741"/>
                  <a:pt x="337360" y="252880"/>
                  <a:pt x="358034" y="262527"/>
                </a:cubicBezTo>
                <a:cubicBezTo>
                  <a:pt x="378708" y="272175"/>
                  <a:pt x="395146" y="281928"/>
                  <a:pt x="407348" y="291786"/>
                </a:cubicBezTo>
                <a:cubicBezTo>
                  <a:pt x="419549" y="301645"/>
                  <a:pt x="428332" y="311569"/>
                  <a:pt x="433697" y="321560"/>
                </a:cubicBezTo>
                <a:cubicBezTo>
                  <a:pt x="439062" y="331550"/>
                  <a:pt x="441744" y="342136"/>
                  <a:pt x="441744" y="353316"/>
                </a:cubicBezTo>
                <a:cubicBezTo>
                  <a:pt x="441744" y="374025"/>
                  <a:pt x="433539" y="395794"/>
                  <a:pt x="417126" y="418622"/>
                </a:cubicBezTo>
                <a:cubicBezTo>
                  <a:pt x="400713" y="441450"/>
                  <a:pt x="361227" y="460276"/>
                  <a:pt x="322646" y="471107"/>
                </a:cubicBezTo>
                <a:cubicBezTo>
                  <a:pt x="284065" y="481938"/>
                  <a:pt x="222659" y="485186"/>
                  <a:pt x="185640" y="483609"/>
                </a:cubicBezTo>
                <a:cubicBezTo>
                  <a:pt x="148621" y="482032"/>
                  <a:pt x="156134" y="478691"/>
                  <a:pt x="100532" y="461647"/>
                </a:cubicBezTo>
                <a:cubicBezTo>
                  <a:pt x="44930" y="444603"/>
                  <a:pt x="-9154" y="404497"/>
                  <a:pt x="1307" y="392831"/>
                </a:cubicBezTo>
                <a:cubicBezTo>
                  <a:pt x="11768" y="381165"/>
                  <a:pt x="117132" y="392291"/>
                  <a:pt x="163297" y="391649"/>
                </a:cubicBezTo>
                <a:cubicBezTo>
                  <a:pt x="209462" y="391007"/>
                  <a:pt x="248832" y="392034"/>
                  <a:pt x="278299" y="388977"/>
                </a:cubicBezTo>
                <a:cubicBezTo>
                  <a:pt x="307766" y="385920"/>
                  <a:pt x="322489" y="380696"/>
                  <a:pt x="340101" y="373306"/>
                </a:cubicBezTo>
                <a:cubicBezTo>
                  <a:pt x="357715" y="365915"/>
                  <a:pt x="372893" y="357480"/>
                  <a:pt x="385638" y="348001"/>
                </a:cubicBezTo>
                <a:cubicBezTo>
                  <a:pt x="371079" y="323455"/>
                  <a:pt x="337307" y="306728"/>
                  <a:pt x="284321" y="297819"/>
                </a:cubicBezTo>
                <a:cubicBezTo>
                  <a:pt x="255146" y="292676"/>
                  <a:pt x="227414" y="284684"/>
                  <a:pt x="201125" y="273843"/>
                </a:cubicBezTo>
                <a:cubicBezTo>
                  <a:pt x="174836" y="263003"/>
                  <a:pt x="158315" y="253683"/>
                  <a:pt x="151560" y="245886"/>
                </a:cubicBezTo>
                <a:cubicBezTo>
                  <a:pt x="144806" y="238089"/>
                  <a:pt x="141428" y="229722"/>
                  <a:pt x="141428" y="220785"/>
                </a:cubicBezTo>
                <a:cubicBezTo>
                  <a:pt x="141428" y="187052"/>
                  <a:pt x="149633" y="156471"/>
                  <a:pt x="166042" y="129043"/>
                </a:cubicBezTo>
                <a:cubicBezTo>
                  <a:pt x="182452" y="101614"/>
                  <a:pt x="215034" y="80426"/>
                  <a:pt x="263790" y="65478"/>
                </a:cubicBezTo>
                <a:cubicBezTo>
                  <a:pt x="312546" y="50530"/>
                  <a:pt x="365092" y="43055"/>
                  <a:pt x="421428" y="43055"/>
                </a:cubicBezTo>
                <a:close/>
                <a:moveTo>
                  <a:pt x="3197376" y="24217"/>
                </a:moveTo>
                <a:cubicBezTo>
                  <a:pt x="3212264" y="24217"/>
                  <a:pt x="3219707" y="30982"/>
                  <a:pt x="3219707" y="44513"/>
                </a:cubicBezTo>
                <a:cubicBezTo>
                  <a:pt x="3219707" y="62758"/>
                  <a:pt x="3143909" y="161359"/>
                  <a:pt x="2992311" y="340318"/>
                </a:cubicBezTo>
                <a:lnTo>
                  <a:pt x="2992311" y="359241"/>
                </a:lnTo>
                <a:cubicBezTo>
                  <a:pt x="3035595" y="306242"/>
                  <a:pt x="3072411" y="266869"/>
                  <a:pt x="3102757" y="241123"/>
                </a:cubicBezTo>
                <a:cubicBezTo>
                  <a:pt x="3133104" y="215377"/>
                  <a:pt x="3157468" y="202504"/>
                  <a:pt x="3175848" y="202504"/>
                </a:cubicBezTo>
                <a:cubicBezTo>
                  <a:pt x="3184935" y="202504"/>
                  <a:pt x="3191938" y="207012"/>
                  <a:pt x="3196856" y="216027"/>
                </a:cubicBezTo>
                <a:cubicBezTo>
                  <a:pt x="3201775" y="225042"/>
                  <a:pt x="3204234" y="235822"/>
                  <a:pt x="3204234" y="248367"/>
                </a:cubicBezTo>
                <a:cubicBezTo>
                  <a:pt x="3204234" y="272734"/>
                  <a:pt x="3193890" y="294673"/>
                  <a:pt x="3173202" y="314182"/>
                </a:cubicBezTo>
                <a:cubicBezTo>
                  <a:pt x="3152513" y="333692"/>
                  <a:pt x="3125406" y="353344"/>
                  <a:pt x="3091881" y="373139"/>
                </a:cubicBezTo>
                <a:cubicBezTo>
                  <a:pt x="3101968" y="386305"/>
                  <a:pt x="3110328" y="390253"/>
                  <a:pt x="3121359" y="392888"/>
                </a:cubicBezTo>
                <a:cubicBezTo>
                  <a:pt x="3132390" y="395523"/>
                  <a:pt x="3148331" y="388461"/>
                  <a:pt x="3158068" y="388949"/>
                </a:cubicBezTo>
                <a:cubicBezTo>
                  <a:pt x="3167805" y="389437"/>
                  <a:pt x="3181697" y="388223"/>
                  <a:pt x="3179779" y="395819"/>
                </a:cubicBezTo>
                <a:cubicBezTo>
                  <a:pt x="3177861" y="403415"/>
                  <a:pt x="3159776" y="424318"/>
                  <a:pt x="3146562" y="434524"/>
                </a:cubicBezTo>
                <a:cubicBezTo>
                  <a:pt x="3133348" y="444730"/>
                  <a:pt x="3113369" y="457054"/>
                  <a:pt x="3100496" y="457054"/>
                </a:cubicBezTo>
                <a:cubicBezTo>
                  <a:pt x="3082065" y="457054"/>
                  <a:pt x="3067043" y="449431"/>
                  <a:pt x="3055431" y="434186"/>
                </a:cubicBezTo>
                <a:cubicBezTo>
                  <a:pt x="3043819" y="418942"/>
                  <a:pt x="3033188" y="398982"/>
                  <a:pt x="3023537" y="374307"/>
                </a:cubicBezTo>
                <a:cubicBezTo>
                  <a:pt x="3012928" y="391310"/>
                  <a:pt x="3002509" y="406997"/>
                  <a:pt x="2992279" y="421371"/>
                </a:cubicBezTo>
                <a:cubicBezTo>
                  <a:pt x="2982049" y="435744"/>
                  <a:pt x="2973495" y="442930"/>
                  <a:pt x="2966615" y="442930"/>
                </a:cubicBezTo>
                <a:cubicBezTo>
                  <a:pt x="2954779" y="442930"/>
                  <a:pt x="2947383" y="433318"/>
                  <a:pt x="2944424" y="414095"/>
                </a:cubicBezTo>
                <a:cubicBezTo>
                  <a:pt x="2944225" y="411085"/>
                  <a:pt x="2944027" y="408074"/>
                  <a:pt x="2943828" y="405064"/>
                </a:cubicBezTo>
                <a:lnTo>
                  <a:pt x="2942730" y="406170"/>
                </a:lnTo>
                <a:cubicBezTo>
                  <a:pt x="2905336" y="442336"/>
                  <a:pt x="2876806" y="460418"/>
                  <a:pt x="2857137" y="460418"/>
                </a:cubicBezTo>
                <a:cubicBezTo>
                  <a:pt x="2844900" y="460418"/>
                  <a:pt x="2836772" y="456545"/>
                  <a:pt x="2832754" y="448797"/>
                </a:cubicBezTo>
                <a:cubicBezTo>
                  <a:pt x="2828735" y="441050"/>
                  <a:pt x="2826726" y="430750"/>
                  <a:pt x="2826726" y="417899"/>
                </a:cubicBezTo>
                <a:cubicBezTo>
                  <a:pt x="2826726" y="401011"/>
                  <a:pt x="2833005" y="379079"/>
                  <a:pt x="2845564" y="352105"/>
                </a:cubicBezTo>
                <a:cubicBezTo>
                  <a:pt x="2818468" y="389724"/>
                  <a:pt x="2797374" y="415498"/>
                  <a:pt x="2782283" y="429429"/>
                </a:cubicBezTo>
                <a:cubicBezTo>
                  <a:pt x="2767192" y="443359"/>
                  <a:pt x="2754692" y="450324"/>
                  <a:pt x="2744783" y="450324"/>
                </a:cubicBezTo>
                <a:cubicBezTo>
                  <a:pt x="2731697" y="450324"/>
                  <a:pt x="2719207" y="439528"/>
                  <a:pt x="2707317" y="417936"/>
                </a:cubicBezTo>
                <a:cubicBezTo>
                  <a:pt x="2695426" y="396344"/>
                  <a:pt x="2689480" y="376822"/>
                  <a:pt x="2689480" y="359370"/>
                </a:cubicBezTo>
                <a:cubicBezTo>
                  <a:pt x="2689480" y="341611"/>
                  <a:pt x="2694883" y="324514"/>
                  <a:pt x="2705688" y="308080"/>
                </a:cubicBezTo>
                <a:cubicBezTo>
                  <a:pt x="2716493" y="291645"/>
                  <a:pt x="2737810" y="271866"/>
                  <a:pt x="2769638" y="248742"/>
                </a:cubicBezTo>
                <a:cubicBezTo>
                  <a:pt x="2801468" y="225618"/>
                  <a:pt x="2828578" y="209439"/>
                  <a:pt x="2850970" y="200205"/>
                </a:cubicBezTo>
                <a:cubicBezTo>
                  <a:pt x="2873362" y="190972"/>
                  <a:pt x="2892684" y="186355"/>
                  <a:pt x="2908936" y="186355"/>
                </a:cubicBezTo>
                <a:cubicBezTo>
                  <a:pt x="2916702" y="186355"/>
                  <a:pt x="2923823" y="190810"/>
                  <a:pt x="2930298" y="199718"/>
                </a:cubicBezTo>
                <a:cubicBezTo>
                  <a:pt x="2936774" y="208626"/>
                  <a:pt x="2940012" y="216545"/>
                  <a:pt x="2940012" y="223474"/>
                </a:cubicBezTo>
                <a:cubicBezTo>
                  <a:pt x="2940012" y="232747"/>
                  <a:pt x="2933286" y="239123"/>
                  <a:pt x="2919834" y="242602"/>
                </a:cubicBezTo>
                <a:cubicBezTo>
                  <a:pt x="2928807" y="256461"/>
                  <a:pt x="2933293" y="266905"/>
                  <a:pt x="2933293" y="273934"/>
                </a:cubicBezTo>
                <a:cubicBezTo>
                  <a:pt x="2933293" y="280864"/>
                  <a:pt x="2927446" y="292122"/>
                  <a:pt x="2915752" y="307710"/>
                </a:cubicBezTo>
                <a:cubicBezTo>
                  <a:pt x="2903271" y="324205"/>
                  <a:pt x="2895674" y="335070"/>
                  <a:pt x="2892959" y="340307"/>
                </a:cubicBezTo>
                <a:cubicBezTo>
                  <a:pt x="2890245" y="345543"/>
                  <a:pt x="2888887" y="352123"/>
                  <a:pt x="2888887" y="360045"/>
                </a:cubicBezTo>
                <a:cubicBezTo>
                  <a:pt x="2888887" y="372525"/>
                  <a:pt x="2893106" y="378765"/>
                  <a:pt x="2901543" y="378765"/>
                </a:cubicBezTo>
                <a:cubicBezTo>
                  <a:pt x="2909140" y="378765"/>
                  <a:pt x="2919733" y="375064"/>
                  <a:pt x="2933323" y="367661"/>
                </a:cubicBezTo>
                <a:lnTo>
                  <a:pt x="2950698" y="357004"/>
                </a:lnTo>
                <a:lnTo>
                  <a:pt x="2965844" y="289295"/>
                </a:lnTo>
                <a:cubicBezTo>
                  <a:pt x="2981110" y="256030"/>
                  <a:pt x="3008174" y="214772"/>
                  <a:pt x="3047036" y="165519"/>
                </a:cubicBezTo>
                <a:cubicBezTo>
                  <a:pt x="3085898" y="116266"/>
                  <a:pt x="3117028" y="80403"/>
                  <a:pt x="3140428" y="57929"/>
                </a:cubicBezTo>
                <a:cubicBezTo>
                  <a:pt x="3163827" y="35454"/>
                  <a:pt x="3182810" y="24217"/>
                  <a:pt x="3197376" y="24217"/>
                </a:cubicBezTo>
                <a:close/>
                <a:moveTo>
                  <a:pt x="2169959" y="0"/>
                </a:moveTo>
                <a:cubicBezTo>
                  <a:pt x="2213708" y="0"/>
                  <a:pt x="2246419" y="8067"/>
                  <a:pt x="2268093" y="24201"/>
                </a:cubicBezTo>
                <a:cubicBezTo>
                  <a:pt x="2289768" y="40335"/>
                  <a:pt x="2300604" y="60340"/>
                  <a:pt x="2300604" y="84214"/>
                </a:cubicBezTo>
                <a:cubicBezTo>
                  <a:pt x="2300604" y="116718"/>
                  <a:pt x="2280782" y="145913"/>
                  <a:pt x="2241138" y="171798"/>
                </a:cubicBezTo>
                <a:cubicBezTo>
                  <a:pt x="2201494" y="197684"/>
                  <a:pt x="2136291" y="216634"/>
                  <a:pt x="2045530" y="228650"/>
                </a:cubicBezTo>
                <a:lnTo>
                  <a:pt x="2032167" y="236987"/>
                </a:lnTo>
                <a:cubicBezTo>
                  <a:pt x="2090796" y="243309"/>
                  <a:pt x="2135616" y="253807"/>
                  <a:pt x="2166627" y="268480"/>
                </a:cubicBezTo>
                <a:cubicBezTo>
                  <a:pt x="2197638" y="283153"/>
                  <a:pt x="2213143" y="303809"/>
                  <a:pt x="2213143" y="330448"/>
                </a:cubicBezTo>
                <a:cubicBezTo>
                  <a:pt x="2213143" y="350958"/>
                  <a:pt x="2201597" y="371343"/>
                  <a:pt x="2178505" y="391602"/>
                </a:cubicBezTo>
                <a:cubicBezTo>
                  <a:pt x="2155413" y="411862"/>
                  <a:pt x="2125924" y="428621"/>
                  <a:pt x="2090037" y="441880"/>
                </a:cubicBezTo>
                <a:cubicBezTo>
                  <a:pt x="2054151" y="455139"/>
                  <a:pt x="2020913" y="461768"/>
                  <a:pt x="1990323" y="461768"/>
                </a:cubicBezTo>
                <a:cubicBezTo>
                  <a:pt x="1954733" y="461768"/>
                  <a:pt x="1927088" y="454959"/>
                  <a:pt x="1907389" y="441339"/>
                </a:cubicBezTo>
                <a:cubicBezTo>
                  <a:pt x="1887690" y="427720"/>
                  <a:pt x="1877841" y="409369"/>
                  <a:pt x="1877841" y="386288"/>
                </a:cubicBezTo>
                <a:cubicBezTo>
                  <a:pt x="1877841" y="369135"/>
                  <a:pt x="1883954" y="349951"/>
                  <a:pt x="1896181" y="328734"/>
                </a:cubicBezTo>
                <a:cubicBezTo>
                  <a:pt x="1908407" y="307517"/>
                  <a:pt x="1925618" y="286029"/>
                  <a:pt x="1947814" y="264269"/>
                </a:cubicBezTo>
                <a:cubicBezTo>
                  <a:pt x="1915067" y="263497"/>
                  <a:pt x="1898693" y="252814"/>
                  <a:pt x="1898693" y="232218"/>
                </a:cubicBezTo>
                <a:cubicBezTo>
                  <a:pt x="1898693" y="220924"/>
                  <a:pt x="1903560" y="213520"/>
                  <a:pt x="1913294" y="210005"/>
                </a:cubicBezTo>
                <a:cubicBezTo>
                  <a:pt x="1923027" y="206490"/>
                  <a:pt x="1951218" y="202118"/>
                  <a:pt x="1997866" y="196889"/>
                </a:cubicBezTo>
                <a:cubicBezTo>
                  <a:pt x="2046537" y="135596"/>
                  <a:pt x="2090668" y="104949"/>
                  <a:pt x="2130258" y="104949"/>
                </a:cubicBezTo>
                <a:cubicBezTo>
                  <a:pt x="2137973" y="104949"/>
                  <a:pt x="2141831" y="107678"/>
                  <a:pt x="2141831" y="113136"/>
                </a:cubicBezTo>
                <a:cubicBezTo>
                  <a:pt x="2141831" y="116257"/>
                  <a:pt x="2134737" y="125866"/>
                  <a:pt x="2120550" y="141961"/>
                </a:cubicBezTo>
                <a:lnTo>
                  <a:pt x="2071858" y="187684"/>
                </a:lnTo>
                <a:cubicBezTo>
                  <a:pt x="2183365" y="173897"/>
                  <a:pt x="2239118" y="149944"/>
                  <a:pt x="2239118" y="115825"/>
                </a:cubicBezTo>
                <a:cubicBezTo>
                  <a:pt x="2239118" y="93487"/>
                  <a:pt x="2213372" y="82317"/>
                  <a:pt x="2161880" y="82317"/>
                </a:cubicBezTo>
                <a:cubicBezTo>
                  <a:pt x="2126147" y="82317"/>
                  <a:pt x="2088532" y="87441"/>
                  <a:pt x="2049034" y="97689"/>
                </a:cubicBezTo>
                <a:lnTo>
                  <a:pt x="2004598" y="109574"/>
                </a:lnTo>
                <a:lnTo>
                  <a:pt x="1991943" y="113771"/>
                </a:lnTo>
                <a:lnTo>
                  <a:pt x="2002282" y="118871"/>
                </a:lnTo>
                <a:cubicBezTo>
                  <a:pt x="2004710" y="121170"/>
                  <a:pt x="2005925" y="123969"/>
                  <a:pt x="2005925" y="127270"/>
                </a:cubicBezTo>
                <a:cubicBezTo>
                  <a:pt x="2005925" y="133820"/>
                  <a:pt x="1988616" y="142432"/>
                  <a:pt x="1953997" y="153105"/>
                </a:cubicBezTo>
                <a:cubicBezTo>
                  <a:pt x="1919378" y="163778"/>
                  <a:pt x="1895832" y="169114"/>
                  <a:pt x="1883359" y="169114"/>
                </a:cubicBezTo>
                <a:cubicBezTo>
                  <a:pt x="1870708" y="169114"/>
                  <a:pt x="1864382" y="162788"/>
                  <a:pt x="1864382" y="150137"/>
                </a:cubicBezTo>
                <a:cubicBezTo>
                  <a:pt x="1864382" y="141871"/>
                  <a:pt x="1869606" y="129384"/>
                  <a:pt x="1880054" y="112675"/>
                </a:cubicBezTo>
                <a:cubicBezTo>
                  <a:pt x="1890501" y="95966"/>
                  <a:pt x="1901344" y="81405"/>
                  <a:pt x="1912581" y="68993"/>
                </a:cubicBezTo>
                <a:cubicBezTo>
                  <a:pt x="1923818" y="56580"/>
                  <a:pt x="1933091" y="48792"/>
                  <a:pt x="1940399" y="45627"/>
                </a:cubicBezTo>
                <a:cubicBezTo>
                  <a:pt x="1947707" y="42462"/>
                  <a:pt x="1967558" y="36431"/>
                  <a:pt x="1999950" y="27534"/>
                </a:cubicBezTo>
                <a:cubicBezTo>
                  <a:pt x="2032344" y="18636"/>
                  <a:pt x="2062961" y="11823"/>
                  <a:pt x="2091800" y="7094"/>
                </a:cubicBezTo>
                <a:cubicBezTo>
                  <a:pt x="2120639" y="2365"/>
                  <a:pt x="2146692" y="0"/>
                  <a:pt x="216995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b="1" dirty="0">
              <a:solidFill>
                <a:schemeClr val="accent2"/>
              </a:solidFill>
              <a:latin typeface="STXingkai" panose="02010800040101010101" pitchFamily="2" charset="-122"/>
              <a:cs typeface="Arial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AA68B72-1094-4144-9006-189612CA7367}"/>
              </a:ext>
            </a:extLst>
          </p:cNvPr>
          <p:cNvSpPr/>
          <p:nvPr/>
        </p:nvSpPr>
        <p:spPr>
          <a:xfrm>
            <a:off x="10497284" y="2074179"/>
            <a:ext cx="1711808" cy="2235369"/>
          </a:xfrm>
          <a:custGeom>
            <a:avLst/>
            <a:gdLst>
              <a:gd name="connsiteX0" fmla="*/ 1090520 w 1711808"/>
              <a:gd name="connsiteY0" fmla="*/ 0 h 2235369"/>
              <a:gd name="connsiteX1" fmla="*/ 1126739 w 1711808"/>
              <a:gd name="connsiteY1" fmla="*/ 33858 h 2235369"/>
              <a:gd name="connsiteX2" fmla="*/ 1222800 w 1711808"/>
              <a:gd name="connsiteY2" fmla="*/ 1219650 h 2235369"/>
              <a:gd name="connsiteX3" fmla="*/ 1301537 w 1711808"/>
              <a:gd name="connsiteY3" fmla="*/ 866117 h 2235369"/>
              <a:gd name="connsiteX4" fmla="*/ 1336969 w 1711808"/>
              <a:gd name="connsiteY4" fmla="*/ 837771 h 2235369"/>
              <a:gd name="connsiteX5" fmla="*/ 1372401 w 1711808"/>
              <a:gd name="connsiteY5" fmla="*/ 866117 h 2235369"/>
              <a:gd name="connsiteX6" fmla="*/ 1484209 w 1711808"/>
              <a:gd name="connsiteY6" fmla="*/ 1344843 h 2235369"/>
              <a:gd name="connsiteX7" fmla="*/ 1711808 w 1711808"/>
              <a:gd name="connsiteY7" fmla="*/ 1344843 h 2235369"/>
              <a:gd name="connsiteX8" fmla="*/ 1711808 w 1711808"/>
              <a:gd name="connsiteY8" fmla="*/ 1415707 h 2235369"/>
              <a:gd name="connsiteX9" fmla="*/ 1474761 w 1711808"/>
              <a:gd name="connsiteY9" fmla="*/ 1415707 h 2235369"/>
              <a:gd name="connsiteX10" fmla="*/ 1418856 w 1711808"/>
              <a:gd name="connsiteY10" fmla="*/ 1371614 h 2235369"/>
              <a:gd name="connsiteX11" fmla="*/ 1340906 w 1711808"/>
              <a:gd name="connsiteY11" fmla="*/ 1036978 h 2235369"/>
              <a:gd name="connsiteX12" fmla="*/ 1274766 w 1711808"/>
              <a:gd name="connsiteY12" fmla="*/ 1335395 h 2235369"/>
              <a:gd name="connsiteX13" fmla="*/ 1205477 w 1711808"/>
              <a:gd name="connsiteY13" fmla="*/ 1379488 h 2235369"/>
              <a:gd name="connsiteX14" fmla="*/ 1160596 w 1711808"/>
              <a:gd name="connsiteY14" fmla="*/ 1326734 h 2235369"/>
              <a:gd name="connsiteX15" fmla="*/ 1096819 w 1711808"/>
              <a:gd name="connsiteY15" fmla="*/ 444082 h 2235369"/>
              <a:gd name="connsiteX16" fmla="*/ 975563 w 1711808"/>
              <a:gd name="connsiteY16" fmla="*/ 2176315 h 2235369"/>
              <a:gd name="connsiteX17" fmla="*/ 954303 w 1711808"/>
              <a:gd name="connsiteY17" fmla="*/ 2219621 h 2235369"/>
              <a:gd name="connsiteX18" fmla="*/ 913359 w 1711808"/>
              <a:gd name="connsiteY18" fmla="*/ 2235369 h 2235369"/>
              <a:gd name="connsiteX19" fmla="*/ 909423 w 1711808"/>
              <a:gd name="connsiteY19" fmla="*/ 2235369 h 2235369"/>
              <a:gd name="connsiteX20" fmla="*/ 850369 w 1711808"/>
              <a:gd name="connsiteY20" fmla="*/ 2178678 h 2235369"/>
              <a:gd name="connsiteX21" fmla="*/ 762970 w 1711808"/>
              <a:gd name="connsiteY21" fmla="*/ 1273979 h 2235369"/>
              <a:gd name="connsiteX22" fmla="*/ 725963 w 1711808"/>
              <a:gd name="connsiteY22" fmla="*/ 1373977 h 2235369"/>
              <a:gd name="connsiteX23" fmla="*/ 666122 w 1711808"/>
              <a:gd name="connsiteY23" fmla="*/ 1415707 h 2235369"/>
              <a:gd name="connsiteX24" fmla="*/ 37007 w 1711808"/>
              <a:gd name="connsiteY24" fmla="*/ 1416495 h 2235369"/>
              <a:gd name="connsiteX25" fmla="*/ 0 w 1711808"/>
              <a:gd name="connsiteY25" fmla="*/ 1379488 h 2235369"/>
              <a:gd name="connsiteX26" fmla="*/ 37007 w 1711808"/>
              <a:gd name="connsiteY26" fmla="*/ 1342481 h 2235369"/>
              <a:gd name="connsiteX27" fmla="*/ 659036 w 1711808"/>
              <a:gd name="connsiteY27" fmla="*/ 1342481 h 2235369"/>
              <a:gd name="connsiteX28" fmla="*/ 750372 w 1711808"/>
              <a:gd name="connsiteY28" fmla="*/ 1094457 h 2235369"/>
              <a:gd name="connsiteX29" fmla="*/ 788953 w 1711808"/>
              <a:gd name="connsiteY29" fmla="*/ 1070048 h 2235369"/>
              <a:gd name="connsiteX30" fmla="*/ 820449 w 1711808"/>
              <a:gd name="connsiteY30" fmla="*/ 1103905 h 2235369"/>
              <a:gd name="connsiteX31" fmla="*/ 910998 w 1711808"/>
              <a:gd name="connsiteY31" fmla="*/ 2032225 h 2235369"/>
              <a:gd name="connsiteX32" fmla="*/ 1053513 w 1711808"/>
              <a:gd name="connsiteY32" fmla="*/ 34645 h 2235369"/>
              <a:gd name="connsiteX33" fmla="*/ 1090520 w 1711808"/>
              <a:gd name="connsiteY33" fmla="*/ 0 h 223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11808" h="2235369">
                <a:moveTo>
                  <a:pt x="1090520" y="0"/>
                </a:moveTo>
                <a:cubicBezTo>
                  <a:pt x="1109417" y="0"/>
                  <a:pt x="1125952" y="14961"/>
                  <a:pt x="1126739" y="33858"/>
                </a:cubicBezTo>
                <a:lnTo>
                  <a:pt x="1222800" y="1219650"/>
                </a:lnTo>
                <a:lnTo>
                  <a:pt x="1301537" y="866117"/>
                </a:lnTo>
                <a:cubicBezTo>
                  <a:pt x="1305474" y="849582"/>
                  <a:pt x="1320434" y="837771"/>
                  <a:pt x="1336969" y="837771"/>
                </a:cubicBezTo>
                <a:cubicBezTo>
                  <a:pt x="1353504" y="837771"/>
                  <a:pt x="1368464" y="849582"/>
                  <a:pt x="1372401" y="866117"/>
                </a:cubicBezTo>
                <a:lnTo>
                  <a:pt x="1484209" y="1344843"/>
                </a:lnTo>
                <a:lnTo>
                  <a:pt x="1711808" y="1344843"/>
                </a:lnTo>
                <a:lnTo>
                  <a:pt x="1711808" y="1415707"/>
                </a:lnTo>
                <a:lnTo>
                  <a:pt x="1474761" y="1415707"/>
                </a:lnTo>
                <a:cubicBezTo>
                  <a:pt x="1447990" y="1415707"/>
                  <a:pt x="1425155" y="1397598"/>
                  <a:pt x="1418856" y="1371614"/>
                </a:cubicBezTo>
                <a:lnTo>
                  <a:pt x="1340906" y="1036978"/>
                </a:lnTo>
                <a:lnTo>
                  <a:pt x="1274766" y="1335395"/>
                </a:lnTo>
                <a:cubicBezTo>
                  <a:pt x="1267680" y="1366890"/>
                  <a:pt x="1236972" y="1386575"/>
                  <a:pt x="1205477" y="1379488"/>
                </a:cubicBezTo>
                <a:cubicBezTo>
                  <a:pt x="1180281" y="1373977"/>
                  <a:pt x="1162959" y="1351930"/>
                  <a:pt x="1160596" y="1326734"/>
                </a:cubicBezTo>
                <a:lnTo>
                  <a:pt x="1096819" y="444082"/>
                </a:lnTo>
                <a:lnTo>
                  <a:pt x="975563" y="2176315"/>
                </a:lnTo>
                <a:cubicBezTo>
                  <a:pt x="973988" y="2193637"/>
                  <a:pt x="966901" y="2207810"/>
                  <a:pt x="954303" y="2219621"/>
                </a:cubicBezTo>
                <a:cubicBezTo>
                  <a:pt x="942493" y="2229857"/>
                  <a:pt x="928320" y="2235369"/>
                  <a:pt x="913359" y="2235369"/>
                </a:cubicBezTo>
                <a:cubicBezTo>
                  <a:pt x="912572" y="2235369"/>
                  <a:pt x="910210" y="2235369"/>
                  <a:pt x="909423" y="2235369"/>
                </a:cubicBezTo>
                <a:cubicBezTo>
                  <a:pt x="878715" y="2233006"/>
                  <a:pt x="853518" y="2209385"/>
                  <a:pt x="850369" y="2178678"/>
                </a:cubicBezTo>
                <a:lnTo>
                  <a:pt x="762970" y="1273979"/>
                </a:lnTo>
                <a:lnTo>
                  <a:pt x="725963" y="1373977"/>
                </a:lnTo>
                <a:cubicBezTo>
                  <a:pt x="716515" y="1399173"/>
                  <a:pt x="692106" y="1415707"/>
                  <a:pt x="666122" y="1415707"/>
                </a:cubicBezTo>
                <a:lnTo>
                  <a:pt x="37007" y="1416495"/>
                </a:lnTo>
                <a:cubicBezTo>
                  <a:pt x="16535" y="1416495"/>
                  <a:pt x="0" y="1399173"/>
                  <a:pt x="0" y="1379488"/>
                </a:cubicBezTo>
                <a:cubicBezTo>
                  <a:pt x="0" y="1359016"/>
                  <a:pt x="17322" y="1342481"/>
                  <a:pt x="37007" y="1342481"/>
                </a:cubicBezTo>
                <a:lnTo>
                  <a:pt x="659036" y="1342481"/>
                </a:lnTo>
                <a:lnTo>
                  <a:pt x="750372" y="1094457"/>
                </a:lnTo>
                <a:cubicBezTo>
                  <a:pt x="756671" y="1078709"/>
                  <a:pt x="772419" y="1067686"/>
                  <a:pt x="788953" y="1070048"/>
                </a:cubicBezTo>
                <a:cubicBezTo>
                  <a:pt x="805489" y="1072410"/>
                  <a:pt x="819662" y="1085796"/>
                  <a:pt x="820449" y="1103905"/>
                </a:cubicBezTo>
                <a:lnTo>
                  <a:pt x="910998" y="2032225"/>
                </a:lnTo>
                <a:lnTo>
                  <a:pt x="1053513" y="34645"/>
                </a:lnTo>
                <a:cubicBezTo>
                  <a:pt x="1055087" y="15748"/>
                  <a:pt x="1070835" y="0"/>
                  <a:pt x="109052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7636EC-E3C6-4752-B775-F817117E46A3}"/>
              </a:ext>
            </a:extLst>
          </p:cNvPr>
          <p:cNvGrpSpPr/>
          <p:nvPr/>
        </p:nvGrpSpPr>
        <p:grpSpPr>
          <a:xfrm>
            <a:off x="2985586" y="3251850"/>
            <a:ext cx="447048" cy="424626"/>
            <a:chOff x="2968494" y="3216687"/>
            <a:chExt cx="447048" cy="42462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85FD941-5397-4F02-BB88-A42A2D57A74C}"/>
                </a:ext>
              </a:extLst>
            </p:cNvPr>
            <p:cNvSpPr/>
            <p:nvPr/>
          </p:nvSpPr>
          <p:spPr>
            <a:xfrm>
              <a:off x="2968494" y="3216687"/>
              <a:ext cx="424626" cy="42462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7A30FC-31E9-4C80-840C-261BC33E1590}"/>
                </a:ext>
              </a:extLst>
            </p:cNvPr>
            <p:cNvSpPr/>
            <p:nvPr/>
          </p:nvSpPr>
          <p:spPr>
            <a:xfrm>
              <a:off x="3324102" y="3383253"/>
              <a:ext cx="91440" cy="74014"/>
            </a:xfrm>
            <a:custGeom>
              <a:avLst/>
              <a:gdLst>
                <a:gd name="connsiteX0" fmla="*/ 37007 w 548033"/>
                <a:gd name="connsiteY0" fmla="*/ 0 h 74014"/>
                <a:gd name="connsiteX1" fmla="*/ 548033 w 548033"/>
                <a:gd name="connsiteY1" fmla="*/ 0 h 74014"/>
                <a:gd name="connsiteX2" fmla="*/ 548033 w 548033"/>
                <a:gd name="connsiteY2" fmla="*/ 73374 h 74014"/>
                <a:gd name="connsiteX3" fmla="*/ 37007 w 548033"/>
                <a:gd name="connsiteY3" fmla="*/ 74014 h 74014"/>
                <a:gd name="connsiteX4" fmla="*/ 0 w 548033"/>
                <a:gd name="connsiteY4" fmla="*/ 37007 h 74014"/>
                <a:gd name="connsiteX5" fmla="*/ 37007 w 548033"/>
                <a:gd name="connsiteY5" fmla="*/ 0 h 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033" h="74014">
                  <a:moveTo>
                    <a:pt x="37007" y="0"/>
                  </a:moveTo>
                  <a:lnTo>
                    <a:pt x="548033" y="0"/>
                  </a:lnTo>
                  <a:lnTo>
                    <a:pt x="548033" y="73374"/>
                  </a:lnTo>
                  <a:lnTo>
                    <a:pt x="37007" y="74014"/>
                  </a:lnTo>
                  <a:cubicBezTo>
                    <a:pt x="16535" y="74014"/>
                    <a:pt x="0" y="56692"/>
                    <a:pt x="0" y="37007"/>
                  </a:cubicBezTo>
                  <a:cubicBezTo>
                    <a:pt x="0" y="16535"/>
                    <a:pt x="17322" y="0"/>
                    <a:pt x="3700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AA7B49-74D1-4C5F-976A-0F15392DBA5E}"/>
                </a:ext>
              </a:extLst>
            </p:cNvPr>
            <p:cNvSpPr/>
            <p:nvPr/>
          </p:nvSpPr>
          <p:spPr>
            <a:xfrm>
              <a:off x="3027869" y="3276062"/>
              <a:ext cx="305876" cy="3058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CDCF8A-AE60-4280-B511-75E0F7FEF13A}"/>
                </a:ext>
              </a:extLst>
            </p:cNvPr>
            <p:cNvSpPr/>
            <p:nvPr/>
          </p:nvSpPr>
          <p:spPr>
            <a:xfrm>
              <a:off x="3058443" y="3306636"/>
              <a:ext cx="244728" cy="24472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4B0319-8F21-451E-9F78-64C6BC44BF3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67091" y="3415284"/>
              <a:ext cx="27432" cy="274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9455186-14C3-46D2-801F-F19CA98007B8}"/>
              </a:ext>
            </a:extLst>
          </p:cNvPr>
          <p:cNvGrpSpPr/>
          <p:nvPr/>
        </p:nvGrpSpPr>
        <p:grpSpPr>
          <a:xfrm>
            <a:off x="7339878" y="322825"/>
            <a:ext cx="4533177" cy="5545063"/>
            <a:chOff x="6446339" y="1280897"/>
            <a:chExt cx="4320717" cy="528517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AA5464-A755-438B-8377-A9F79F105E70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8014FD-33C7-4730-8DB0-84ABDF6D8C3B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3D909DB-0D8D-4346-86AB-411C5985B569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0801835-F30D-429F-9F10-FA44D5F3D98E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E07581C-84C6-42E2-AC54-AF896D15D6BF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6F7E6AF-EAE3-43F7-8487-D55B7E79ACF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8F6FBE5-4E15-4027-A2D6-66B221100697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6F0567A-FE92-4143-9610-2CDEB9FC8404}"/>
              </a:ext>
            </a:extLst>
          </p:cNvPr>
          <p:cNvSpPr/>
          <p:nvPr/>
        </p:nvSpPr>
        <p:spPr>
          <a:xfrm>
            <a:off x="8558452" y="1635577"/>
            <a:ext cx="1531075" cy="2020062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tx1"/>
          </a:solidFill>
          <a:ln w="6414" cap="flat">
            <a:noFill/>
            <a:prstDash val="solid"/>
            <a:miter/>
          </a:ln>
          <a:scene3d>
            <a:camera prst="isometricOffAxis1Left">
              <a:rot lat="0" lon="1200000" rev="0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10D9DB-0D84-4D14-848A-4810D7927A2F}"/>
              </a:ext>
            </a:extLst>
          </p:cNvPr>
          <p:cNvGrpSpPr/>
          <p:nvPr/>
        </p:nvGrpSpPr>
        <p:grpSpPr>
          <a:xfrm flipH="1">
            <a:off x="6925161" y="3231171"/>
            <a:ext cx="2292741" cy="3307603"/>
            <a:chOff x="4319603" y="1262897"/>
            <a:chExt cx="3719773" cy="5366298"/>
          </a:xfrm>
        </p:grpSpPr>
        <p:sp>
          <p:nvSpPr>
            <p:cNvPr id="4" name="Graphic 193">
              <a:extLst>
                <a:ext uri="{FF2B5EF4-FFF2-40B4-BE49-F238E27FC236}">
                  <a16:creationId xmlns:a16="http://schemas.microsoft.com/office/drawing/2014/main" id="{FA722A94-CBB8-4CCA-B4A0-5B927106641B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C3F4788-0CC0-4BC7-BE3A-C4B337270033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16CDB4-F04A-4EA4-B53B-752548E644A3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44B2CE-71D7-497B-AD3B-10D2CBA563DD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9AF25B-E9F2-4D12-A01F-0DC710DCFB47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DB6BAD1-B4B3-44DA-9AA2-9705F6C62DCB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3287FD3-2995-43DC-B58B-E474A5266C63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B2C47DC-3019-4A50-8782-FF493E023C4E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1D1590-7028-43A9-A9AD-FCAE602D3DB8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3FBD92-568F-4D34-8DAD-CD3E186B6D3F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C615A2-33C5-465D-A15D-3660752E79FF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7B9F7C-FAD0-4931-B410-3AA4F3822CA1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F7938C-CD58-4894-B52A-F94C3C9F680A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B9D530-55A2-4D5E-93E9-84411464B045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15CF705-6421-464B-812D-7B2058398657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DE7019-0427-4752-8DA5-26D9A83AC11A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851158-F95A-4EC4-AAB8-702590C5162C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BE954C-AB78-4669-B8AD-7F74DEAA2488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4F7CD8-CEAF-4BE1-96C1-AE462D494ADE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Chord 87">
              <a:extLst>
                <a:ext uri="{FF2B5EF4-FFF2-40B4-BE49-F238E27FC236}">
                  <a16:creationId xmlns:a16="http://schemas.microsoft.com/office/drawing/2014/main" id="{1F6729F6-082F-4385-B12B-5B958B4E717F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D936E6-6483-40F7-87A4-B8E7EE528984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F359C94-AF5D-4599-8D3D-72EBAC576C83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7F64F4B-A38E-481F-9288-4C53650E5622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AE8E3A-E912-4998-85EB-548CCFCDCBE4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832E6B4-B3E4-4F46-B23D-333D06BDA5D8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50FDB52-C0F0-4EB1-A3F9-A258517BBE8B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24F27A-FAA4-46C6-AAFF-0C7527351376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090A642-3F92-4BB5-998E-1DD0B03126E7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6510822-D01A-49BF-B53C-5B0DA2140EF5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01EBA18-0CBA-418B-A293-037149688A1B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E13B6E-87CE-434D-9798-722C96DDBB2D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4023282-9A94-4F07-94A2-3B83D6363384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A48954D-8250-4F4E-9801-EE8A3476DCFD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23DDE50-8308-4BB3-BDCC-909C11051619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9B3D69E-C404-43B9-972F-88599C00DD1F}"/>
              </a:ext>
            </a:extLst>
          </p:cNvPr>
          <p:cNvSpPr txBox="1"/>
          <p:nvPr/>
        </p:nvSpPr>
        <p:spPr>
          <a:xfrm>
            <a:off x="733233" y="669125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 </a:t>
            </a:r>
            <a:r>
              <a:rPr lang="en-US" altLang="ko-KR" sz="4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6DBFCA-9AC5-4E0E-876C-EBE826DF29FC}"/>
              </a:ext>
            </a:extLst>
          </p:cNvPr>
          <p:cNvSpPr txBox="1"/>
          <p:nvPr/>
        </p:nvSpPr>
        <p:spPr>
          <a:xfrm>
            <a:off x="733233" y="1356338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FA3B61-F754-4EDF-A195-CB6EEF07B158}"/>
              </a:ext>
            </a:extLst>
          </p:cNvPr>
          <p:cNvSpPr txBox="1"/>
          <p:nvPr/>
        </p:nvSpPr>
        <p:spPr>
          <a:xfrm>
            <a:off x="733233" y="412799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cs typeface="Arial" pitchFamily="34" charset="0"/>
              </a:rPr>
              <a:t>L</a:t>
            </a:r>
            <a:r>
              <a:rPr lang="en-US" altLang="ko-KR" sz="1600" dirty="0">
                <a:cs typeface="Arial" pitchFamily="34" charset="0"/>
              </a:rPr>
              <a:t>OREM IPSUM DOLOR SIT AMET</a:t>
            </a:r>
            <a:endParaRPr lang="ko-KR" altLang="en-US" sz="1600" dirty="0">
              <a:cs typeface="Arial" pitchFamily="34" charset="0"/>
            </a:endParaRPr>
          </a:p>
        </p:txBody>
      </p:sp>
      <p:grpSp>
        <p:nvGrpSpPr>
          <p:cNvPr id="41" name="Graphic 2">
            <a:extLst>
              <a:ext uri="{FF2B5EF4-FFF2-40B4-BE49-F238E27FC236}">
                <a16:creationId xmlns:a16="http://schemas.microsoft.com/office/drawing/2014/main" id="{7DFC0D40-939C-4912-B89D-F41B4DA13D2B}"/>
              </a:ext>
            </a:extLst>
          </p:cNvPr>
          <p:cNvGrpSpPr/>
          <p:nvPr/>
        </p:nvGrpSpPr>
        <p:grpSpPr>
          <a:xfrm flipH="1">
            <a:off x="623616" y="4616516"/>
            <a:ext cx="5643422" cy="2056775"/>
            <a:chOff x="280987" y="1309687"/>
            <a:chExt cx="11630025" cy="4238625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E0DD89-544E-4D5B-9631-0DDC4CCA9806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2C2B401-3AF3-4A82-A56D-284E8E7240D6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A16B93C-A8A2-4E04-AC22-02E2A4DE6F10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DFDB155-B0B1-48F1-ADA7-6EE971E14084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96CF4C4-A71A-4EE4-96A6-880667E8AA3C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33CCA9D-4EDF-40B3-91E5-834F13FED30F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4747B165-D2D9-4F98-B6E8-3924630392C1}"/>
              </a:ext>
            </a:extLst>
          </p:cNvPr>
          <p:cNvSpPr/>
          <p:nvPr/>
        </p:nvSpPr>
        <p:spPr>
          <a:xfrm rot="21387757" flipH="1">
            <a:off x="6234390" y="5467993"/>
            <a:ext cx="5936589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7" name="Freeform 9">
            <a:extLst>
              <a:ext uri="{FF2B5EF4-FFF2-40B4-BE49-F238E27FC236}">
                <a16:creationId xmlns:a16="http://schemas.microsoft.com/office/drawing/2014/main" id="{50C94F13-7B16-4F89-8862-BB037160AF4A}"/>
              </a:ext>
            </a:extLst>
          </p:cNvPr>
          <p:cNvSpPr>
            <a:spLocks/>
          </p:cNvSpPr>
          <p:nvPr/>
        </p:nvSpPr>
        <p:spPr bwMode="auto">
          <a:xfrm>
            <a:off x="5843551" y="2273131"/>
            <a:ext cx="395632" cy="403210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" name="Freeform 9">
            <a:extLst>
              <a:ext uri="{FF2B5EF4-FFF2-40B4-BE49-F238E27FC236}">
                <a16:creationId xmlns:a16="http://schemas.microsoft.com/office/drawing/2014/main" id="{05404FF0-091C-4199-A36E-A2CFF50AFF49}"/>
              </a:ext>
            </a:extLst>
          </p:cNvPr>
          <p:cNvSpPr>
            <a:spLocks noEditPoints="1"/>
          </p:cNvSpPr>
          <p:nvPr/>
        </p:nvSpPr>
        <p:spPr bwMode="auto">
          <a:xfrm>
            <a:off x="5827263" y="3075830"/>
            <a:ext cx="428208" cy="3108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5309FABE-6E79-4C08-929B-EDBED9878E7F}"/>
              </a:ext>
            </a:extLst>
          </p:cNvPr>
          <p:cNvSpPr>
            <a:spLocks noEditPoints="1"/>
          </p:cNvSpPr>
          <p:nvPr/>
        </p:nvSpPr>
        <p:spPr bwMode="auto">
          <a:xfrm>
            <a:off x="5893915" y="3786153"/>
            <a:ext cx="294903" cy="414878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id="{484DF1EF-B7D0-4E7D-B229-478EF72C0721}"/>
              </a:ext>
            </a:extLst>
          </p:cNvPr>
          <p:cNvSpPr>
            <a:spLocks/>
          </p:cNvSpPr>
          <p:nvPr/>
        </p:nvSpPr>
        <p:spPr bwMode="auto">
          <a:xfrm>
            <a:off x="5852020" y="4600521"/>
            <a:ext cx="378694" cy="38779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2" name="Group 10">
            <a:extLst>
              <a:ext uri="{FF2B5EF4-FFF2-40B4-BE49-F238E27FC236}">
                <a16:creationId xmlns:a16="http://schemas.microsoft.com/office/drawing/2014/main" id="{F6716E3D-E295-4ED5-8CC1-A1A593CE761E}"/>
              </a:ext>
            </a:extLst>
          </p:cNvPr>
          <p:cNvGrpSpPr/>
          <p:nvPr/>
        </p:nvGrpSpPr>
        <p:grpSpPr>
          <a:xfrm>
            <a:off x="773170" y="2098697"/>
            <a:ext cx="4781430" cy="752078"/>
            <a:chOff x="5076056" y="1240057"/>
            <a:chExt cx="2717823" cy="43968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D4D1A03-4720-46A6-887D-DDBEA29DAD78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8C4B9BE-2131-436E-B170-C339B0C8A1B2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75" name="Group 10">
            <a:extLst>
              <a:ext uri="{FF2B5EF4-FFF2-40B4-BE49-F238E27FC236}">
                <a16:creationId xmlns:a16="http://schemas.microsoft.com/office/drawing/2014/main" id="{7C86809D-B078-4AB3-AB1F-D0020B3375C9}"/>
              </a:ext>
            </a:extLst>
          </p:cNvPr>
          <p:cNvGrpSpPr/>
          <p:nvPr/>
        </p:nvGrpSpPr>
        <p:grpSpPr>
          <a:xfrm>
            <a:off x="773170" y="2873061"/>
            <a:ext cx="4781430" cy="752078"/>
            <a:chOff x="5076056" y="1240057"/>
            <a:chExt cx="2717823" cy="43968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AFFFF35-9124-476E-9FFA-DBA8C23B4A21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DEE57-47EB-4602-AEB2-3DEF5CFA33EF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id="{08074B74-9814-41C3-B2FF-4FF179855EB2}"/>
              </a:ext>
            </a:extLst>
          </p:cNvPr>
          <p:cNvGrpSpPr/>
          <p:nvPr/>
        </p:nvGrpSpPr>
        <p:grpSpPr>
          <a:xfrm>
            <a:off x="773170" y="3647425"/>
            <a:ext cx="4781430" cy="752078"/>
            <a:chOff x="5076056" y="1240057"/>
            <a:chExt cx="2717823" cy="43968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99106A9-02BD-43D6-917B-C4284A08F494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BFD311E-712C-472C-84FB-ECD2249FD21D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81" name="Group 10">
            <a:extLst>
              <a:ext uri="{FF2B5EF4-FFF2-40B4-BE49-F238E27FC236}">
                <a16:creationId xmlns:a16="http://schemas.microsoft.com/office/drawing/2014/main" id="{BCCDD9AB-4D0C-4F42-95BC-31F9BF146F08}"/>
              </a:ext>
            </a:extLst>
          </p:cNvPr>
          <p:cNvGrpSpPr/>
          <p:nvPr/>
        </p:nvGrpSpPr>
        <p:grpSpPr>
          <a:xfrm>
            <a:off x="2489856" y="4421788"/>
            <a:ext cx="3064744" cy="936743"/>
            <a:chOff x="5076056" y="1240057"/>
            <a:chExt cx="2717823" cy="54764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6372AC8-3207-42BA-A699-B9ABC5A3337B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9C74C1D-6134-47FD-BE1D-272AF590EBFC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85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1">
            <a:extLst>
              <a:ext uri="{FF2B5EF4-FFF2-40B4-BE49-F238E27FC236}">
                <a16:creationId xmlns:a16="http://schemas.microsoft.com/office/drawing/2014/main" id="{B1CD2D8D-2194-4448-8740-FB00CD41D25E}"/>
              </a:ext>
            </a:extLst>
          </p:cNvPr>
          <p:cNvGrpSpPr/>
          <p:nvPr/>
        </p:nvGrpSpPr>
        <p:grpSpPr>
          <a:xfrm>
            <a:off x="1832147" y="4103353"/>
            <a:ext cx="3892427" cy="827075"/>
            <a:chOff x="1832146" y="1840455"/>
            <a:chExt cx="3892427" cy="827075"/>
          </a:xfrm>
          <a:solidFill>
            <a:schemeClr val="accent1"/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DD416643-769C-46FA-8C8E-2B5D63FE69E5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C15C5ACA-ED37-4F55-87F3-5AEAA4C082A7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182B24C8-E0B0-483A-B2F2-05294AE4E924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0DC3EAA3-8FBB-46A1-BD6E-58881E19E623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47408FB6-1C12-4AA9-BC91-AC75F106F0DC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783DCA6F-8287-4EEA-BEED-2AF43C4EBB97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493DF3C0-F900-4BDC-A412-50CC4B47AF9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26CA37FC-5C7E-4E3A-BC45-2DF92F5EAAA5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208855B8-34DE-45EE-B05A-AB1B69699957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3D217BF7-5077-49E7-B8AA-EDA231A51B98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90">
            <a:extLst>
              <a:ext uri="{FF2B5EF4-FFF2-40B4-BE49-F238E27FC236}">
                <a16:creationId xmlns:a16="http://schemas.microsoft.com/office/drawing/2014/main" id="{96D09F53-6C96-45FC-ACE3-3EDC69D3F3B8}"/>
              </a:ext>
            </a:extLst>
          </p:cNvPr>
          <p:cNvGrpSpPr/>
          <p:nvPr/>
        </p:nvGrpSpPr>
        <p:grpSpPr>
          <a:xfrm>
            <a:off x="1832147" y="295699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3D7D6655-5DA9-43A1-9679-5443B1B1EAFF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2438F967-96B6-4D9A-8BC4-22B3C92966AD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5D26C1B6-7DC6-4D0E-9246-98D715CFA1AD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4E4A7DB3-9C34-4982-B460-9093C541989C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C2555AB5-F694-4E0B-8577-D12B59909D28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C3BD330C-5CA6-4B3B-8917-BF14518F27A0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E4213DE3-3DBF-45C7-A87A-165D0F459FE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E535D27B-59D8-4EEA-9D1C-74D688CD1B1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14022709-C84A-4F3A-9C54-8471EAE300DB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5BE057CD-9865-43A6-B0DD-7C99B4651E4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5" name="그룹 112">
            <a:extLst>
              <a:ext uri="{FF2B5EF4-FFF2-40B4-BE49-F238E27FC236}">
                <a16:creationId xmlns:a16="http://schemas.microsoft.com/office/drawing/2014/main" id="{B8AF7E1B-F977-413B-94CF-3D24CD913F51}"/>
              </a:ext>
            </a:extLst>
          </p:cNvPr>
          <p:cNvGrpSpPr/>
          <p:nvPr/>
        </p:nvGrpSpPr>
        <p:grpSpPr>
          <a:xfrm>
            <a:off x="1832147" y="5249709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26" name="Round Same Side Corner Rectangle 8">
              <a:extLst>
                <a:ext uri="{FF2B5EF4-FFF2-40B4-BE49-F238E27FC236}">
                  <a16:creationId xmlns:a16="http://schemas.microsoft.com/office/drawing/2014/main" id="{47AEB833-A06B-46A3-BC0A-5FF9AFCDB91F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A505390B-603D-400A-9F86-F4BAEA48EEBF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76834ABB-6BE7-4B20-8E8C-B4793D5FBEEE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5E1A4975-3F59-45B0-8D76-3DC6B81408BE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C95D90B4-56E9-407C-BAE8-92EC0F12A16C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4DA896B9-9383-467C-9BFC-47ED4DAFD351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306A4C5F-9771-4A1B-85B7-CB971D0F7B6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4306F7C1-3836-4FBA-B59A-6F2D0AA18A3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07C97B96-A4F6-4E60-8B8E-D7D97FBBCDFB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:a16="http://schemas.microsoft.com/office/drawing/2014/main" id="{7001F0B6-D6CC-4FAF-A4C6-F8A18286A422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6" name="그룹 64">
            <a:extLst>
              <a:ext uri="{FF2B5EF4-FFF2-40B4-BE49-F238E27FC236}">
                <a16:creationId xmlns:a16="http://schemas.microsoft.com/office/drawing/2014/main" id="{BBCACFDD-57EA-4AF4-A28A-49472E712501}"/>
              </a:ext>
            </a:extLst>
          </p:cNvPr>
          <p:cNvGrpSpPr/>
          <p:nvPr/>
        </p:nvGrpSpPr>
        <p:grpSpPr>
          <a:xfrm>
            <a:off x="1832147" y="1810639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37" name="Round Same Side Corner Rectangle 8">
              <a:extLst>
                <a:ext uri="{FF2B5EF4-FFF2-40B4-BE49-F238E27FC236}">
                  <a16:creationId xmlns:a16="http://schemas.microsoft.com/office/drawing/2014/main" id="{EB63FD50-FB1D-4947-810C-A36DB5DA0A35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:a16="http://schemas.microsoft.com/office/drawing/2014/main" id="{824EB1E7-39FA-4142-8C8A-D3F19752989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id="{11BCEE4D-E507-48A1-9E8B-78BA7D777483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id="{CAD76583-95AA-46F3-8DBC-1BA7B1AB6632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id="{7E414654-FAA4-4FAC-9DAC-46E8E3DBA790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022EB2FD-F8B1-4C64-BABA-5C6640E1FFBF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id="{3E7AC3EC-798D-4C96-BB5D-F376AB554B55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id="{7CCCCEEA-5566-485B-B20D-613408844186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7FA3E67D-CA4D-4B5B-9BF6-2E8E73E7468F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747ED0A3-0436-4DCC-823C-A2FC3FA2F23D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485EDC1-DD87-4957-A3DF-CDAB80ECEB87}"/>
              </a:ext>
            </a:extLst>
          </p:cNvPr>
          <p:cNvSpPr txBox="1"/>
          <p:nvPr/>
        </p:nvSpPr>
        <p:spPr>
          <a:xfrm>
            <a:off x="787939" y="5432413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0C286C-DB55-4E7E-BB35-3A295CA9B9B9}"/>
              </a:ext>
            </a:extLst>
          </p:cNvPr>
          <p:cNvSpPr txBox="1"/>
          <p:nvPr/>
        </p:nvSpPr>
        <p:spPr>
          <a:xfrm>
            <a:off x="787939" y="4286057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13480B-B9AC-4A4F-A208-051DB7FCD0AD}"/>
              </a:ext>
            </a:extLst>
          </p:cNvPr>
          <p:cNvSpPr txBox="1"/>
          <p:nvPr/>
        </p:nvSpPr>
        <p:spPr>
          <a:xfrm>
            <a:off x="787939" y="3139701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D8B7F0-2C9D-43D7-9847-895DAAC28D0F}"/>
              </a:ext>
            </a:extLst>
          </p:cNvPr>
          <p:cNvSpPr txBox="1"/>
          <p:nvPr/>
        </p:nvSpPr>
        <p:spPr>
          <a:xfrm>
            <a:off x="787939" y="1993343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EFABE5-B57D-4142-AE2F-52107B3BD45D}"/>
              </a:ext>
            </a:extLst>
          </p:cNvPr>
          <p:cNvGrpSpPr/>
          <p:nvPr/>
        </p:nvGrpSpPr>
        <p:grpSpPr>
          <a:xfrm>
            <a:off x="6992746" y="3001203"/>
            <a:ext cx="4398834" cy="738664"/>
            <a:chOff x="3017858" y="4283314"/>
            <a:chExt cx="2572466" cy="7386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1DC8EC-F6A4-4626-910D-86EBE52FB80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BCF304-F352-4CD5-9A4D-F33CD8BB0113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F00253-4FEE-497D-9BD1-D56BA85F454E}"/>
              </a:ext>
            </a:extLst>
          </p:cNvPr>
          <p:cNvGrpSpPr/>
          <p:nvPr/>
        </p:nvGrpSpPr>
        <p:grpSpPr>
          <a:xfrm>
            <a:off x="6992746" y="1854846"/>
            <a:ext cx="4398834" cy="738664"/>
            <a:chOff x="3017858" y="4283314"/>
            <a:chExt cx="2572466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41F4C3E-B5DD-4F76-B93E-DB937D6F4087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E8490FF-036D-4725-931E-20C39722FFC2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9748C5E-CA9D-4BC1-AD00-0A1ABC38C18B}"/>
              </a:ext>
            </a:extLst>
          </p:cNvPr>
          <p:cNvGrpSpPr/>
          <p:nvPr/>
        </p:nvGrpSpPr>
        <p:grpSpPr>
          <a:xfrm>
            <a:off x="6992746" y="4147560"/>
            <a:ext cx="4398834" cy="738664"/>
            <a:chOff x="3017858" y="4283314"/>
            <a:chExt cx="2572466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6E84312-A932-463C-A7F9-35F6A373DEC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CB97887-BD9B-4E01-BAAB-5E2E666D43E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FD6044-9407-4D08-8AB9-E2A058384D59}"/>
              </a:ext>
            </a:extLst>
          </p:cNvPr>
          <p:cNvGrpSpPr/>
          <p:nvPr/>
        </p:nvGrpSpPr>
        <p:grpSpPr>
          <a:xfrm>
            <a:off x="6992746" y="5293916"/>
            <a:ext cx="4398834" cy="738664"/>
            <a:chOff x="3017858" y="4283314"/>
            <a:chExt cx="2572466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FAF6642-1679-4A89-AA6D-F39D418AB865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98977FE-B4E4-43ED-A526-A8E57D92FA79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 9">
            <a:extLst>
              <a:ext uri="{FF2B5EF4-FFF2-40B4-BE49-F238E27FC236}">
                <a16:creationId xmlns:a16="http://schemas.microsoft.com/office/drawing/2014/main" id="{83FC9B0F-9617-4AAF-A5D0-EDAA8457DC40}"/>
              </a:ext>
            </a:extLst>
          </p:cNvPr>
          <p:cNvSpPr>
            <a:spLocks/>
          </p:cNvSpPr>
          <p:nvPr/>
        </p:nvSpPr>
        <p:spPr bwMode="auto">
          <a:xfrm>
            <a:off x="6386844" y="1993343"/>
            <a:ext cx="395632" cy="403210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" name="Freeform 9">
            <a:extLst>
              <a:ext uri="{FF2B5EF4-FFF2-40B4-BE49-F238E27FC236}">
                <a16:creationId xmlns:a16="http://schemas.microsoft.com/office/drawing/2014/main" id="{4FB56385-6249-4A1C-8496-F0AAEF314557}"/>
              </a:ext>
            </a:extLst>
          </p:cNvPr>
          <p:cNvSpPr>
            <a:spLocks noEditPoints="1"/>
          </p:cNvSpPr>
          <p:nvPr/>
        </p:nvSpPr>
        <p:spPr bwMode="auto">
          <a:xfrm>
            <a:off x="6398564" y="3273337"/>
            <a:ext cx="428208" cy="3108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41FC784B-0A5C-4501-AA10-3A1D174F51A1}"/>
              </a:ext>
            </a:extLst>
          </p:cNvPr>
          <p:cNvSpPr>
            <a:spLocks noEditPoints="1"/>
          </p:cNvSpPr>
          <p:nvPr/>
        </p:nvSpPr>
        <p:spPr bwMode="auto">
          <a:xfrm>
            <a:off x="6487573" y="4286057"/>
            <a:ext cx="294903" cy="414878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id="{161CE7DC-852B-4910-AB2B-1988CBF35967}"/>
              </a:ext>
            </a:extLst>
          </p:cNvPr>
          <p:cNvSpPr>
            <a:spLocks/>
          </p:cNvSpPr>
          <p:nvPr/>
        </p:nvSpPr>
        <p:spPr bwMode="auto">
          <a:xfrm>
            <a:off x="6467428" y="5469347"/>
            <a:ext cx="378694" cy="38779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48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849E06-6362-437E-80C7-A924B985ED17}"/>
              </a:ext>
            </a:extLst>
          </p:cNvPr>
          <p:cNvSpPr txBox="1">
            <a:spLocks/>
          </p:cNvSpPr>
          <p:nvPr/>
        </p:nvSpPr>
        <p:spPr>
          <a:xfrm>
            <a:off x="7076661" y="437760"/>
            <a:ext cx="4069977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</a:t>
            </a:r>
            <a:r>
              <a:rPr lang="en-US" altLang="ko-KR" sz="3600" b="1" dirty="0">
                <a:solidFill>
                  <a:srgbClr val="FAB117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5D6268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7D1B3-E082-46DF-882C-77174F7A5CDD}"/>
              </a:ext>
            </a:extLst>
          </p:cNvPr>
          <p:cNvSpPr txBox="1"/>
          <p:nvPr/>
        </p:nvSpPr>
        <p:spPr>
          <a:xfrm>
            <a:off x="7672200" y="2653517"/>
            <a:ext cx="347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8D1B7-B29B-4F7E-B27A-B123FE63DCCB}"/>
              </a:ext>
            </a:extLst>
          </p:cNvPr>
          <p:cNvSpPr txBox="1"/>
          <p:nvPr/>
        </p:nvSpPr>
        <p:spPr>
          <a:xfrm>
            <a:off x="8047899" y="3742819"/>
            <a:ext cx="3098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F6C18B-45B0-4495-9CFA-8524006DA0B7}"/>
              </a:ext>
            </a:extLst>
          </p:cNvPr>
          <p:cNvSpPr txBox="1"/>
          <p:nvPr/>
        </p:nvSpPr>
        <p:spPr>
          <a:xfrm>
            <a:off x="658399" y="470349"/>
            <a:ext cx="6084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23" name="Group 17">
            <a:extLst>
              <a:ext uri="{FF2B5EF4-FFF2-40B4-BE49-F238E27FC236}">
                <a16:creationId xmlns:a16="http://schemas.microsoft.com/office/drawing/2014/main" id="{57BAA097-B940-4753-BD8F-7ACB7D1B5492}"/>
              </a:ext>
            </a:extLst>
          </p:cNvPr>
          <p:cNvGrpSpPr/>
          <p:nvPr/>
        </p:nvGrpSpPr>
        <p:grpSpPr>
          <a:xfrm>
            <a:off x="9930850" y="2180402"/>
            <a:ext cx="1080120" cy="116632"/>
            <a:chOff x="4031940" y="0"/>
            <a:chExt cx="1080120" cy="116632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273FBA52-0943-437C-BF78-238EB28A824A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666DE64B-2001-45A7-9985-96D7E9ED48B2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8A6637-70D9-49DD-A8A8-C6D77BCDCCC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AAA53-86C0-4099-AD56-DF062B076AD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04479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059F7-C058-42DA-9701-5DA779407A7C}"/>
              </a:ext>
            </a:extLst>
          </p:cNvPr>
          <p:cNvSpPr/>
          <p:nvPr/>
        </p:nvSpPr>
        <p:spPr>
          <a:xfrm>
            <a:off x="1195453" y="1915958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F005627-D8C3-4972-8A14-F05EB8727540}"/>
              </a:ext>
            </a:extLst>
          </p:cNvPr>
          <p:cNvSpPr/>
          <p:nvPr/>
        </p:nvSpPr>
        <p:spPr>
          <a:xfrm>
            <a:off x="1550807" y="1866516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C6096476-35DA-4E54-90C4-45C85E47236E}"/>
              </a:ext>
            </a:extLst>
          </p:cNvPr>
          <p:cNvSpPr/>
          <p:nvPr/>
        </p:nvSpPr>
        <p:spPr>
          <a:xfrm rot="5400000">
            <a:off x="980273" y="18792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DA509197-BA26-4A8D-8878-D9D9EEDD9FCB}"/>
              </a:ext>
            </a:extLst>
          </p:cNvPr>
          <p:cNvSpPr/>
          <p:nvPr/>
        </p:nvSpPr>
        <p:spPr>
          <a:xfrm>
            <a:off x="5026400" y="1859865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C7A7867B-6EBA-4712-AD9E-2F946A908C43}"/>
              </a:ext>
            </a:extLst>
          </p:cNvPr>
          <p:cNvGrpSpPr/>
          <p:nvPr/>
        </p:nvGrpSpPr>
        <p:grpSpPr>
          <a:xfrm>
            <a:off x="2255542" y="2004618"/>
            <a:ext cx="2561425" cy="895325"/>
            <a:chOff x="2109621" y="2004617"/>
            <a:chExt cx="2561425" cy="895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2FA1B5-D289-49AC-B5DF-13C814AC50BF}"/>
                </a:ext>
              </a:extLst>
            </p:cNvPr>
            <p:cNvSpPr txBox="1"/>
            <p:nvPr/>
          </p:nvSpPr>
          <p:spPr>
            <a:xfrm>
              <a:off x="2131831" y="2253611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03E985-4588-46FA-A569-C60F2775F8FE}"/>
                </a:ext>
              </a:extLst>
            </p:cNvPr>
            <p:cNvSpPr txBox="1"/>
            <p:nvPr/>
          </p:nvSpPr>
          <p:spPr>
            <a:xfrm>
              <a:off x="2109621" y="2004617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6C9B1E-FD3A-4A2E-BEE3-F8187CEEC3C7}"/>
              </a:ext>
            </a:extLst>
          </p:cNvPr>
          <p:cNvGrpSpPr/>
          <p:nvPr/>
        </p:nvGrpSpPr>
        <p:grpSpPr>
          <a:xfrm>
            <a:off x="5426545" y="1961580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A20DF8-1B56-46EC-9FF3-AB64AFAB077E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57A78-B2A0-424C-A9CE-BC9B55AD4B7C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3B4115-5B66-46EA-AB35-7346F0B04F8A}"/>
              </a:ext>
            </a:extLst>
          </p:cNvPr>
          <p:cNvGrpSpPr/>
          <p:nvPr/>
        </p:nvGrpSpPr>
        <p:grpSpPr>
          <a:xfrm>
            <a:off x="7504775" y="1950475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029358-18DB-4E0B-9C38-43A5073394E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D34E5D-00E0-4CCE-B63F-288A40818C5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57241C-9222-4DC8-9D18-B83657C3CDC8}"/>
              </a:ext>
            </a:extLst>
          </p:cNvPr>
          <p:cNvGrpSpPr/>
          <p:nvPr/>
        </p:nvGrpSpPr>
        <p:grpSpPr>
          <a:xfrm>
            <a:off x="9583003" y="1950475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D73E95-D6E9-4987-826D-1540AA146631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A726BC-840C-4942-84BF-1A20846DBE3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D8E7F1-8CA9-4E97-8304-F79DC9B97D3C}"/>
              </a:ext>
            </a:extLst>
          </p:cNvPr>
          <p:cNvCxnSpPr/>
          <p:nvPr/>
        </p:nvCxnSpPr>
        <p:spPr>
          <a:xfrm>
            <a:off x="7229096" y="21076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54AD4C-C2CE-40BA-B1ED-B34B734C3DD1}"/>
              </a:ext>
            </a:extLst>
          </p:cNvPr>
          <p:cNvCxnSpPr/>
          <p:nvPr/>
        </p:nvCxnSpPr>
        <p:spPr>
          <a:xfrm>
            <a:off x="9307326" y="21183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B35DB00-3449-4828-A138-44B2E909AE30}"/>
              </a:ext>
            </a:extLst>
          </p:cNvPr>
          <p:cNvSpPr txBox="1"/>
          <p:nvPr/>
        </p:nvSpPr>
        <p:spPr>
          <a:xfrm>
            <a:off x="965790" y="20788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FFB2D1-CD56-4B39-A019-2D44F7C49E5A}"/>
              </a:ext>
            </a:extLst>
          </p:cNvPr>
          <p:cNvSpPr/>
          <p:nvPr/>
        </p:nvSpPr>
        <p:spPr>
          <a:xfrm>
            <a:off x="1195453" y="3381385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E749495B-299B-45F9-89AE-1D55C8DFD383}"/>
              </a:ext>
            </a:extLst>
          </p:cNvPr>
          <p:cNvSpPr/>
          <p:nvPr/>
        </p:nvSpPr>
        <p:spPr>
          <a:xfrm>
            <a:off x="1550807" y="3331943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1BBECF0A-3C60-44AE-B80E-80C2D289A72D}"/>
              </a:ext>
            </a:extLst>
          </p:cNvPr>
          <p:cNvSpPr/>
          <p:nvPr/>
        </p:nvSpPr>
        <p:spPr>
          <a:xfrm rot="5400000">
            <a:off x="980273" y="3344692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2797222-CECE-4FA0-BD9F-45D9C7D802BE}"/>
              </a:ext>
            </a:extLst>
          </p:cNvPr>
          <p:cNvSpPr/>
          <p:nvPr/>
        </p:nvSpPr>
        <p:spPr>
          <a:xfrm>
            <a:off x="5026400" y="3325292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그룹 5">
            <a:extLst>
              <a:ext uri="{FF2B5EF4-FFF2-40B4-BE49-F238E27FC236}">
                <a16:creationId xmlns:a16="http://schemas.microsoft.com/office/drawing/2014/main" id="{C0A060A4-821E-4039-BA19-41CEEFCC9EC3}"/>
              </a:ext>
            </a:extLst>
          </p:cNvPr>
          <p:cNvGrpSpPr/>
          <p:nvPr/>
        </p:nvGrpSpPr>
        <p:grpSpPr>
          <a:xfrm>
            <a:off x="2255542" y="3470045"/>
            <a:ext cx="2561425" cy="895325"/>
            <a:chOff x="2109621" y="3470044"/>
            <a:chExt cx="2561425" cy="8953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44ACF6-F191-415E-A849-D35542DFC3BF}"/>
                </a:ext>
              </a:extLst>
            </p:cNvPr>
            <p:cNvSpPr txBox="1"/>
            <p:nvPr/>
          </p:nvSpPr>
          <p:spPr>
            <a:xfrm>
              <a:off x="2131831" y="3719038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0D98E3-9EBF-434E-B835-595BAC59DE07}"/>
                </a:ext>
              </a:extLst>
            </p:cNvPr>
            <p:cNvSpPr txBox="1"/>
            <p:nvPr/>
          </p:nvSpPr>
          <p:spPr>
            <a:xfrm>
              <a:off x="2109621" y="3470044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9E5BBC-C694-4103-8644-C2DE3FD7989D}"/>
              </a:ext>
            </a:extLst>
          </p:cNvPr>
          <p:cNvGrpSpPr/>
          <p:nvPr/>
        </p:nvGrpSpPr>
        <p:grpSpPr>
          <a:xfrm>
            <a:off x="5426545" y="3427007"/>
            <a:ext cx="1526872" cy="900096"/>
            <a:chOff x="4139952" y="1998365"/>
            <a:chExt cx="1309549" cy="7719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34ECEE-36BF-4840-9AAD-8542F413229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FB515E-BC76-45BD-A8AC-ED347745D49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67D09F-5E6E-4F4E-A03D-2E3D1E7E9BB2}"/>
              </a:ext>
            </a:extLst>
          </p:cNvPr>
          <p:cNvGrpSpPr/>
          <p:nvPr/>
        </p:nvGrpSpPr>
        <p:grpSpPr>
          <a:xfrm>
            <a:off x="7504775" y="3415902"/>
            <a:ext cx="1526872" cy="900096"/>
            <a:chOff x="4139952" y="1998365"/>
            <a:chExt cx="1309549" cy="7719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31C5A9-462F-47F1-BE7C-10DD59C1D89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7E6525-8E32-4068-AEB2-70FFAF26C90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18EB48-8A6B-4D18-B3E4-1B376A25930E}"/>
              </a:ext>
            </a:extLst>
          </p:cNvPr>
          <p:cNvGrpSpPr/>
          <p:nvPr/>
        </p:nvGrpSpPr>
        <p:grpSpPr>
          <a:xfrm>
            <a:off x="9583003" y="3415902"/>
            <a:ext cx="1526872" cy="900096"/>
            <a:chOff x="4139952" y="1998365"/>
            <a:chExt cx="1309549" cy="7719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6DDDD76-DAE1-47B6-8E45-1BFA5D1CCB0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900384-83B0-4777-AD33-8C3466D88F6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27F2C5-743B-4AA5-9BA0-BED80D4D816C}"/>
              </a:ext>
            </a:extLst>
          </p:cNvPr>
          <p:cNvCxnSpPr/>
          <p:nvPr/>
        </p:nvCxnSpPr>
        <p:spPr>
          <a:xfrm>
            <a:off x="7229096" y="35731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10F495-B430-4DA4-8B8B-41D9AABBD071}"/>
              </a:ext>
            </a:extLst>
          </p:cNvPr>
          <p:cNvCxnSpPr/>
          <p:nvPr/>
        </p:nvCxnSpPr>
        <p:spPr>
          <a:xfrm>
            <a:off x="9307326" y="35838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6F4F478-3644-417F-B6DD-32C4E1321170}"/>
              </a:ext>
            </a:extLst>
          </p:cNvPr>
          <p:cNvSpPr txBox="1"/>
          <p:nvPr/>
        </p:nvSpPr>
        <p:spPr>
          <a:xfrm>
            <a:off x="965790" y="354428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94F989-2797-4115-9E00-0FDCF78DCB2B}"/>
              </a:ext>
            </a:extLst>
          </p:cNvPr>
          <p:cNvSpPr/>
          <p:nvPr/>
        </p:nvSpPr>
        <p:spPr>
          <a:xfrm>
            <a:off x="1195453" y="4846812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43420F15-2626-4F39-BDE9-608987FF46B0}"/>
              </a:ext>
            </a:extLst>
          </p:cNvPr>
          <p:cNvSpPr/>
          <p:nvPr/>
        </p:nvSpPr>
        <p:spPr>
          <a:xfrm>
            <a:off x="1550807" y="4797370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id="{A255125B-620B-4176-9830-531AAC030223}"/>
              </a:ext>
            </a:extLst>
          </p:cNvPr>
          <p:cNvSpPr/>
          <p:nvPr/>
        </p:nvSpPr>
        <p:spPr>
          <a:xfrm rot="5400000">
            <a:off x="980273" y="48101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89C8D100-05CB-4365-BCD4-06A780F82432}"/>
              </a:ext>
            </a:extLst>
          </p:cNvPr>
          <p:cNvSpPr/>
          <p:nvPr/>
        </p:nvSpPr>
        <p:spPr>
          <a:xfrm>
            <a:off x="5026400" y="4790719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5" name="그룹 8">
            <a:extLst>
              <a:ext uri="{FF2B5EF4-FFF2-40B4-BE49-F238E27FC236}">
                <a16:creationId xmlns:a16="http://schemas.microsoft.com/office/drawing/2014/main" id="{7D4E2920-9630-46F9-B1A4-E6E52EE5BF61}"/>
              </a:ext>
            </a:extLst>
          </p:cNvPr>
          <p:cNvGrpSpPr/>
          <p:nvPr/>
        </p:nvGrpSpPr>
        <p:grpSpPr>
          <a:xfrm>
            <a:off x="2255542" y="4935473"/>
            <a:ext cx="2561425" cy="895325"/>
            <a:chOff x="2109621" y="4935471"/>
            <a:chExt cx="2561425" cy="8953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48BCEB-A760-4914-B291-12FF3949A0FB}"/>
                </a:ext>
              </a:extLst>
            </p:cNvPr>
            <p:cNvSpPr txBox="1"/>
            <p:nvPr/>
          </p:nvSpPr>
          <p:spPr>
            <a:xfrm>
              <a:off x="2131831" y="5184465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DE8EA7-F96F-4EDE-A113-9854EFC62F13}"/>
                </a:ext>
              </a:extLst>
            </p:cNvPr>
            <p:cNvSpPr txBox="1"/>
            <p:nvPr/>
          </p:nvSpPr>
          <p:spPr>
            <a:xfrm>
              <a:off x="2109621" y="4935471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BEFFE74-8EAC-485F-A179-E96CE4E93964}"/>
              </a:ext>
            </a:extLst>
          </p:cNvPr>
          <p:cNvGrpSpPr/>
          <p:nvPr/>
        </p:nvGrpSpPr>
        <p:grpSpPr>
          <a:xfrm>
            <a:off x="5426545" y="4892434"/>
            <a:ext cx="1526872" cy="900096"/>
            <a:chOff x="4139952" y="1998365"/>
            <a:chExt cx="1309549" cy="7719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AC5A7E2-34E0-422A-9C7B-3ECE6C7C3B89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08E83F-1812-4508-A4F8-DF629AA9DDAB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BDBE95-6B79-4491-9D64-ADE40ACC9E0F}"/>
              </a:ext>
            </a:extLst>
          </p:cNvPr>
          <p:cNvGrpSpPr/>
          <p:nvPr/>
        </p:nvGrpSpPr>
        <p:grpSpPr>
          <a:xfrm>
            <a:off x="7504775" y="4881329"/>
            <a:ext cx="1526872" cy="900096"/>
            <a:chOff x="4139952" y="1998365"/>
            <a:chExt cx="1309549" cy="77198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C04C37A-A029-4DBA-A9AE-CB3E64537C28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FC098F-A182-412D-9B0B-F008F1876B4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14087A4-3B78-4A6E-ABEF-7B2731632306}"/>
              </a:ext>
            </a:extLst>
          </p:cNvPr>
          <p:cNvGrpSpPr/>
          <p:nvPr/>
        </p:nvGrpSpPr>
        <p:grpSpPr>
          <a:xfrm>
            <a:off x="9583003" y="4881329"/>
            <a:ext cx="1526872" cy="900096"/>
            <a:chOff x="4139952" y="1998365"/>
            <a:chExt cx="1309549" cy="7719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60FF068-0ED2-4161-97C4-1BD878363D1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FF335CD-0814-4455-9910-75B92C2F4A3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0701284-6582-4EA6-97E9-9092C6F47EB5}"/>
              </a:ext>
            </a:extLst>
          </p:cNvPr>
          <p:cNvCxnSpPr/>
          <p:nvPr/>
        </p:nvCxnSpPr>
        <p:spPr>
          <a:xfrm>
            <a:off x="7229096" y="50385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F357AEB-48DA-41AB-8916-B077721778D9}"/>
              </a:ext>
            </a:extLst>
          </p:cNvPr>
          <p:cNvCxnSpPr/>
          <p:nvPr/>
        </p:nvCxnSpPr>
        <p:spPr>
          <a:xfrm>
            <a:off x="9307326" y="50492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4BD0290-180C-4ED8-97A6-002A0777A5C7}"/>
              </a:ext>
            </a:extLst>
          </p:cNvPr>
          <p:cNvSpPr txBox="1"/>
          <p:nvPr/>
        </p:nvSpPr>
        <p:spPr>
          <a:xfrm>
            <a:off x="965790" y="50097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5A490-3A57-4227-B62A-C1EB7388662D}"/>
              </a:ext>
            </a:extLst>
          </p:cNvPr>
          <p:cNvSpPr/>
          <p:nvPr/>
        </p:nvSpPr>
        <p:spPr>
          <a:xfrm>
            <a:off x="487709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63B24-DFA8-4FC9-A394-ABE4BEBC5338}"/>
              </a:ext>
            </a:extLst>
          </p:cNvPr>
          <p:cNvSpPr/>
          <p:nvPr/>
        </p:nvSpPr>
        <p:spPr>
          <a:xfrm>
            <a:off x="487709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90960-F4E3-466D-B9BB-5DEB0C5A8F2D}"/>
              </a:ext>
            </a:extLst>
          </p:cNvPr>
          <p:cNvSpPr/>
          <p:nvPr/>
        </p:nvSpPr>
        <p:spPr>
          <a:xfrm>
            <a:off x="487709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FEC10-5A98-4486-8FC0-BFADF164FC30}"/>
              </a:ext>
            </a:extLst>
          </p:cNvPr>
          <p:cNvSpPr/>
          <p:nvPr/>
        </p:nvSpPr>
        <p:spPr>
          <a:xfrm>
            <a:off x="487709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8B68762E-AD33-49F4-BA83-D3DF2C139D65}"/>
              </a:ext>
            </a:extLst>
          </p:cNvPr>
          <p:cNvSpPr/>
          <p:nvPr/>
        </p:nvSpPr>
        <p:spPr>
          <a:xfrm>
            <a:off x="280007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08E6CD5E-A94C-42F3-9C9E-559E6E734128}"/>
              </a:ext>
            </a:extLst>
          </p:cNvPr>
          <p:cNvSpPr/>
          <p:nvPr/>
        </p:nvSpPr>
        <p:spPr>
          <a:xfrm>
            <a:off x="279775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A01939B5-50A6-48E7-AD7B-77D5F039497F}"/>
              </a:ext>
            </a:extLst>
          </p:cNvPr>
          <p:cNvSpPr/>
          <p:nvPr/>
        </p:nvSpPr>
        <p:spPr>
          <a:xfrm flipV="1">
            <a:off x="280736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365E01F-3C03-429C-AA49-94AB95B2A98B}"/>
              </a:ext>
            </a:extLst>
          </p:cNvPr>
          <p:cNvSpPr/>
          <p:nvPr/>
        </p:nvSpPr>
        <p:spPr>
          <a:xfrm flipV="1">
            <a:off x="280548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10B15C-50FE-413A-94CF-399EFF63B2BD}"/>
              </a:ext>
            </a:extLst>
          </p:cNvPr>
          <p:cNvGrpSpPr/>
          <p:nvPr/>
        </p:nvGrpSpPr>
        <p:grpSpPr>
          <a:xfrm>
            <a:off x="6148014" y="1880508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28E862-B605-4AD7-A9A5-C400553271F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93ADE2-4583-47A0-AA5F-BED3323F97BD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080D6C-7E2F-4432-963A-C1B495387B69}"/>
              </a:ext>
            </a:extLst>
          </p:cNvPr>
          <p:cNvGrpSpPr/>
          <p:nvPr/>
        </p:nvGrpSpPr>
        <p:grpSpPr>
          <a:xfrm>
            <a:off x="6148014" y="2978628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401416-E563-4FA9-A8F0-AD0D337F56F2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8F17F7-036C-4673-B214-3E259ECB491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B66606-FFC0-40FD-BF01-88FD43C67205}"/>
              </a:ext>
            </a:extLst>
          </p:cNvPr>
          <p:cNvGrpSpPr/>
          <p:nvPr/>
        </p:nvGrpSpPr>
        <p:grpSpPr>
          <a:xfrm>
            <a:off x="6148014" y="4076746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FA36A1-355C-48A2-91FB-7B54C9832D0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6F65BC-A9C5-434E-9FA0-6BCD0CE89C86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328E48-B3E6-494B-8E19-8DF4B98BFFC7}"/>
              </a:ext>
            </a:extLst>
          </p:cNvPr>
          <p:cNvGrpSpPr/>
          <p:nvPr/>
        </p:nvGrpSpPr>
        <p:grpSpPr>
          <a:xfrm>
            <a:off x="6148014" y="5174866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BE276C-DCAF-4542-8E68-96D0D21146C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BD2594-0289-4282-8B6F-7C407E97212E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05A116-24BA-4F4F-A848-39EAF8FD96D8}"/>
              </a:ext>
            </a:extLst>
          </p:cNvPr>
          <p:cNvGrpSpPr/>
          <p:nvPr/>
        </p:nvGrpSpPr>
        <p:grpSpPr>
          <a:xfrm flipH="1">
            <a:off x="922995" y="1635574"/>
            <a:ext cx="1618448" cy="4601681"/>
            <a:chOff x="9855906" y="1144710"/>
            <a:chExt cx="1908906" cy="5427531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BA12EA7-A386-43A3-B45B-4924FF87C968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53E7E0-C117-4CE7-928D-4945D8F06F19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F605EC-D7E3-4E88-AAA6-5FCFFC5094E7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8389362-70EB-4E0C-81B9-EB49AE547C4A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4C8788A-09F9-456D-A867-092053581955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241F90-C748-4266-BA11-0DC3F547AD00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16E49AB-8131-4B4A-979F-E9E000076BC3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A12E049-A1FC-45B4-AE0A-E2E854D097D8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BFB8B62-2C74-40D7-9258-633922AED198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BBB8D6E-D310-4057-846E-A435DA367520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5F87A69-31CB-4241-9661-D02E2498E33C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F60F477-314B-42BF-9BA6-D5226C6B829C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443FD36-3181-432D-B673-B78158944FB6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CCEB07-FA96-46DD-BA41-4F01EF07EA84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12F5B61-977B-4209-B96B-8E505C130609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D3A0A3-897B-46B7-BD5E-6118A0473CB3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FA3D64-C250-49B2-8EF1-28D3E75A207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4DA935-8E2D-4745-A8BA-AFB071DE54A5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2269D7-EDA8-42A4-A096-B3A369DF57F9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3488B0-19BF-4704-AE1E-FBCF11248077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D95BF60-0CFC-42E5-BC1B-57D7FAF99711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007EBE4-4C5E-4A1B-A02E-B4DB4F146F4C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7D1B2C0-CBDB-49FB-A12C-997BA9245111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159B55-CDE4-4028-831D-5F52709FB160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54D80F8-C514-441F-9DB3-40D5FF34B896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BD7A8EA-E8BB-411A-92F0-047CB83ED453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D07C8664-580F-4F85-A600-AFC4CF9F446B}"/>
              </a:ext>
            </a:extLst>
          </p:cNvPr>
          <p:cNvSpPr/>
          <p:nvPr/>
        </p:nvSpPr>
        <p:spPr>
          <a:xfrm>
            <a:off x="2332627" y="1198085"/>
            <a:ext cx="1796505" cy="1203658"/>
          </a:xfrm>
          <a:prstGeom prst="wedgeRoundRectCallout">
            <a:avLst>
              <a:gd name="adj1" fmla="val -44658"/>
              <a:gd name="adj2" fmla="val 6492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0ECEC5-ACFC-4805-8954-BF68FAABE8DC}"/>
              </a:ext>
            </a:extLst>
          </p:cNvPr>
          <p:cNvSpPr/>
          <p:nvPr/>
        </p:nvSpPr>
        <p:spPr>
          <a:xfrm>
            <a:off x="2436353" y="1338249"/>
            <a:ext cx="159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 you need an online doctor now?</a:t>
            </a:r>
          </a:p>
        </p:txBody>
      </p:sp>
      <p:sp>
        <p:nvSpPr>
          <p:cNvPr id="56" name="Trapezoid 13">
            <a:extLst>
              <a:ext uri="{FF2B5EF4-FFF2-40B4-BE49-F238E27FC236}">
                <a16:creationId xmlns:a16="http://schemas.microsoft.com/office/drawing/2014/main" id="{8A51BA71-D730-4370-B80B-BC83C97F5909}"/>
              </a:ext>
            </a:extLst>
          </p:cNvPr>
          <p:cNvSpPr/>
          <p:nvPr/>
        </p:nvSpPr>
        <p:spPr>
          <a:xfrm>
            <a:off x="5117875" y="207194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067A10C1-B3D5-477F-B439-76332F6B051E}"/>
              </a:ext>
            </a:extLst>
          </p:cNvPr>
          <p:cNvSpPr/>
          <p:nvPr/>
        </p:nvSpPr>
        <p:spPr>
          <a:xfrm>
            <a:off x="5241212" y="425064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AF1546AF-FE5A-4C1F-87D2-4353C68E737A}"/>
              </a:ext>
            </a:extLst>
          </p:cNvPr>
          <p:cNvSpPr/>
          <p:nvPr/>
        </p:nvSpPr>
        <p:spPr>
          <a:xfrm>
            <a:off x="5137270" y="318903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25">
            <a:extLst>
              <a:ext uri="{FF2B5EF4-FFF2-40B4-BE49-F238E27FC236}">
                <a16:creationId xmlns:a16="http://schemas.microsoft.com/office/drawing/2014/main" id="{879ABDEC-84B1-4C5D-922C-2AA19FFA5176}"/>
              </a:ext>
            </a:extLst>
          </p:cNvPr>
          <p:cNvSpPr/>
          <p:nvPr/>
        </p:nvSpPr>
        <p:spPr>
          <a:xfrm>
            <a:off x="5206000" y="533933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03386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그룹 9">
            <a:extLst>
              <a:ext uri="{FF2B5EF4-FFF2-40B4-BE49-F238E27FC236}">
                <a16:creationId xmlns:a16="http://schemas.microsoft.com/office/drawing/2014/main" id="{940E455F-FC32-4BFC-906C-B4FAB7AA5342}"/>
              </a:ext>
            </a:extLst>
          </p:cNvPr>
          <p:cNvGrpSpPr/>
          <p:nvPr/>
        </p:nvGrpSpPr>
        <p:grpSpPr>
          <a:xfrm>
            <a:off x="1569456" y="5261221"/>
            <a:ext cx="9053089" cy="1047287"/>
            <a:chOff x="671199" y="5261221"/>
            <a:chExt cx="9053089" cy="10472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FA070B-864E-4E75-9689-996EDF647845}"/>
                </a:ext>
              </a:extLst>
            </p:cNvPr>
            <p:cNvSpPr txBox="1"/>
            <p:nvPr/>
          </p:nvSpPr>
          <p:spPr>
            <a:xfrm>
              <a:off x="1190892" y="5370429"/>
              <a:ext cx="8217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8219121E-F8C1-4605-9174-97009C1C09AA}"/>
                </a:ext>
              </a:extLst>
            </p:cNvPr>
            <p:cNvGrpSpPr/>
            <p:nvPr/>
          </p:nvGrpSpPr>
          <p:grpSpPr>
            <a:xfrm>
              <a:off x="671199" y="5332329"/>
              <a:ext cx="230197" cy="203038"/>
              <a:chOff x="5461149" y="925714"/>
              <a:chExt cx="230197" cy="2030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Block Arc 28">
                <a:extLst>
                  <a:ext uri="{FF2B5EF4-FFF2-40B4-BE49-F238E27FC236}">
                    <a16:creationId xmlns:a16="http://schemas.microsoft.com/office/drawing/2014/main" id="{5846941F-1EAB-4E94-AD17-A608F3818BCC}"/>
                  </a:ext>
                </a:extLst>
              </p:cNvPr>
              <p:cNvSpPr/>
              <p:nvPr/>
            </p:nvSpPr>
            <p:spPr>
              <a:xfrm rot="16200000" flipH="1">
                <a:off x="5408651" y="978213"/>
                <a:ext cx="203037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grp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28">
                <a:extLst>
                  <a:ext uri="{FF2B5EF4-FFF2-40B4-BE49-F238E27FC236}">
                    <a16:creationId xmlns:a16="http://schemas.microsoft.com/office/drawing/2014/main" id="{6ACFC00E-8DA2-4AD5-894C-B6D48DAA3C8D}"/>
                  </a:ext>
                </a:extLst>
              </p:cNvPr>
              <p:cNvSpPr/>
              <p:nvPr/>
            </p:nvSpPr>
            <p:spPr>
              <a:xfrm rot="16200000" flipH="1">
                <a:off x="5540807" y="978212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grp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9DFB419F-021F-470E-9CEB-5B919BE201A8}"/>
                </a:ext>
              </a:extLst>
            </p:cNvPr>
            <p:cNvGrpSpPr/>
            <p:nvPr/>
          </p:nvGrpSpPr>
          <p:grpSpPr>
            <a:xfrm>
              <a:off x="9494093" y="6086419"/>
              <a:ext cx="230195" cy="203039"/>
              <a:chOff x="7654173" y="1965551"/>
              <a:chExt cx="230195" cy="20303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3" name="Block Arc 28">
                <a:extLst>
                  <a:ext uri="{FF2B5EF4-FFF2-40B4-BE49-F238E27FC236}">
                    <a16:creationId xmlns:a16="http://schemas.microsoft.com/office/drawing/2014/main" id="{743B9B2F-A30C-413B-B7F2-F27CBE6B14E5}"/>
                  </a:ext>
                </a:extLst>
              </p:cNvPr>
              <p:cNvSpPr/>
              <p:nvPr/>
            </p:nvSpPr>
            <p:spPr>
              <a:xfrm rot="5400000" flipH="1">
                <a:off x="7733828" y="2018050"/>
                <a:ext cx="203039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grp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28">
                <a:extLst>
                  <a:ext uri="{FF2B5EF4-FFF2-40B4-BE49-F238E27FC236}">
                    <a16:creationId xmlns:a16="http://schemas.microsoft.com/office/drawing/2014/main" id="{D3CE0D8F-0049-465C-9DC0-BCF07F97176A}"/>
                  </a:ext>
                </a:extLst>
              </p:cNvPr>
              <p:cNvSpPr/>
              <p:nvPr/>
            </p:nvSpPr>
            <p:spPr>
              <a:xfrm rot="5400000" flipH="1">
                <a:off x="7601675" y="2018050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grp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그룹 8">
              <a:extLst>
                <a:ext uri="{FF2B5EF4-FFF2-40B4-BE49-F238E27FC236}">
                  <a16:creationId xmlns:a16="http://schemas.microsoft.com/office/drawing/2014/main" id="{FB9A0F49-02BF-409E-886A-CBB62C30DAD9}"/>
                </a:ext>
              </a:extLst>
            </p:cNvPr>
            <p:cNvGrpSpPr/>
            <p:nvPr/>
          </p:nvGrpSpPr>
          <p:grpSpPr>
            <a:xfrm>
              <a:off x="773723" y="5261221"/>
              <a:ext cx="8864841" cy="1047287"/>
              <a:chOff x="2533699" y="5261221"/>
              <a:chExt cx="7104865" cy="1047287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154DD05F-77E6-4DCA-9E52-BD4E4AD1024D}"/>
                  </a:ext>
                </a:extLst>
              </p:cNvPr>
              <p:cNvSpPr/>
              <p:nvPr/>
            </p:nvSpPr>
            <p:spPr>
              <a:xfrm>
                <a:off x="2826498" y="5261221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id="{7649687E-497A-457A-B8FE-6E2EC62F47B6}"/>
                  </a:ext>
                </a:extLst>
              </p:cNvPr>
              <p:cNvSpPr/>
              <p:nvPr/>
            </p:nvSpPr>
            <p:spPr>
              <a:xfrm rot="10800000">
                <a:off x="2533699" y="5780969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8A724F-6C33-49B4-97DE-6CA1C1FD9C6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1594F20-6C97-4D9E-985C-5668DABDE1B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F060E51-9047-49EB-8C3E-6301A7C75FF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77986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D9044D-6375-4EDB-80B2-93800ED43CCD}"/>
              </a:ext>
            </a:extLst>
          </p:cNvPr>
          <p:cNvGrpSpPr/>
          <p:nvPr/>
        </p:nvGrpSpPr>
        <p:grpSpPr>
          <a:xfrm>
            <a:off x="4721137" y="3316980"/>
            <a:ext cx="2759570" cy="2760716"/>
            <a:chOff x="9901415" y="3029291"/>
            <a:chExt cx="1598840" cy="159950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779D915-4F8D-481D-B2CE-214D94EBA73E}"/>
                </a:ext>
              </a:extLst>
            </p:cNvPr>
            <p:cNvSpPr/>
            <p:nvPr/>
          </p:nvSpPr>
          <p:spPr>
            <a:xfrm>
              <a:off x="9901415" y="3029291"/>
              <a:ext cx="1598840" cy="1599503"/>
            </a:xfrm>
            <a:custGeom>
              <a:avLst/>
              <a:gdLst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591870 w 4246481"/>
                <a:gd name="connsiteY53" fmla="*/ 2437933 h 4248240"/>
                <a:gd name="connsiteX54" fmla="*/ 2646408 w 4246481"/>
                <a:gd name="connsiteY54" fmla="*/ 2347769 h 4248240"/>
                <a:gd name="connsiteX55" fmla="*/ 2667960 w 4246481"/>
                <a:gd name="connsiteY55" fmla="*/ 2336334 h 4248240"/>
                <a:gd name="connsiteX56" fmla="*/ 2681595 w 4246481"/>
                <a:gd name="connsiteY56" fmla="*/ 2357005 h 4248240"/>
                <a:gd name="connsiteX57" fmla="*/ 2691711 w 4246481"/>
                <a:gd name="connsiteY57" fmla="*/ 2392191 h 4248240"/>
                <a:gd name="connsiteX58" fmla="*/ 2695229 w 4246481"/>
                <a:gd name="connsiteY58" fmla="*/ 2391751 h 4248240"/>
                <a:gd name="connsiteX59" fmla="*/ 2705785 w 4246481"/>
                <a:gd name="connsiteY59" fmla="*/ 2359644 h 4248240"/>
                <a:gd name="connsiteX60" fmla="*/ 2756804 w 4246481"/>
                <a:gd name="connsiteY60" fmla="*/ 2245730 h 4248240"/>
                <a:gd name="connsiteX61" fmla="*/ 2780995 w 4246481"/>
                <a:gd name="connsiteY61" fmla="*/ 2215822 h 4248240"/>
                <a:gd name="connsiteX62" fmla="*/ 2801666 w 4246481"/>
                <a:gd name="connsiteY62" fmla="*/ 2218461 h 4248240"/>
                <a:gd name="connsiteX63" fmla="*/ 2824977 w 4246481"/>
                <a:gd name="connsiteY63" fmla="*/ 2257166 h 4248240"/>
                <a:gd name="connsiteX64" fmla="*/ 2834653 w 4246481"/>
                <a:gd name="connsiteY64" fmla="*/ 2269041 h 4248240"/>
                <a:gd name="connsiteX65" fmla="*/ 2848287 w 4246481"/>
                <a:gd name="connsiteY65" fmla="*/ 2194711 h 4248240"/>
                <a:gd name="connsiteX66" fmla="*/ 2919539 w 4246481"/>
                <a:gd name="connsiteY66" fmla="*/ 2072880 h 4248240"/>
                <a:gd name="connsiteX67" fmla="*/ 2937131 w 4246481"/>
                <a:gd name="connsiteY67" fmla="*/ 2062325 h 4248240"/>
                <a:gd name="connsiteX68" fmla="*/ 2951206 w 4246481"/>
                <a:gd name="connsiteY68" fmla="*/ 2069802 h 4248240"/>
                <a:gd name="connsiteX69" fmla="*/ 2962641 w 4246481"/>
                <a:gd name="connsiteY69" fmla="*/ 2123020 h 4248240"/>
                <a:gd name="connsiteX70" fmla="*/ 2972757 w 4246481"/>
                <a:gd name="connsiteY70" fmla="*/ 2145011 h 4248240"/>
                <a:gd name="connsiteX71" fmla="*/ 2975396 w 4246481"/>
                <a:gd name="connsiteY71" fmla="*/ 2138854 h 4248240"/>
                <a:gd name="connsiteX72" fmla="*/ 3078314 w 4246481"/>
                <a:gd name="connsiteY72" fmla="*/ 1948411 h 4248240"/>
                <a:gd name="connsiteX73" fmla="*/ 3093268 w 4246481"/>
                <a:gd name="connsiteY73" fmla="*/ 1933897 h 4248240"/>
                <a:gd name="connsiteX74" fmla="*/ 3115259 w 4246481"/>
                <a:gd name="connsiteY74" fmla="*/ 1939614 h 4248240"/>
                <a:gd name="connsiteX75" fmla="*/ 3123176 w 4246481"/>
                <a:gd name="connsiteY75" fmla="*/ 1971721 h 4248240"/>
                <a:gd name="connsiteX76" fmla="*/ 3135051 w 4246481"/>
                <a:gd name="connsiteY76" fmla="*/ 2013065 h 4248240"/>
                <a:gd name="connsiteX77" fmla="*/ 3139449 w 4246481"/>
                <a:gd name="connsiteY77" fmla="*/ 2010866 h 4248240"/>
                <a:gd name="connsiteX78" fmla="*/ 3237530 w 4246481"/>
                <a:gd name="connsiteY78" fmla="*/ 1859127 h 4248240"/>
                <a:gd name="connsiteX79" fmla="*/ 3270956 w 4246481"/>
                <a:gd name="connsiteY79" fmla="*/ 1832298 h 4248240"/>
                <a:gd name="connsiteX80" fmla="*/ 3284591 w 4246481"/>
                <a:gd name="connsiteY80" fmla="*/ 1828779 h 4248240"/>
                <a:gd name="connsiteX81" fmla="*/ 3301304 w 4246481"/>
                <a:gd name="connsiteY81" fmla="*/ 1933457 h 4248240"/>
                <a:gd name="connsiteX82" fmla="*/ 3435889 w 4246481"/>
                <a:gd name="connsiteY82" fmla="*/ 1754449 h 4248240"/>
                <a:gd name="connsiteX83" fmla="*/ 3451283 w 4246481"/>
                <a:gd name="connsiteY83" fmla="*/ 1743454 h 4248240"/>
                <a:gd name="connsiteX84" fmla="*/ 3474154 w 4246481"/>
                <a:gd name="connsiteY84" fmla="*/ 1752250 h 4248240"/>
                <a:gd name="connsiteX85" fmla="*/ 3481631 w 4246481"/>
                <a:gd name="connsiteY85" fmla="*/ 1805029 h 4248240"/>
                <a:gd name="connsiteX86" fmla="*/ 3483390 w 4246481"/>
                <a:gd name="connsiteY86" fmla="*/ 1819983 h 4248240"/>
                <a:gd name="connsiteX87" fmla="*/ 3674273 w 4246481"/>
                <a:gd name="connsiteY87" fmla="*/ 1672203 h 4248240"/>
                <a:gd name="connsiteX88" fmla="*/ 3682190 w 4246481"/>
                <a:gd name="connsiteY88" fmla="*/ 1718384 h 4248240"/>
                <a:gd name="connsiteX89" fmla="*/ 3855919 w 4246481"/>
                <a:gd name="connsiteY89" fmla="*/ 1624262 h 4248240"/>
                <a:gd name="connsiteX90" fmla="*/ 3851521 w 4246481"/>
                <a:gd name="connsiteY90" fmla="*/ 1666485 h 4248240"/>
                <a:gd name="connsiteX91" fmla="*/ 3856799 w 4246481"/>
                <a:gd name="connsiteY91" fmla="*/ 1664286 h 4248240"/>
                <a:gd name="connsiteX92" fmla="*/ 4189304 w 4246481"/>
                <a:gd name="connsiteY92" fmla="*/ 1469445 h 4248240"/>
                <a:gd name="connsiteX93" fmla="*/ 4233726 w 4246481"/>
                <a:gd name="connsiteY93" fmla="*/ 1452732 h 4248240"/>
                <a:gd name="connsiteX94" fmla="*/ 4244282 w 4246481"/>
                <a:gd name="connsiteY94" fmla="*/ 1450972 h 4248240"/>
                <a:gd name="connsiteX95" fmla="*/ 4246481 w 4246481"/>
                <a:gd name="connsiteY95" fmla="*/ 1453171 h 4248240"/>
                <a:gd name="connsiteX96" fmla="*/ 4218332 w 4246481"/>
                <a:gd name="connsiteY96" fmla="*/ 1507709 h 4248240"/>
                <a:gd name="connsiteX97" fmla="*/ 3991824 w 4246481"/>
                <a:gd name="connsiteY97" fmla="*/ 1816024 h 4248240"/>
                <a:gd name="connsiteX98" fmla="*/ 3988306 w 4246481"/>
                <a:gd name="connsiteY98" fmla="*/ 1821302 h 4248240"/>
                <a:gd name="connsiteX99" fmla="*/ 4033167 w 4246481"/>
                <a:gd name="connsiteY99" fmla="*/ 1821302 h 4248240"/>
                <a:gd name="connsiteX100" fmla="*/ 3920133 w 4246481"/>
                <a:gd name="connsiteY100" fmla="*/ 1984476 h 4248240"/>
                <a:gd name="connsiteX101" fmla="*/ 3965435 w 4246481"/>
                <a:gd name="connsiteY101" fmla="*/ 1995472 h 4248240"/>
                <a:gd name="connsiteX102" fmla="*/ 3798303 w 4246481"/>
                <a:gd name="connsiteY102" fmla="*/ 2169201 h 4248240"/>
                <a:gd name="connsiteX103" fmla="*/ 3810617 w 4246481"/>
                <a:gd name="connsiteY103" fmla="*/ 2171840 h 4248240"/>
                <a:gd name="connsiteX104" fmla="*/ 3870433 w 4246481"/>
                <a:gd name="connsiteY104" fmla="*/ 2187674 h 4248240"/>
                <a:gd name="connsiteX105" fmla="*/ 3875271 w 4246481"/>
                <a:gd name="connsiteY105" fmla="*/ 2203507 h 4248240"/>
                <a:gd name="connsiteX106" fmla="*/ 3833049 w 4246481"/>
                <a:gd name="connsiteY106" fmla="*/ 2247050 h 4248240"/>
                <a:gd name="connsiteX107" fmla="*/ 3727931 w 4246481"/>
                <a:gd name="connsiteY107" fmla="*/ 2317861 h 4248240"/>
                <a:gd name="connsiteX108" fmla="*/ 3670754 w 4246481"/>
                <a:gd name="connsiteY108" fmla="*/ 2339852 h 4248240"/>
                <a:gd name="connsiteX109" fmla="*/ 3683949 w 4246481"/>
                <a:gd name="connsiteY109" fmla="*/ 2344250 h 4248240"/>
                <a:gd name="connsiteX110" fmla="*/ 3755200 w 4246481"/>
                <a:gd name="connsiteY110" fmla="*/ 2364042 h 4248240"/>
                <a:gd name="connsiteX111" fmla="*/ 3760918 w 4246481"/>
                <a:gd name="connsiteY111" fmla="*/ 2383395 h 4248240"/>
                <a:gd name="connsiteX112" fmla="*/ 3620175 w 4246481"/>
                <a:gd name="connsiteY112" fmla="*/ 2481036 h 4248240"/>
                <a:gd name="connsiteX113" fmla="*/ 3570475 w 4246481"/>
                <a:gd name="connsiteY113" fmla="*/ 2494231 h 4248240"/>
                <a:gd name="connsiteX114" fmla="*/ 3585869 w 4246481"/>
                <a:gd name="connsiteY114" fmla="*/ 2503907 h 4248240"/>
                <a:gd name="connsiteX115" fmla="*/ 3618416 w 4246481"/>
                <a:gd name="connsiteY115" fmla="*/ 2514902 h 4248240"/>
                <a:gd name="connsiteX116" fmla="*/ 3634249 w 4246481"/>
                <a:gd name="connsiteY116" fmla="*/ 2520180 h 4248240"/>
                <a:gd name="connsiteX117" fmla="*/ 3639527 w 4246481"/>
                <a:gd name="connsiteY117" fmla="*/ 2550088 h 4248240"/>
                <a:gd name="connsiteX118" fmla="*/ 3557280 w 4246481"/>
                <a:gd name="connsiteY118" fmla="*/ 2599788 h 4248240"/>
                <a:gd name="connsiteX119" fmla="*/ 3427972 w 4246481"/>
                <a:gd name="connsiteY119" fmla="*/ 2642891 h 4248240"/>
                <a:gd name="connsiteX120" fmla="*/ 3419616 w 4246481"/>
                <a:gd name="connsiteY120" fmla="*/ 2645090 h 4248240"/>
                <a:gd name="connsiteX121" fmla="*/ 3436769 w 4246481"/>
                <a:gd name="connsiteY121" fmla="*/ 2655206 h 4248240"/>
                <a:gd name="connsiteX122" fmla="*/ 3492187 w 4246481"/>
                <a:gd name="connsiteY122" fmla="*/ 2673678 h 4248240"/>
                <a:gd name="connsiteX123" fmla="*/ 3497904 w 4246481"/>
                <a:gd name="connsiteY123" fmla="*/ 2693470 h 4248240"/>
                <a:gd name="connsiteX124" fmla="*/ 3453042 w 4246481"/>
                <a:gd name="connsiteY124" fmla="*/ 2732174 h 4248240"/>
                <a:gd name="connsiteX125" fmla="*/ 3296026 w 4246481"/>
                <a:gd name="connsiteY125" fmla="*/ 2769119 h 4248240"/>
                <a:gd name="connsiteX126" fmla="*/ 3287229 w 4246481"/>
                <a:gd name="connsiteY126" fmla="*/ 2768680 h 4248240"/>
                <a:gd name="connsiteX127" fmla="*/ 3283271 w 4246481"/>
                <a:gd name="connsiteY127" fmla="*/ 2770439 h 4248240"/>
                <a:gd name="connsiteX128" fmla="*/ 3299545 w 4246481"/>
                <a:gd name="connsiteY128" fmla="*/ 2784953 h 4248240"/>
                <a:gd name="connsiteX129" fmla="*/ 3328133 w 4246481"/>
                <a:gd name="connsiteY129" fmla="*/ 2806064 h 4248240"/>
                <a:gd name="connsiteX130" fmla="*/ 3328133 w 4246481"/>
                <a:gd name="connsiteY130" fmla="*/ 2832893 h 4248240"/>
                <a:gd name="connsiteX131" fmla="*/ 3274915 w 4246481"/>
                <a:gd name="connsiteY131" fmla="*/ 2861042 h 4248240"/>
                <a:gd name="connsiteX132" fmla="*/ 3158362 w 4246481"/>
                <a:gd name="connsiteY132" fmla="*/ 2894909 h 4248240"/>
                <a:gd name="connsiteX133" fmla="*/ 3148686 w 4246481"/>
                <a:gd name="connsiteY133" fmla="*/ 2899746 h 4248240"/>
                <a:gd name="connsiteX134" fmla="*/ 3166278 w 4246481"/>
                <a:gd name="connsiteY134" fmla="*/ 2908983 h 4248240"/>
                <a:gd name="connsiteX135" fmla="*/ 3189149 w 4246481"/>
                <a:gd name="connsiteY135" fmla="*/ 2916460 h 4248240"/>
                <a:gd name="connsiteX136" fmla="*/ 3194867 w 4246481"/>
                <a:gd name="connsiteY136" fmla="*/ 2945488 h 4248240"/>
                <a:gd name="connsiteX137" fmla="*/ 3146047 w 4246481"/>
                <a:gd name="connsiteY137" fmla="*/ 2976715 h 4248240"/>
                <a:gd name="connsiteX138" fmla="*/ 2990790 w 4246481"/>
                <a:gd name="connsiteY138" fmla="*/ 3011021 h 4248240"/>
                <a:gd name="connsiteX139" fmla="*/ 2999586 w 4246481"/>
                <a:gd name="connsiteY139" fmla="*/ 3024656 h 4248240"/>
                <a:gd name="connsiteX140" fmla="*/ 3014540 w 4246481"/>
                <a:gd name="connsiteY140" fmla="*/ 3046647 h 4248240"/>
                <a:gd name="connsiteX141" fmla="*/ 3007503 w 4246481"/>
                <a:gd name="connsiteY141" fmla="*/ 3068198 h 4248240"/>
                <a:gd name="connsiteX142" fmla="*/ 2959122 w 4246481"/>
                <a:gd name="connsiteY142" fmla="*/ 3086231 h 4248240"/>
                <a:gd name="connsiteX143" fmla="*/ 2887871 w 4246481"/>
                <a:gd name="connsiteY143" fmla="*/ 3106903 h 4248240"/>
                <a:gd name="connsiteX144" fmla="*/ 2851366 w 4246481"/>
                <a:gd name="connsiteY144" fmla="*/ 3139010 h 4248240"/>
                <a:gd name="connsiteX145" fmla="*/ 2867200 w 4246481"/>
                <a:gd name="connsiteY145" fmla="*/ 3141209 h 4248240"/>
                <a:gd name="connsiteX146" fmla="*/ 2957363 w 4246481"/>
                <a:gd name="connsiteY146" fmla="*/ 3105583 h 4248240"/>
                <a:gd name="connsiteX147" fmla="*/ 2967039 w 4246481"/>
                <a:gd name="connsiteY147" fmla="*/ 3104704 h 4248240"/>
                <a:gd name="connsiteX148" fmla="*/ 2977155 w 4246481"/>
                <a:gd name="connsiteY148" fmla="*/ 3118338 h 4248240"/>
                <a:gd name="connsiteX149" fmla="*/ 2971437 w 4246481"/>
                <a:gd name="connsiteY149" fmla="*/ 3156163 h 4248240"/>
                <a:gd name="connsiteX150" fmla="*/ 2980234 w 4246481"/>
                <a:gd name="connsiteY150" fmla="*/ 3148686 h 4248240"/>
                <a:gd name="connsiteX151" fmla="*/ 3085791 w 4246481"/>
                <a:gd name="connsiteY151" fmla="*/ 3098986 h 4248240"/>
                <a:gd name="connsiteX152" fmla="*/ 3109981 w 4246481"/>
                <a:gd name="connsiteY152" fmla="*/ 3100305 h 4248240"/>
                <a:gd name="connsiteX153" fmla="*/ 3116579 w 4246481"/>
                <a:gd name="connsiteY153" fmla="*/ 3115259 h 4248240"/>
                <a:gd name="connsiteX154" fmla="*/ 3100305 w 4246481"/>
                <a:gd name="connsiteY154" fmla="*/ 3142968 h 4248240"/>
                <a:gd name="connsiteX155" fmla="*/ 3093268 w 4246481"/>
                <a:gd name="connsiteY155" fmla="*/ 3159681 h 4248240"/>
                <a:gd name="connsiteX156" fmla="*/ 3102944 w 4246481"/>
                <a:gd name="connsiteY156" fmla="*/ 3154843 h 4248240"/>
                <a:gd name="connsiteX157" fmla="*/ 3238849 w 4246481"/>
                <a:gd name="connsiteY157" fmla="*/ 3111301 h 4248240"/>
                <a:gd name="connsiteX158" fmla="*/ 3259081 w 4246481"/>
                <a:gd name="connsiteY158" fmla="*/ 3114379 h 4248240"/>
                <a:gd name="connsiteX159" fmla="*/ 3253363 w 4246481"/>
                <a:gd name="connsiteY159" fmla="*/ 3134611 h 4248240"/>
                <a:gd name="connsiteX160" fmla="*/ 3237090 w 4246481"/>
                <a:gd name="connsiteY160" fmla="*/ 3168478 h 4248240"/>
                <a:gd name="connsiteX161" fmla="*/ 3312299 w 4246481"/>
                <a:gd name="connsiteY161" fmla="*/ 3143848 h 4248240"/>
                <a:gd name="connsiteX162" fmla="*/ 3392787 w 4246481"/>
                <a:gd name="connsiteY162" fmla="*/ 3145167 h 4248240"/>
                <a:gd name="connsiteX163" fmla="*/ 3354082 w 4246481"/>
                <a:gd name="connsiteY163" fmla="*/ 3204543 h 4248240"/>
                <a:gd name="connsiteX164" fmla="*/ 3523854 w 4246481"/>
                <a:gd name="connsiteY164" fmla="*/ 3183872 h 4248240"/>
                <a:gd name="connsiteX165" fmla="*/ 3526053 w 4246481"/>
                <a:gd name="connsiteY165" fmla="*/ 3187830 h 4248240"/>
                <a:gd name="connsiteX166" fmla="*/ 3495705 w 4246481"/>
                <a:gd name="connsiteY166" fmla="*/ 3233131 h 4248240"/>
                <a:gd name="connsiteX167" fmla="*/ 3654921 w 4246481"/>
                <a:gd name="connsiteY167" fmla="*/ 3247206 h 4248240"/>
                <a:gd name="connsiteX168" fmla="*/ 3636888 w 4246481"/>
                <a:gd name="connsiteY168" fmla="*/ 3275354 h 4248240"/>
                <a:gd name="connsiteX169" fmla="*/ 3765316 w 4246481"/>
                <a:gd name="connsiteY169" fmla="*/ 3307901 h 4248240"/>
                <a:gd name="connsiteX170" fmla="*/ 3745524 w 4246481"/>
                <a:gd name="connsiteY170" fmla="*/ 3326374 h 4248240"/>
                <a:gd name="connsiteX171" fmla="*/ 3891985 w 4246481"/>
                <a:gd name="connsiteY171" fmla="*/ 3356281 h 4248240"/>
                <a:gd name="connsiteX172" fmla="*/ 4033607 w 4246481"/>
                <a:gd name="connsiteY172" fmla="*/ 3400264 h 4248240"/>
                <a:gd name="connsiteX173" fmla="*/ 4034047 w 4246481"/>
                <a:gd name="connsiteY173" fmla="*/ 3403782 h 4248240"/>
                <a:gd name="connsiteX174" fmla="*/ 3996222 w 4246481"/>
                <a:gd name="connsiteY174" fmla="*/ 3417857 h 4248240"/>
                <a:gd name="connsiteX175" fmla="*/ 3747723 w 4246481"/>
                <a:gd name="connsiteY175" fmla="*/ 3464478 h 4248240"/>
                <a:gd name="connsiteX176" fmla="*/ 3742005 w 4246481"/>
                <a:gd name="connsiteY176" fmla="*/ 3465357 h 4248240"/>
                <a:gd name="connsiteX177" fmla="*/ 3762677 w 4246481"/>
                <a:gd name="connsiteY177" fmla="*/ 3485149 h 4248240"/>
                <a:gd name="connsiteX178" fmla="*/ 3633369 w 4246481"/>
                <a:gd name="connsiteY178" fmla="*/ 3513738 h 4248240"/>
                <a:gd name="connsiteX179" fmla="*/ 3650522 w 4246481"/>
                <a:gd name="connsiteY179" fmla="*/ 3542326 h 4248240"/>
                <a:gd name="connsiteX180" fmla="*/ 3489988 w 4246481"/>
                <a:gd name="connsiteY180" fmla="*/ 3551123 h 4248240"/>
                <a:gd name="connsiteX181" fmla="*/ 3511099 w 4246481"/>
                <a:gd name="connsiteY181" fmla="*/ 3583230 h 4248240"/>
                <a:gd name="connsiteX182" fmla="*/ 3501423 w 4246481"/>
                <a:gd name="connsiteY182" fmla="*/ 3603461 h 4248240"/>
                <a:gd name="connsiteX183" fmla="*/ 3347485 w 4246481"/>
                <a:gd name="connsiteY183" fmla="*/ 3573993 h 4248240"/>
                <a:gd name="connsiteX184" fmla="*/ 3383551 w 4246481"/>
                <a:gd name="connsiteY184" fmla="*/ 3633369 h 4248240"/>
                <a:gd name="connsiteX185" fmla="*/ 3380912 w 4246481"/>
                <a:gd name="connsiteY185" fmla="*/ 3637328 h 4248240"/>
                <a:gd name="connsiteX186" fmla="*/ 3228733 w 4246481"/>
                <a:gd name="connsiteY186" fmla="*/ 3606540 h 4248240"/>
                <a:gd name="connsiteX187" fmla="*/ 3238409 w 4246481"/>
                <a:gd name="connsiteY187" fmla="*/ 3628531 h 4248240"/>
                <a:gd name="connsiteX188" fmla="*/ 3250724 w 4246481"/>
                <a:gd name="connsiteY188" fmla="*/ 3651842 h 4248240"/>
                <a:gd name="connsiteX189" fmla="*/ 3242368 w 4246481"/>
                <a:gd name="connsiteY189" fmla="*/ 3664157 h 4248240"/>
                <a:gd name="connsiteX190" fmla="*/ 3211580 w 4246481"/>
                <a:gd name="connsiteY190" fmla="*/ 3661078 h 4248240"/>
                <a:gd name="connsiteX191" fmla="*/ 3089310 w 4246481"/>
                <a:gd name="connsiteY191" fmla="*/ 3611378 h 4248240"/>
                <a:gd name="connsiteX192" fmla="*/ 3086231 w 4246481"/>
                <a:gd name="connsiteY192" fmla="*/ 3613138 h 4248240"/>
                <a:gd name="connsiteX193" fmla="*/ 3113940 w 4246481"/>
                <a:gd name="connsiteY193" fmla="*/ 3666796 h 4248240"/>
                <a:gd name="connsiteX194" fmla="*/ 3089750 w 4246481"/>
                <a:gd name="connsiteY194" fmla="*/ 3671194 h 4248240"/>
                <a:gd name="connsiteX195" fmla="*/ 2986391 w 4246481"/>
                <a:gd name="connsiteY195" fmla="*/ 3628971 h 4248240"/>
                <a:gd name="connsiteX196" fmla="*/ 2963081 w 4246481"/>
                <a:gd name="connsiteY196" fmla="*/ 3610938 h 4248240"/>
                <a:gd name="connsiteX197" fmla="*/ 2967479 w 4246481"/>
                <a:gd name="connsiteY197" fmla="*/ 3639087 h 4248240"/>
                <a:gd name="connsiteX198" fmla="*/ 2948127 w 4246481"/>
                <a:gd name="connsiteY198" fmla="*/ 3658879 h 4248240"/>
                <a:gd name="connsiteX199" fmla="*/ 2849607 w 4246481"/>
                <a:gd name="connsiteY199" fmla="*/ 3614897 h 4248240"/>
                <a:gd name="connsiteX200" fmla="*/ 2840810 w 4246481"/>
                <a:gd name="connsiteY200" fmla="*/ 3609619 h 4248240"/>
                <a:gd name="connsiteX201" fmla="*/ 2835972 w 4246481"/>
                <a:gd name="connsiteY201" fmla="*/ 3609619 h 4248240"/>
                <a:gd name="connsiteX202" fmla="*/ 2847848 w 4246481"/>
                <a:gd name="connsiteY202" fmla="*/ 3632490 h 4248240"/>
                <a:gd name="connsiteX203" fmla="*/ 2835533 w 4246481"/>
                <a:gd name="connsiteY203" fmla="*/ 3652722 h 4248240"/>
                <a:gd name="connsiteX204" fmla="*/ 2785393 w 4246481"/>
                <a:gd name="connsiteY204" fmla="*/ 3639967 h 4248240"/>
                <a:gd name="connsiteX205" fmla="*/ 2715901 w 4246481"/>
                <a:gd name="connsiteY205" fmla="*/ 3597744 h 4248240"/>
                <a:gd name="connsiteX206" fmla="*/ 2708864 w 4246481"/>
                <a:gd name="connsiteY206" fmla="*/ 3592466 h 4248240"/>
                <a:gd name="connsiteX207" fmla="*/ 2705345 w 4246481"/>
                <a:gd name="connsiteY207" fmla="*/ 3618416 h 4248240"/>
                <a:gd name="connsiteX208" fmla="*/ 2693030 w 4246481"/>
                <a:gd name="connsiteY208" fmla="*/ 3627212 h 4248240"/>
                <a:gd name="connsiteX209" fmla="*/ 2656525 w 4246481"/>
                <a:gd name="connsiteY209" fmla="*/ 3641726 h 4248240"/>
                <a:gd name="connsiteX210" fmla="*/ 2692151 w 4246481"/>
                <a:gd name="connsiteY210" fmla="*/ 3644805 h 4248240"/>
                <a:gd name="connsiteX211" fmla="*/ 2748888 w 4246481"/>
                <a:gd name="connsiteY211" fmla="*/ 3669875 h 4248240"/>
                <a:gd name="connsiteX212" fmla="*/ 2757244 w 4246481"/>
                <a:gd name="connsiteY212" fmla="*/ 3682629 h 4248240"/>
                <a:gd name="connsiteX213" fmla="*/ 2745369 w 4246481"/>
                <a:gd name="connsiteY213" fmla="*/ 3689227 h 4248240"/>
                <a:gd name="connsiteX214" fmla="*/ 2723378 w 4246481"/>
                <a:gd name="connsiteY214" fmla="*/ 3697143 h 4248240"/>
                <a:gd name="connsiteX215" fmla="*/ 2798148 w 4246481"/>
                <a:gd name="connsiteY215" fmla="*/ 3727491 h 4248240"/>
                <a:gd name="connsiteX216" fmla="*/ 2820139 w 4246481"/>
                <a:gd name="connsiteY216" fmla="*/ 3741566 h 4248240"/>
                <a:gd name="connsiteX217" fmla="*/ 2817500 w 4246481"/>
                <a:gd name="connsiteY217" fmla="*/ 3756519 h 4248240"/>
                <a:gd name="connsiteX218" fmla="*/ 2791110 w 4246481"/>
                <a:gd name="connsiteY218" fmla="*/ 3767075 h 4248240"/>
                <a:gd name="connsiteX219" fmla="*/ 2883033 w 4246481"/>
                <a:gd name="connsiteY219" fmla="*/ 3825571 h 4248240"/>
                <a:gd name="connsiteX220" fmla="*/ 2836412 w 4246481"/>
                <a:gd name="connsiteY220" fmla="*/ 3839646 h 4248240"/>
                <a:gd name="connsiteX221" fmla="*/ 2934493 w 4246481"/>
                <a:gd name="connsiteY221" fmla="*/ 3908258 h 4248240"/>
                <a:gd name="connsiteX222" fmla="*/ 2896228 w 4246481"/>
                <a:gd name="connsiteY222" fmla="*/ 3918374 h 4248240"/>
                <a:gd name="connsiteX223" fmla="*/ 2971877 w 4246481"/>
                <a:gd name="connsiteY223" fmla="*/ 3997542 h 4248240"/>
                <a:gd name="connsiteX224" fmla="*/ 2950766 w 4246481"/>
                <a:gd name="connsiteY224" fmla="*/ 4003699 h 4248240"/>
                <a:gd name="connsiteX225" fmla="*/ 3000906 w 4246481"/>
                <a:gd name="connsiteY225" fmla="*/ 4078029 h 4248240"/>
                <a:gd name="connsiteX226" fmla="*/ 2981993 w 4246481"/>
                <a:gd name="connsiteY226" fmla="*/ 4078909 h 4248240"/>
                <a:gd name="connsiteX227" fmla="*/ 3098106 w 4246481"/>
                <a:gd name="connsiteY227" fmla="*/ 4248240 h 4248240"/>
                <a:gd name="connsiteX228" fmla="*/ 2918219 w 4246481"/>
                <a:gd name="connsiteY228" fmla="*/ 4150600 h 4248240"/>
                <a:gd name="connsiteX229" fmla="*/ 2919978 w 4246481"/>
                <a:gd name="connsiteY229" fmla="*/ 4169952 h 4248240"/>
                <a:gd name="connsiteX230" fmla="*/ 2840810 w 4246481"/>
                <a:gd name="connsiteY230" fmla="*/ 4127289 h 4248240"/>
                <a:gd name="connsiteX231" fmla="*/ 2837292 w 4246481"/>
                <a:gd name="connsiteY231" fmla="*/ 4148841 h 4248240"/>
                <a:gd name="connsiteX232" fmla="*/ 2751087 w 4246481"/>
                <a:gd name="connsiteY232" fmla="*/ 4081988 h 4248240"/>
                <a:gd name="connsiteX233" fmla="*/ 2744489 w 4246481"/>
                <a:gd name="connsiteY233" fmla="*/ 4121572 h 4248240"/>
                <a:gd name="connsiteX234" fmla="*/ 2666201 w 4246481"/>
                <a:gd name="connsiteY234" fmla="*/ 4029649 h 4248240"/>
                <a:gd name="connsiteX235" fmla="*/ 2657845 w 4246481"/>
                <a:gd name="connsiteY235" fmla="*/ 4078469 h 4248240"/>
                <a:gd name="connsiteX236" fmla="*/ 2590552 w 4246481"/>
                <a:gd name="connsiteY236" fmla="*/ 3990065 h 4248240"/>
                <a:gd name="connsiteX237" fmla="*/ 2579116 w 4246481"/>
                <a:gd name="connsiteY237" fmla="*/ 4029649 h 4248240"/>
                <a:gd name="connsiteX238" fmla="*/ 2575158 w 4246481"/>
                <a:gd name="connsiteY238" fmla="*/ 4030968 h 4248240"/>
                <a:gd name="connsiteX239" fmla="*/ 2513142 w 4246481"/>
                <a:gd name="connsiteY239" fmla="*/ 3931129 h 4248240"/>
                <a:gd name="connsiteX240" fmla="*/ 2506986 w 4246481"/>
                <a:gd name="connsiteY240" fmla="*/ 3957518 h 4248240"/>
                <a:gd name="connsiteX241" fmla="*/ 2490712 w 4246481"/>
                <a:gd name="connsiteY241" fmla="*/ 3962796 h 4248240"/>
                <a:gd name="connsiteX242" fmla="*/ 2454646 w 4246481"/>
                <a:gd name="connsiteY242" fmla="*/ 3894624 h 4248240"/>
                <a:gd name="connsiteX243" fmla="*/ 2451568 w 4246481"/>
                <a:gd name="connsiteY243" fmla="*/ 3871753 h 4248240"/>
                <a:gd name="connsiteX244" fmla="*/ 2439692 w 4246481"/>
                <a:gd name="connsiteY244" fmla="*/ 3891105 h 4248240"/>
                <a:gd name="connsiteX245" fmla="*/ 2421660 w 4246481"/>
                <a:gd name="connsiteY245" fmla="*/ 3892424 h 4248240"/>
                <a:gd name="connsiteX246" fmla="*/ 2399228 w 4246481"/>
                <a:gd name="connsiteY246" fmla="*/ 3849322 h 4248240"/>
                <a:gd name="connsiteX247" fmla="*/ 2386914 w 4246481"/>
                <a:gd name="connsiteY247" fmla="*/ 3815895 h 4248240"/>
                <a:gd name="connsiteX248" fmla="*/ 2380756 w 4246481"/>
                <a:gd name="connsiteY248" fmla="*/ 3836127 h 4248240"/>
                <a:gd name="connsiteX249" fmla="*/ 2367122 w 4246481"/>
                <a:gd name="connsiteY249" fmla="*/ 3839206 h 4248240"/>
                <a:gd name="connsiteX250" fmla="*/ 2353928 w 4246481"/>
                <a:gd name="connsiteY250" fmla="*/ 3822933 h 4248240"/>
                <a:gd name="connsiteX251" fmla="*/ 2328418 w 4246481"/>
                <a:gd name="connsiteY251" fmla="*/ 3750362 h 4248240"/>
                <a:gd name="connsiteX252" fmla="*/ 2322260 w 4246481"/>
                <a:gd name="connsiteY252" fmla="*/ 3755200 h 4248240"/>
                <a:gd name="connsiteX253" fmla="*/ 2296750 w 4246481"/>
                <a:gd name="connsiteY253" fmla="*/ 3749482 h 4248240"/>
                <a:gd name="connsiteX254" fmla="*/ 2280916 w 4246481"/>
                <a:gd name="connsiteY254" fmla="*/ 3709019 h 4248240"/>
                <a:gd name="connsiteX255" fmla="*/ 2270362 w 4246481"/>
                <a:gd name="connsiteY255" fmla="*/ 3685268 h 4248240"/>
                <a:gd name="connsiteX256" fmla="*/ 2267282 w 4246481"/>
                <a:gd name="connsiteY256" fmla="*/ 3686588 h 4248240"/>
                <a:gd name="connsiteX257" fmla="*/ 2255846 w 4246481"/>
                <a:gd name="connsiteY257" fmla="*/ 3696704 h 4248240"/>
                <a:gd name="connsiteX258" fmla="*/ 2243972 w 4246481"/>
                <a:gd name="connsiteY258" fmla="*/ 3683949 h 4248240"/>
                <a:gd name="connsiteX259" fmla="*/ 2228138 w 4246481"/>
                <a:gd name="connsiteY259" fmla="*/ 3606980 h 4248240"/>
                <a:gd name="connsiteX260" fmla="*/ 2225938 w 4246481"/>
                <a:gd name="connsiteY260" fmla="*/ 3592906 h 4248240"/>
                <a:gd name="connsiteX261" fmla="*/ 2214944 w 4246481"/>
                <a:gd name="connsiteY261" fmla="*/ 3606540 h 4248240"/>
                <a:gd name="connsiteX262" fmla="*/ 2204388 w 4246481"/>
                <a:gd name="connsiteY262" fmla="*/ 3606101 h 4248240"/>
                <a:gd name="connsiteX263" fmla="*/ 2190754 w 4246481"/>
                <a:gd name="connsiteY263" fmla="*/ 3579711 h 4248240"/>
                <a:gd name="connsiteX264" fmla="*/ 2143252 w 4246481"/>
                <a:gd name="connsiteY264" fmla="*/ 3418297 h 4248240"/>
                <a:gd name="connsiteX265" fmla="*/ 2139734 w 4246481"/>
                <a:gd name="connsiteY265" fmla="*/ 3412139 h 4248240"/>
                <a:gd name="connsiteX266" fmla="*/ 2135776 w 4246481"/>
                <a:gd name="connsiteY266" fmla="*/ 3445126 h 4248240"/>
                <a:gd name="connsiteX267" fmla="*/ 2120822 w 4246481"/>
                <a:gd name="connsiteY267" fmla="*/ 3767075 h 4248240"/>
                <a:gd name="connsiteX268" fmla="*/ 2137974 w 4246481"/>
                <a:gd name="connsiteY268" fmla="*/ 3936846 h 4248240"/>
                <a:gd name="connsiteX269" fmla="*/ 2145452 w 4246481"/>
                <a:gd name="connsiteY269" fmla="*/ 4173471 h 4248240"/>
                <a:gd name="connsiteX270" fmla="*/ 2134016 w 4246481"/>
                <a:gd name="connsiteY270" fmla="*/ 4184466 h 4248240"/>
                <a:gd name="connsiteX271" fmla="*/ 2104108 w 4246481"/>
                <a:gd name="connsiteY271" fmla="*/ 4184466 h 4248240"/>
                <a:gd name="connsiteX272" fmla="*/ 2103228 w 4246481"/>
                <a:gd name="connsiteY272" fmla="*/ 4177869 h 4248240"/>
                <a:gd name="connsiteX273" fmla="*/ 2086076 w 4246481"/>
                <a:gd name="connsiteY273" fmla="*/ 3859438 h 4248240"/>
                <a:gd name="connsiteX274" fmla="*/ 2090034 w 4246481"/>
                <a:gd name="connsiteY274" fmla="*/ 3478112 h 4248240"/>
                <a:gd name="connsiteX275" fmla="*/ 2094872 w 4246481"/>
                <a:gd name="connsiteY275" fmla="*/ 3433690 h 4248240"/>
                <a:gd name="connsiteX276" fmla="*/ 2092234 w 4246481"/>
                <a:gd name="connsiteY276" fmla="*/ 3432811 h 4248240"/>
                <a:gd name="connsiteX277" fmla="*/ 2073760 w 4246481"/>
                <a:gd name="connsiteY277" fmla="*/ 3496145 h 4248240"/>
                <a:gd name="connsiteX278" fmla="*/ 2051770 w 4246481"/>
                <a:gd name="connsiteY278" fmla="*/ 3585429 h 4248240"/>
                <a:gd name="connsiteX279" fmla="*/ 2050010 w 4246481"/>
                <a:gd name="connsiteY279" fmla="*/ 3590707 h 4248240"/>
                <a:gd name="connsiteX280" fmla="*/ 2039894 w 4246481"/>
                <a:gd name="connsiteY280" fmla="*/ 3608300 h 4248240"/>
                <a:gd name="connsiteX281" fmla="*/ 2027140 w 4246481"/>
                <a:gd name="connsiteY281" fmla="*/ 3595545 h 4248240"/>
                <a:gd name="connsiteX282" fmla="*/ 2023182 w 4246481"/>
                <a:gd name="connsiteY282" fmla="*/ 3592906 h 4248240"/>
                <a:gd name="connsiteX283" fmla="*/ 2016584 w 4246481"/>
                <a:gd name="connsiteY283" fmla="*/ 3638207 h 4248240"/>
                <a:gd name="connsiteX284" fmla="*/ 2006468 w 4246481"/>
                <a:gd name="connsiteY284" fmla="*/ 3679991 h 4248240"/>
                <a:gd name="connsiteX285" fmla="*/ 1980078 w 4246481"/>
                <a:gd name="connsiteY285" fmla="*/ 3683069 h 4248240"/>
                <a:gd name="connsiteX286" fmla="*/ 1972162 w 4246481"/>
                <a:gd name="connsiteY286" fmla="*/ 3697143 h 4248240"/>
                <a:gd name="connsiteX287" fmla="*/ 1953250 w 4246481"/>
                <a:gd name="connsiteY287" fmla="*/ 3744204 h 4248240"/>
                <a:gd name="connsiteX288" fmla="*/ 1925540 w 4246481"/>
                <a:gd name="connsiteY288" fmla="*/ 3751242 h 4248240"/>
                <a:gd name="connsiteX289" fmla="*/ 1923342 w 4246481"/>
                <a:gd name="connsiteY289" fmla="*/ 3749922 h 4248240"/>
                <a:gd name="connsiteX290" fmla="*/ 1901790 w 4246481"/>
                <a:gd name="connsiteY290" fmla="*/ 3808858 h 4248240"/>
                <a:gd name="connsiteX291" fmla="*/ 1883318 w 4246481"/>
                <a:gd name="connsiteY291" fmla="*/ 3835687 h 4248240"/>
                <a:gd name="connsiteX292" fmla="*/ 1868364 w 4246481"/>
                <a:gd name="connsiteY292" fmla="*/ 3831289 h 4248240"/>
                <a:gd name="connsiteX293" fmla="*/ 1862646 w 4246481"/>
                <a:gd name="connsiteY293" fmla="*/ 3812377 h 4248240"/>
                <a:gd name="connsiteX294" fmla="*/ 1841974 w 4246481"/>
                <a:gd name="connsiteY294" fmla="*/ 3861197 h 4248240"/>
                <a:gd name="connsiteX295" fmla="*/ 1823501 w 4246481"/>
                <a:gd name="connsiteY295" fmla="*/ 3892424 h 4248240"/>
                <a:gd name="connsiteX296" fmla="*/ 1807228 w 4246481"/>
                <a:gd name="connsiteY296" fmla="*/ 3891105 h 4248240"/>
                <a:gd name="connsiteX297" fmla="*/ 1795353 w 4246481"/>
                <a:gd name="connsiteY297" fmla="*/ 3871753 h 4248240"/>
                <a:gd name="connsiteX298" fmla="*/ 1789635 w 4246481"/>
                <a:gd name="connsiteY298" fmla="*/ 3905179 h 4248240"/>
                <a:gd name="connsiteX299" fmla="*/ 1756649 w 4246481"/>
                <a:gd name="connsiteY299" fmla="*/ 3962796 h 4248240"/>
                <a:gd name="connsiteX300" fmla="*/ 1740375 w 4246481"/>
                <a:gd name="connsiteY300" fmla="*/ 3957078 h 4248240"/>
                <a:gd name="connsiteX301" fmla="*/ 1734218 w 4246481"/>
                <a:gd name="connsiteY301" fmla="*/ 3929370 h 4248240"/>
                <a:gd name="connsiteX302" fmla="*/ 1707829 w 4246481"/>
                <a:gd name="connsiteY302" fmla="*/ 3984787 h 4248240"/>
                <a:gd name="connsiteX303" fmla="*/ 1669125 w 4246481"/>
                <a:gd name="connsiteY303" fmla="*/ 4031848 h 4248240"/>
                <a:gd name="connsiteX304" fmla="*/ 1657250 w 4246481"/>
                <a:gd name="connsiteY304" fmla="*/ 3989625 h 4248240"/>
                <a:gd name="connsiteX305" fmla="*/ 1589956 w 4246481"/>
                <a:gd name="connsiteY305" fmla="*/ 4078909 h 4248240"/>
                <a:gd name="connsiteX306" fmla="*/ 1581160 w 4246481"/>
                <a:gd name="connsiteY306" fmla="*/ 4030968 h 4248240"/>
                <a:gd name="connsiteX307" fmla="*/ 1503311 w 4246481"/>
                <a:gd name="connsiteY307" fmla="*/ 4121132 h 4248240"/>
                <a:gd name="connsiteX308" fmla="*/ 1497154 w 4246481"/>
                <a:gd name="connsiteY308" fmla="*/ 4082428 h 4248240"/>
                <a:gd name="connsiteX309" fmla="*/ 1410509 w 4246481"/>
                <a:gd name="connsiteY309" fmla="*/ 4149281 h 4248240"/>
                <a:gd name="connsiteX310" fmla="*/ 1407430 w 4246481"/>
                <a:gd name="connsiteY310" fmla="*/ 4127289 h 4248240"/>
                <a:gd name="connsiteX311" fmla="*/ 1328262 w 4246481"/>
                <a:gd name="connsiteY311" fmla="*/ 4169952 h 4248240"/>
                <a:gd name="connsiteX312" fmla="*/ 1330021 w 4246481"/>
                <a:gd name="connsiteY312" fmla="*/ 4150160 h 4248240"/>
                <a:gd name="connsiteX313" fmla="*/ 1149255 w 4246481"/>
                <a:gd name="connsiteY313" fmla="*/ 4248240 h 4248240"/>
                <a:gd name="connsiteX314" fmla="*/ 1266687 w 4246481"/>
                <a:gd name="connsiteY314" fmla="*/ 4078909 h 4248240"/>
                <a:gd name="connsiteX315" fmla="*/ 1245575 w 4246481"/>
                <a:gd name="connsiteY315" fmla="*/ 4078909 h 4248240"/>
                <a:gd name="connsiteX316" fmla="*/ 1297475 w 4246481"/>
                <a:gd name="connsiteY316" fmla="*/ 4003260 h 4248240"/>
                <a:gd name="connsiteX317" fmla="*/ 1275923 w 4246481"/>
                <a:gd name="connsiteY317" fmla="*/ 3997542 h 4248240"/>
                <a:gd name="connsiteX318" fmla="*/ 1352452 w 4246481"/>
                <a:gd name="connsiteY318" fmla="*/ 3917934 h 4248240"/>
                <a:gd name="connsiteX319" fmla="*/ 1314188 w 4246481"/>
                <a:gd name="connsiteY319" fmla="*/ 3907818 h 4248240"/>
                <a:gd name="connsiteX320" fmla="*/ 1412708 w 4246481"/>
                <a:gd name="connsiteY320" fmla="*/ 3839646 h 4248240"/>
                <a:gd name="connsiteX321" fmla="*/ 1366087 w 4246481"/>
                <a:gd name="connsiteY321" fmla="*/ 3825571 h 4248240"/>
                <a:gd name="connsiteX322" fmla="*/ 1461088 w 4246481"/>
                <a:gd name="connsiteY322" fmla="*/ 3767515 h 4248240"/>
                <a:gd name="connsiteX323" fmla="*/ 1421944 w 4246481"/>
                <a:gd name="connsiteY323" fmla="*/ 3751681 h 4248240"/>
                <a:gd name="connsiteX324" fmla="*/ 1421064 w 4246481"/>
                <a:gd name="connsiteY324" fmla="*/ 3747283 h 4248240"/>
                <a:gd name="connsiteX325" fmla="*/ 1528821 w 4246481"/>
                <a:gd name="connsiteY325" fmla="*/ 3698023 h 4248240"/>
                <a:gd name="connsiteX326" fmla="*/ 1487478 w 4246481"/>
                <a:gd name="connsiteY326" fmla="*/ 3682190 h 4248240"/>
                <a:gd name="connsiteX327" fmla="*/ 1503311 w 4246481"/>
                <a:gd name="connsiteY327" fmla="*/ 3664597 h 4248240"/>
                <a:gd name="connsiteX328" fmla="*/ 1577201 w 4246481"/>
                <a:gd name="connsiteY328" fmla="*/ 3641726 h 4248240"/>
                <a:gd name="connsiteX329" fmla="*/ 1588197 w 4246481"/>
                <a:gd name="connsiteY329" fmla="*/ 3641286 h 4248240"/>
                <a:gd name="connsiteX330" fmla="*/ 1589956 w 4246481"/>
                <a:gd name="connsiteY330" fmla="*/ 3639087 h 4248240"/>
                <a:gd name="connsiteX331" fmla="*/ 1568845 w 4246481"/>
                <a:gd name="connsiteY331" fmla="*/ 3623253 h 4248240"/>
                <a:gd name="connsiteX332" fmla="*/ 1557409 w 4246481"/>
                <a:gd name="connsiteY332" fmla="*/ 3625453 h 4248240"/>
                <a:gd name="connsiteX333" fmla="*/ 1540696 w 4246481"/>
                <a:gd name="connsiteY333" fmla="*/ 3615337 h 4248240"/>
                <a:gd name="connsiteX334" fmla="*/ 1538937 w 4246481"/>
                <a:gd name="connsiteY334" fmla="*/ 3603461 h 4248240"/>
                <a:gd name="connsiteX335" fmla="*/ 1537617 w 4246481"/>
                <a:gd name="connsiteY335" fmla="*/ 3590707 h 4248240"/>
                <a:gd name="connsiteX336" fmla="*/ 1528821 w 4246481"/>
                <a:gd name="connsiteY336" fmla="*/ 3597304 h 4248240"/>
                <a:gd name="connsiteX337" fmla="*/ 1421064 w 4246481"/>
                <a:gd name="connsiteY337" fmla="*/ 3650962 h 4248240"/>
                <a:gd name="connsiteX338" fmla="*/ 1413587 w 4246481"/>
                <a:gd name="connsiteY338" fmla="*/ 3652282 h 4248240"/>
                <a:gd name="connsiteX339" fmla="*/ 1396434 w 4246481"/>
                <a:gd name="connsiteY339" fmla="*/ 3647444 h 4248240"/>
                <a:gd name="connsiteX340" fmla="*/ 1399073 w 4246481"/>
                <a:gd name="connsiteY340" fmla="*/ 3630291 h 4248240"/>
                <a:gd name="connsiteX341" fmla="*/ 1409189 w 4246481"/>
                <a:gd name="connsiteY341" fmla="*/ 3609179 h 4248240"/>
                <a:gd name="connsiteX342" fmla="*/ 1406990 w 4246481"/>
                <a:gd name="connsiteY342" fmla="*/ 3607420 h 4248240"/>
                <a:gd name="connsiteX343" fmla="*/ 1361688 w 4246481"/>
                <a:gd name="connsiteY343" fmla="*/ 3632490 h 4248240"/>
                <a:gd name="connsiteX344" fmla="*/ 1301433 w 4246481"/>
                <a:gd name="connsiteY344" fmla="*/ 3656680 h 4248240"/>
                <a:gd name="connsiteX345" fmla="*/ 1288238 w 4246481"/>
                <a:gd name="connsiteY345" fmla="*/ 3658879 h 4248240"/>
                <a:gd name="connsiteX346" fmla="*/ 1276803 w 4246481"/>
                <a:gd name="connsiteY346" fmla="*/ 3646124 h 4248240"/>
                <a:gd name="connsiteX347" fmla="*/ 1280321 w 4246481"/>
                <a:gd name="connsiteY347" fmla="*/ 3608300 h 4248240"/>
                <a:gd name="connsiteX348" fmla="*/ 1263608 w 4246481"/>
                <a:gd name="connsiteY348" fmla="*/ 3623693 h 4248240"/>
                <a:gd name="connsiteX349" fmla="*/ 1169047 w 4246481"/>
                <a:gd name="connsiteY349" fmla="*/ 3668995 h 4248240"/>
                <a:gd name="connsiteX350" fmla="*/ 1141778 w 4246481"/>
                <a:gd name="connsiteY350" fmla="*/ 3668115 h 4248240"/>
                <a:gd name="connsiteX351" fmla="*/ 1136060 w 4246481"/>
                <a:gd name="connsiteY351" fmla="*/ 3655360 h 4248240"/>
                <a:gd name="connsiteX352" fmla="*/ 1151893 w 4246481"/>
                <a:gd name="connsiteY352" fmla="*/ 3627212 h 4248240"/>
                <a:gd name="connsiteX353" fmla="*/ 1159810 w 4246481"/>
                <a:gd name="connsiteY353" fmla="*/ 3608739 h 4248240"/>
                <a:gd name="connsiteX354" fmla="*/ 1150134 w 4246481"/>
                <a:gd name="connsiteY354" fmla="*/ 3614017 h 4248240"/>
                <a:gd name="connsiteX355" fmla="*/ 1020387 w 4246481"/>
                <a:gd name="connsiteY355" fmla="*/ 3661958 h 4248240"/>
                <a:gd name="connsiteX356" fmla="*/ 995317 w 4246481"/>
                <a:gd name="connsiteY356" fmla="*/ 3659759 h 4248240"/>
                <a:gd name="connsiteX357" fmla="*/ 1002794 w 4246481"/>
                <a:gd name="connsiteY357" fmla="*/ 3636448 h 4248240"/>
                <a:gd name="connsiteX358" fmla="*/ 1016868 w 4246481"/>
                <a:gd name="connsiteY358" fmla="*/ 3605221 h 4248240"/>
                <a:gd name="connsiteX359" fmla="*/ 864690 w 4246481"/>
                <a:gd name="connsiteY359" fmla="*/ 3636008 h 4248240"/>
                <a:gd name="connsiteX360" fmla="*/ 861611 w 4246481"/>
                <a:gd name="connsiteY360" fmla="*/ 3632050 h 4248240"/>
                <a:gd name="connsiteX361" fmla="*/ 897237 w 4246481"/>
                <a:gd name="connsiteY361" fmla="*/ 3573114 h 4248240"/>
                <a:gd name="connsiteX362" fmla="*/ 889320 w 4246481"/>
                <a:gd name="connsiteY362" fmla="*/ 3576192 h 4248240"/>
                <a:gd name="connsiteX363" fmla="*/ 739780 w 4246481"/>
                <a:gd name="connsiteY363" fmla="*/ 3601262 h 4248240"/>
                <a:gd name="connsiteX364" fmla="*/ 731864 w 4246481"/>
                <a:gd name="connsiteY364" fmla="*/ 3586309 h 4248240"/>
                <a:gd name="connsiteX365" fmla="*/ 755614 w 4246481"/>
                <a:gd name="connsiteY365" fmla="*/ 3549803 h 4248240"/>
                <a:gd name="connsiteX366" fmla="*/ 595079 w 4246481"/>
                <a:gd name="connsiteY366" fmla="*/ 3541447 h 4248240"/>
                <a:gd name="connsiteX367" fmla="*/ 612232 w 4246481"/>
                <a:gd name="connsiteY367" fmla="*/ 3512418 h 4248240"/>
                <a:gd name="connsiteX368" fmla="*/ 482924 w 4246481"/>
                <a:gd name="connsiteY368" fmla="*/ 3483390 h 4248240"/>
                <a:gd name="connsiteX369" fmla="*/ 503156 w 4246481"/>
                <a:gd name="connsiteY369" fmla="*/ 3464478 h 4248240"/>
                <a:gd name="connsiteX370" fmla="*/ 211994 w 4246481"/>
                <a:gd name="connsiteY370" fmla="*/ 3403342 h 4248240"/>
                <a:gd name="connsiteX371" fmla="*/ 211554 w 4246481"/>
                <a:gd name="connsiteY371" fmla="*/ 3398505 h 4248240"/>
                <a:gd name="connsiteX372" fmla="*/ 241902 w 4246481"/>
                <a:gd name="connsiteY372" fmla="*/ 3385310 h 4248240"/>
                <a:gd name="connsiteX373" fmla="*/ 425748 w 4246481"/>
                <a:gd name="connsiteY373" fmla="*/ 3338689 h 4248240"/>
                <a:gd name="connsiteX374" fmla="*/ 500517 w 4246481"/>
                <a:gd name="connsiteY374" fmla="*/ 3325054 h 4248240"/>
                <a:gd name="connsiteX375" fmla="*/ 479846 w 4246481"/>
                <a:gd name="connsiteY375" fmla="*/ 3305262 h 4248240"/>
                <a:gd name="connsiteX376" fmla="*/ 607834 w 4246481"/>
                <a:gd name="connsiteY376" fmla="*/ 3272715 h 4248240"/>
                <a:gd name="connsiteX377" fmla="*/ 589801 w 4246481"/>
                <a:gd name="connsiteY377" fmla="*/ 3245007 h 4248240"/>
                <a:gd name="connsiteX378" fmla="*/ 748577 w 4246481"/>
                <a:gd name="connsiteY378" fmla="*/ 3230932 h 4248240"/>
                <a:gd name="connsiteX379" fmla="*/ 718669 w 4246481"/>
                <a:gd name="connsiteY379" fmla="*/ 3185631 h 4248240"/>
                <a:gd name="connsiteX380" fmla="*/ 720868 w 4246481"/>
                <a:gd name="connsiteY380" fmla="*/ 3181672 h 4248240"/>
                <a:gd name="connsiteX381" fmla="*/ 890639 w 4246481"/>
                <a:gd name="connsiteY381" fmla="*/ 3202784 h 4248240"/>
                <a:gd name="connsiteX382" fmla="*/ 852375 w 4246481"/>
                <a:gd name="connsiteY382" fmla="*/ 3143408 h 4248240"/>
                <a:gd name="connsiteX383" fmla="*/ 934182 w 4246481"/>
                <a:gd name="connsiteY383" fmla="*/ 3142088 h 4248240"/>
                <a:gd name="connsiteX384" fmla="*/ 1006752 w 4246481"/>
                <a:gd name="connsiteY384" fmla="*/ 3168038 h 4248240"/>
                <a:gd name="connsiteX385" fmla="*/ 1008951 w 4246481"/>
                <a:gd name="connsiteY385" fmla="*/ 3165839 h 4248240"/>
                <a:gd name="connsiteX386" fmla="*/ 998835 w 4246481"/>
                <a:gd name="connsiteY386" fmla="*/ 3144288 h 4248240"/>
                <a:gd name="connsiteX387" fmla="*/ 986960 w 4246481"/>
                <a:gd name="connsiteY387" fmla="*/ 3124056 h 4248240"/>
                <a:gd name="connsiteX388" fmla="*/ 996196 w 4246481"/>
                <a:gd name="connsiteY388" fmla="*/ 3109102 h 4248240"/>
                <a:gd name="connsiteX389" fmla="*/ 1061290 w 4246481"/>
                <a:gd name="connsiteY389" fmla="*/ 3120097 h 4248240"/>
                <a:gd name="connsiteX390" fmla="*/ 1149255 w 4246481"/>
                <a:gd name="connsiteY390" fmla="*/ 3153524 h 4248240"/>
                <a:gd name="connsiteX391" fmla="*/ 1145296 w 4246481"/>
                <a:gd name="connsiteY391" fmla="*/ 3142968 h 4248240"/>
                <a:gd name="connsiteX392" fmla="*/ 1128143 w 4246481"/>
                <a:gd name="connsiteY392" fmla="*/ 3114379 h 4248240"/>
                <a:gd name="connsiteX393" fmla="*/ 1135620 w 4246481"/>
                <a:gd name="connsiteY393" fmla="*/ 3098546 h 4248240"/>
                <a:gd name="connsiteX394" fmla="*/ 1182681 w 4246481"/>
                <a:gd name="connsiteY394" fmla="*/ 3102064 h 4248240"/>
                <a:gd name="connsiteX395" fmla="*/ 1261849 w 4246481"/>
                <a:gd name="connsiteY395" fmla="*/ 3144727 h 4248240"/>
                <a:gd name="connsiteX396" fmla="*/ 1275483 w 4246481"/>
                <a:gd name="connsiteY396" fmla="*/ 3152644 h 4248240"/>
                <a:gd name="connsiteX397" fmla="*/ 1269326 w 4246481"/>
                <a:gd name="connsiteY397" fmla="*/ 3123176 h 4248240"/>
                <a:gd name="connsiteX398" fmla="*/ 1288678 w 4246481"/>
                <a:gd name="connsiteY398" fmla="*/ 3103824 h 4248240"/>
                <a:gd name="connsiteX399" fmla="*/ 1376642 w 4246481"/>
                <a:gd name="connsiteY399" fmla="*/ 3138570 h 4248240"/>
                <a:gd name="connsiteX400" fmla="*/ 1393356 w 4246481"/>
                <a:gd name="connsiteY400" fmla="*/ 3135491 h 4248240"/>
                <a:gd name="connsiteX401" fmla="*/ 1361688 w 4246481"/>
                <a:gd name="connsiteY401" fmla="*/ 3105583 h 4248240"/>
                <a:gd name="connsiteX402" fmla="*/ 1255252 w 4246481"/>
                <a:gd name="connsiteY402" fmla="*/ 3073036 h 4248240"/>
                <a:gd name="connsiteX403" fmla="*/ 1238099 w 4246481"/>
                <a:gd name="connsiteY403" fmla="*/ 3065999 h 4248240"/>
                <a:gd name="connsiteX404" fmla="*/ 1231061 w 4246481"/>
                <a:gd name="connsiteY404" fmla="*/ 3041809 h 4248240"/>
                <a:gd name="connsiteX405" fmla="*/ 1253492 w 4246481"/>
                <a:gd name="connsiteY405" fmla="*/ 3009702 h 4248240"/>
                <a:gd name="connsiteX406" fmla="*/ 1216987 w 4246481"/>
                <a:gd name="connsiteY406" fmla="*/ 3006623 h 4248240"/>
                <a:gd name="connsiteX407" fmla="*/ 1065249 w 4246481"/>
                <a:gd name="connsiteY407" fmla="*/ 2956044 h 4248240"/>
                <a:gd name="connsiteX408" fmla="*/ 1048095 w 4246481"/>
                <a:gd name="connsiteY408" fmla="*/ 2941970 h 4248240"/>
                <a:gd name="connsiteX409" fmla="*/ 1053813 w 4246481"/>
                <a:gd name="connsiteY409" fmla="*/ 2914261 h 4248240"/>
                <a:gd name="connsiteX410" fmla="*/ 1078883 w 4246481"/>
                <a:gd name="connsiteY410" fmla="*/ 2905904 h 4248240"/>
                <a:gd name="connsiteX411" fmla="*/ 1098235 w 4246481"/>
                <a:gd name="connsiteY411" fmla="*/ 2895788 h 4248240"/>
                <a:gd name="connsiteX412" fmla="*/ 1024785 w 4246481"/>
                <a:gd name="connsiteY412" fmla="*/ 2877755 h 4248240"/>
                <a:gd name="connsiteX413" fmla="*/ 926705 w 4246481"/>
                <a:gd name="connsiteY413" fmla="*/ 2839051 h 4248240"/>
                <a:gd name="connsiteX414" fmla="*/ 924945 w 4246481"/>
                <a:gd name="connsiteY414" fmla="*/ 2797708 h 4248240"/>
                <a:gd name="connsiteX415" fmla="*/ 954853 w 4246481"/>
                <a:gd name="connsiteY415" fmla="*/ 2774837 h 4248240"/>
                <a:gd name="connsiteX416" fmla="*/ 961451 w 4246481"/>
                <a:gd name="connsiteY416" fmla="*/ 2767360 h 4248240"/>
                <a:gd name="connsiteX417" fmla="*/ 946057 w 4246481"/>
                <a:gd name="connsiteY417" fmla="*/ 2767360 h 4248240"/>
                <a:gd name="connsiteX418" fmla="*/ 797397 w 4246481"/>
                <a:gd name="connsiteY418" fmla="*/ 2733494 h 4248240"/>
                <a:gd name="connsiteX419" fmla="*/ 749017 w 4246481"/>
                <a:gd name="connsiteY419" fmla="*/ 2694350 h 4248240"/>
                <a:gd name="connsiteX420" fmla="*/ 755174 w 4246481"/>
                <a:gd name="connsiteY420" fmla="*/ 2671039 h 4248240"/>
                <a:gd name="connsiteX421" fmla="*/ 805314 w 4246481"/>
                <a:gd name="connsiteY421" fmla="*/ 2654326 h 4248240"/>
                <a:gd name="connsiteX422" fmla="*/ 822907 w 4246481"/>
                <a:gd name="connsiteY422" fmla="*/ 2642891 h 4248240"/>
                <a:gd name="connsiteX423" fmla="*/ 777605 w 4246481"/>
                <a:gd name="connsiteY423" fmla="*/ 2631895 h 4248240"/>
                <a:gd name="connsiteX424" fmla="*/ 608274 w 4246481"/>
                <a:gd name="connsiteY424" fmla="*/ 2550528 h 4248240"/>
                <a:gd name="connsiteX425" fmla="*/ 595959 w 4246481"/>
                <a:gd name="connsiteY425" fmla="*/ 2532055 h 4248240"/>
                <a:gd name="connsiteX426" fmla="*/ 613551 w 4246481"/>
                <a:gd name="connsiteY426" fmla="*/ 2517981 h 4248240"/>
                <a:gd name="connsiteX427" fmla="*/ 650936 w 4246481"/>
                <a:gd name="connsiteY427" fmla="*/ 2505226 h 4248240"/>
                <a:gd name="connsiteX428" fmla="*/ 676006 w 4246481"/>
                <a:gd name="connsiteY428" fmla="*/ 2492032 h 4248240"/>
                <a:gd name="connsiteX429" fmla="*/ 489082 w 4246481"/>
                <a:gd name="connsiteY429" fmla="*/ 2388233 h 4248240"/>
                <a:gd name="connsiteX430" fmla="*/ 496119 w 4246481"/>
                <a:gd name="connsiteY430" fmla="*/ 2359644 h 4248240"/>
                <a:gd name="connsiteX431" fmla="*/ 562532 w 4246481"/>
                <a:gd name="connsiteY431" fmla="*/ 2341612 h 4248240"/>
                <a:gd name="connsiteX432" fmla="*/ 573528 w 4246481"/>
                <a:gd name="connsiteY432" fmla="*/ 2336773 h 4248240"/>
                <a:gd name="connsiteX433" fmla="*/ 489522 w 4246481"/>
                <a:gd name="connsiteY433" fmla="*/ 2301148 h 4248240"/>
                <a:gd name="connsiteX434" fmla="*/ 376488 w 4246481"/>
                <a:gd name="connsiteY434" fmla="*/ 2211424 h 4248240"/>
                <a:gd name="connsiteX435" fmla="*/ 384844 w 4246481"/>
                <a:gd name="connsiteY435" fmla="*/ 2181516 h 4248240"/>
                <a:gd name="connsiteX436" fmla="*/ 444220 w 4246481"/>
                <a:gd name="connsiteY436" fmla="*/ 2167002 h 4248240"/>
                <a:gd name="connsiteX437" fmla="*/ 318871 w 4246481"/>
                <a:gd name="connsiteY437" fmla="*/ 2051769 h 4248240"/>
                <a:gd name="connsiteX438" fmla="*/ 282366 w 4246481"/>
                <a:gd name="connsiteY438" fmla="*/ 2004268 h 4248240"/>
                <a:gd name="connsiteX439" fmla="*/ 277088 w 4246481"/>
                <a:gd name="connsiteY439" fmla="*/ 1994152 h 4248240"/>
                <a:gd name="connsiteX440" fmla="*/ 323709 w 4246481"/>
                <a:gd name="connsiteY440" fmla="*/ 1981837 h 4248240"/>
                <a:gd name="connsiteX441" fmla="*/ 210675 w 4246481"/>
                <a:gd name="connsiteY441" fmla="*/ 1819103 h 4248240"/>
                <a:gd name="connsiteX442" fmla="*/ 255976 w 4246481"/>
                <a:gd name="connsiteY442" fmla="*/ 1819103 h 4248240"/>
                <a:gd name="connsiteX443" fmla="*/ 208036 w 4246481"/>
                <a:gd name="connsiteY443" fmla="*/ 1762366 h 4248240"/>
                <a:gd name="connsiteX444" fmla="*/ 29908 w 4246481"/>
                <a:gd name="connsiteY444" fmla="*/ 1512547 h 4248240"/>
                <a:gd name="connsiteX445" fmla="*/ 0 w 4246481"/>
                <a:gd name="connsiteY445" fmla="*/ 1453611 h 4248240"/>
                <a:gd name="connsiteX446" fmla="*/ 0 w 4246481"/>
                <a:gd name="connsiteY446" fmla="*/ 1449213 h 4248240"/>
                <a:gd name="connsiteX447" fmla="*/ 113034 w 4246481"/>
                <a:gd name="connsiteY447" fmla="*/ 1495834 h 4248240"/>
                <a:gd name="connsiteX448" fmla="*/ 377807 w 4246481"/>
                <a:gd name="connsiteY448" fmla="*/ 1655489 h 4248240"/>
                <a:gd name="connsiteX449" fmla="*/ 393641 w 4246481"/>
                <a:gd name="connsiteY449" fmla="*/ 1666925 h 4248240"/>
                <a:gd name="connsiteX450" fmla="*/ 389682 w 4246481"/>
                <a:gd name="connsiteY450" fmla="*/ 1622503 h 4248240"/>
                <a:gd name="connsiteX451" fmla="*/ 563412 w 4246481"/>
                <a:gd name="connsiteY451" fmla="*/ 1717504 h 4248240"/>
                <a:gd name="connsiteX452" fmla="*/ 571768 w 4246481"/>
                <a:gd name="connsiteY452" fmla="*/ 1668244 h 4248240"/>
                <a:gd name="connsiteX453" fmla="*/ 762211 w 4246481"/>
                <a:gd name="connsiteY453" fmla="*/ 1816904 h 4248240"/>
                <a:gd name="connsiteX454" fmla="*/ 763971 w 4246481"/>
                <a:gd name="connsiteY454" fmla="*/ 1805029 h 4248240"/>
                <a:gd name="connsiteX455" fmla="*/ 769688 w 4246481"/>
                <a:gd name="connsiteY455" fmla="*/ 1762366 h 4248240"/>
                <a:gd name="connsiteX456" fmla="*/ 803994 w 4246481"/>
                <a:gd name="connsiteY456" fmla="*/ 1749172 h 4248240"/>
                <a:gd name="connsiteX457" fmla="*/ 854134 w 4246481"/>
                <a:gd name="connsiteY457" fmla="*/ 1794473 h 4248240"/>
                <a:gd name="connsiteX458" fmla="*/ 933302 w 4246481"/>
                <a:gd name="connsiteY458" fmla="*/ 1903989 h 4248240"/>
                <a:gd name="connsiteX459" fmla="*/ 945617 w 4246481"/>
                <a:gd name="connsiteY459" fmla="*/ 1929059 h 4248240"/>
                <a:gd name="connsiteX460" fmla="*/ 950455 w 4246481"/>
                <a:gd name="connsiteY460" fmla="*/ 1902230 h 4248240"/>
                <a:gd name="connsiteX461" fmla="*/ 961451 w 4246481"/>
                <a:gd name="connsiteY461" fmla="*/ 1837576 h 4248240"/>
                <a:gd name="connsiteX462" fmla="*/ 974645 w 4246481"/>
                <a:gd name="connsiteY462" fmla="*/ 1831418 h 4248240"/>
                <a:gd name="connsiteX463" fmla="*/ 1103953 w 4246481"/>
                <a:gd name="connsiteY463" fmla="*/ 1996791 h 4248240"/>
                <a:gd name="connsiteX464" fmla="*/ 1109671 w 4246481"/>
                <a:gd name="connsiteY464" fmla="*/ 2012625 h 4248240"/>
                <a:gd name="connsiteX465" fmla="*/ 1119347 w 4246481"/>
                <a:gd name="connsiteY465" fmla="*/ 1987115 h 4248240"/>
                <a:gd name="connsiteX466" fmla="*/ 1128583 w 4246481"/>
                <a:gd name="connsiteY466" fmla="*/ 1947091 h 4248240"/>
                <a:gd name="connsiteX467" fmla="*/ 1133421 w 4246481"/>
                <a:gd name="connsiteY467" fmla="*/ 1934776 h 4248240"/>
                <a:gd name="connsiteX468" fmla="*/ 1149694 w 4246481"/>
                <a:gd name="connsiteY468" fmla="*/ 1931258 h 4248240"/>
                <a:gd name="connsiteX469" fmla="*/ 1176963 w 4246481"/>
                <a:gd name="connsiteY469" fmla="*/ 1958527 h 4248240"/>
                <a:gd name="connsiteX470" fmla="*/ 1271525 w 4246481"/>
                <a:gd name="connsiteY470" fmla="*/ 2138854 h 4248240"/>
                <a:gd name="connsiteX471" fmla="*/ 1274164 w 4246481"/>
                <a:gd name="connsiteY471" fmla="*/ 2147210 h 4248240"/>
                <a:gd name="connsiteX472" fmla="*/ 1281201 w 4246481"/>
                <a:gd name="connsiteY472" fmla="*/ 2131377 h 4248240"/>
                <a:gd name="connsiteX473" fmla="*/ 1294836 w 4246481"/>
                <a:gd name="connsiteY473" fmla="*/ 2072001 h 4248240"/>
                <a:gd name="connsiteX474" fmla="*/ 1313748 w 4246481"/>
                <a:gd name="connsiteY474" fmla="*/ 2063644 h 4248240"/>
                <a:gd name="connsiteX475" fmla="*/ 1358170 w 4246481"/>
                <a:gd name="connsiteY475" fmla="*/ 2105867 h 4248240"/>
                <a:gd name="connsiteX476" fmla="*/ 1409629 w 4246481"/>
                <a:gd name="connsiteY476" fmla="*/ 2254527 h 4248240"/>
                <a:gd name="connsiteX477" fmla="*/ 1412708 w 4246481"/>
                <a:gd name="connsiteY477" fmla="*/ 2268601 h 4248240"/>
                <a:gd name="connsiteX478" fmla="*/ 1424583 w 4246481"/>
                <a:gd name="connsiteY478" fmla="*/ 2252768 h 4248240"/>
                <a:gd name="connsiteX479" fmla="*/ 1444815 w 4246481"/>
                <a:gd name="connsiteY479" fmla="*/ 2218461 h 4248240"/>
                <a:gd name="connsiteX480" fmla="*/ 1465926 w 4246481"/>
                <a:gd name="connsiteY480" fmla="*/ 2215383 h 4248240"/>
                <a:gd name="connsiteX481" fmla="*/ 1490996 w 4246481"/>
                <a:gd name="connsiteY481" fmla="*/ 2247490 h 4248240"/>
                <a:gd name="connsiteX482" fmla="*/ 1546414 w 4246481"/>
                <a:gd name="connsiteY482" fmla="*/ 2376357 h 4248240"/>
                <a:gd name="connsiteX483" fmla="*/ 1550812 w 4246481"/>
                <a:gd name="connsiteY483" fmla="*/ 2389112 h 4248240"/>
                <a:gd name="connsiteX484" fmla="*/ 1553011 w 4246481"/>
                <a:gd name="connsiteY484" fmla="*/ 2391751 h 4248240"/>
                <a:gd name="connsiteX485" fmla="*/ 1559608 w 4246481"/>
                <a:gd name="connsiteY485" fmla="*/ 2377677 h 4248240"/>
                <a:gd name="connsiteX486" fmla="*/ 1564006 w 4246481"/>
                <a:gd name="connsiteY486" fmla="*/ 2358325 h 4248240"/>
                <a:gd name="connsiteX487" fmla="*/ 1575882 w 4246481"/>
                <a:gd name="connsiteY487" fmla="*/ 2335014 h 4248240"/>
                <a:gd name="connsiteX488" fmla="*/ 1600952 w 4246481"/>
                <a:gd name="connsiteY488" fmla="*/ 2347769 h 4248240"/>
                <a:gd name="connsiteX489" fmla="*/ 1686938 w 4246481"/>
                <a:gd name="connsiteY489" fmla="*/ 2355593 h 4248240"/>
                <a:gd name="connsiteX490" fmla="*/ 1686716 w 4246481"/>
                <a:gd name="connsiteY490" fmla="*/ 2353928 h 4248240"/>
                <a:gd name="connsiteX491" fmla="*/ 1698591 w 4246481"/>
                <a:gd name="connsiteY491" fmla="*/ 2332376 h 4248240"/>
                <a:gd name="connsiteX492" fmla="*/ 1730259 w 4246481"/>
                <a:gd name="connsiteY492" fmla="*/ 2328858 h 4248240"/>
                <a:gd name="connsiteX493" fmla="*/ 1748731 w 4246481"/>
                <a:gd name="connsiteY493" fmla="*/ 2326659 h 4248240"/>
                <a:gd name="connsiteX494" fmla="*/ 1739935 w 4246481"/>
                <a:gd name="connsiteY494" fmla="*/ 2316103 h 4248240"/>
                <a:gd name="connsiteX495" fmla="*/ 1648012 w 4246481"/>
                <a:gd name="connsiteY495" fmla="*/ 2131818 h 4248240"/>
                <a:gd name="connsiteX496" fmla="*/ 1644493 w 4246481"/>
                <a:gd name="connsiteY496" fmla="*/ 2092234 h 4248240"/>
                <a:gd name="connsiteX497" fmla="*/ 1671762 w 4246481"/>
                <a:gd name="connsiteY497" fmla="*/ 2076400 h 4248240"/>
                <a:gd name="connsiteX498" fmla="*/ 1698591 w 4246481"/>
                <a:gd name="connsiteY498" fmla="*/ 2092234 h 4248240"/>
                <a:gd name="connsiteX499" fmla="*/ 1720582 w 4246481"/>
                <a:gd name="connsiteY499" fmla="*/ 2100590 h 4248240"/>
                <a:gd name="connsiteX500" fmla="*/ 1722782 w 4246481"/>
                <a:gd name="connsiteY500" fmla="*/ 2097951 h 4248240"/>
                <a:gd name="connsiteX501" fmla="*/ 1713985 w 4246481"/>
                <a:gd name="connsiteY501" fmla="*/ 2083437 h 4248240"/>
                <a:gd name="connsiteX502" fmla="*/ 1640975 w 4246481"/>
                <a:gd name="connsiteY502" fmla="*/ 1921583 h 4248240"/>
                <a:gd name="connsiteX503" fmla="*/ 1635697 w 4246481"/>
                <a:gd name="connsiteY503" fmla="*/ 1885517 h 4248240"/>
                <a:gd name="connsiteX504" fmla="*/ 1655049 w 4246481"/>
                <a:gd name="connsiteY504" fmla="*/ 1869244 h 4248240"/>
                <a:gd name="connsiteX505" fmla="*/ 1700351 w 4246481"/>
                <a:gd name="connsiteY505" fmla="*/ 1878920 h 4248240"/>
                <a:gd name="connsiteX506" fmla="*/ 1725421 w 4246481"/>
                <a:gd name="connsiteY506" fmla="*/ 1878920 h 4248240"/>
                <a:gd name="connsiteX507" fmla="*/ 1717943 w 4246481"/>
                <a:gd name="connsiteY507" fmla="*/ 1870563 h 4248240"/>
                <a:gd name="connsiteX508" fmla="*/ 1623382 w 4246481"/>
                <a:gd name="connsiteY508" fmla="*/ 1693755 h 4248240"/>
                <a:gd name="connsiteX509" fmla="*/ 1622502 w 4246481"/>
                <a:gd name="connsiteY509" fmla="*/ 1636578 h 4248240"/>
                <a:gd name="connsiteX510" fmla="*/ 1648012 w 4246481"/>
                <a:gd name="connsiteY510" fmla="*/ 1623823 h 4248240"/>
                <a:gd name="connsiteX511" fmla="*/ 1706508 w 4246481"/>
                <a:gd name="connsiteY511" fmla="*/ 1657690 h 4248240"/>
                <a:gd name="connsiteX512" fmla="*/ 1727180 w 4246481"/>
                <a:gd name="connsiteY512" fmla="*/ 1664727 h 4248240"/>
                <a:gd name="connsiteX513" fmla="*/ 1724101 w 4246481"/>
                <a:gd name="connsiteY513" fmla="*/ 1656810 h 4248240"/>
                <a:gd name="connsiteX514" fmla="*/ 1638336 w 4246481"/>
                <a:gd name="connsiteY514" fmla="*/ 1420186 h 4248240"/>
                <a:gd name="connsiteX515" fmla="*/ 1637456 w 4246481"/>
                <a:gd name="connsiteY515" fmla="*/ 1386759 h 4248240"/>
                <a:gd name="connsiteX516" fmla="*/ 1656808 w 4246481"/>
                <a:gd name="connsiteY516" fmla="*/ 1373565 h 4248240"/>
                <a:gd name="connsiteX517" fmla="*/ 1683637 w 4246481"/>
                <a:gd name="connsiteY517" fmla="*/ 1386759 h 4248240"/>
                <a:gd name="connsiteX518" fmla="*/ 1732018 w 4246481"/>
                <a:gd name="connsiteY518" fmla="*/ 1410949 h 4248240"/>
                <a:gd name="connsiteX519" fmla="*/ 1742134 w 4246481"/>
                <a:gd name="connsiteY519" fmla="*/ 1412709 h 4248240"/>
                <a:gd name="connsiteX520" fmla="*/ 1737735 w 4246481"/>
                <a:gd name="connsiteY520" fmla="*/ 1405672 h 4248240"/>
                <a:gd name="connsiteX521" fmla="*/ 1696392 w 4246481"/>
                <a:gd name="connsiteY521" fmla="*/ 1304073 h 4248240"/>
                <a:gd name="connsiteX522" fmla="*/ 1688475 w 4246481"/>
                <a:gd name="connsiteY522" fmla="*/ 1154533 h 4248240"/>
                <a:gd name="connsiteX523" fmla="*/ 1704749 w 4246481"/>
                <a:gd name="connsiteY523" fmla="*/ 1145297 h 4248240"/>
                <a:gd name="connsiteX524" fmla="*/ 1782157 w 4246481"/>
                <a:gd name="connsiteY524" fmla="*/ 1194557 h 4248240"/>
                <a:gd name="connsiteX525" fmla="*/ 1796672 w 4246481"/>
                <a:gd name="connsiteY525" fmla="*/ 1203354 h 4248240"/>
                <a:gd name="connsiteX526" fmla="*/ 1770282 w 4246481"/>
                <a:gd name="connsiteY526" fmla="*/ 1131663 h 4248240"/>
                <a:gd name="connsiteX527" fmla="*/ 1750930 w 4246481"/>
                <a:gd name="connsiteY527" fmla="*/ 940780 h 4248240"/>
                <a:gd name="connsiteX528" fmla="*/ 1755328 w 4246481"/>
                <a:gd name="connsiteY528" fmla="*/ 914830 h 4248240"/>
                <a:gd name="connsiteX529" fmla="*/ 1772042 w 4246481"/>
                <a:gd name="connsiteY529" fmla="*/ 907354 h 4248240"/>
                <a:gd name="connsiteX530" fmla="*/ 1834936 w 4246481"/>
                <a:gd name="connsiteY530" fmla="*/ 948697 h 4248240"/>
                <a:gd name="connsiteX531" fmla="*/ 1844612 w 4246481"/>
                <a:gd name="connsiteY531" fmla="*/ 955294 h 4248240"/>
                <a:gd name="connsiteX532" fmla="*/ 1863525 w 4246481"/>
                <a:gd name="connsiteY532" fmla="*/ 670288 h 4248240"/>
                <a:gd name="connsiteX533" fmla="*/ 1913664 w 4246481"/>
                <a:gd name="connsiteY533" fmla="*/ 703715 h 4248240"/>
                <a:gd name="connsiteX534" fmla="*/ 1922900 w 4246481"/>
                <a:gd name="connsiteY534" fmla="*/ 586283 h 4248240"/>
                <a:gd name="connsiteX535" fmla="*/ 1967323 w 4246481"/>
                <a:gd name="connsiteY535" fmla="*/ 477207 h 4248240"/>
                <a:gd name="connsiteX536" fmla="*/ 2001189 w 4246481"/>
                <a:gd name="connsiteY536" fmla="*/ 514592 h 4248240"/>
                <a:gd name="connsiteX537" fmla="*/ 2013504 w 4246481"/>
                <a:gd name="connsiteY537" fmla="*/ 424428 h 4248240"/>
                <a:gd name="connsiteX538" fmla="*/ 2093551 w 4246481"/>
                <a:gd name="connsiteY538" fmla="*/ 65533 h 4248240"/>
                <a:gd name="connsiteX539" fmla="*/ 2118622 w 4246481"/>
                <a:gd name="connsiteY539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591870 w 4246481"/>
                <a:gd name="connsiteY53" fmla="*/ 2437933 h 4248240"/>
                <a:gd name="connsiteX54" fmla="*/ 2646408 w 4246481"/>
                <a:gd name="connsiteY54" fmla="*/ 2347769 h 4248240"/>
                <a:gd name="connsiteX55" fmla="*/ 2667960 w 4246481"/>
                <a:gd name="connsiteY55" fmla="*/ 2336334 h 4248240"/>
                <a:gd name="connsiteX56" fmla="*/ 2681595 w 4246481"/>
                <a:gd name="connsiteY56" fmla="*/ 2357005 h 4248240"/>
                <a:gd name="connsiteX57" fmla="*/ 2691711 w 4246481"/>
                <a:gd name="connsiteY57" fmla="*/ 2392191 h 4248240"/>
                <a:gd name="connsiteX58" fmla="*/ 2695229 w 4246481"/>
                <a:gd name="connsiteY58" fmla="*/ 2391751 h 4248240"/>
                <a:gd name="connsiteX59" fmla="*/ 2705785 w 4246481"/>
                <a:gd name="connsiteY59" fmla="*/ 2359644 h 4248240"/>
                <a:gd name="connsiteX60" fmla="*/ 2756804 w 4246481"/>
                <a:gd name="connsiteY60" fmla="*/ 2245730 h 4248240"/>
                <a:gd name="connsiteX61" fmla="*/ 2780995 w 4246481"/>
                <a:gd name="connsiteY61" fmla="*/ 2215822 h 4248240"/>
                <a:gd name="connsiteX62" fmla="*/ 2801666 w 4246481"/>
                <a:gd name="connsiteY62" fmla="*/ 2218461 h 4248240"/>
                <a:gd name="connsiteX63" fmla="*/ 2824977 w 4246481"/>
                <a:gd name="connsiteY63" fmla="*/ 2257166 h 4248240"/>
                <a:gd name="connsiteX64" fmla="*/ 2834653 w 4246481"/>
                <a:gd name="connsiteY64" fmla="*/ 2269041 h 4248240"/>
                <a:gd name="connsiteX65" fmla="*/ 2848287 w 4246481"/>
                <a:gd name="connsiteY65" fmla="*/ 2194711 h 4248240"/>
                <a:gd name="connsiteX66" fmla="*/ 2919539 w 4246481"/>
                <a:gd name="connsiteY66" fmla="*/ 2072880 h 4248240"/>
                <a:gd name="connsiteX67" fmla="*/ 2937131 w 4246481"/>
                <a:gd name="connsiteY67" fmla="*/ 2062325 h 4248240"/>
                <a:gd name="connsiteX68" fmla="*/ 2951206 w 4246481"/>
                <a:gd name="connsiteY68" fmla="*/ 2069802 h 4248240"/>
                <a:gd name="connsiteX69" fmla="*/ 2962641 w 4246481"/>
                <a:gd name="connsiteY69" fmla="*/ 2123020 h 4248240"/>
                <a:gd name="connsiteX70" fmla="*/ 2972757 w 4246481"/>
                <a:gd name="connsiteY70" fmla="*/ 2145011 h 4248240"/>
                <a:gd name="connsiteX71" fmla="*/ 2975396 w 4246481"/>
                <a:gd name="connsiteY71" fmla="*/ 2138854 h 4248240"/>
                <a:gd name="connsiteX72" fmla="*/ 3078314 w 4246481"/>
                <a:gd name="connsiteY72" fmla="*/ 1948411 h 4248240"/>
                <a:gd name="connsiteX73" fmla="*/ 3093268 w 4246481"/>
                <a:gd name="connsiteY73" fmla="*/ 1933897 h 4248240"/>
                <a:gd name="connsiteX74" fmla="*/ 3115259 w 4246481"/>
                <a:gd name="connsiteY74" fmla="*/ 1939614 h 4248240"/>
                <a:gd name="connsiteX75" fmla="*/ 3123176 w 4246481"/>
                <a:gd name="connsiteY75" fmla="*/ 1971721 h 4248240"/>
                <a:gd name="connsiteX76" fmla="*/ 3135051 w 4246481"/>
                <a:gd name="connsiteY76" fmla="*/ 2013065 h 4248240"/>
                <a:gd name="connsiteX77" fmla="*/ 3139449 w 4246481"/>
                <a:gd name="connsiteY77" fmla="*/ 2010866 h 4248240"/>
                <a:gd name="connsiteX78" fmla="*/ 3237530 w 4246481"/>
                <a:gd name="connsiteY78" fmla="*/ 1859127 h 4248240"/>
                <a:gd name="connsiteX79" fmla="*/ 3270956 w 4246481"/>
                <a:gd name="connsiteY79" fmla="*/ 1832298 h 4248240"/>
                <a:gd name="connsiteX80" fmla="*/ 3284591 w 4246481"/>
                <a:gd name="connsiteY80" fmla="*/ 1828779 h 4248240"/>
                <a:gd name="connsiteX81" fmla="*/ 3301304 w 4246481"/>
                <a:gd name="connsiteY81" fmla="*/ 1933457 h 4248240"/>
                <a:gd name="connsiteX82" fmla="*/ 3435889 w 4246481"/>
                <a:gd name="connsiteY82" fmla="*/ 1754449 h 4248240"/>
                <a:gd name="connsiteX83" fmla="*/ 3451283 w 4246481"/>
                <a:gd name="connsiteY83" fmla="*/ 1743454 h 4248240"/>
                <a:gd name="connsiteX84" fmla="*/ 3474154 w 4246481"/>
                <a:gd name="connsiteY84" fmla="*/ 1752250 h 4248240"/>
                <a:gd name="connsiteX85" fmla="*/ 3481631 w 4246481"/>
                <a:gd name="connsiteY85" fmla="*/ 1805029 h 4248240"/>
                <a:gd name="connsiteX86" fmla="*/ 3483390 w 4246481"/>
                <a:gd name="connsiteY86" fmla="*/ 1819983 h 4248240"/>
                <a:gd name="connsiteX87" fmla="*/ 3674273 w 4246481"/>
                <a:gd name="connsiteY87" fmla="*/ 1672203 h 4248240"/>
                <a:gd name="connsiteX88" fmla="*/ 3682190 w 4246481"/>
                <a:gd name="connsiteY88" fmla="*/ 1718384 h 4248240"/>
                <a:gd name="connsiteX89" fmla="*/ 3855919 w 4246481"/>
                <a:gd name="connsiteY89" fmla="*/ 1624262 h 4248240"/>
                <a:gd name="connsiteX90" fmla="*/ 3851521 w 4246481"/>
                <a:gd name="connsiteY90" fmla="*/ 1666485 h 4248240"/>
                <a:gd name="connsiteX91" fmla="*/ 3856799 w 4246481"/>
                <a:gd name="connsiteY91" fmla="*/ 1664286 h 4248240"/>
                <a:gd name="connsiteX92" fmla="*/ 4189304 w 4246481"/>
                <a:gd name="connsiteY92" fmla="*/ 1469445 h 4248240"/>
                <a:gd name="connsiteX93" fmla="*/ 4233726 w 4246481"/>
                <a:gd name="connsiteY93" fmla="*/ 1452732 h 4248240"/>
                <a:gd name="connsiteX94" fmla="*/ 4244282 w 4246481"/>
                <a:gd name="connsiteY94" fmla="*/ 1450972 h 4248240"/>
                <a:gd name="connsiteX95" fmla="*/ 4246481 w 4246481"/>
                <a:gd name="connsiteY95" fmla="*/ 1453171 h 4248240"/>
                <a:gd name="connsiteX96" fmla="*/ 4218332 w 4246481"/>
                <a:gd name="connsiteY96" fmla="*/ 1507709 h 4248240"/>
                <a:gd name="connsiteX97" fmla="*/ 3991824 w 4246481"/>
                <a:gd name="connsiteY97" fmla="*/ 1816024 h 4248240"/>
                <a:gd name="connsiteX98" fmla="*/ 3988306 w 4246481"/>
                <a:gd name="connsiteY98" fmla="*/ 1821302 h 4248240"/>
                <a:gd name="connsiteX99" fmla="*/ 4033167 w 4246481"/>
                <a:gd name="connsiteY99" fmla="*/ 1821302 h 4248240"/>
                <a:gd name="connsiteX100" fmla="*/ 3920133 w 4246481"/>
                <a:gd name="connsiteY100" fmla="*/ 1984476 h 4248240"/>
                <a:gd name="connsiteX101" fmla="*/ 3965435 w 4246481"/>
                <a:gd name="connsiteY101" fmla="*/ 1995472 h 4248240"/>
                <a:gd name="connsiteX102" fmla="*/ 3798303 w 4246481"/>
                <a:gd name="connsiteY102" fmla="*/ 2169201 h 4248240"/>
                <a:gd name="connsiteX103" fmla="*/ 3810617 w 4246481"/>
                <a:gd name="connsiteY103" fmla="*/ 2171840 h 4248240"/>
                <a:gd name="connsiteX104" fmla="*/ 3870433 w 4246481"/>
                <a:gd name="connsiteY104" fmla="*/ 2187674 h 4248240"/>
                <a:gd name="connsiteX105" fmla="*/ 3875271 w 4246481"/>
                <a:gd name="connsiteY105" fmla="*/ 2203507 h 4248240"/>
                <a:gd name="connsiteX106" fmla="*/ 3833049 w 4246481"/>
                <a:gd name="connsiteY106" fmla="*/ 2247050 h 4248240"/>
                <a:gd name="connsiteX107" fmla="*/ 3727931 w 4246481"/>
                <a:gd name="connsiteY107" fmla="*/ 2317861 h 4248240"/>
                <a:gd name="connsiteX108" fmla="*/ 3670754 w 4246481"/>
                <a:gd name="connsiteY108" fmla="*/ 2339852 h 4248240"/>
                <a:gd name="connsiteX109" fmla="*/ 3683949 w 4246481"/>
                <a:gd name="connsiteY109" fmla="*/ 2344250 h 4248240"/>
                <a:gd name="connsiteX110" fmla="*/ 3755200 w 4246481"/>
                <a:gd name="connsiteY110" fmla="*/ 2364042 h 4248240"/>
                <a:gd name="connsiteX111" fmla="*/ 3760918 w 4246481"/>
                <a:gd name="connsiteY111" fmla="*/ 2383395 h 4248240"/>
                <a:gd name="connsiteX112" fmla="*/ 3620175 w 4246481"/>
                <a:gd name="connsiteY112" fmla="*/ 2481036 h 4248240"/>
                <a:gd name="connsiteX113" fmla="*/ 3570475 w 4246481"/>
                <a:gd name="connsiteY113" fmla="*/ 2494231 h 4248240"/>
                <a:gd name="connsiteX114" fmla="*/ 3585869 w 4246481"/>
                <a:gd name="connsiteY114" fmla="*/ 2503907 h 4248240"/>
                <a:gd name="connsiteX115" fmla="*/ 3618416 w 4246481"/>
                <a:gd name="connsiteY115" fmla="*/ 2514902 h 4248240"/>
                <a:gd name="connsiteX116" fmla="*/ 3634249 w 4246481"/>
                <a:gd name="connsiteY116" fmla="*/ 2520180 h 4248240"/>
                <a:gd name="connsiteX117" fmla="*/ 3639527 w 4246481"/>
                <a:gd name="connsiteY117" fmla="*/ 2550088 h 4248240"/>
                <a:gd name="connsiteX118" fmla="*/ 3557280 w 4246481"/>
                <a:gd name="connsiteY118" fmla="*/ 2599788 h 4248240"/>
                <a:gd name="connsiteX119" fmla="*/ 3427972 w 4246481"/>
                <a:gd name="connsiteY119" fmla="*/ 2642891 h 4248240"/>
                <a:gd name="connsiteX120" fmla="*/ 3419616 w 4246481"/>
                <a:gd name="connsiteY120" fmla="*/ 2645090 h 4248240"/>
                <a:gd name="connsiteX121" fmla="*/ 3436769 w 4246481"/>
                <a:gd name="connsiteY121" fmla="*/ 2655206 h 4248240"/>
                <a:gd name="connsiteX122" fmla="*/ 3492187 w 4246481"/>
                <a:gd name="connsiteY122" fmla="*/ 2673678 h 4248240"/>
                <a:gd name="connsiteX123" fmla="*/ 3497904 w 4246481"/>
                <a:gd name="connsiteY123" fmla="*/ 2693470 h 4248240"/>
                <a:gd name="connsiteX124" fmla="*/ 3453042 w 4246481"/>
                <a:gd name="connsiteY124" fmla="*/ 2732174 h 4248240"/>
                <a:gd name="connsiteX125" fmla="*/ 3296026 w 4246481"/>
                <a:gd name="connsiteY125" fmla="*/ 2769119 h 4248240"/>
                <a:gd name="connsiteX126" fmla="*/ 3287229 w 4246481"/>
                <a:gd name="connsiteY126" fmla="*/ 2768680 h 4248240"/>
                <a:gd name="connsiteX127" fmla="*/ 3283271 w 4246481"/>
                <a:gd name="connsiteY127" fmla="*/ 2770439 h 4248240"/>
                <a:gd name="connsiteX128" fmla="*/ 3299545 w 4246481"/>
                <a:gd name="connsiteY128" fmla="*/ 2784953 h 4248240"/>
                <a:gd name="connsiteX129" fmla="*/ 3328133 w 4246481"/>
                <a:gd name="connsiteY129" fmla="*/ 2806064 h 4248240"/>
                <a:gd name="connsiteX130" fmla="*/ 3328133 w 4246481"/>
                <a:gd name="connsiteY130" fmla="*/ 2832893 h 4248240"/>
                <a:gd name="connsiteX131" fmla="*/ 3274915 w 4246481"/>
                <a:gd name="connsiteY131" fmla="*/ 2861042 h 4248240"/>
                <a:gd name="connsiteX132" fmla="*/ 3158362 w 4246481"/>
                <a:gd name="connsiteY132" fmla="*/ 2894909 h 4248240"/>
                <a:gd name="connsiteX133" fmla="*/ 3148686 w 4246481"/>
                <a:gd name="connsiteY133" fmla="*/ 2899746 h 4248240"/>
                <a:gd name="connsiteX134" fmla="*/ 3166278 w 4246481"/>
                <a:gd name="connsiteY134" fmla="*/ 2908983 h 4248240"/>
                <a:gd name="connsiteX135" fmla="*/ 3189149 w 4246481"/>
                <a:gd name="connsiteY135" fmla="*/ 2916460 h 4248240"/>
                <a:gd name="connsiteX136" fmla="*/ 3194867 w 4246481"/>
                <a:gd name="connsiteY136" fmla="*/ 2945488 h 4248240"/>
                <a:gd name="connsiteX137" fmla="*/ 3146047 w 4246481"/>
                <a:gd name="connsiteY137" fmla="*/ 2976715 h 4248240"/>
                <a:gd name="connsiteX138" fmla="*/ 2990790 w 4246481"/>
                <a:gd name="connsiteY138" fmla="*/ 3011021 h 4248240"/>
                <a:gd name="connsiteX139" fmla="*/ 2999586 w 4246481"/>
                <a:gd name="connsiteY139" fmla="*/ 3024656 h 4248240"/>
                <a:gd name="connsiteX140" fmla="*/ 3014540 w 4246481"/>
                <a:gd name="connsiteY140" fmla="*/ 3046647 h 4248240"/>
                <a:gd name="connsiteX141" fmla="*/ 3007503 w 4246481"/>
                <a:gd name="connsiteY141" fmla="*/ 3068198 h 4248240"/>
                <a:gd name="connsiteX142" fmla="*/ 2959122 w 4246481"/>
                <a:gd name="connsiteY142" fmla="*/ 3086231 h 4248240"/>
                <a:gd name="connsiteX143" fmla="*/ 2887871 w 4246481"/>
                <a:gd name="connsiteY143" fmla="*/ 3106903 h 4248240"/>
                <a:gd name="connsiteX144" fmla="*/ 2851366 w 4246481"/>
                <a:gd name="connsiteY144" fmla="*/ 3139010 h 4248240"/>
                <a:gd name="connsiteX145" fmla="*/ 2867200 w 4246481"/>
                <a:gd name="connsiteY145" fmla="*/ 3141209 h 4248240"/>
                <a:gd name="connsiteX146" fmla="*/ 2957363 w 4246481"/>
                <a:gd name="connsiteY146" fmla="*/ 3105583 h 4248240"/>
                <a:gd name="connsiteX147" fmla="*/ 2967039 w 4246481"/>
                <a:gd name="connsiteY147" fmla="*/ 3104704 h 4248240"/>
                <a:gd name="connsiteX148" fmla="*/ 2977155 w 4246481"/>
                <a:gd name="connsiteY148" fmla="*/ 3118338 h 4248240"/>
                <a:gd name="connsiteX149" fmla="*/ 2971437 w 4246481"/>
                <a:gd name="connsiteY149" fmla="*/ 3156163 h 4248240"/>
                <a:gd name="connsiteX150" fmla="*/ 2980234 w 4246481"/>
                <a:gd name="connsiteY150" fmla="*/ 3148686 h 4248240"/>
                <a:gd name="connsiteX151" fmla="*/ 3085791 w 4246481"/>
                <a:gd name="connsiteY151" fmla="*/ 3098986 h 4248240"/>
                <a:gd name="connsiteX152" fmla="*/ 3109981 w 4246481"/>
                <a:gd name="connsiteY152" fmla="*/ 3100305 h 4248240"/>
                <a:gd name="connsiteX153" fmla="*/ 3116579 w 4246481"/>
                <a:gd name="connsiteY153" fmla="*/ 3115259 h 4248240"/>
                <a:gd name="connsiteX154" fmla="*/ 3100305 w 4246481"/>
                <a:gd name="connsiteY154" fmla="*/ 3142968 h 4248240"/>
                <a:gd name="connsiteX155" fmla="*/ 3093268 w 4246481"/>
                <a:gd name="connsiteY155" fmla="*/ 3159681 h 4248240"/>
                <a:gd name="connsiteX156" fmla="*/ 3102944 w 4246481"/>
                <a:gd name="connsiteY156" fmla="*/ 3154843 h 4248240"/>
                <a:gd name="connsiteX157" fmla="*/ 3238849 w 4246481"/>
                <a:gd name="connsiteY157" fmla="*/ 3111301 h 4248240"/>
                <a:gd name="connsiteX158" fmla="*/ 3259081 w 4246481"/>
                <a:gd name="connsiteY158" fmla="*/ 3114379 h 4248240"/>
                <a:gd name="connsiteX159" fmla="*/ 3253363 w 4246481"/>
                <a:gd name="connsiteY159" fmla="*/ 3134611 h 4248240"/>
                <a:gd name="connsiteX160" fmla="*/ 3237090 w 4246481"/>
                <a:gd name="connsiteY160" fmla="*/ 3168478 h 4248240"/>
                <a:gd name="connsiteX161" fmla="*/ 3312299 w 4246481"/>
                <a:gd name="connsiteY161" fmla="*/ 3143848 h 4248240"/>
                <a:gd name="connsiteX162" fmla="*/ 3392787 w 4246481"/>
                <a:gd name="connsiteY162" fmla="*/ 3145167 h 4248240"/>
                <a:gd name="connsiteX163" fmla="*/ 3354082 w 4246481"/>
                <a:gd name="connsiteY163" fmla="*/ 3204543 h 4248240"/>
                <a:gd name="connsiteX164" fmla="*/ 3523854 w 4246481"/>
                <a:gd name="connsiteY164" fmla="*/ 3183872 h 4248240"/>
                <a:gd name="connsiteX165" fmla="*/ 3526053 w 4246481"/>
                <a:gd name="connsiteY165" fmla="*/ 3187830 h 4248240"/>
                <a:gd name="connsiteX166" fmla="*/ 3495705 w 4246481"/>
                <a:gd name="connsiteY166" fmla="*/ 3233131 h 4248240"/>
                <a:gd name="connsiteX167" fmla="*/ 3654921 w 4246481"/>
                <a:gd name="connsiteY167" fmla="*/ 3247206 h 4248240"/>
                <a:gd name="connsiteX168" fmla="*/ 3636888 w 4246481"/>
                <a:gd name="connsiteY168" fmla="*/ 3275354 h 4248240"/>
                <a:gd name="connsiteX169" fmla="*/ 3765316 w 4246481"/>
                <a:gd name="connsiteY169" fmla="*/ 3307901 h 4248240"/>
                <a:gd name="connsiteX170" fmla="*/ 3745524 w 4246481"/>
                <a:gd name="connsiteY170" fmla="*/ 3326374 h 4248240"/>
                <a:gd name="connsiteX171" fmla="*/ 3891985 w 4246481"/>
                <a:gd name="connsiteY171" fmla="*/ 3356281 h 4248240"/>
                <a:gd name="connsiteX172" fmla="*/ 4033607 w 4246481"/>
                <a:gd name="connsiteY172" fmla="*/ 3400264 h 4248240"/>
                <a:gd name="connsiteX173" fmla="*/ 4034047 w 4246481"/>
                <a:gd name="connsiteY173" fmla="*/ 3403782 h 4248240"/>
                <a:gd name="connsiteX174" fmla="*/ 3996222 w 4246481"/>
                <a:gd name="connsiteY174" fmla="*/ 3417857 h 4248240"/>
                <a:gd name="connsiteX175" fmla="*/ 3747723 w 4246481"/>
                <a:gd name="connsiteY175" fmla="*/ 3464478 h 4248240"/>
                <a:gd name="connsiteX176" fmla="*/ 3742005 w 4246481"/>
                <a:gd name="connsiteY176" fmla="*/ 3465357 h 4248240"/>
                <a:gd name="connsiteX177" fmla="*/ 3762677 w 4246481"/>
                <a:gd name="connsiteY177" fmla="*/ 3485149 h 4248240"/>
                <a:gd name="connsiteX178" fmla="*/ 3633369 w 4246481"/>
                <a:gd name="connsiteY178" fmla="*/ 3513738 h 4248240"/>
                <a:gd name="connsiteX179" fmla="*/ 3650522 w 4246481"/>
                <a:gd name="connsiteY179" fmla="*/ 3542326 h 4248240"/>
                <a:gd name="connsiteX180" fmla="*/ 3489988 w 4246481"/>
                <a:gd name="connsiteY180" fmla="*/ 3551123 h 4248240"/>
                <a:gd name="connsiteX181" fmla="*/ 3511099 w 4246481"/>
                <a:gd name="connsiteY181" fmla="*/ 3583230 h 4248240"/>
                <a:gd name="connsiteX182" fmla="*/ 3501423 w 4246481"/>
                <a:gd name="connsiteY182" fmla="*/ 3603461 h 4248240"/>
                <a:gd name="connsiteX183" fmla="*/ 3347485 w 4246481"/>
                <a:gd name="connsiteY183" fmla="*/ 3573993 h 4248240"/>
                <a:gd name="connsiteX184" fmla="*/ 3383551 w 4246481"/>
                <a:gd name="connsiteY184" fmla="*/ 3633369 h 4248240"/>
                <a:gd name="connsiteX185" fmla="*/ 3380912 w 4246481"/>
                <a:gd name="connsiteY185" fmla="*/ 3637328 h 4248240"/>
                <a:gd name="connsiteX186" fmla="*/ 3228733 w 4246481"/>
                <a:gd name="connsiteY186" fmla="*/ 3606540 h 4248240"/>
                <a:gd name="connsiteX187" fmla="*/ 3238409 w 4246481"/>
                <a:gd name="connsiteY187" fmla="*/ 3628531 h 4248240"/>
                <a:gd name="connsiteX188" fmla="*/ 3250724 w 4246481"/>
                <a:gd name="connsiteY188" fmla="*/ 3651842 h 4248240"/>
                <a:gd name="connsiteX189" fmla="*/ 3242368 w 4246481"/>
                <a:gd name="connsiteY189" fmla="*/ 3664157 h 4248240"/>
                <a:gd name="connsiteX190" fmla="*/ 3211580 w 4246481"/>
                <a:gd name="connsiteY190" fmla="*/ 3661078 h 4248240"/>
                <a:gd name="connsiteX191" fmla="*/ 3089310 w 4246481"/>
                <a:gd name="connsiteY191" fmla="*/ 3611378 h 4248240"/>
                <a:gd name="connsiteX192" fmla="*/ 3086231 w 4246481"/>
                <a:gd name="connsiteY192" fmla="*/ 3613138 h 4248240"/>
                <a:gd name="connsiteX193" fmla="*/ 3113940 w 4246481"/>
                <a:gd name="connsiteY193" fmla="*/ 3666796 h 4248240"/>
                <a:gd name="connsiteX194" fmla="*/ 3089750 w 4246481"/>
                <a:gd name="connsiteY194" fmla="*/ 3671194 h 4248240"/>
                <a:gd name="connsiteX195" fmla="*/ 2986391 w 4246481"/>
                <a:gd name="connsiteY195" fmla="*/ 3628971 h 4248240"/>
                <a:gd name="connsiteX196" fmla="*/ 2963081 w 4246481"/>
                <a:gd name="connsiteY196" fmla="*/ 3610938 h 4248240"/>
                <a:gd name="connsiteX197" fmla="*/ 2967479 w 4246481"/>
                <a:gd name="connsiteY197" fmla="*/ 3639087 h 4248240"/>
                <a:gd name="connsiteX198" fmla="*/ 2948127 w 4246481"/>
                <a:gd name="connsiteY198" fmla="*/ 3658879 h 4248240"/>
                <a:gd name="connsiteX199" fmla="*/ 2849607 w 4246481"/>
                <a:gd name="connsiteY199" fmla="*/ 3614897 h 4248240"/>
                <a:gd name="connsiteX200" fmla="*/ 2840810 w 4246481"/>
                <a:gd name="connsiteY200" fmla="*/ 3609619 h 4248240"/>
                <a:gd name="connsiteX201" fmla="*/ 2835972 w 4246481"/>
                <a:gd name="connsiteY201" fmla="*/ 3609619 h 4248240"/>
                <a:gd name="connsiteX202" fmla="*/ 2847848 w 4246481"/>
                <a:gd name="connsiteY202" fmla="*/ 3632490 h 4248240"/>
                <a:gd name="connsiteX203" fmla="*/ 2835533 w 4246481"/>
                <a:gd name="connsiteY203" fmla="*/ 3652722 h 4248240"/>
                <a:gd name="connsiteX204" fmla="*/ 2785393 w 4246481"/>
                <a:gd name="connsiteY204" fmla="*/ 3639967 h 4248240"/>
                <a:gd name="connsiteX205" fmla="*/ 2715901 w 4246481"/>
                <a:gd name="connsiteY205" fmla="*/ 3597744 h 4248240"/>
                <a:gd name="connsiteX206" fmla="*/ 2708864 w 4246481"/>
                <a:gd name="connsiteY206" fmla="*/ 3592466 h 4248240"/>
                <a:gd name="connsiteX207" fmla="*/ 2705345 w 4246481"/>
                <a:gd name="connsiteY207" fmla="*/ 3618416 h 4248240"/>
                <a:gd name="connsiteX208" fmla="*/ 2693030 w 4246481"/>
                <a:gd name="connsiteY208" fmla="*/ 3627212 h 4248240"/>
                <a:gd name="connsiteX209" fmla="*/ 2656525 w 4246481"/>
                <a:gd name="connsiteY209" fmla="*/ 3641726 h 4248240"/>
                <a:gd name="connsiteX210" fmla="*/ 2692151 w 4246481"/>
                <a:gd name="connsiteY210" fmla="*/ 3644805 h 4248240"/>
                <a:gd name="connsiteX211" fmla="*/ 2748888 w 4246481"/>
                <a:gd name="connsiteY211" fmla="*/ 3669875 h 4248240"/>
                <a:gd name="connsiteX212" fmla="*/ 2757244 w 4246481"/>
                <a:gd name="connsiteY212" fmla="*/ 3682629 h 4248240"/>
                <a:gd name="connsiteX213" fmla="*/ 2745369 w 4246481"/>
                <a:gd name="connsiteY213" fmla="*/ 3689227 h 4248240"/>
                <a:gd name="connsiteX214" fmla="*/ 2723378 w 4246481"/>
                <a:gd name="connsiteY214" fmla="*/ 3697143 h 4248240"/>
                <a:gd name="connsiteX215" fmla="*/ 2798148 w 4246481"/>
                <a:gd name="connsiteY215" fmla="*/ 3727491 h 4248240"/>
                <a:gd name="connsiteX216" fmla="*/ 2820139 w 4246481"/>
                <a:gd name="connsiteY216" fmla="*/ 3741566 h 4248240"/>
                <a:gd name="connsiteX217" fmla="*/ 2817500 w 4246481"/>
                <a:gd name="connsiteY217" fmla="*/ 3756519 h 4248240"/>
                <a:gd name="connsiteX218" fmla="*/ 2791110 w 4246481"/>
                <a:gd name="connsiteY218" fmla="*/ 3767075 h 4248240"/>
                <a:gd name="connsiteX219" fmla="*/ 2883033 w 4246481"/>
                <a:gd name="connsiteY219" fmla="*/ 3825571 h 4248240"/>
                <a:gd name="connsiteX220" fmla="*/ 2836412 w 4246481"/>
                <a:gd name="connsiteY220" fmla="*/ 3839646 h 4248240"/>
                <a:gd name="connsiteX221" fmla="*/ 2934493 w 4246481"/>
                <a:gd name="connsiteY221" fmla="*/ 3908258 h 4248240"/>
                <a:gd name="connsiteX222" fmla="*/ 2896228 w 4246481"/>
                <a:gd name="connsiteY222" fmla="*/ 3918374 h 4248240"/>
                <a:gd name="connsiteX223" fmla="*/ 2971877 w 4246481"/>
                <a:gd name="connsiteY223" fmla="*/ 3997542 h 4248240"/>
                <a:gd name="connsiteX224" fmla="*/ 2950766 w 4246481"/>
                <a:gd name="connsiteY224" fmla="*/ 4003699 h 4248240"/>
                <a:gd name="connsiteX225" fmla="*/ 3000906 w 4246481"/>
                <a:gd name="connsiteY225" fmla="*/ 4078029 h 4248240"/>
                <a:gd name="connsiteX226" fmla="*/ 2981993 w 4246481"/>
                <a:gd name="connsiteY226" fmla="*/ 4078909 h 4248240"/>
                <a:gd name="connsiteX227" fmla="*/ 3098106 w 4246481"/>
                <a:gd name="connsiteY227" fmla="*/ 4248240 h 4248240"/>
                <a:gd name="connsiteX228" fmla="*/ 2918219 w 4246481"/>
                <a:gd name="connsiteY228" fmla="*/ 4150600 h 4248240"/>
                <a:gd name="connsiteX229" fmla="*/ 2919978 w 4246481"/>
                <a:gd name="connsiteY229" fmla="*/ 4169952 h 4248240"/>
                <a:gd name="connsiteX230" fmla="*/ 2840810 w 4246481"/>
                <a:gd name="connsiteY230" fmla="*/ 4127289 h 4248240"/>
                <a:gd name="connsiteX231" fmla="*/ 2837292 w 4246481"/>
                <a:gd name="connsiteY231" fmla="*/ 4148841 h 4248240"/>
                <a:gd name="connsiteX232" fmla="*/ 2751087 w 4246481"/>
                <a:gd name="connsiteY232" fmla="*/ 4081988 h 4248240"/>
                <a:gd name="connsiteX233" fmla="*/ 2744489 w 4246481"/>
                <a:gd name="connsiteY233" fmla="*/ 4121572 h 4248240"/>
                <a:gd name="connsiteX234" fmla="*/ 2666201 w 4246481"/>
                <a:gd name="connsiteY234" fmla="*/ 4029649 h 4248240"/>
                <a:gd name="connsiteX235" fmla="*/ 2657845 w 4246481"/>
                <a:gd name="connsiteY235" fmla="*/ 4078469 h 4248240"/>
                <a:gd name="connsiteX236" fmla="*/ 2590552 w 4246481"/>
                <a:gd name="connsiteY236" fmla="*/ 3990065 h 4248240"/>
                <a:gd name="connsiteX237" fmla="*/ 2579116 w 4246481"/>
                <a:gd name="connsiteY237" fmla="*/ 4029649 h 4248240"/>
                <a:gd name="connsiteX238" fmla="*/ 2575158 w 4246481"/>
                <a:gd name="connsiteY238" fmla="*/ 4030968 h 4248240"/>
                <a:gd name="connsiteX239" fmla="*/ 2513142 w 4246481"/>
                <a:gd name="connsiteY239" fmla="*/ 3931129 h 4248240"/>
                <a:gd name="connsiteX240" fmla="*/ 2506986 w 4246481"/>
                <a:gd name="connsiteY240" fmla="*/ 3957518 h 4248240"/>
                <a:gd name="connsiteX241" fmla="*/ 2490712 w 4246481"/>
                <a:gd name="connsiteY241" fmla="*/ 3962796 h 4248240"/>
                <a:gd name="connsiteX242" fmla="*/ 2454646 w 4246481"/>
                <a:gd name="connsiteY242" fmla="*/ 3894624 h 4248240"/>
                <a:gd name="connsiteX243" fmla="*/ 2451568 w 4246481"/>
                <a:gd name="connsiteY243" fmla="*/ 3871753 h 4248240"/>
                <a:gd name="connsiteX244" fmla="*/ 2439692 w 4246481"/>
                <a:gd name="connsiteY244" fmla="*/ 3891105 h 4248240"/>
                <a:gd name="connsiteX245" fmla="*/ 2421660 w 4246481"/>
                <a:gd name="connsiteY245" fmla="*/ 3892424 h 4248240"/>
                <a:gd name="connsiteX246" fmla="*/ 2399228 w 4246481"/>
                <a:gd name="connsiteY246" fmla="*/ 3849322 h 4248240"/>
                <a:gd name="connsiteX247" fmla="*/ 2386914 w 4246481"/>
                <a:gd name="connsiteY247" fmla="*/ 3815895 h 4248240"/>
                <a:gd name="connsiteX248" fmla="*/ 2380756 w 4246481"/>
                <a:gd name="connsiteY248" fmla="*/ 3836127 h 4248240"/>
                <a:gd name="connsiteX249" fmla="*/ 2367122 w 4246481"/>
                <a:gd name="connsiteY249" fmla="*/ 3839206 h 4248240"/>
                <a:gd name="connsiteX250" fmla="*/ 2353928 w 4246481"/>
                <a:gd name="connsiteY250" fmla="*/ 3822933 h 4248240"/>
                <a:gd name="connsiteX251" fmla="*/ 2328418 w 4246481"/>
                <a:gd name="connsiteY251" fmla="*/ 3750362 h 4248240"/>
                <a:gd name="connsiteX252" fmla="*/ 2322260 w 4246481"/>
                <a:gd name="connsiteY252" fmla="*/ 3755200 h 4248240"/>
                <a:gd name="connsiteX253" fmla="*/ 2296750 w 4246481"/>
                <a:gd name="connsiteY253" fmla="*/ 3749482 h 4248240"/>
                <a:gd name="connsiteX254" fmla="*/ 2280916 w 4246481"/>
                <a:gd name="connsiteY254" fmla="*/ 3709019 h 4248240"/>
                <a:gd name="connsiteX255" fmla="*/ 2270362 w 4246481"/>
                <a:gd name="connsiteY255" fmla="*/ 3685268 h 4248240"/>
                <a:gd name="connsiteX256" fmla="*/ 2267282 w 4246481"/>
                <a:gd name="connsiteY256" fmla="*/ 3686588 h 4248240"/>
                <a:gd name="connsiteX257" fmla="*/ 2255846 w 4246481"/>
                <a:gd name="connsiteY257" fmla="*/ 3696704 h 4248240"/>
                <a:gd name="connsiteX258" fmla="*/ 2243972 w 4246481"/>
                <a:gd name="connsiteY258" fmla="*/ 3683949 h 4248240"/>
                <a:gd name="connsiteX259" fmla="*/ 2228138 w 4246481"/>
                <a:gd name="connsiteY259" fmla="*/ 3606980 h 4248240"/>
                <a:gd name="connsiteX260" fmla="*/ 2225938 w 4246481"/>
                <a:gd name="connsiteY260" fmla="*/ 3592906 h 4248240"/>
                <a:gd name="connsiteX261" fmla="*/ 2214944 w 4246481"/>
                <a:gd name="connsiteY261" fmla="*/ 3606540 h 4248240"/>
                <a:gd name="connsiteX262" fmla="*/ 2204388 w 4246481"/>
                <a:gd name="connsiteY262" fmla="*/ 3606101 h 4248240"/>
                <a:gd name="connsiteX263" fmla="*/ 2190754 w 4246481"/>
                <a:gd name="connsiteY263" fmla="*/ 3579711 h 4248240"/>
                <a:gd name="connsiteX264" fmla="*/ 2143252 w 4246481"/>
                <a:gd name="connsiteY264" fmla="*/ 3418297 h 4248240"/>
                <a:gd name="connsiteX265" fmla="*/ 2139734 w 4246481"/>
                <a:gd name="connsiteY265" fmla="*/ 3412139 h 4248240"/>
                <a:gd name="connsiteX266" fmla="*/ 2135776 w 4246481"/>
                <a:gd name="connsiteY266" fmla="*/ 3445126 h 4248240"/>
                <a:gd name="connsiteX267" fmla="*/ 2120822 w 4246481"/>
                <a:gd name="connsiteY267" fmla="*/ 3767075 h 4248240"/>
                <a:gd name="connsiteX268" fmla="*/ 2137974 w 4246481"/>
                <a:gd name="connsiteY268" fmla="*/ 3936846 h 4248240"/>
                <a:gd name="connsiteX269" fmla="*/ 2145452 w 4246481"/>
                <a:gd name="connsiteY269" fmla="*/ 4173471 h 4248240"/>
                <a:gd name="connsiteX270" fmla="*/ 2134016 w 4246481"/>
                <a:gd name="connsiteY270" fmla="*/ 4184466 h 4248240"/>
                <a:gd name="connsiteX271" fmla="*/ 2104108 w 4246481"/>
                <a:gd name="connsiteY271" fmla="*/ 4184466 h 4248240"/>
                <a:gd name="connsiteX272" fmla="*/ 2103228 w 4246481"/>
                <a:gd name="connsiteY272" fmla="*/ 4177869 h 4248240"/>
                <a:gd name="connsiteX273" fmla="*/ 2086076 w 4246481"/>
                <a:gd name="connsiteY273" fmla="*/ 3859438 h 4248240"/>
                <a:gd name="connsiteX274" fmla="*/ 2090034 w 4246481"/>
                <a:gd name="connsiteY274" fmla="*/ 3478112 h 4248240"/>
                <a:gd name="connsiteX275" fmla="*/ 2094872 w 4246481"/>
                <a:gd name="connsiteY275" fmla="*/ 3433690 h 4248240"/>
                <a:gd name="connsiteX276" fmla="*/ 2092234 w 4246481"/>
                <a:gd name="connsiteY276" fmla="*/ 3432811 h 4248240"/>
                <a:gd name="connsiteX277" fmla="*/ 2073760 w 4246481"/>
                <a:gd name="connsiteY277" fmla="*/ 3496145 h 4248240"/>
                <a:gd name="connsiteX278" fmla="*/ 2051770 w 4246481"/>
                <a:gd name="connsiteY278" fmla="*/ 3585429 h 4248240"/>
                <a:gd name="connsiteX279" fmla="*/ 2050010 w 4246481"/>
                <a:gd name="connsiteY279" fmla="*/ 3590707 h 4248240"/>
                <a:gd name="connsiteX280" fmla="*/ 2039894 w 4246481"/>
                <a:gd name="connsiteY280" fmla="*/ 3608300 h 4248240"/>
                <a:gd name="connsiteX281" fmla="*/ 2027140 w 4246481"/>
                <a:gd name="connsiteY281" fmla="*/ 3595545 h 4248240"/>
                <a:gd name="connsiteX282" fmla="*/ 2023182 w 4246481"/>
                <a:gd name="connsiteY282" fmla="*/ 3592906 h 4248240"/>
                <a:gd name="connsiteX283" fmla="*/ 2016584 w 4246481"/>
                <a:gd name="connsiteY283" fmla="*/ 3638207 h 4248240"/>
                <a:gd name="connsiteX284" fmla="*/ 2006468 w 4246481"/>
                <a:gd name="connsiteY284" fmla="*/ 3679991 h 4248240"/>
                <a:gd name="connsiteX285" fmla="*/ 1980078 w 4246481"/>
                <a:gd name="connsiteY285" fmla="*/ 3683069 h 4248240"/>
                <a:gd name="connsiteX286" fmla="*/ 1972162 w 4246481"/>
                <a:gd name="connsiteY286" fmla="*/ 3697143 h 4248240"/>
                <a:gd name="connsiteX287" fmla="*/ 1953250 w 4246481"/>
                <a:gd name="connsiteY287" fmla="*/ 3744204 h 4248240"/>
                <a:gd name="connsiteX288" fmla="*/ 1925540 w 4246481"/>
                <a:gd name="connsiteY288" fmla="*/ 3751242 h 4248240"/>
                <a:gd name="connsiteX289" fmla="*/ 1923342 w 4246481"/>
                <a:gd name="connsiteY289" fmla="*/ 3749922 h 4248240"/>
                <a:gd name="connsiteX290" fmla="*/ 1901790 w 4246481"/>
                <a:gd name="connsiteY290" fmla="*/ 3808858 h 4248240"/>
                <a:gd name="connsiteX291" fmla="*/ 1883318 w 4246481"/>
                <a:gd name="connsiteY291" fmla="*/ 3835687 h 4248240"/>
                <a:gd name="connsiteX292" fmla="*/ 1868364 w 4246481"/>
                <a:gd name="connsiteY292" fmla="*/ 3831289 h 4248240"/>
                <a:gd name="connsiteX293" fmla="*/ 1862646 w 4246481"/>
                <a:gd name="connsiteY293" fmla="*/ 3812377 h 4248240"/>
                <a:gd name="connsiteX294" fmla="*/ 1841974 w 4246481"/>
                <a:gd name="connsiteY294" fmla="*/ 3861197 h 4248240"/>
                <a:gd name="connsiteX295" fmla="*/ 1823501 w 4246481"/>
                <a:gd name="connsiteY295" fmla="*/ 3892424 h 4248240"/>
                <a:gd name="connsiteX296" fmla="*/ 1807228 w 4246481"/>
                <a:gd name="connsiteY296" fmla="*/ 3891105 h 4248240"/>
                <a:gd name="connsiteX297" fmla="*/ 1795353 w 4246481"/>
                <a:gd name="connsiteY297" fmla="*/ 3871753 h 4248240"/>
                <a:gd name="connsiteX298" fmla="*/ 1789635 w 4246481"/>
                <a:gd name="connsiteY298" fmla="*/ 3905179 h 4248240"/>
                <a:gd name="connsiteX299" fmla="*/ 1756649 w 4246481"/>
                <a:gd name="connsiteY299" fmla="*/ 3962796 h 4248240"/>
                <a:gd name="connsiteX300" fmla="*/ 1740375 w 4246481"/>
                <a:gd name="connsiteY300" fmla="*/ 3957078 h 4248240"/>
                <a:gd name="connsiteX301" fmla="*/ 1734218 w 4246481"/>
                <a:gd name="connsiteY301" fmla="*/ 3929370 h 4248240"/>
                <a:gd name="connsiteX302" fmla="*/ 1707829 w 4246481"/>
                <a:gd name="connsiteY302" fmla="*/ 3984787 h 4248240"/>
                <a:gd name="connsiteX303" fmla="*/ 1669125 w 4246481"/>
                <a:gd name="connsiteY303" fmla="*/ 4031848 h 4248240"/>
                <a:gd name="connsiteX304" fmla="*/ 1657250 w 4246481"/>
                <a:gd name="connsiteY304" fmla="*/ 3989625 h 4248240"/>
                <a:gd name="connsiteX305" fmla="*/ 1589956 w 4246481"/>
                <a:gd name="connsiteY305" fmla="*/ 4078909 h 4248240"/>
                <a:gd name="connsiteX306" fmla="*/ 1581160 w 4246481"/>
                <a:gd name="connsiteY306" fmla="*/ 4030968 h 4248240"/>
                <a:gd name="connsiteX307" fmla="*/ 1503311 w 4246481"/>
                <a:gd name="connsiteY307" fmla="*/ 4121132 h 4248240"/>
                <a:gd name="connsiteX308" fmla="*/ 1497154 w 4246481"/>
                <a:gd name="connsiteY308" fmla="*/ 4082428 h 4248240"/>
                <a:gd name="connsiteX309" fmla="*/ 1410509 w 4246481"/>
                <a:gd name="connsiteY309" fmla="*/ 4149281 h 4248240"/>
                <a:gd name="connsiteX310" fmla="*/ 1407430 w 4246481"/>
                <a:gd name="connsiteY310" fmla="*/ 4127289 h 4248240"/>
                <a:gd name="connsiteX311" fmla="*/ 1328262 w 4246481"/>
                <a:gd name="connsiteY311" fmla="*/ 4169952 h 4248240"/>
                <a:gd name="connsiteX312" fmla="*/ 1330021 w 4246481"/>
                <a:gd name="connsiteY312" fmla="*/ 4150160 h 4248240"/>
                <a:gd name="connsiteX313" fmla="*/ 1149255 w 4246481"/>
                <a:gd name="connsiteY313" fmla="*/ 4248240 h 4248240"/>
                <a:gd name="connsiteX314" fmla="*/ 1266687 w 4246481"/>
                <a:gd name="connsiteY314" fmla="*/ 4078909 h 4248240"/>
                <a:gd name="connsiteX315" fmla="*/ 1245575 w 4246481"/>
                <a:gd name="connsiteY315" fmla="*/ 4078909 h 4248240"/>
                <a:gd name="connsiteX316" fmla="*/ 1297475 w 4246481"/>
                <a:gd name="connsiteY316" fmla="*/ 4003260 h 4248240"/>
                <a:gd name="connsiteX317" fmla="*/ 1275923 w 4246481"/>
                <a:gd name="connsiteY317" fmla="*/ 3997542 h 4248240"/>
                <a:gd name="connsiteX318" fmla="*/ 1352452 w 4246481"/>
                <a:gd name="connsiteY318" fmla="*/ 3917934 h 4248240"/>
                <a:gd name="connsiteX319" fmla="*/ 1314188 w 4246481"/>
                <a:gd name="connsiteY319" fmla="*/ 3907818 h 4248240"/>
                <a:gd name="connsiteX320" fmla="*/ 1412708 w 4246481"/>
                <a:gd name="connsiteY320" fmla="*/ 3839646 h 4248240"/>
                <a:gd name="connsiteX321" fmla="*/ 1366087 w 4246481"/>
                <a:gd name="connsiteY321" fmla="*/ 3825571 h 4248240"/>
                <a:gd name="connsiteX322" fmla="*/ 1461088 w 4246481"/>
                <a:gd name="connsiteY322" fmla="*/ 3767515 h 4248240"/>
                <a:gd name="connsiteX323" fmla="*/ 1421944 w 4246481"/>
                <a:gd name="connsiteY323" fmla="*/ 3751681 h 4248240"/>
                <a:gd name="connsiteX324" fmla="*/ 1421064 w 4246481"/>
                <a:gd name="connsiteY324" fmla="*/ 3747283 h 4248240"/>
                <a:gd name="connsiteX325" fmla="*/ 1528821 w 4246481"/>
                <a:gd name="connsiteY325" fmla="*/ 3698023 h 4248240"/>
                <a:gd name="connsiteX326" fmla="*/ 1487478 w 4246481"/>
                <a:gd name="connsiteY326" fmla="*/ 3682190 h 4248240"/>
                <a:gd name="connsiteX327" fmla="*/ 1503311 w 4246481"/>
                <a:gd name="connsiteY327" fmla="*/ 3664597 h 4248240"/>
                <a:gd name="connsiteX328" fmla="*/ 1577201 w 4246481"/>
                <a:gd name="connsiteY328" fmla="*/ 3641726 h 4248240"/>
                <a:gd name="connsiteX329" fmla="*/ 1588197 w 4246481"/>
                <a:gd name="connsiteY329" fmla="*/ 3641286 h 4248240"/>
                <a:gd name="connsiteX330" fmla="*/ 1589956 w 4246481"/>
                <a:gd name="connsiteY330" fmla="*/ 3639087 h 4248240"/>
                <a:gd name="connsiteX331" fmla="*/ 1568845 w 4246481"/>
                <a:gd name="connsiteY331" fmla="*/ 3623253 h 4248240"/>
                <a:gd name="connsiteX332" fmla="*/ 1557409 w 4246481"/>
                <a:gd name="connsiteY332" fmla="*/ 3625453 h 4248240"/>
                <a:gd name="connsiteX333" fmla="*/ 1540696 w 4246481"/>
                <a:gd name="connsiteY333" fmla="*/ 3615337 h 4248240"/>
                <a:gd name="connsiteX334" fmla="*/ 1538937 w 4246481"/>
                <a:gd name="connsiteY334" fmla="*/ 3603461 h 4248240"/>
                <a:gd name="connsiteX335" fmla="*/ 1537617 w 4246481"/>
                <a:gd name="connsiteY335" fmla="*/ 3590707 h 4248240"/>
                <a:gd name="connsiteX336" fmla="*/ 1528821 w 4246481"/>
                <a:gd name="connsiteY336" fmla="*/ 3597304 h 4248240"/>
                <a:gd name="connsiteX337" fmla="*/ 1421064 w 4246481"/>
                <a:gd name="connsiteY337" fmla="*/ 3650962 h 4248240"/>
                <a:gd name="connsiteX338" fmla="*/ 1413587 w 4246481"/>
                <a:gd name="connsiteY338" fmla="*/ 3652282 h 4248240"/>
                <a:gd name="connsiteX339" fmla="*/ 1396434 w 4246481"/>
                <a:gd name="connsiteY339" fmla="*/ 3647444 h 4248240"/>
                <a:gd name="connsiteX340" fmla="*/ 1399073 w 4246481"/>
                <a:gd name="connsiteY340" fmla="*/ 3630291 h 4248240"/>
                <a:gd name="connsiteX341" fmla="*/ 1409189 w 4246481"/>
                <a:gd name="connsiteY341" fmla="*/ 3609179 h 4248240"/>
                <a:gd name="connsiteX342" fmla="*/ 1406990 w 4246481"/>
                <a:gd name="connsiteY342" fmla="*/ 3607420 h 4248240"/>
                <a:gd name="connsiteX343" fmla="*/ 1361688 w 4246481"/>
                <a:gd name="connsiteY343" fmla="*/ 3632490 h 4248240"/>
                <a:gd name="connsiteX344" fmla="*/ 1301433 w 4246481"/>
                <a:gd name="connsiteY344" fmla="*/ 3656680 h 4248240"/>
                <a:gd name="connsiteX345" fmla="*/ 1288238 w 4246481"/>
                <a:gd name="connsiteY345" fmla="*/ 3658879 h 4248240"/>
                <a:gd name="connsiteX346" fmla="*/ 1276803 w 4246481"/>
                <a:gd name="connsiteY346" fmla="*/ 3646124 h 4248240"/>
                <a:gd name="connsiteX347" fmla="*/ 1280321 w 4246481"/>
                <a:gd name="connsiteY347" fmla="*/ 3608300 h 4248240"/>
                <a:gd name="connsiteX348" fmla="*/ 1263608 w 4246481"/>
                <a:gd name="connsiteY348" fmla="*/ 3623693 h 4248240"/>
                <a:gd name="connsiteX349" fmla="*/ 1169047 w 4246481"/>
                <a:gd name="connsiteY349" fmla="*/ 3668995 h 4248240"/>
                <a:gd name="connsiteX350" fmla="*/ 1141778 w 4246481"/>
                <a:gd name="connsiteY350" fmla="*/ 3668115 h 4248240"/>
                <a:gd name="connsiteX351" fmla="*/ 1136060 w 4246481"/>
                <a:gd name="connsiteY351" fmla="*/ 3655360 h 4248240"/>
                <a:gd name="connsiteX352" fmla="*/ 1151893 w 4246481"/>
                <a:gd name="connsiteY352" fmla="*/ 3627212 h 4248240"/>
                <a:gd name="connsiteX353" fmla="*/ 1159810 w 4246481"/>
                <a:gd name="connsiteY353" fmla="*/ 3608739 h 4248240"/>
                <a:gd name="connsiteX354" fmla="*/ 1150134 w 4246481"/>
                <a:gd name="connsiteY354" fmla="*/ 3614017 h 4248240"/>
                <a:gd name="connsiteX355" fmla="*/ 1020387 w 4246481"/>
                <a:gd name="connsiteY355" fmla="*/ 3661958 h 4248240"/>
                <a:gd name="connsiteX356" fmla="*/ 995317 w 4246481"/>
                <a:gd name="connsiteY356" fmla="*/ 3659759 h 4248240"/>
                <a:gd name="connsiteX357" fmla="*/ 1002794 w 4246481"/>
                <a:gd name="connsiteY357" fmla="*/ 3636448 h 4248240"/>
                <a:gd name="connsiteX358" fmla="*/ 1016868 w 4246481"/>
                <a:gd name="connsiteY358" fmla="*/ 3605221 h 4248240"/>
                <a:gd name="connsiteX359" fmla="*/ 864690 w 4246481"/>
                <a:gd name="connsiteY359" fmla="*/ 3636008 h 4248240"/>
                <a:gd name="connsiteX360" fmla="*/ 861611 w 4246481"/>
                <a:gd name="connsiteY360" fmla="*/ 3632050 h 4248240"/>
                <a:gd name="connsiteX361" fmla="*/ 897237 w 4246481"/>
                <a:gd name="connsiteY361" fmla="*/ 3573114 h 4248240"/>
                <a:gd name="connsiteX362" fmla="*/ 889320 w 4246481"/>
                <a:gd name="connsiteY362" fmla="*/ 3576192 h 4248240"/>
                <a:gd name="connsiteX363" fmla="*/ 739780 w 4246481"/>
                <a:gd name="connsiteY363" fmla="*/ 3601262 h 4248240"/>
                <a:gd name="connsiteX364" fmla="*/ 731864 w 4246481"/>
                <a:gd name="connsiteY364" fmla="*/ 3586309 h 4248240"/>
                <a:gd name="connsiteX365" fmla="*/ 755614 w 4246481"/>
                <a:gd name="connsiteY365" fmla="*/ 3549803 h 4248240"/>
                <a:gd name="connsiteX366" fmla="*/ 595079 w 4246481"/>
                <a:gd name="connsiteY366" fmla="*/ 3541447 h 4248240"/>
                <a:gd name="connsiteX367" fmla="*/ 612232 w 4246481"/>
                <a:gd name="connsiteY367" fmla="*/ 3512418 h 4248240"/>
                <a:gd name="connsiteX368" fmla="*/ 482924 w 4246481"/>
                <a:gd name="connsiteY368" fmla="*/ 3483390 h 4248240"/>
                <a:gd name="connsiteX369" fmla="*/ 503156 w 4246481"/>
                <a:gd name="connsiteY369" fmla="*/ 3464478 h 4248240"/>
                <a:gd name="connsiteX370" fmla="*/ 211994 w 4246481"/>
                <a:gd name="connsiteY370" fmla="*/ 3403342 h 4248240"/>
                <a:gd name="connsiteX371" fmla="*/ 211554 w 4246481"/>
                <a:gd name="connsiteY371" fmla="*/ 3398505 h 4248240"/>
                <a:gd name="connsiteX372" fmla="*/ 241902 w 4246481"/>
                <a:gd name="connsiteY372" fmla="*/ 3385310 h 4248240"/>
                <a:gd name="connsiteX373" fmla="*/ 425748 w 4246481"/>
                <a:gd name="connsiteY373" fmla="*/ 3338689 h 4248240"/>
                <a:gd name="connsiteX374" fmla="*/ 500517 w 4246481"/>
                <a:gd name="connsiteY374" fmla="*/ 3325054 h 4248240"/>
                <a:gd name="connsiteX375" fmla="*/ 479846 w 4246481"/>
                <a:gd name="connsiteY375" fmla="*/ 3305262 h 4248240"/>
                <a:gd name="connsiteX376" fmla="*/ 607834 w 4246481"/>
                <a:gd name="connsiteY376" fmla="*/ 3272715 h 4248240"/>
                <a:gd name="connsiteX377" fmla="*/ 589801 w 4246481"/>
                <a:gd name="connsiteY377" fmla="*/ 3245007 h 4248240"/>
                <a:gd name="connsiteX378" fmla="*/ 748577 w 4246481"/>
                <a:gd name="connsiteY378" fmla="*/ 3230932 h 4248240"/>
                <a:gd name="connsiteX379" fmla="*/ 718669 w 4246481"/>
                <a:gd name="connsiteY379" fmla="*/ 3185631 h 4248240"/>
                <a:gd name="connsiteX380" fmla="*/ 720868 w 4246481"/>
                <a:gd name="connsiteY380" fmla="*/ 3181672 h 4248240"/>
                <a:gd name="connsiteX381" fmla="*/ 890639 w 4246481"/>
                <a:gd name="connsiteY381" fmla="*/ 3202784 h 4248240"/>
                <a:gd name="connsiteX382" fmla="*/ 852375 w 4246481"/>
                <a:gd name="connsiteY382" fmla="*/ 3143408 h 4248240"/>
                <a:gd name="connsiteX383" fmla="*/ 934182 w 4246481"/>
                <a:gd name="connsiteY383" fmla="*/ 3142088 h 4248240"/>
                <a:gd name="connsiteX384" fmla="*/ 1006752 w 4246481"/>
                <a:gd name="connsiteY384" fmla="*/ 3168038 h 4248240"/>
                <a:gd name="connsiteX385" fmla="*/ 1008951 w 4246481"/>
                <a:gd name="connsiteY385" fmla="*/ 3165839 h 4248240"/>
                <a:gd name="connsiteX386" fmla="*/ 998835 w 4246481"/>
                <a:gd name="connsiteY386" fmla="*/ 3144288 h 4248240"/>
                <a:gd name="connsiteX387" fmla="*/ 986960 w 4246481"/>
                <a:gd name="connsiteY387" fmla="*/ 3124056 h 4248240"/>
                <a:gd name="connsiteX388" fmla="*/ 996196 w 4246481"/>
                <a:gd name="connsiteY388" fmla="*/ 3109102 h 4248240"/>
                <a:gd name="connsiteX389" fmla="*/ 1061290 w 4246481"/>
                <a:gd name="connsiteY389" fmla="*/ 3120097 h 4248240"/>
                <a:gd name="connsiteX390" fmla="*/ 1149255 w 4246481"/>
                <a:gd name="connsiteY390" fmla="*/ 3153524 h 4248240"/>
                <a:gd name="connsiteX391" fmla="*/ 1145296 w 4246481"/>
                <a:gd name="connsiteY391" fmla="*/ 3142968 h 4248240"/>
                <a:gd name="connsiteX392" fmla="*/ 1128143 w 4246481"/>
                <a:gd name="connsiteY392" fmla="*/ 3114379 h 4248240"/>
                <a:gd name="connsiteX393" fmla="*/ 1135620 w 4246481"/>
                <a:gd name="connsiteY393" fmla="*/ 3098546 h 4248240"/>
                <a:gd name="connsiteX394" fmla="*/ 1182681 w 4246481"/>
                <a:gd name="connsiteY394" fmla="*/ 3102064 h 4248240"/>
                <a:gd name="connsiteX395" fmla="*/ 1261849 w 4246481"/>
                <a:gd name="connsiteY395" fmla="*/ 3144727 h 4248240"/>
                <a:gd name="connsiteX396" fmla="*/ 1275483 w 4246481"/>
                <a:gd name="connsiteY396" fmla="*/ 3152644 h 4248240"/>
                <a:gd name="connsiteX397" fmla="*/ 1269326 w 4246481"/>
                <a:gd name="connsiteY397" fmla="*/ 3123176 h 4248240"/>
                <a:gd name="connsiteX398" fmla="*/ 1288678 w 4246481"/>
                <a:gd name="connsiteY398" fmla="*/ 3103824 h 4248240"/>
                <a:gd name="connsiteX399" fmla="*/ 1376642 w 4246481"/>
                <a:gd name="connsiteY399" fmla="*/ 3138570 h 4248240"/>
                <a:gd name="connsiteX400" fmla="*/ 1393356 w 4246481"/>
                <a:gd name="connsiteY400" fmla="*/ 3135491 h 4248240"/>
                <a:gd name="connsiteX401" fmla="*/ 1361688 w 4246481"/>
                <a:gd name="connsiteY401" fmla="*/ 3105583 h 4248240"/>
                <a:gd name="connsiteX402" fmla="*/ 1255252 w 4246481"/>
                <a:gd name="connsiteY402" fmla="*/ 3073036 h 4248240"/>
                <a:gd name="connsiteX403" fmla="*/ 1238099 w 4246481"/>
                <a:gd name="connsiteY403" fmla="*/ 3065999 h 4248240"/>
                <a:gd name="connsiteX404" fmla="*/ 1231061 w 4246481"/>
                <a:gd name="connsiteY404" fmla="*/ 3041809 h 4248240"/>
                <a:gd name="connsiteX405" fmla="*/ 1253492 w 4246481"/>
                <a:gd name="connsiteY405" fmla="*/ 3009702 h 4248240"/>
                <a:gd name="connsiteX406" fmla="*/ 1216987 w 4246481"/>
                <a:gd name="connsiteY406" fmla="*/ 3006623 h 4248240"/>
                <a:gd name="connsiteX407" fmla="*/ 1065249 w 4246481"/>
                <a:gd name="connsiteY407" fmla="*/ 2956044 h 4248240"/>
                <a:gd name="connsiteX408" fmla="*/ 1048095 w 4246481"/>
                <a:gd name="connsiteY408" fmla="*/ 2941970 h 4248240"/>
                <a:gd name="connsiteX409" fmla="*/ 1053813 w 4246481"/>
                <a:gd name="connsiteY409" fmla="*/ 2914261 h 4248240"/>
                <a:gd name="connsiteX410" fmla="*/ 1078883 w 4246481"/>
                <a:gd name="connsiteY410" fmla="*/ 2905904 h 4248240"/>
                <a:gd name="connsiteX411" fmla="*/ 1098235 w 4246481"/>
                <a:gd name="connsiteY411" fmla="*/ 2895788 h 4248240"/>
                <a:gd name="connsiteX412" fmla="*/ 1024785 w 4246481"/>
                <a:gd name="connsiteY412" fmla="*/ 2877755 h 4248240"/>
                <a:gd name="connsiteX413" fmla="*/ 926705 w 4246481"/>
                <a:gd name="connsiteY413" fmla="*/ 2839051 h 4248240"/>
                <a:gd name="connsiteX414" fmla="*/ 924945 w 4246481"/>
                <a:gd name="connsiteY414" fmla="*/ 2797708 h 4248240"/>
                <a:gd name="connsiteX415" fmla="*/ 954853 w 4246481"/>
                <a:gd name="connsiteY415" fmla="*/ 2774837 h 4248240"/>
                <a:gd name="connsiteX416" fmla="*/ 961451 w 4246481"/>
                <a:gd name="connsiteY416" fmla="*/ 2767360 h 4248240"/>
                <a:gd name="connsiteX417" fmla="*/ 946057 w 4246481"/>
                <a:gd name="connsiteY417" fmla="*/ 2767360 h 4248240"/>
                <a:gd name="connsiteX418" fmla="*/ 797397 w 4246481"/>
                <a:gd name="connsiteY418" fmla="*/ 2733494 h 4248240"/>
                <a:gd name="connsiteX419" fmla="*/ 749017 w 4246481"/>
                <a:gd name="connsiteY419" fmla="*/ 2694350 h 4248240"/>
                <a:gd name="connsiteX420" fmla="*/ 755174 w 4246481"/>
                <a:gd name="connsiteY420" fmla="*/ 2671039 h 4248240"/>
                <a:gd name="connsiteX421" fmla="*/ 805314 w 4246481"/>
                <a:gd name="connsiteY421" fmla="*/ 2654326 h 4248240"/>
                <a:gd name="connsiteX422" fmla="*/ 822907 w 4246481"/>
                <a:gd name="connsiteY422" fmla="*/ 2642891 h 4248240"/>
                <a:gd name="connsiteX423" fmla="*/ 777605 w 4246481"/>
                <a:gd name="connsiteY423" fmla="*/ 2631895 h 4248240"/>
                <a:gd name="connsiteX424" fmla="*/ 608274 w 4246481"/>
                <a:gd name="connsiteY424" fmla="*/ 2550528 h 4248240"/>
                <a:gd name="connsiteX425" fmla="*/ 595959 w 4246481"/>
                <a:gd name="connsiteY425" fmla="*/ 2532055 h 4248240"/>
                <a:gd name="connsiteX426" fmla="*/ 613551 w 4246481"/>
                <a:gd name="connsiteY426" fmla="*/ 2517981 h 4248240"/>
                <a:gd name="connsiteX427" fmla="*/ 650936 w 4246481"/>
                <a:gd name="connsiteY427" fmla="*/ 2505226 h 4248240"/>
                <a:gd name="connsiteX428" fmla="*/ 676006 w 4246481"/>
                <a:gd name="connsiteY428" fmla="*/ 2492032 h 4248240"/>
                <a:gd name="connsiteX429" fmla="*/ 489082 w 4246481"/>
                <a:gd name="connsiteY429" fmla="*/ 2388233 h 4248240"/>
                <a:gd name="connsiteX430" fmla="*/ 496119 w 4246481"/>
                <a:gd name="connsiteY430" fmla="*/ 2359644 h 4248240"/>
                <a:gd name="connsiteX431" fmla="*/ 562532 w 4246481"/>
                <a:gd name="connsiteY431" fmla="*/ 2341612 h 4248240"/>
                <a:gd name="connsiteX432" fmla="*/ 573528 w 4246481"/>
                <a:gd name="connsiteY432" fmla="*/ 2336773 h 4248240"/>
                <a:gd name="connsiteX433" fmla="*/ 489522 w 4246481"/>
                <a:gd name="connsiteY433" fmla="*/ 2301148 h 4248240"/>
                <a:gd name="connsiteX434" fmla="*/ 376488 w 4246481"/>
                <a:gd name="connsiteY434" fmla="*/ 2211424 h 4248240"/>
                <a:gd name="connsiteX435" fmla="*/ 384844 w 4246481"/>
                <a:gd name="connsiteY435" fmla="*/ 2181516 h 4248240"/>
                <a:gd name="connsiteX436" fmla="*/ 444220 w 4246481"/>
                <a:gd name="connsiteY436" fmla="*/ 2167002 h 4248240"/>
                <a:gd name="connsiteX437" fmla="*/ 318871 w 4246481"/>
                <a:gd name="connsiteY437" fmla="*/ 2051769 h 4248240"/>
                <a:gd name="connsiteX438" fmla="*/ 282366 w 4246481"/>
                <a:gd name="connsiteY438" fmla="*/ 2004268 h 4248240"/>
                <a:gd name="connsiteX439" fmla="*/ 277088 w 4246481"/>
                <a:gd name="connsiteY439" fmla="*/ 1994152 h 4248240"/>
                <a:gd name="connsiteX440" fmla="*/ 323709 w 4246481"/>
                <a:gd name="connsiteY440" fmla="*/ 1981837 h 4248240"/>
                <a:gd name="connsiteX441" fmla="*/ 210675 w 4246481"/>
                <a:gd name="connsiteY441" fmla="*/ 1819103 h 4248240"/>
                <a:gd name="connsiteX442" fmla="*/ 255976 w 4246481"/>
                <a:gd name="connsiteY442" fmla="*/ 1819103 h 4248240"/>
                <a:gd name="connsiteX443" fmla="*/ 208036 w 4246481"/>
                <a:gd name="connsiteY443" fmla="*/ 1762366 h 4248240"/>
                <a:gd name="connsiteX444" fmla="*/ 29908 w 4246481"/>
                <a:gd name="connsiteY444" fmla="*/ 1512547 h 4248240"/>
                <a:gd name="connsiteX445" fmla="*/ 0 w 4246481"/>
                <a:gd name="connsiteY445" fmla="*/ 1453611 h 4248240"/>
                <a:gd name="connsiteX446" fmla="*/ 0 w 4246481"/>
                <a:gd name="connsiteY446" fmla="*/ 1449213 h 4248240"/>
                <a:gd name="connsiteX447" fmla="*/ 113034 w 4246481"/>
                <a:gd name="connsiteY447" fmla="*/ 1495834 h 4248240"/>
                <a:gd name="connsiteX448" fmla="*/ 377807 w 4246481"/>
                <a:gd name="connsiteY448" fmla="*/ 1655489 h 4248240"/>
                <a:gd name="connsiteX449" fmla="*/ 393641 w 4246481"/>
                <a:gd name="connsiteY449" fmla="*/ 1666925 h 4248240"/>
                <a:gd name="connsiteX450" fmla="*/ 389682 w 4246481"/>
                <a:gd name="connsiteY450" fmla="*/ 1622503 h 4248240"/>
                <a:gd name="connsiteX451" fmla="*/ 563412 w 4246481"/>
                <a:gd name="connsiteY451" fmla="*/ 1717504 h 4248240"/>
                <a:gd name="connsiteX452" fmla="*/ 571768 w 4246481"/>
                <a:gd name="connsiteY452" fmla="*/ 1668244 h 4248240"/>
                <a:gd name="connsiteX453" fmla="*/ 762211 w 4246481"/>
                <a:gd name="connsiteY453" fmla="*/ 1816904 h 4248240"/>
                <a:gd name="connsiteX454" fmla="*/ 763971 w 4246481"/>
                <a:gd name="connsiteY454" fmla="*/ 1805029 h 4248240"/>
                <a:gd name="connsiteX455" fmla="*/ 769688 w 4246481"/>
                <a:gd name="connsiteY455" fmla="*/ 1762366 h 4248240"/>
                <a:gd name="connsiteX456" fmla="*/ 803994 w 4246481"/>
                <a:gd name="connsiteY456" fmla="*/ 1749172 h 4248240"/>
                <a:gd name="connsiteX457" fmla="*/ 854134 w 4246481"/>
                <a:gd name="connsiteY457" fmla="*/ 1794473 h 4248240"/>
                <a:gd name="connsiteX458" fmla="*/ 933302 w 4246481"/>
                <a:gd name="connsiteY458" fmla="*/ 1903989 h 4248240"/>
                <a:gd name="connsiteX459" fmla="*/ 945617 w 4246481"/>
                <a:gd name="connsiteY459" fmla="*/ 1929059 h 4248240"/>
                <a:gd name="connsiteX460" fmla="*/ 950455 w 4246481"/>
                <a:gd name="connsiteY460" fmla="*/ 1902230 h 4248240"/>
                <a:gd name="connsiteX461" fmla="*/ 961451 w 4246481"/>
                <a:gd name="connsiteY461" fmla="*/ 1837576 h 4248240"/>
                <a:gd name="connsiteX462" fmla="*/ 974645 w 4246481"/>
                <a:gd name="connsiteY462" fmla="*/ 1831418 h 4248240"/>
                <a:gd name="connsiteX463" fmla="*/ 1103953 w 4246481"/>
                <a:gd name="connsiteY463" fmla="*/ 1996791 h 4248240"/>
                <a:gd name="connsiteX464" fmla="*/ 1109671 w 4246481"/>
                <a:gd name="connsiteY464" fmla="*/ 2012625 h 4248240"/>
                <a:gd name="connsiteX465" fmla="*/ 1119347 w 4246481"/>
                <a:gd name="connsiteY465" fmla="*/ 1987115 h 4248240"/>
                <a:gd name="connsiteX466" fmla="*/ 1128583 w 4246481"/>
                <a:gd name="connsiteY466" fmla="*/ 1947091 h 4248240"/>
                <a:gd name="connsiteX467" fmla="*/ 1133421 w 4246481"/>
                <a:gd name="connsiteY467" fmla="*/ 1934776 h 4248240"/>
                <a:gd name="connsiteX468" fmla="*/ 1149694 w 4246481"/>
                <a:gd name="connsiteY468" fmla="*/ 1931258 h 4248240"/>
                <a:gd name="connsiteX469" fmla="*/ 1176963 w 4246481"/>
                <a:gd name="connsiteY469" fmla="*/ 1958527 h 4248240"/>
                <a:gd name="connsiteX470" fmla="*/ 1271525 w 4246481"/>
                <a:gd name="connsiteY470" fmla="*/ 2138854 h 4248240"/>
                <a:gd name="connsiteX471" fmla="*/ 1274164 w 4246481"/>
                <a:gd name="connsiteY471" fmla="*/ 2147210 h 4248240"/>
                <a:gd name="connsiteX472" fmla="*/ 1281201 w 4246481"/>
                <a:gd name="connsiteY472" fmla="*/ 2131377 h 4248240"/>
                <a:gd name="connsiteX473" fmla="*/ 1294836 w 4246481"/>
                <a:gd name="connsiteY473" fmla="*/ 2072001 h 4248240"/>
                <a:gd name="connsiteX474" fmla="*/ 1313748 w 4246481"/>
                <a:gd name="connsiteY474" fmla="*/ 2063644 h 4248240"/>
                <a:gd name="connsiteX475" fmla="*/ 1358170 w 4246481"/>
                <a:gd name="connsiteY475" fmla="*/ 2105867 h 4248240"/>
                <a:gd name="connsiteX476" fmla="*/ 1409629 w 4246481"/>
                <a:gd name="connsiteY476" fmla="*/ 2254527 h 4248240"/>
                <a:gd name="connsiteX477" fmla="*/ 1412708 w 4246481"/>
                <a:gd name="connsiteY477" fmla="*/ 2268601 h 4248240"/>
                <a:gd name="connsiteX478" fmla="*/ 1424583 w 4246481"/>
                <a:gd name="connsiteY478" fmla="*/ 2252768 h 4248240"/>
                <a:gd name="connsiteX479" fmla="*/ 1444815 w 4246481"/>
                <a:gd name="connsiteY479" fmla="*/ 2218461 h 4248240"/>
                <a:gd name="connsiteX480" fmla="*/ 1465926 w 4246481"/>
                <a:gd name="connsiteY480" fmla="*/ 2215383 h 4248240"/>
                <a:gd name="connsiteX481" fmla="*/ 1490996 w 4246481"/>
                <a:gd name="connsiteY481" fmla="*/ 2247490 h 4248240"/>
                <a:gd name="connsiteX482" fmla="*/ 1546414 w 4246481"/>
                <a:gd name="connsiteY482" fmla="*/ 2376357 h 4248240"/>
                <a:gd name="connsiteX483" fmla="*/ 1550812 w 4246481"/>
                <a:gd name="connsiteY483" fmla="*/ 2389112 h 4248240"/>
                <a:gd name="connsiteX484" fmla="*/ 1553011 w 4246481"/>
                <a:gd name="connsiteY484" fmla="*/ 2391751 h 4248240"/>
                <a:gd name="connsiteX485" fmla="*/ 1559608 w 4246481"/>
                <a:gd name="connsiteY485" fmla="*/ 2377677 h 4248240"/>
                <a:gd name="connsiteX486" fmla="*/ 1564006 w 4246481"/>
                <a:gd name="connsiteY486" fmla="*/ 2358325 h 4248240"/>
                <a:gd name="connsiteX487" fmla="*/ 1575882 w 4246481"/>
                <a:gd name="connsiteY487" fmla="*/ 2335014 h 4248240"/>
                <a:gd name="connsiteX488" fmla="*/ 1600952 w 4246481"/>
                <a:gd name="connsiteY488" fmla="*/ 2347769 h 4248240"/>
                <a:gd name="connsiteX489" fmla="*/ 1686938 w 4246481"/>
                <a:gd name="connsiteY489" fmla="*/ 2355593 h 4248240"/>
                <a:gd name="connsiteX490" fmla="*/ 1801016 w 4246481"/>
                <a:gd name="connsiteY490" fmla="*/ 2579670 h 4248240"/>
                <a:gd name="connsiteX491" fmla="*/ 1698591 w 4246481"/>
                <a:gd name="connsiteY491" fmla="*/ 2332376 h 4248240"/>
                <a:gd name="connsiteX492" fmla="*/ 1730259 w 4246481"/>
                <a:gd name="connsiteY492" fmla="*/ 2328858 h 4248240"/>
                <a:gd name="connsiteX493" fmla="*/ 1748731 w 4246481"/>
                <a:gd name="connsiteY493" fmla="*/ 2326659 h 4248240"/>
                <a:gd name="connsiteX494" fmla="*/ 1739935 w 4246481"/>
                <a:gd name="connsiteY494" fmla="*/ 2316103 h 4248240"/>
                <a:gd name="connsiteX495" fmla="*/ 1648012 w 4246481"/>
                <a:gd name="connsiteY495" fmla="*/ 2131818 h 4248240"/>
                <a:gd name="connsiteX496" fmla="*/ 1644493 w 4246481"/>
                <a:gd name="connsiteY496" fmla="*/ 2092234 h 4248240"/>
                <a:gd name="connsiteX497" fmla="*/ 1671762 w 4246481"/>
                <a:gd name="connsiteY497" fmla="*/ 2076400 h 4248240"/>
                <a:gd name="connsiteX498" fmla="*/ 1698591 w 4246481"/>
                <a:gd name="connsiteY498" fmla="*/ 2092234 h 4248240"/>
                <a:gd name="connsiteX499" fmla="*/ 1720582 w 4246481"/>
                <a:gd name="connsiteY499" fmla="*/ 2100590 h 4248240"/>
                <a:gd name="connsiteX500" fmla="*/ 1722782 w 4246481"/>
                <a:gd name="connsiteY500" fmla="*/ 2097951 h 4248240"/>
                <a:gd name="connsiteX501" fmla="*/ 1713985 w 4246481"/>
                <a:gd name="connsiteY501" fmla="*/ 2083437 h 4248240"/>
                <a:gd name="connsiteX502" fmla="*/ 1640975 w 4246481"/>
                <a:gd name="connsiteY502" fmla="*/ 1921583 h 4248240"/>
                <a:gd name="connsiteX503" fmla="*/ 1635697 w 4246481"/>
                <a:gd name="connsiteY503" fmla="*/ 1885517 h 4248240"/>
                <a:gd name="connsiteX504" fmla="*/ 1655049 w 4246481"/>
                <a:gd name="connsiteY504" fmla="*/ 1869244 h 4248240"/>
                <a:gd name="connsiteX505" fmla="*/ 1700351 w 4246481"/>
                <a:gd name="connsiteY505" fmla="*/ 1878920 h 4248240"/>
                <a:gd name="connsiteX506" fmla="*/ 1725421 w 4246481"/>
                <a:gd name="connsiteY506" fmla="*/ 1878920 h 4248240"/>
                <a:gd name="connsiteX507" fmla="*/ 1717943 w 4246481"/>
                <a:gd name="connsiteY507" fmla="*/ 1870563 h 4248240"/>
                <a:gd name="connsiteX508" fmla="*/ 1623382 w 4246481"/>
                <a:gd name="connsiteY508" fmla="*/ 1693755 h 4248240"/>
                <a:gd name="connsiteX509" fmla="*/ 1622502 w 4246481"/>
                <a:gd name="connsiteY509" fmla="*/ 1636578 h 4248240"/>
                <a:gd name="connsiteX510" fmla="*/ 1648012 w 4246481"/>
                <a:gd name="connsiteY510" fmla="*/ 1623823 h 4248240"/>
                <a:gd name="connsiteX511" fmla="*/ 1706508 w 4246481"/>
                <a:gd name="connsiteY511" fmla="*/ 1657690 h 4248240"/>
                <a:gd name="connsiteX512" fmla="*/ 1727180 w 4246481"/>
                <a:gd name="connsiteY512" fmla="*/ 1664727 h 4248240"/>
                <a:gd name="connsiteX513" fmla="*/ 1724101 w 4246481"/>
                <a:gd name="connsiteY513" fmla="*/ 1656810 h 4248240"/>
                <a:gd name="connsiteX514" fmla="*/ 1638336 w 4246481"/>
                <a:gd name="connsiteY514" fmla="*/ 1420186 h 4248240"/>
                <a:gd name="connsiteX515" fmla="*/ 1637456 w 4246481"/>
                <a:gd name="connsiteY515" fmla="*/ 1386759 h 4248240"/>
                <a:gd name="connsiteX516" fmla="*/ 1656808 w 4246481"/>
                <a:gd name="connsiteY516" fmla="*/ 1373565 h 4248240"/>
                <a:gd name="connsiteX517" fmla="*/ 1683637 w 4246481"/>
                <a:gd name="connsiteY517" fmla="*/ 1386759 h 4248240"/>
                <a:gd name="connsiteX518" fmla="*/ 1732018 w 4246481"/>
                <a:gd name="connsiteY518" fmla="*/ 1410949 h 4248240"/>
                <a:gd name="connsiteX519" fmla="*/ 1742134 w 4246481"/>
                <a:gd name="connsiteY519" fmla="*/ 1412709 h 4248240"/>
                <a:gd name="connsiteX520" fmla="*/ 1737735 w 4246481"/>
                <a:gd name="connsiteY520" fmla="*/ 1405672 h 4248240"/>
                <a:gd name="connsiteX521" fmla="*/ 1696392 w 4246481"/>
                <a:gd name="connsiteY521" fmla="*/ 1304073 h 4248240"/>
                <a:gd name="connsiteX522" fmla="*/ 1688475 w 4246481"/>
                <a:gd name="connsiteY522" fmla="*/ 1154533 h 4248240"/>
                <a:gd name="connsiteX523" fmla="*/ 1704749 w 4246481"/>
                <a:gd name="connsiteY523" fmla="*/ 1145297 h 4248240"/>
                <a:gd name="connsiteX524" fmla="*/ 1782157 w 4246481"/>
                <a:gd name="connsiteY524" fmla="*/ 1194557 h 4248240"/>
                <a:gd name="connsiteX525" fmla="*/ 1796672 w 4246481"/>
                <a:gd name="connsiteY525" fmla="*/ 1203354 h 4248240"/>
                <a:gd name="connsiteX526" fmla="*/ 1770282 w 4246481"/>
                <a:gd name="connsiteY526" fmla="*/ 1131663 h 4248240"/>
                <a:gd name="connsiteX527" fmla="*/ 1750930 w 4246481"/>
                <a:gd name="connsiteY527" fmla="*/ 940780 h 4248240"/>
                <a:gd name="connsiteX528" fmla="*/ 1755328 w 4246481"/>
                <a:gd name="connsiteY528" fmla="*/ 914830 h 4248240"/>
                <a:gd name="connsiteX529" fmla="*/ 1772042 w 4246481"/>
                <a:gd name="connsiteY529" fmla="*/ 907354 h 4248240"/>
                <a:gd name="connsiteX530" fmla="*/ 1834936 w 4246481"/>
                <a:gd name="connsiteY530" fmla="*/ 948697 h 4248240"/>
                <a:gd name="connsiteX531" fmla="*/ 1844612 w 4246481"/>
                <a:gd name="connsiteY531" fmla="*/ 955294 h 4248240"/>
                <a:gd name="connsiteX532" fmla="*/ 1863525 w 4246481"/>
                <a:gd name="connsiteY532" fmla="*/ 670288 h 4248240"/>
                <a:gd name="connsiteX533" fmla="*/ 1913664 w 4246481"/>
                <a:gd name="connsiteY533" fmla="*/ 703715 h 4248240"/>
                <a:gd name="connsiteX534" fmla="*/ 1922900 w 4246481"/>
                <a:gd name="connsiteY534" fmla="*/ 586283 h 4248240"/>
                <a:gd name="connsiteX535" fmla="*/ 1967323 w 4246481"/>
                <a:gd name="connsiteY535" fmla="*/ 477207 h 4248240"/>
                <a:gd name="connsiteX536" fmla="*/ 2001189 w 4246481"/>
                <a:gd name="connsiteY536" fmla="*/ 514592 h 4248240"/>
                <a:gd name="connsiteX537" fmla="*/ 2013504 w 4246481"/>
                <a:gd name="connsiteY537" fmla="*/ 424428 h 4248240"/>
                <a:gd name="connsiteX538" fmla="*/ 2093551 w 4246481"/>
                <a:gd name="connsiteY538" fmla="*/ 65533 h 4248240"/>
                <a:gd name="connsiteX539" fmla="*/ 2118622 w 4246481"/>
                <a:gd name="connsiteY539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591870 w 4246481"/>
                <a:gd name="connsiteY53" fmla="*/ 2437933 h 4248240"/>
                <a:gd name="connsiteX54" fmla="*/ 2646408 w 4246481"/>
                <a:gd name="connsiteY54" fmla="*/ 2347769 h 4248240"/>
                <a:gd name="connsiteX55" fmla="*/ 2667960 w 4246481"/>
                <a:gd name="connsiteY55" fmla="*/ 2336334 h 4248240"/>
                <a:gd name="connsiteX56" fmla="*/ 2681595 w 4246481"/>
                <a:gd name="connsiteY56" fmla="*/ 2357005 h 4248240"/>
                <a:gd name="connsiteX57" fmla="*/ 2691711 w 4246481"/>
                <a:gd name="connsiteY57" fmla="*/ 2392191 h 4248240"/>
                <a:gd name="connsiteX58" fmla="*/ 2695229 w 4246481"/>
                <a:gd name="connsiteY58" fmla="*/ 2391751 h 4248240"/>
                <a:gd name="connsiteX59" fmla="*/ 2705785 w 4246481"/>
                <a:gd name="connsiteY59" fmla="*/ 2359644 h 4248240"/>
                <a:gd name="connsiteX60" fmla="*/ 2756804 w 4246481"/>
                <a:gd name="connsiteY60" fmla="*/ 2245730 h 4248240"/>
                <a:gd name="connsiteX61" fmla="*/ 2780995 w 4246481"/>
                <a:gd name="connsiteY61" fmla="*/ 2215822 h 4248240"/>
                <a:gd name="connsiteX62" fmla="*/ 2801666 w 4246481"/>
                <a:gd name="connsiteY62" fmla="*/ 2218461 h 4248240"/>
                <a:gd name="connsiteX63" fmla="*/ 2824977 w 4246481"/>
                <a:gd name="connsiteY63" fmla="*/ 2257166 h 4248240"/>
                <a:gd name="connsiteX64" fmla="*/ 2834653 w 4246481"/>
                <a:gd name="connsiteY64" fmla="*/ 2269041 h 4248240"/>
                <a:gd name="connsiteX65" fmla="*/ 2848287 w 4246481"/>
                <a:gd name="connsiteY65" fmla="*/ 2194711 h 4248240"/>
                <a:gd name="connsiteX66" fmla="*/ 2919539 w 4246481"/>
                <a:gd name="connsiteY66" fmla="*/ 2072880 h 4248240"/>
                <a:gd name="connsiteX67" fmla="*/ 2937131 w 4246481"/>
                <a:gd name="connsiteY67" fmla="*/ 2062325 h 4248240"/>
                <a:gd name="connsiteX68" fmla="*/ 2951206 w 4246481"/>
                <a:gd name="connsiteY68" fmla="*/ 2069802 h 4248240"/>
                <a:gd name="connsiteX69" fmla="*/ 2962641 w 4246481"/>
                <a:gd name="connsiteY69" fmla="*/ 2123020 h 4248240"/>
                <a:gd name="connsiteX70" fmla="*/ 2972757 w 4246481"/>
                <a:gd name="connsiteY70" fmla="*/ 2145011 h 4248240"/>
                <a:gd name="connsiteX71" fmla="*/ 2975396 w 4246481"/>
                <a:gd name="connsiteY71" fmla="*/ 2138854 h 4248240"/>
                <a:gd name="connsiteX72" fmla="*/ 3078314 w 4246481"/>
                <a:gd name="connsiteY72" fmla="*/ 1948411 h 4248240"/>
                <a:gd name="connsiteX73" fmla="*/ 3093268 w 4246481"/>
                <a:gd name="connsiteY73" fmla="*/ 1933897 h 4248240"/>
                <a:gd name="connsiteX74" fmla="*/ 3115259 w 4246481"/>
                <a:gd name="connsiteY74" fmla="*/ 1939614 h 4248240"/>
                <a:gd name="connsiteX75" fmla="*/ 3123176 w 4246481"/>
                <a:gd name="connsiteY75" fmla="*/ 1971721 h 4248240"/>
                <a:gd name="connsiteX76" fmla="*/ 3135051 w 4246481"/>
                <a:gd name="connsiteY76" fmla="*/ 2013065 h 4248240"/>
                <a:gd name="connsiteX77" fmla="*/ 3139449 w 4246481"/>
                <a:gd name="connsiteY77" fmla="*/ 2010866 h 4248240"/>
                <a:gd name="connsiteX78" fmla="*/ 3237530 w 4246481"/>
                <a:gd name="connsiteY78" fmla="*/ 1859127 h 4248240"/>
                <a:gd name="connsiteX79" fmla="*/ 3270956 w 4246481"/>
                <a:gd name="connsiteY79" fmla="*/ 1832298 h 4248240"/>
                <a:gd name="connsiteX80" fmla="*/ 3284591 w 4246481"/>
                <a:gd name="connsiteY80" fmla="*/ 1828779 h 4248240"/>
                <a:gd name="connsiteX81" fmla="*/ 3301304 w 4246481"/>
                <a:gd name="connsiteY81" fmla="*/ 1933457 h 4248240"/>
                <a:gd name="connsiteX82" fmla="*/ 3435889 w 4246481"/>
                <a:gd name="connsiteY82" fmla="*/ 1754449 h 4248240"/>
                <a:gd name="connsiteX83" fmla="*/ 3451283 w 4246481"/>
                <a:gd name="connsiteY83" fmla="*/ 1743454 h 4248240"/>
                <a:gd name="connsiteX84" fmla="*/ 3474154 w 4246481"/>
                <a:gd name="connsiteY84" fmla="*/ 1752250 h 4248240"/>
                <a:gd name="connsiteX85" fmla="*/ 3481631 w 4246481"/>
                <a:gd name="connsiteY85" fmla="*/ 1805029 h 4248240"/>
                <a:gd name="connsiteX86" fmla="*/ 3483390 w 4246481"/>
                <a:gd name="connsiteY86" fmla="*/ 1819983 h 4248240"/>
                <a:gd name="connsiteX87" fmla="*/ 3674273 w 4246481"/>
                <a:gd name="connsiteY87" fmla="*/ 1672203 h 4248240"/>
                <a:gd name="connsiteX88" fmla="*/ 3682190 w 4246481"/>
                <a:gd name="connsiteY88" fmla="*/ 1718384 h 4248240"/>
                <a:gd name="connsiteX89" fmla="*/ 3855919 w 4246481"/>
                <a:gd name="connsiteY89" fmla="*/ 1624262 h 4248240"/>
                <a:gd name="connsiteX90" fmla="*/ 3851521 w 4246481"/>
                <a:gd name="connsiteY90" fmla="*/ 1666485 h 4248240"/>
                <a:gd name="connsiteX91" fmla="*/ 3856799 w 4246481"/>
                <a:gd name="connsiteY91" fmla="*/ 1664286 h 4248240"/>
                <a:gd name="connsiteX92" fmla="*/ 4189304 w 4246481"/>
                <a:gd name="connsiteY92" fmla="*/ 1469445 h 4248240"/>
                <a:gd name="connsiteX93" fmla="*/ 4233726 w 4246481"/>
                <a:gd name="connsiteY93" fmla="*/ 1452732 h 4248240"/>
                <a:gd name="connsiteX94" fmla="*/ 4244282 w 4246481"/>
                <a:gd name="connsiteY94" fmla="*/ 1450972 h 4248240"/>
                <a:gd name="connsiteX95" fmla="*/ 4246481 w 4246481"/>
                <a:gd name="connsiteY95" fmla="*/ 1453171 h 4248240"/>
                <a:gd name="connsiteX96" fmla="*/ 4218332 w 4246481"/>
                <a:gd name="connsiteY96" fmla="*/ 1507709 h 4248240"/>
                <a:gd name="connsiteX97" fmla="*/ 3991824 w 4246481"/>
                <a:gd name="connsiteY97" fmla="*/ 1816024 h 4248240"/>
                <a:gd name="connsiteX98" fmla="*/ 3988306 w 4246481"/>
                <a:gd name="connsiteY98" fmla="*/ 1821302 h 4248240"/>
                <a:gd name="connsiteX99" fmla="*/ 4033167 w 4246481"/>
                <a:gd name="connsiteY99" fmla="*/ 1821302 h 4248240"/>
                <a:gd name="connsiteX100" fmla="*/ 3920133 w 4246481"/>
                <a:gd name="connsiteY100" fmla="*/ 1984476 h 4248240"/>
                <a:gd name="connsiteX101" fmla="*/ 3965435 w 4246481"/>
                <a:gd name="connsiteY101" fmla="*/ 1995472 h 4248240"/>
                <a:gd name="connsiteX102" fmla="*/ 3798303 w 4246481"/>
                <a:gd name="connsiteY102" fmla="*/ 2169201 h 4248240"/>
                <a:gd name="connsiteX103" fmla="*/ 3810617 w 4246481"/>
                <a:gd name="connsiteY103" fmla="*/ 2171840 h 4248240"/>
                <a:gd name="connsiteX104" fmla="*/ 3870433 w 4246481"/>
                <a:gd name="connsiteY104" fmla="*/ 2187674 h 4248240"/>
                <a:gd name="connsiteX105" fmla="*/ 3875271 w 4246481"/>
                <a:gd name="connsiteY105" fmla="*/ 2203507 h 4248240"/>
                <a:gd name="connsiteX106" fmla="*/ 3833049 w 4246481"/>
                <a:gd name="connsiteY106" fmla="*/ 2247050 h 4248240"/>
                <a:gd name="connsiteX107" fmla="*/ 3727931 w 4246481"/>
                <a:gd name="connsiteY107" fmla="*/ 2317861 h 4248240"/>
                <a:gd name="connsiteX108" fmla="*/ 3670754 w 4246481"/>
                <a:gd name="connsiteY108" fmla="*/ 2339852 h 4248240"/>
                <a:gd name="connsiteX109" fmla="*/ 3683949 w 4246481"/>
                <a:gd name="connsiteY109" fmla="*/ 2344250 h 4248240"/>
                <a:gd name="connsiteX110" fmla="*/ 3755200 w 4246481"/>
                <a:gd name="connsiteY110" fmla="*/ 2364042 h 4248240"/>
                <a:gd name="connsiteX111" fmla="*/ 3760918 w 4246481"/>
                <a:gd name="connsiteY111" fmla="*/ 2383395 h 4248240"/>
                <a:gd name="connsiteX112" fmla="*/ 3620175 w 4246481"/>
                <a:gd name="connsiteY112" fmla="*/ 2481036 h 4248240"/>
                <a:gd name="connsiteX113" fmla="*/ 3570475 w 4246481"/>
                <a:gd name="connsiteY113" fmla="*/ 2494231 h 4248240"/>
                <a:gd name="connsiteX114" fmla="*/ 3585869 w 4246481"/>
                <a:gd name="connsiteY114" fmla="*/ 2503907 h 4248240"/>
                <a:gd name="connsiteX115" fmla="*/ 3618416 w 4246481"/>
                <a:gd name="connsiteY115" fmla="*/ 2514902 h 4248240"/>
                <a:gd name="connsiteX116" fmla="*/ 3634249 w 4246481"/>
                <a:gd name="connsiteY116" fmla="*/ 2520180 h 4248240"/>
                <a:gd name="connsiteX117" fmla="*/ 3639527 w 4246481"/>
                <a:gd name="connsiteY117" fmla="*/ 2550088 h 4248240"/>
                <a:gd name="connsiteX118" fmla="*/ 3557280 w 4246481"/>
                <a:gd name="connsiteY118" fmla="*/ 2599788 h 4248240"/>
                <a:gd name="connsiteX119" fmla="*/ 3427972 w 4246481"/>
                <a:gd name="connsiteY119" fmla="*/ 2642891 h 4248240"/>
                <a:gd name="connsiteX120" fmla="*/ 3419616 w 4246481"/>
                <a:gd name="connsiteY120" fmla="*/ 2645090 h 4248240"/>
                <a:gd name="connsiteX121" fmla="*/ 3436769 w 4246481"/>
                <a:gd name="connsiteY121" fmla="*/ 2655206 h 4248240"/>
                <a:gd name="connsiteX122" fmla="*/ 3492187 w 4246481"/>
                <a:gd name="connsiteY122" fmla="*/ 2673678 h 4248240"/>
                <a:gd name="connsiteX123" fmla="*/ 3497904 w 4246481"/>
                <a:gd name="connsiteY123" fmla="*/ 2693470 h 4248240"/>
                <a:gd name="connsiteX124" fmla="*/ 3453042 w 4246481"/>
                <a:gd name="connsiteY124" fmla="*/ 2732174 h 4248240"/>
                <a:gd name="connsiteX125" fmla="*/ 3296026 w 4246481"/>
                <a:gd name="connsiteY125" fmla="*/ 2769119 h 4248240"/>
                <a:gd name="connsiteX126" fmla="*/ 3287229 w 4246481"/>
                <a:gd name="connsiteY126" fmla="*/ 2768680 h 4248240"/>
                <a:gd name="connsiteX127" fmla="*/ 3283271 w 4246481"/>
                <a:gd name="connsiteY127" fmla="*/ 2770439 h 4248240"/>
                <a:gd name="connsiteX128" fmla="*/ 3299545 w 4246481"/>
                <a:gd name="connsiteY128" fmla="*/ 2784953 h 4248240"/>
                <a:gd name="connsiteX129" fmla="*/ 3328133 w 4246481"/>
                <a:gd name="connsiteY129" fmla="*/ 2806064 h 4248240"/>
                <a:gd name="connsiteX130" fmla="*/ 3328133 w 4246481"/>
                <a:gd name="connsiteY130" fmla="*/ 2832893 h 4248240"/>
                <a:gd name="connsiteX131" fmla="*/ 3274915 w 4246481"/>
                <a:gd name="connsiteY131" fmla="*/ 2861042 h 4248240"/>
                <a:gd name="connsiteX132" fmla="*/ 3158362 w 4246481"/>
                <a:gd name="connsiteY132" fmla="*/ 2894909 h 4248240"/>
                <a:gd name="connsiteX133" fmla="*/ 3148686 w 4246481"/>
                <a:gd name="connsiteY133" fmla="*/ 2899746 h 4248240"/>
                <a:gd name="connsiteX134" fmla="*/ 3166278 w 4246481"/>
                <a:gd name="connsiteY134" fmla="*/ 2908983 h 4248240"/>
                <a:gd name="connsiteX135" fmla="*/ 3189149 w 4246481"/>
                <a:gd name="connsiteY135" fmla="*/ 2916460 h 4248240"/>
                <a:gd name="connsiteX136" fmla="*/ 3194867 w 4246481"/>
                <a:gd name="connsiteY136" fmla="*/ 2945488 h 4248240"/>
                <a:gd name="connsiteX137" fmla="*/ 3146047 w 4246481"/>
                <a:gd name="connsiteY137" fmla="*/ 2976715 h 4248240"/>
                <a:gd name="connsiteX138" fmla="*/ 2990790 w 4246481"/>
                <a:gd name="connsiteY138" fmla="*/ 3011021 h 4248240"/>
                <a:gd name="connsiteX139" fmla="*/ 2999586 w 4246481"/>
                <a:gd name="connsiteY139" fmla="*/ 3024656 h 4248240"/>
                <a:gd name="connsiteX140" fmla="*/ 3014540 w 4246481"/>
                <a:gd name="connsiteY140" fmla="*/ 3046647 h 4248240"/>
                <a:gd name="connsiteX141" fmla="*/ 3007503 w 4246481"/>
                <a:gd name="connsiteY141" fmla="*/ 3068198 h 4248240"/>
                <a:gd name="connsiteX142" fmla="*/ 2959122 w 4246481"/>
                <a:gd name="connsiteY142" fmla="*/ 3086231 h 4248240"/>
                <a:gd name="connsiteX143" fmla="*/ 2887871 w 4246481"/>
                <a:gd name="connsiteY143" fmla="*/ 3106903 h 4248240"/>
                <a:gd name="connsiteX144" fmla="*/ 2851366 w 4246481"/>
                <a:gd name="connsiteY144" fmla="*/ 3139010 h 4248240"/>
                <a:gd name="connsiteX145" fmla="*/ 2867200 w 4246481"/>
                <a:gd name="connsiteY145" fmla="*/ 3141209 h 4248240"/>
                <a:gd name="connsiteX146" fmla="*/ 2957363 w 4246481"/>
                <a:gd name="connsiteY146" fmla="*/ 3105583 h 4248240"/>
                <a:gd name="connsiteX147" fmla="*/ 2967039 w 4246481"/>
                <a:gd name="connsiteY147" fmla="*/ 3104704 h 4248240"/>
                <a:gd name="connsiteX148" fmla="*/ 2977155 w 4246481"/>
                <a:gd name="connsiteY148" fmla="*/ 3118338 h 4248240"/>
                <a:gd name="connsiteX149" fmla="*/ 2971437 w 4246481"/>
                <a:gd name="connsiteY149" fmla="*/ 3156163 h 4248240"/>
                <a:gd name="connsiteX150" fmla="*/ 2980234 w 4246481"/>
                <a:gd name="connsiteY150" fmla="*/ 3148686 h 4248240"/>
                <a:gd name="connsiteX151" fmla="*/ 3085791 w 4246481"/>
                <a:gd name="connsiteY151" fmla="*/ 3098986 h 4248240"/>
                <a:gd name="connsiteX152" fmla="*/ 3109981 w 4246481"/>
                <a:gd name="connsiteY152" fmla="*/ 3100305 h 4248240"/>
                <a:gd name="connsiteX153" fmla="*/ 3116579 w 4246481"/>
                <a:gd name="connsiteY153" fmla="*/ 3115259 h 4248240"/>
                <a:gd name="connsiteX154" fmla="*/ 3100305 w 4246481"/>
                <a:gd name="connsiteY154" fmla="*/ 3142968 h 4248240"/>
                <a:gd name="connsiteX155" fmla="*/ 3093268 w 4246481"/>
                <a:gd name="connsiteY155" fmla="*/ 3159681 h 4248240"/>
                <a:gd name="connsiteX156" fmla="*/ 3102944 w 4246481"/>
                <a:gd name="connsiteY156" fmla="*/ 3154843 h 4248240"/>
                <a:gd name="connsiteX157" fmla="*/ 3238849 w 4246481"/>
                <a:gd name="connsiteY157" fmla="*/ 3111301 h 4248240"/>
                <a:gd name="connsiteX158" fmla="*/ 3259081 w 4246481"/>
                <a:gd name="connsiteY158" fmla="*/ 3114379 h 4248240"/>
                <a:gd name="connsiteX159" fmla="*/ 3253363 w 4246481"/>
                <a:gd name="connsiteY159" fmla="*/ 3134611 h 4248240"/>
                <a:gd name="connsiteX160" fmla="*/ 3237090 w 4246481"/>
                <a:gd name="connsiteY160" fmla="*/ 3168478 h 4248240"/>
                <a:gd name="connsiteX161" fmla="*/ 3312299 w 4246481"/>
                <a:gd name="connsiteY161" fmla="*/ 3143848 h 4248240"/>
                <a:gd name="connsiteX162" fmla="*/ 3392787 w 4246481"/>
                <a:gd name="connsiteY162" fmla="*/ 3145167 h 4248240"/>
                <a:gd name="connsiteX163" fmla="*/ 3354082 w 4246481"/>
                <a:gd name="connsiteY163" fmla="*/ 3204543 h 4248240"/>
                <a:gd name="connsiteX164" fmla="*/ 3523854 w 4246481"/>
                <a:gd name="connsiteY164" fmla="*/ 3183872 h 4248240"/>
                <a:gd name="connsiteX165" fmla="*/ 3526053 w 4246481"/>
                <a:gd name="connsiteY165" fmla="*/ 3187830 h 4248240"/>
                <a:gd name="connsiteX166" fmla="*/ 3495705 w 4246481"/>
                <a:gd name="connsiteY166" fmla="*/ 3233131 h 4248240"/>
                <a:gd name="connsiteX167" fmla="*/ 3654921 w 4246481"/>
                <a:gd name="connsiteY167" fmla="*/ 3247206 h 4248240"/>
                <a:gd name="connsiteX168" fmla="*/ 3636888 w 4246481"/>
                <a:gd name="connsiteY168" fmla="*/ 3275354 h 4248240"/>
                <a:gd name="connsiteX169" fmla="*/ 3765316 w 4246481"/>
                <a:gd name="connsiteY169" fmla="*/ 3307901 h 4248240"/>
                <a:gd name="connsiteX170" fmla="*/ 3745524 w 4246481"/>
                <a:gd name="connsiteY170" fmla="*/ 3326374 h 4248240"/>
                <a:gd name="connsiteX171" fmla="*/ 3891985 w 4246481"/>
                <a:gd name="connsiteY171" fmla="*/ 3356281 h 4248240"/>
                <a:gd name="connsiteX172" fmla="*/ 4033607 w 4246481"/>
                <a:gd name="connsiteY172" fmla="*/ 3400264 h 4248240"/>
                <a:gd name="connsiteX173" fmla="*/ 4034047 w 4246481"/>
                <a:gd name="connsiteY173" fmla="*/ 3403782 h 4248240"/>
                <a:gd name="connsiteX174" fmla="*/ 3996222 w 4246481"/>
                <a:gd name="connsiteY174" fmla="*/ 3417857 h 4248240"/>
                <a:gd name="connsiteX175" fmla="*/ 3747723 w 4246481"/>
                <a:gd name="connsiteY175" fmla="*/ 3464478 h 4248240"/>
                <a:gd name="connsiteX176" fmla="*/ 3742005 w 4246481"/>
                <a:gd name="connsiteY176" fmla="*/ 3465357 h 4248240"/>
                <a:gd name="connsiteX177" fmla="*/ 3762677 w 4246481"/>
                <a:gd name="connsiteY177" fmla="*/ 3485149 h 4248240"/>
                <a:gd name="connsiteX178" fmla="*/ 3633369 w 4246481"/>
                <a:gd name="connsiteY178" fmla="*/ 3513738 h 4248240"/>
                <a:gd name="connsiteX179" fmla="*/ 3650522 w 4246481"/>
                <a:gd name="connsiteY179" fmla="*/ 3542326 h 4248240"/>
                <a:gd name="connsiteX180" fmla="*/ 3489988 w 4246481"/>
                <a:gd name="connsiteY180" fmla="*/ 3551123 h 4248240"/>
                <a:gd name="connsiteX181" fmla="*/ 3511099 w 4246481"/>
                <a:gd name="connsiteY181" fmla="*/ 3583230 h 4248240"/>
                <a:gd name="connsiteX182" fmla="*/ 3501423 w 4246481"/>
                <a:gd name="connsiteY182" fmla="*/ 3603461 h 4248240"/>
                <a:gd name="connsiteX183" fmla="*/ 3347485 w 4246481"/>
                <a:gd name="connsiteY183" fmla="*/ 3573993 h 4248240"/>
                <a:gd name="connsiteX184" fmla="*/ 3383551 w 4246481"/>
                <a:gd name="connsiteY184" fmla="*/ 3633369 h 4248240"/>
                <a:gd name="connsiteX185" fmla="*/ 3380912 w 4246481"/>
                <a:gd name="connsiteY185" fmla="*/ 3637328 h 4248240"/>
                <a:gd name="connsiteX186" fmla="*/ 3228733 w 4246481"/>
                <a:gd name="connsiteY186" fmla="*/ 3606540 h 4248240"/>
                <a:gd name="connsiteX187" fmla="*/ 3238409 w 4246481"/>
                <a:gd name="connsiteY187" fmla="*/ 3628531 h 4248240"/>
                <a:gd name="connsiteX188" fmla="*/ 3250724 w 4246481"/>
                <a:gd name="connsiteY188" fmla="*/ 3651842 h 4248240"/>
                <a:gd name="connsiteX189" fmla="*/ 3242368 w 4246481"/>
                <a:gd name="connsiteY189" fmla="*/ 3664157 h 4248240"/>
                <a:gd name="connsiteX190" fmla="*/ 3211580 w 4246481"/>
                <a:gd name="connsiteY190" fmla="*/ 3661078 h 4248240"/>
                <a:gd name="connsiteX191" fmla="*/ 3089310 w 4246481"/>
                <a:gd name="connsiteY191" fmla="*/ 3611378 h 4248240"/>
                <a:gd name="connsiteX192" fmla="*/ 3086231 w 4246481"/>
                <a:gd name="connsiteY192" fmla="*/ 3613138 h 4248240"/>
                <a:gd name="connsiteX193" fmla="*/ 3113940 w 4246481"/>
                <a:gd name="connsiteY193" fmla="*/ 3666796 h 4248240"/>
                <a:gd name="connsiteX194" fmla="*/ 3089750 w 4246481"/>
                <a:gd name="connsiteY194" fmla="*/ 3671194 h 4248240"/>
                <a:gd name="connsiteX195" fmla="*/ 2986391 w 4246481"/>
                <a:gd name="connsiteY195" fmla="*/ 3628971 h 4248240"/>
                <a:gd name="connsiteX196" fmla="*/ 2963081 w 4246481"/>
                <a:gd name="connsiteY196" fmla="*/ 3610938 h 4248240"/>
                <a:gd name="connsiteX197" fmla="*/ 2967479 w 4246481"/>
                <a:gd name="connsiteY197" fmla="*/ 3639087 h 4248240"/>
                <a:gd name="connsiteX198" fmla="*/ 2948127 w 4246481"/>
                <a:gd name="connsiteY198" fmla="*/ 3658879 h 4248240"/>
                <a:gd name="connsiteX199" fmla="*/ 2849607 w 4246481"/>
                <a:gd name="connsiteY199" fmla="*/ 3614897 h 4248240"/>
                <a:gd name="connsiteX200" fmla="*/ 2840810 w 4246481"/>
                <a:gd name="connsiteY200" fmla="*/ 3609619 h 4248240"/>
                <a:gd name="connsiteX201" fmla="*/ 2835972 w 4246481"/>
                <a:gd name="connsiteY201" fmla="*/ 3609619 h 4248240"/>
                <a:gd name="connsiteX202" fmla="*/ 2847848 w 4246481"/>
                <a:gd name="connsiteY202" fmla="*/ 3632490 h 4248240"/>
                <a:gd name="connsiteX203" fmla="*/ 2835533 w 4246481"/>
                <a:gd name="connsiteY203" fmla="*/ 3652722 h 4248240"/>
                <a:gd name="connsiteX204" fmla="*/ 2785393 w 4246481"/>
                <a:gd name="connsiteY204" fmla="*/ 3639967 h 4248240"/>
                <a:gd name="connsiteX205" fmla="*/ 2715901 w 4246481"/>
                <a:gd name="connsiteY205" fmla="*/ 3597744 h 4248240"/>
                <a:gd name="connsiteX206" fmla="*/ 2708864 w 4246481"/>
                <a:gd name="connsiteY206" fmla="*/ 3592466 h 4248240"/>
                <a:gd name="connsiteX207" fmla="*/ 2705345 w 4246481"/>
                <a:gd name="connsiteY207" fmla="*/ 3618416 h 4248240"/>
                <a:gd name="connsiteX208" fmla="*/ 2693030 w 4246481"/>
                <a:gd name="connsiteY208" fmla="*/ 3627212 h 4248240"/>
                <a:gd name="connsiteX209" fmla="*/ 2656525 w 4246481"/>
                <a:gd name="connsiteY209" fmla="*/ 3641726 h 4248240"/>
                <a:gd name="connsiteX210" fmla="*/ 2692151 w 4246481"/>
                <a:gd name="connsiteY210" fmla="*/ 3644805 h 4248240"/>
                <a:gd name="connsiteX211" fmla="*/ 2748888 w 4246481"/>
                <a:gd name="connsiteY211" fmla="*/ 3669875 h 4248240"/>
                <a:gd name="connsiteX212" fmla="*/ 2757244 w 4246481"/>
                <a:gd name="connsiteY212" fmla="*/ 3682629 h 4248240"/>
                <a:gd name="connsiteX213" fmla="*/ 2745369 w 4246481"/>
                <a:gd name="connsiteY213" fmla="*/ 3689227 h 4248240"/>
                <a:gd name="connsiteX214" fmla="*/ 2723378 w 4246481"/>
                <a:gd name="connsiteY214" fmla="*/ 3697143 h 4248240"/>
                <a:gd name="connsiteX215" fmla="*/ 2798148 w 4246481"/>
                <a:gd name="connsiteY215" fmla="*/ 3727491 h 4248240"/>
                <a:gd name="connsiteX216" fmla="*/ 2820139 w 4246481"/>
                <a:gd name="connsiteY216" fmla="*/ 3741566 h 4248240"/>
                <a:gd name="connsiteX217" fmla="*/ 2817500 w 4246481"/>
                <a:gd name="connsiteY217" fmla="*/ 3756519 h 4248240"/>
                <a:gd name="connsiteX218" fmla="*/ 2791110 w 4246481"/>
                <a:gd name="connsiteY218" fmla="*/ 3767075 h 4248240"/>
                <a:gd name="connsiteX219" fmla="*/ 2883033 w 4246481"/>
                <a:gd name="connsiteY219" fmla="*/ 3825571 h 4248240"/>
                <a:gd name="connsiteX220" fmla="*/ 2836412 w 4246481"/>
                <a:gd name="connsiteY220" fmla="*/ 3839646 h 4248240"/>
                <a:gd name="connsiteX221" fmla="*/ 2934493 w 4246481"/>
                <a:gd name="connsiteY221" fmla="*/ 3908258 h 4248240"/>
                <a:gd name="connsiteX222" fmla="*/ 2896228 w 4246481"/>
                <a:gd name="connsiteY222" fmla="*/ 3918374 h 4248240"/>
                <a:gd name="connsiteX223" fmla="*/ 2971877 w 4246481"/>
                <a:gd name="connsiteY223" fmla="*/ 3997542 h 4248240"/>
                <a:gd name="connsiteX224" fmla="*/ 2950766 w 4246481"/>
                <a:gd name="connsiteY224" fmla="*/ 4003699 h 4248240"/>
                <a:gd name="connsiteX225" fmla="*/ 3000906 w 4246481"/>
                <a:gd name="connsiteY225" fmla="*/ 4078029 h 4248240"/>
                <a:gd name="connsiteX226" fmla="*/ 2981993 w 4246481"/>
                <a:gd name="connsiteY226" fmla="*/ 4078909 h 4248240"/>
                <a:gd name="connsiteX227" fmla="*/ 3098106 w 4246481"/>
                <a:gd name="connsiteY227" fmla="*/ 4248240 h 4248240"/>
                <a:gd name="connsiteX228" fmla="*/ 2918219 w 4246481"/>
                <a:gd name="connsiteY228" fmla="*/ 4150600 h 4248240"/>
                <a:gd name="connsiteX229" fmla="*/ 2919978 w 4246481"/>
                <a:gd name="connsiteY229" fmla="*/ 4169952 h 4248240"/>
                <a:gd name="connsiteX230" fmla="*/ 2840810 w 4246481"/>
                <a:gd name="connsiteY230" fmla="*/ 4127289 h 4248240"/>
                <a:gd name="connsiteX231" fmla="*/ 2837292 w 4246481"/>
                <a:gd name="connsiteY231" fmla="*/ 4148841 h 4248240"/>
                <a:gd name="connsiteX232" fmla="*/ 2751087 w 4246481"/>
                <a:gd name="connsiteY232" fmla="*/ 4081988 h 4248240"/>
                <a:gd name="connsiteX233" fmla="*/ 2744489 w 4246481"/>
                <a:gd name="connsiteY233" fmla="*/ 4121572 h 4248240"/>
                <a:gd name="connsiteX234" fmla="*/ 2666201 w 4246481"/>
                <a:gd name="connsiteY234" fmla="*/ 4029649 h 4248240"/>
                <a:gd name="connsiteX235" fmla="*/ 2657845 w 4246481"/>
                <a:gd name="connsiteY235" fmla="*/ 4078469 h 4248240"/>
                <a:gd name="connsiteX236" fmla="*/ 2590552 w 4246481"/>
                <a:gd name="connsiteY236" fmla="*/ 3990065 h 4248240"/>
                <a:gd name="connsiteX237" fmla="*/ 2579116 w 4246481"/>
                <a:gd name="connsiteY237" fmla="*/ 4029649 h 4248240"/>
                <a:gd name="connsiteX238" fmla="*/ 2575158 w 4246481"/>
                <a:gd name="connsiteY238" fmla="*/ 4030968 h 4248240"/>
                <a:gd name="connsiteX239" fmla="*/ 2513142 w 4246481"/>
                <a:gd name="connsiteY239" fmla="*/ 3931129 h 4248240"/>
                <a:gd name="connsiteX240" fmla="*/ 2506986 w 4246481"/>
                <a:gd name="connsiteY240" fmla="*/ 3957518 h 4248240"/>
                <a:gd name="connsiteX241" fmla="*/ 2490712 w 4246481"/>
                <a:gd name="connsiteY241" fmla="*/ 3962796 h 4248240"/>
                <a:gd name="connsiteX242" fmla="*/ 2454646 w 4246481"/>
                <a:gd name="connsiteY242" fmla="*/ 3894624 h 4248240"/>
                <a:gd name="connsiteX243" fmla="*/ 2451568 w 4246481"/>
                <a:gd name="connsiteY243" fmla="*/ 3871753 h 4248240"/>
                <a:gd name="connsiteX244" fmla="*/ 2439692 w 4246481"/>
                <a:gd name="connsiteY244" fmla="*/ 3891105 h 4248240"/>
                <a:gd name="connsiteX245" fmla="*/ 2421660 w 4246481"/>
                <a:gd name="connsiteY245" fmla="*/ 3892424 h 4248240"/>
                <a:gd name="connsiteX246" fmla="*/ 2399228 w 4246481"/>
                <a:gd name="connsiteY246" fmla="*/ 3849322 h 4248240"/>
                <a:gd name="connsiteX247" fmla="*/ 2386914 w 4246481"/>
                <a:gd name="connsiteY247" fmla="*/ 3815895 h 4248240"/>
                <a:gd name="connsiteX248" fmla="*/ 2380756 w 4246481"/>
                <a:gd name="connsiteY248" fmla="*/ 3836127 h 4248240"/>
                <a:gd name="connsiteX249" fmla="*/ 2367122 w 4246481"/>
                <a:gd name="connsiteY249" fmla="*/ 3839206 h 4248240"/>
                <a:gd name="connsiteX250" fmla="*/ 2353928 w 4246481"/>
                <a:gd name="connsiteY250" fmla="*/ 3822933 h 4248240"/>
                <a:gd name="connsiteX251" fmla="*/ 2328418 w 4246481"/>
                <a:gd name="connsiteY251" fmla="*/ 3750362 h 4248240"/>
                <a:gd name="connsiteX252" fmla="*/ 2322260 w 4246481"/>
                <a:gd name="connsiteY252" fmla="*/ 3755200 h 4248240"/>
                <a:gd name="connsiteX253" fmla="*/ 2296750 w 4246481"/>
                <a:gd name="connsiteY253" fmla="*/ 3749482 h 4248240"/>
                <a:gd name="connsiteX254" fmla="*/ 2280916 w 4246481"/>
                <a:gd name="connsiteY254" fmla="*/ 3709019 h 4248240"/>
                <a:gd name="connsiteX255" fmla="*/ 2270362 w 4246481"/>
                <a:gd name="connsiteY255" fmla="*/ 3685268 h 4248240"/>
                <a:gd name="connsiteX256" fmla="*/ 2267282 w 4246481"/>
                <a:gd name="connsiteY256" fmla="*/ 3686588 h 4248240"/>
                <a:gd name="connsiteX257" fmla="*/ 2255846 w 4246481"/>
                <a:gd name="connsiteY257" fmla="*/ 3696704 h 4248240"/>
                <a:gd name="connsiteX258" fmla="*/ 2243972 w 4246481"/>
                <a:gd name="connsiteY258" fmla="*/ 3683949 h 4248240"/>
                <a:gd name="connsiteX259" fmla="*/ 2228138 w 4246481"/>
                <a:gd name="connsiteY259" fmla="*/ 3606980 h 4248240"/>
                <a:gd name="connsiteX260" fmla="*/ 2225938 w 4246481"/>
                <a:gd name="connsiteY260" fmla="*/ 3592906 h 4248240"/>
                <a:gd name="connsiteX261" fmla="*/ 2214944 w 4246481"/>
                <a:gd name="connsiteY261" fmla="*/ 3606540 h 4248240"/>
                <a:gd name="connsiteX262" fmla="*/ 2204388 w 4246481"/>
                <a:gd name="connsiteY262" fmla="*/ 3606101 h 4248240"/>
                <a:gd name="connsiteX263" fmla="*/ 2190754 w 4246481"/>
                <a:gd name="connsiteY263" fmla="*/ 3579711 h 4248240"/>
                <a:gd name="connsiteX264" fmla="*/ 2143252 w 4246481"/>
                <a:gd name="connsiteY264" fmla="*/ 3418297 h 4248240"/>
                <a:gd name="connsiteX265" fmla="*/ 2139734 w 4246481"/>
                <a:gd name="connsiteY265" fmla="*/ 3412139 h 4248240"/>
                <a:gd name="connsiteX266" fmla="*/ 2135776 w 4246481"/>
                <a:gd name="connsiteY266" fmla="*/ 3445126 h 4248240"/>
                <a:gd name="connsiteX267" fmla="*/ 2120822 w 4246481"/>
                <a:gd name="connsiteY267" fmla="*/ 3767075 h 4248240"/>
                <a:gd name="connsiteX268" fmla="*/ 2137974 w 4246481"/>
                <a:gd name="connsiteY268" fmla="*/ 3936846 h 4248240"/>
                <a:gd name="connsiteX269" fmla="*/ 2145452 w 4246481"/>
                <a:gd name="connsiteY269" fmla="*/ 4173471 h 4248240"/>
                <a:gd name="connsiteX270" fmla="*/ 2134016 w 4246481"/>
                <a:gd name="connsiteY270" fmla="*/ 4184466 h 4248240"/>
                <a:gd name="connsiteX271" fmla="*/ 2104108 w 4246481"/>
                <a:gd name="connsiteY271" fmla="*/ 4184466 h 4248240"/>
                <a:gd name="connsiteX272" fmla="*/ 2103228 w 4246481"/>
                <a:gd name="connsiteY272" fmla="*/ 4177869 h 4248240"/>
                <a:gd name="connsiteX273" fmla="*/ 2086076 w 4246481"/>
                <a:gd name="connsiteY273" fmla="*/ 3859438 h 4248240"/>
                <a:gd name="connsiteX274" fmla="*/ 2090034 w 4246481"/>
                <a:gd name="connsiteY274" fmla="*/ 3478112 h 4248240"/>
                <a:gd name="connsiteX275" fmla="*/ 2094872 w 4246481"/>
                <a:gd name="connsiteY275" fmla="*/ 3433690 h 4248240"/>
                <a:gd name="connsiteX276" fmla="*/ 2092234 w 4246481"/>
                <a:gd name="connsiteY276" fmla="*/ 3432811 h 4248240"/>
                <a:gd name="connsiteX277" fmla="*/ 2073760 w 4246481"/>
                <a:gd name="connsiteY277" fmla="*/ 3496145 h 4248240"/>
                <a:gd name="connsiteX278" fmla="*/ 2051770 w 4246481"/>
                <a:gd name="connsiteY278" fmla="*/ 3585429 h 4248240"/>
                <a:gd name="connsiteX279" fmla="*/ 2050010 w 4246481"/>
                <a:gd name="connsiteY279" fmla="*/ 3590707 h 4248240"/>
                <a:gd name="connsiteX280" fmla="*/ 2039894 w 4246481"/>
                <a:gd name="connsiteY280" fmla="*/ 3608300 h 4248240"/>
                <a:gd name="connsiteX281" fmla="*/ 2027140 w 4246481"/>
                <a:gd name="connsiteY281" fmla="*/ 3595545 h 4248240"/>
                <a:gd name="connsiteX282" fmla="*/ 2023182 w 4246481"/>
                <a:gd name="connsiteY282" fmla="*/ 3592906 h 4248240"/>
                <a:gd name="connsiteX283" fmla="*/ 2016584 w 4246481"/>
                <a:gd name="connsiteY283" fmla="*/ 3638207 h 4248240"/>
                <a:gd name="connsiteX284" fmla="*/ 2006468 w 4246481"/>
                <a:gd name="connsiteY284" fmla="*/ 3679991 h 4248240"/>
                <a:gd name="connsiteX285" fmla="*/ 1980078 w 4246481"/>
                <a:gd name="connsiteY285" fmla="*/ 3683069 h 4248240"/>
                <a:gd name="connsiteX286" fmla="*/ 1972162 w 4246481"/>
                <a:gd name="connsiteY286" fmla="*/ 3697143 h 4248240"/>
                <a:gd name="connsiteX287" fmla="*/ 1953250 w 4246481"/>
                <a:gd name="connsiteY287" fmla="*/ 3744204 h 4248240"/>
                <a:gd name="connsiteX288" fmla="*/ 1925540 w 4246481"/>
                <a:gd name="connsiteY288" fmla="*/ 3751242 h 4248240"/>
                <a:gd name="connsiteX289" fmla="*/ 1923342 w 4246481"/>
                <a:gd name="connsiteY289" fmla="*/ 3749922 h 4248240"/>
                <a:gd name="connsiteX290" fmla="*/ 1901790 w 4246481"/>
                <a:gd name="connsiteY290" fmla="*/ 3808858 h 4248240"/>
                <a:gd name="connsiteX291" fmla="*/ 1883318 w 4246481"/>
                <a:gd name="connsiteY291" fmla="*/ 3835687 h 4248240"/>
                <a:gd name="connsiteX292" fmla="*/ 1868364 w 4246481"/>
                <a:gd name="connsiteY292" fmla="*/ 3831289 h 4248240"/>
                <a:gd name="connsiteX293" fmla="*/ 1862646 w 4246481"/>
                <a:gd name="connsiteY293" fmla="*/ 3812377 h 4248240"/>
                <a:gd name="connsiteX294" fmla="*/ 1841974 w 4246481"/>
                <a:gd name="connsiteY294" fmla="*/ 3861197 h 4248240"/>
                <a:gd name="connsiteX295" fmla="*/ 1823501 w 4246481"/>
                <a:gd name="connsiteY295" fmla="*/ 3892424 h 4248240"/>
                <a:gd name="connsiteX296" fmla="*/ 1807228 w 4246481"/>
                <a:gd name="connsiteY296" fmla="*/ 3891105 h 4248240"/>
                <a:gd name="connsiteX297" fmla="*/ 1795353 w 4246481"/>
                <a:gd name="connsiteY297" fmla="*/ 3871753 h 4248240"/>
                <a:gd name="connsiteX298" fmla="*/ 1789635 w 4246481"/>
                <a:gd name="connsiteY298" fmla="*/ 3905179 h 4248240"/>
                <a:gd name="connsiteX299" fmla="*/ 1756649 w 4246481"/>
                <a:gd name="connsiteY299" fmla="*/ 3962796 h 4248240"/>
                <a:gd name="connsiteX300" fmla="*/ 1740375 w 4246481"/>
                <a:gd name="connsiteY300" fmla="*/ 3957078 h 4248240"/>
                <a:gd name="connsiteX301" fmla="*/ 1734218 w 4246481"/>
                <a:gd name="connsiteY301" fmla="*/ 3929370 h 4248240"/>
                <a:gd name="connsiteX302" fmla="*/ 1707829 w 4246481"/>
                <a:gd name="connsiteY302" fmla="*/ 3984787 h 4248240"/>
                <a:gd name="connsiteX303" fmla="*/ 1669125 w 4246481"/>
                <a:gd name="connsiteY303" fmla="*/ 4031848 h 4248240"/>
                <a:gd name="connsiteX304" fmla="*/ 1657250 w 4246481"/>
                <a:gd name="connsiteY304" fmla="*/ 3989625 h 4248240"/>
                <a:gd name="connsiteX305" fmla="*/ 1589956 w 4246481"/>
                <a:gd name="connsiteY305" fmla="*/ 4078909 h 4248240"/>
                <a:gd name="connsiteX306" fmla="*/ 1581160 w 4246481"/>
                <a:gd name="connsiteY306" fmla="*/ 4030968 h 4248240"/>
                <a:gd name="connsiteX307" fmla="*/ 1503311 w 4246481"/>
                <a:gd name="connsiteY307" fmla="*/ 4121132 h 4248240"/>
                <a:gd name="connsiteX308" fmla="*/ 1497154 w 4246481"/>
                <a:gd name="connsiteY308" fmla="*/ 4082428 h 4248240"/>
                <a:gd name="connsiteX309" fmla="*/ 1410509 w 4246481"/>
                <a:gd name="connsiteY309" fmla="*/ 4149281 h 4248240"/>
                <a:gd name="connsiteX310" fmla="*/ 1407430 w 4246481"/>
                <a:gd name="connsiteY310" fmla="*/ 4127289 h 4248240"/>
                <a:gd name="connsiteX311" fmla="*/ 1328262 w 4246481"/>
                <a:gd name="connsiteY311" fmla="*/ 4169952 h 4248240"/>
                <a:gd name="connsiteX312" fmla="*/ 1330021 w 4246481"/>
                <a:gd name="connsiteY312" fmla="*/ 4150160 h 4248240"/>
                <a:gd name="connsiteX313" fmla="*/ 1149255 w 4246481"/>
                <a:gd name="connsiteY313" fmla="*/ 4248240 h 4248240"/>
                <a:gd name="connsiteX314" fmla="*/ 1266687 w 4246481"/>
                <a:gd name="connsiteY314" fmla="*/ 4078909 h 4248240"/>
                <a:gd name="connsiteX315" fmla="*/ 1245575 w 4246481"/>
                <a:gd name="connsiteY315" fmla="*/ 4078909 h 4248240"/>
                <a:gd name="connsiteX316" fmla="*/ 1297475 w 4246481"/>
                <a:gd name="connsiteY316" fmla="*/ 4003260 h 4248240"/>
                <a:gd name="connsiteX317" fmla="*/ 1275923 w 4246481"/>
                <a:gd name="connsiteY317" fmla="*/ 3997542 h 4248240"/>
                <a:gd name="connsiteX318" fmla="*/ 1352452 w 4246481"/>
                <a:gd name="connsiteY318" fmla="*/ 3917934 h 4248240"/>
                <a:gd name="connsiteX319" fmla="*/ 1314188 w 4246481"/>
                <a:gd name="connsiteY319" fmla="*/ 3907818 h 4248240"/>
                <a:gd name="connsiteX320" fmla="*/ 1412708 w 4246481"/>
                <a:gd name="connsiteY320" fmla="*/ 3839646 h 4248240"/>
                <a:gd name="connsiteX321" fmla="*/ 1366087 w 4246481"/>
                <a:gd name="connsiteY321" fmla="*/ 3825571 h 4248240"/>
                <a:gd name="connsiteX322" fmla="*/ 1461088 w 4246481"/>
                <a:gd name="connsiteY322" fmla="*/ 3767515 h 4248240"/>
                <a:gd name="connsiteX323" fmla="*/ 1421944 w 4246481"/>
                <a:gd name="connsiteY323" fmla="*/ 3751681 h 4248240"/>
                <a:gd name="connsiteX324" fmla="*/ 1421064 w 4246481"/>
                <a:gd name="connsiteY324" fmla="*/ 3747283 h 4248240"/>
                <a:gd name="connsiteX325" fmla="*/ 1528821 w 4246481"/>
                <a:gd name="connsiteY325" fmla="*/ 3698023 h 4248240"/>
                <a:gd name="connsiteX326" fmla="*/ 1487478 w 4246481"/>
                <a:gd name="connsiteY326" fmla="*/ 3682190 h 4248240"/>
                <a:gd name="connsiteX327" fmla="*/ 1503311 w 4246481"/>
                <a:gd name="connsiteY327" fmla="*/ 3664597 h 4248240"/>
                <a:gd name="connsiteX328" fmla="*/ 1577201 w 4246481"/>
                <a:gd name="connsiteY328" fmla="*/ 3641726 h 4248240"/>
                <a:gd name="connsiteX329" fmla="*/ 1588197 w 4246481"/>
                <a:gd name="connsiteY329" fmla="*/ 3641286 h 4248240"/>
                <a:gd name="connsiteX330" fmla="*/ 1589956 w 4246481"/>
                <a:gd name="connsiteY330" fmla="*/ 3639087 h 4248240"/>
                <a:gd name="connsiteX331" fmla="*/ 1568845 w 4246481"/>
                <a:gd name="connsiteY331" fmla="*/ 3623253 h 4248240"/>
                <a:gd name="connsiteX332" fmla="*/ 1557409 w 4246481"/>
                <a:gd name="connsiteY332" fmla="*/ 3625453 h 4248240"/>
                <a:gd name="connsiteX333" fmla="*/ 1540696 w 4246481"/>
                <a:gd name="connsiteY333" fmla="*/ 3615337 h 4248240"/>
                <a:gd name="connsiteX334" fmla="*/ 1538937 w 4246481"/>
                <a:gd name="connsiteY334" fmla="*/ 3603461 h 4248240"/>
                <a:gd name="connsiteX335" fmla="*/ 1537617 w 4246481"/>
                <a:gd name="connsiteY335" fmla="*/ 3590707 h 4248240"/>
                <a:gd name="connsiteX336" fmla="*/ 1528821 w 4246481"/>
                <a:gd name="connsiteY336" fmla="*/ 3597304 h 4248240"/>
                <a:gd name="connsiteX337" fmla="*/ 1421064 w 4246481"/>
                <a:gd name="connsiteY337" fmla="*/ 3650962 h 4248240"/>
                <a:gd name="connsiteX338" fmla="*/ 1413587 w 4246481"/>
                <a:gd name="connsiteY338" fmla="*/ 3652282 h 4248240"/>
                <a:gd name="connsiteX339" fmla="*/ 1396434 w 4246481"/>
                <a:gd name="connsiteY339" fmla="*/ 3647444 h 4248240"/>
                <a:gd name="connsiteX340" fmla="*/ 1399073 w 4246481"/>
                <a:gd name="connsiteY340" fmla="*/ 3630291 h 4248240"/>
                <a:gd name="connsiteX341" fmla="*/ 1409189 w 4246481"/>
                <a:gd name="connsiteY341" fmla="*/ 3609179 h 4248240"/>
                <a:gd name="connsiteX342" fmla="*/ 1406990 w 4246481"/>
                <a:gd name="connsiteY342" fmla="*/ 3607420 h 4248240"/>
                <a:gd name="connsiteX343" fmla="*/ 1361688 w 4246481"/>
                <a:gd name="connsiteY343" fmla="*/ 3632490 h 4248240"/>
                <a:gd name="connsiteX344" fmla="*/ 1301433 w 4246481"/>
                <a:gd name="connsiteY344" fmla="*/ 3656680 h 4248240"/>
                <a:gd name="connsiteX345" fmla="*/ 1288238 w 4246481"/>
                <a:gd name="connsiteY345" fmla="*/ 3658879 h 4248240"/>
                <a:gd name="connsiteX346" fmla="*/ 1276803 w 4246481"/>
                <a:gd name="connsiteY346" fmla="*/ 3646124 h 4248240"/>
                <a:gd name="connsiteX347" fmla="*/ 1280321 w 4246481"/>
                <a:gd name="connsiteY347" fmla="*/ 3608300 h 4248240"/>
                <a:gd name="connsiteX348" fmla="*/ 1263608 w 4246481"/>
                <a:gd name="connsiteY348" fmla="*/ 3623693 h 4248240"/>
                <a:gd name="connsiteX349" fmla="*/ 1169047 w 4246481"/>
                <a:gd name="connsiteY349" fmla="*/ 3668995 h 4248240"/>
                <a:gd name="connsiteX350" fmla="*/ 1141778 w 4246481"/>
                <a:gd name="connsiteY350" fmla="*/ 3668115 h 4248240"/>
                <a:gd name="connsiteX351" fmla="*/ 1136060 w 4246481"/>
                <a:gd name="connsiteY351" fmla="*/ 3655360 h 4248240"/>
                <a:gd name="connsiteX352" fmla="*/ 1151893 w 4246481"/>
                <a:gd name="connsiteY352" fmla="*/ 3627212 h 4248240"/>
                <a:gd name="connsiteX353" fmla="*/ 1159810 w 4246481"/>
                <a:gd name="connsiteY353" fmla="*/ 3608739 h 4248240"/>
                <a:gd name="connsiteX354" fmla="*/ 1150134 w 4246481"/>
                <a:gd name="connsiteY354" fmla="*/ 3614017 h 4248240"/>
                <a:gd name="connsiteX355" fmla="*/ 1020387 w 4246481"/>
                <a:gd name="connsiteY355" fmla="*/ 3661958 h 4248240"/>
                <a:gd name="connsiteX356" fmla="*/ 995317 w 4246481"/>
                <a:gd name="connsiteY356" fmla="*/ 3659759 h 4248240"/>
                <a:gd name="connsiteX357" fmla="*/ 1002794 w 4246481"/>
                <a:gd name="connsiteY357" fmla="*/ 3636448 h 4248240"/>
                <a:gd name="connsiteX358" fmla="*/ 1016868 w 4246481"/>
                <a:gd name="connsiteY358" fmla="*/ 3605221 h 4248240"/>
                <a:gd name="connsiteX359" fmla="*/ 864690 w 4246481"/>
                <a:gd name="connsiteY359" fmla="*/ 3636008 h 4248240"/>
                <a:gd name="connsiteX360" fmla="*/ 861611 w 4246481"/>
                <a:gd name="connsiteY360" fmla="*/ 3632050 h 4248240"/>
                <a:gd name="connsiteX361" fmla="*/ 897237 w 4246481"/>
                <a:gd name="connsiteY361" fmla="*/ 3573114 h 4248240"/>
                <a:gd name="connsiteX362" fmla="*/ 889320 w 4246481"/>
                <a:gd name="connsiteY362" fmla="*/ 3576192 h 4248240"/>
                <a:gd name="connsiteX363" fmla="*/ 739780 w 4246481"/>
                <a:gd name="connsiteY363" fmla="*/ 3601262 h 4248240"/>
                <a:gd name="connsiteX364" fmla="*/ 731864 w 4246481"/>
                <a:gd name="connsiteY364" fmla="*/ 3586309 h 4248240"/>
                <a:gd name="connsiteX365" fmla="*/ 755614 w 4246481"/>
                <a:gd name="connsiteY365" fmla="*/ 3549803 h 4248240"/>
                <a:gd name="connsiteX366" fmla="*/ 595079 w 4246481"/>
                <a:gd name="connsiteY366" fmla="*/ 3541447 h 4248240"/>
                <a:gd name="connsiteX367" fmla="*/ 612232 w 4246481"/>
                <a:gd name="connsiteY367" fmla="*/ 3512418 h 4248240"/>
                <a:gd name="connsiteX368" fmla="*/ 482924 w 4246481"/>
                <a:gd name="connsiteY368" fmla="*/ 3483390 h 4248240"/>
                <a:gd name="connsiteX369" fmla="*/ 503156 w 4246481"/>
                <a:gd name="connsiteY369" fmla="*/ 3464478 h 4248240"/>
                <a:gd name="connsiteX370" fmla="*/ 211994 w 4246481"/>
                <a:gd name="connsiteY370" fmla="*/ 3403342 h 4248240"/>
                <a:gd name="connsiteX371" fmla="*/ 211554 w 4246481"/>
                <a:gd name="connsiteY371" fmla="*/ 3398505 h 4248240"/>
                <a:gd name="connsiteX372" fmla="*/ 241902 w 4246481"/>
                <a:gd name="connsiteY372" fmla="*/ 3385310 h 4248240"/>
                <a:gd name="connsiteX373" fmla="*/ 425748 w 4246481"/>
                <a:gd name="connsiteY373" fmla="*/ 3338689 h 4248240"/>
                <a:gd name="connsiteX374" fmla="*/ 500517 w 4246481"/>
                <a:gd name="connsiteY374" fmla="*/ 3325054 h 4248240"/>
                <a:gd name="connsiteX375" fmla="*/ 479846 w 4246481"/>
                <a:gd name="connsiteY375" fmla="*/ 3305262 h 4248240"/>
                <a:gd name="connsiteX376" fmla="*/ 607834 w 4246481"/>
                <a:gd name="connsiteY376" fmla="*/ 3272715 h 4248240"/>
                <a:gd name="connsiteX377" fmla="*/ 589801 w 4246481"/>
                <a:gd name="connsiteY377" fmla="*/ 3245007 h 4248240"/>
                <a:gd name="connsiteX378" fmla="*/ 748577 w 4246481"/>
                <a:gd name="connsiteY378" fmla="*/ 3230932 h 4248240"/>
                <a:gd name="connsiteX379" fmla="*/ 718669 w 4246481"/>
                <a:gd name="connsiteY379" fmla="*/ 3185631 h 4248240"/>
                <a:gd name="connsiteX380" fmla="*/ 720868 w 4246481"/>
                <a:gd name="connsiteY380" fmla="*/ 3181672 h 4248240"/>
                <a:gd name="connsiteX381" fmla="*/ 890639 w 4246481"/>
                <a:gd name="connsiteY381" fmla="*/ 3202784 h 4248240"/>
                <a:gd name="connsiteX382" fmla="*/ 852375 w 4246481"/>
                <a:gd name="connsiteY382" fmla="*/ 3143408 h 4248240"/>
                <a:gd name="connsiteX383" fmla="*/ 934182 w 4246481"/>
                <a:gd name="connsiteY383" fmla="*/ 3142088 h 4248240"/>
                <a:gd name="connsiteX384" fmla="*/ 1006752 w 4246481"/>
                <a:gd name="connsiteY384" fmla="*/ 3168038 h 4248240"/>
                <a:gd name="connsiteX385" fmla="*/ 1008951 w 4246481"/>
                <a:gd name="connsiteY385" fmla="*/ 3165839 h 4248240"/>
                <a:gd name="connsiteX386" fmla="*/ 998835 w 4246481"/>
                <a:gd name="connsiteY386" fmla="*/ 3144288 h 4248240"/>
                <a:gd name="connsiteX387" fmla="*/ 986960 w 4246481"/>
                <a:gd name="connsiteY387" fmla="*/ 3124056 h 4248240"/>
                <a:gd name="connsiteX388" fmla="*/ 996196 w 4246481"/>
                <a:gd name="connsiteY388" fmla="*/ 3109102 h 4248240"/>
                <a:gd name="connsiteX389" fmla="*/ 1061290 w 4246481"/>
                <a:gd name="connsiteY389" fmla="*/ 3120097 h 4248240"/>
                <a:gd name="connsiteX390" fmla="*/ 1149255 w 4246481"/>
                <a:gd name="connsiteY390" fmla="*/ 3153524 h 4248240"/>
                <a:gd name="connsiteX391" fmla="*/ 1145296 w 4246481"/>
                <a:gd name="connsiteY391" fmla="*/ 3142968 h 4248240"/>
                <a:gd name="connsiteX392" fmla="*/ 1128143 w 4246481"/>
                <a:gd name="connsiteY392" fmla="*/ 3114379 h 4248240"/>
                <a:gd name="connsiteX393" fmla="*/ 1135620 w 4246481"/>
                <a:gd name="connsiteY393" fmla="*/ 3098546 h 4248240"/>
                <a:gd name="connsiteX394" fmla="*/ 1182681 w 4246481"/>
                <a:gd name="connsiteY394" fmla="*/ 3102064 h 4248240"/>
                <a:gd name="connsiteX395" fmla="*/ 1261849 w 4246481"/>
                <a:gd name="connsiteY395" fmla="*/ 3144727 h 4248240"/>
                <a:gd name="connsiteX396" fmla="*/ 1275483 w 4246481"/>
                <a:gd name="connsiteY396" fmla="*/ 3152644 h 4248240"/>
                <a:gd name="connsiteX397" fmla="*/ 1269326 w 4246481"/>
                <a:gd name="connsiteY397" fmla="*/ 3123176 h 4248240"/>
                <a:gd name="connsiteX398" fmla="*/ 1288678 w 4246481"/>
                <a:gd name="connsiteY398" fmla="*/ 3103824 h 4248240"/>
                <a:gd name="connsiteX399" fmla="*/ 1376642 w 4246481"/>
                <a:gd name="connsiteY399" fmla="*/ 3138570 h 4248240"/>
                <a:gd name="connsiteX400" fmla="*/ 1393356 w 4246481"/>
                <a:gd name="connsiteY400" fmla="*/ 3135491 h 4248240"/>
                <a:gd name="connsiteX401" fmla="*/ 1361688 w 4246481"/>
                <a:gd name="connsiteY401" fmla="*/ 3105583 h 4248240"/>
                <a:gd name="connsiteX402" fmla="*/ 1255252 w 4246481"/>
                <a:gd name="connsiteY402" fmla="*/ 3073036 h 4248240"/>
                <a:gd name="connsiteX403" fmla="*/ 1238099 w 4246481"/>
                <a:gd name="connsiteY403" fmla="*/ 3065999 h 4248240"/>
                <a:gd name="connsiteX404" fmla="*/ 1231061 w 4246481"/>
                <a:gd name="connsiteY404" fmla="*/ 3041809 h 4248240"/>
                <a:gd name="connsiteX405" fmla="*/ 1253492 w 4246481"/>
                <a:gd name="connsiteY405" fmla="*/ 3009702 h 4248240"/>
                <a:gd name="connsiteX406" fmla="*/ 1216987 w 4246481"/>
                <a:gd name="connsiteY406" fmla="*/ 3006623 h 4248240"/>
                <a:gd name="connsiteX407" fmla="*/ 1065249 w 4246481"/>
                <a:gd name="connsiteY407" fmla="*/ 2956044 h 4248240"/>
                <a:gd name="connsiteX408" fmla="*/ 1048095 w 4246481"/>
                <a:gd name="connsiteY408" fmla="*/ 2941970 h 4248240"/>
                <a:gd name="connsiteX409" fmla="*/ 1053813 w 4246481"/>
                <a:gd name="connsiteY409" fmla="*/ 2914261 h 4248240"/>
                <a:gd name="connsiteX410" fmla="*/ 1078883 w 4246481"/>
                <a:gd name="connsiteY410" fmla="*/ 2905904 h 4248240"/>
                <a:gd name="connsiteX411" fmla="*/ 1098235 w 4246481"/>
                <a:gd name="connsiteY411" fmla="*/ 2895788 h 4248240"/>
                <a:gd name="connsiteX412" fmla="*/ 1024785 w 4246481"/>
                <a:gd name="connsiteY412" fmla="*/ 2877755 h 4248240"/>
                <a:gd name="connsiteX413" fmla="*/ 926705 w 4246481"/>
                <a:gd name="connsiteY413" fmla="*/ 2839051 h 4248240"/>
                <a:gd name="connsiteX414" fmla="*/ 924945 w 4246481"/>
                <a:gd name="connsiteY414" fmla="*/ 2797708 h 4248240"/>
                <a:gd name="connsiteX415" fmla="*/ 954853 w 4246481"/>
                <a:gd name="connsiteY415" fmla="*/ 2774837 h 4248240"/>
                <a:gd name="connsiteX416" fmla="*/ 961451 w 4246481"/>
                <a:gd name="connsiteY416" fmla="*/ 2767360 h 4248240"/>
                <a:gd name="connsiteX417" fmla="*/ 946057 w 4246481"/>
                <a:gd name="connsiteY417" fmla="*/ 2767360 h 4248240"/>
                <a:gd name="connsiteX418" fmla="*/ 797397 w 4246481"/>
                <a:gd name="connsiteY418" fmla="*/ 2733494 h 4248240"/>
                <a:gd name="connsiteX419" fmla="*/ 749017 w 4246481"/>
                <a:gd name="connsiteY419" fmla="*/ 2694350 h 4248240"/>
                <a:gd name="connsiteX420" fmla="*/ 755174 w 4246481"/>
                <a:gd name="connsiteY420" fmla="*/ 2671039 h 4248240"/>
                <a:gd name="connsiteX421" fmla="*/ 805314 w 4246481"/>
                <a:gd name="connsiteY421" fmla="*/ 2654326 h 4248240"/>
                <a:gd name="connsiteX422" fmla="*/ 822907 w 4246481"/>
                <a:gd name="connsiteY422" fmla="*/ 2642891 h 4248240"/>
                <a:gd name="connsiteX423" fmla="*/ 777605 w 4246481"/>
                <a:gd name="connsiteY423" fmla="*/ 2631895 h 4248240"/>
                <a:gd name="connsiteX424" fmla="*/ 608274 w 4246481"/>
                <a:gd name="connsiteY424" fmla="*/ 2550528 h 4248240"/>
                <a:gd name="connsiteX425" fmla="*/ 595959 w 4246481"/>
                <a:gd name="connsiteY425" fmla="*/ 2532055 h 4248240"/>
                <a:gd name="connsiteX426" fmla="*/ 613551 w 4246481"/>
                <a:gd name="connsiteY426" fmla="*/ 2517981 h 4248240"/>
                <a:gd name="connsiteX427" fmla="*/ 650936 w 4246481"/>
                <a:gd name="connsiteY427" fmla="*/ 2505226 h 4248240"/>
                <a:gd name="connsiteX428" fmla="*/ 676006 w 4246481"/>
                <a:gd name="connsiteY428" fmla="*/ 2492032 h 4248240"/>
                <a:gd name="connsiteX429" fmla="*/ 489082 w 4246481"/>
                <a:gd name="connsiteY429" fmla="*/ 2388233 h 4248240"/>
                <a:gd name="connsiteX430" fmla="*/ 496119 w 4246481"/>
                <a:gd name="connsiteY430" fmla="*/ 2359644 h 4248240"/>
                <a:gd name="connsiteX431" fmla="*/ 562532 w 4246481"/>
                <a:gd name="connsiteY431" fmla="*/ 2341612 h 4248240"/>
                <a:gd name="connsiteX432" fmla="*/ 573528 w 4246481"/>
                <a:gd name="connsiteY432" fmla="*/ 2336773 h 4248240"/>
                <a:gd name="connsiteX433" fmla="*/ 489522 w 4246481"/>
                <a:gd name="connsiteY433" fmla="*/ 2301148 h 4248240"/>
                <a:gd name="connsiteX434" fmla="*/ 376488 w 4246481"/>
                <a:gd name="connsiteY434" fmla="*/ 2211424 h 4248240"/>
                <a:gd name="connsiteX435" fmla="*/ 384844 w 4246481"/>
                <a:gd name="connsiteY435" fmla="*/ 2181516 h 4248240"/>
                <a:gd name="connsiteX436" fmla="*/ 444220 w 4246481"/>
                <a:gd name="connsiteY436" fmla="*/ 2167002 h 4248240"/>
                <a:gd name="connsiteX437" fmla="*/ 318871 w 4246481"/>
                <a:gd name="connsiteY437" fmla="*/ 2051769 h 4248240"/>
                <a:gd name="connsiteX438" fmla="*/ 282366 w 4246481"/>
                <a:gd name="connsiteY438" fmla="*/ 2004268 h 4248240"/>
                <a:gd name="connsiteX439" fmla="*/ 277088 w 4246481"/>
                <a:gd name="connsiteY439" fmla="*/ 1994152 h 4248240"/>
                <a:gd name="connsiteX440" fmla="*/ 323709 w 4246481"/>
                <a:gd name="connsiteY440" fmla="*/ 1981837 h 4248240"/>
                <a:gd name="connsiteX441" fmla="*/ 210675 w 4246481"/>
                <a:gd name="connsiteY441" fmla="*/ 1819103 h 4248240"/>
                <a:gd name="connsiteX442" fmla="*/ 255976 w 4246481"/>
                <a:gd name="connsiteY442" fmla="*/ 1819103 h 4248240"/>
                <a:gd name="connsiteX443" fmla="*/ 208036 w 4246481"/>
                <a:gd name="connsiteY443" fmla="*/ 1762366 h 4248240"/>
                <a:gd name="connsiteX444" fmla="*/ 29908 w 4246481"/>
                <a:gd name="connsiteY444" fmla="*/ 1512547 h 4248240"/>
                <a:gd name="connsiteX445" fmla="*/ 0 w 4246481"/>
                <a:gd name="connsiteY445" fmla="*/ 1453611 h 4248240"/>
                <a:gd name="connsiteX446" fmla="*/ 0 w 4246481"/>
                <a:gd name="connsiteY446" fmla="*/ 1449213 h 4248240"/>
                <a:gd name="connsiteX447" fmla="*/ 113034 w 4246481"/>
                <a:gd name="connsiteY447" fmla="*/ 1495834 h 4248240"/>
                <a:gd name="connsiteX448" fmla="*/ 377807 w 4246481"/>
                <a:gd name="connsiteY448" fmla="*/ 1655489 h 4248240"/>
                <a:gd name="connsiteX449" fmla="*/ 393641 w 4246481"/>
                <a:gd name="connsiteY449" fmla="*/ 1666925 h 4248240"/>
                <a:gd name="connsiteX450" fmla="*/ 389682 w 4246481"/>
                <a:gd name="connsiteY450" fmla="*/ 1622503 h 4248240"/>
                <a:gd name="connsiteX451" fmla="*/ 563412 w 4246481"/>
                <a:gd name="connsiteY451" fmla="*/ 1717504 h 4248240"/>
                <a:gd name="connsiteX452" fmla="*/ 571768 w 4246481"/>
                <a:gd name="connsiteY452" fmla="*/ 1668244 h 4248240"/>
                <a:gd name="connsiteX453" fmla="*/ 762211 w 4246481"/>
                <a:gd name="connsiteY453" fmla="*/ 1816904 h 4248240"/>
                <a:gd name="connsiteX454" fmla="*/ 763971 w 4246481"/>
                <a:gd name="connsiteY454" fmla="*/ 1805029 h 4248240"/>
                <a:gd name="connsiteX455" fmla="*/ 769688 w 4246481"/>
                <a:gd name="connsiteY455" fmla="*/ 1762366 h 4248240"/>
                <a:gd name="connsiteX456" fmla="*/ 803994 w 4246481"/>
                <a:gd name="connsiteY456" fmla="*/ 1749172 h 4248240"/>
                <a:gd name="connsiteX457" fmla="*/ 854134 w 4246481"/>
                <a:gd name="connsiteY457" fmla="*/ 1794473 h 4248240"/>
                <a:gd name="connsiteX458" fmla="*/ 933302 w 4246481"/>
                <a:gd name="connsiteY458" fmla="*/ 1903989 h 4248240"/>
                <a:gd name="connsiteX459" fmla="*/ 945617 w 4246481"/>
                <a:gd name="connsiteY459" fmla="*/ 1929059 h 4248240"/>
                <a:gd name="connsiteX460" fmla="*/ 950455 w 4246481"/>
                <a:gd name="connsiteY460" fmla="*/ 1902230 h 4248240"/>
                <a:gd name="connsiteX461" fmla="*/ 961451 w 4246481"/>
                <a:gd name="connsiteY461" fmla="*/ 1837576 h 4248240"/>
                <a:gd name="connsiteX462" fmla="*/ 974645 w 4246481"/>
                <a:gd name="connsiteY462" fmla="*/ 1831418 h 4248240"/>
                <a:gd name="connsiteX463" fmla="*/ 1103953 w 4246481"/>
                <a:gd name="connsiteY463" fmla="*/ 1996791 h 4248240"/>
                <a:gd name="connsiteX464" fmla="*/ 1109671 w 4246481"/>
                <a:gd name="connsiteY464" fmla="*/ 2012625 h 4248240"/>
                <a:gd name="connsiteX465" fmla="*/ 1119347 w 4246481"/>
                <a:gd name="connsiteY465" fmla="*/ 1987115 h 4248240"/>
                <a:gd name="connsiteX466" fmla="*/ 1128583 w 4246481"/>
                <a:gd name="connsiteY466" fmla="*/ 1947091 h 4248240"/>
                <a:gd name="connsiteX467" fmla="*/ 1133421 w 4246481"/>
                <a:gd name="connsiteY467" fmla="*/ 1934776 h 4248240"/>
                <a:gd name="connsiteX468" fmla="*/ 1149694 w 4246481"/>
                <a:gd name="connsiteY468" fmla="*/ 1931258 h 4248240"/>
                <a:gd name="connsiteX469" fmla="*/ 1176963 w 4246481"/>
                <a:gd name="connsiteY469" fmla="*/ 1958527 h 4248240"/>
                <a:gd name="connsiteX470" fmla="*/ 1271525 w 4246481"/>
                <a:gd name="connsiteY470" fmla="*/ 2138854 h 4248240"/>
                <a:gd name="connsiteX471" fmla="*/ 1274164 w 4246481"/>
                <a:gd name="connsiteY471" fmla="*/ 2147210 h 4248240"/>
                <a:gd name="connsiteX472" fmla="*/ 1281201 w 4246481"/>
                <a:gd name="connsiteY472" fmla="*/ 2131377 h 4248240"/>
                <a:gd name="connsiteX473" fmla="*/ 1294836 w 4246481"/>
                <a:gd name="connsiteY473" fmla="*/ 2072001 h 4248240"/>
                <a:gd name="connsiteX474" fmla="*/ 1313748 w 4246481"/>
                <a:gd name="connsiteY474" fmla="*/ 2063644 h 4248240"/>
                <a:gd name="connsiteX475" fmla="*/ 1358170 w 4246481"/>
                <a:gd name="connsiteY475" fmla="*/ 2105867 h 4248240"/>
                <a:gd name="connsiteX476" fmla="*/ 1409629 w 4246481"/>
                <a:gd name="connsiteY476" fmla="*/ 2254527 h 4248240"/>
                <a:gd name="connsiteX477" fmla="*/ 1412708 w 4246481"/>
                <a:gd name="connsiteY477" fmla="*/ 2268601 h 4248240"/>
                <a:gd name="connsiteX478" fmla="*/ 1424583 w 4246481"/>
                <a:gd name="connsiteY478" fmla="*/ 2252768 h 4248240"/>
                <a:gd name="connsiteX479" fmla="*/ 1444815 w 4246481"/>
                <a:gd name="connsiteY479" fmla="*/ 2218461 h 4248240"/>
                <a:gd name="connsiteX480" fmla="*/ 1465926 w 4246481"/>
                <a:gd name="connsiteY480" fmla="*/ 2215383 h 4248240"/>
                <a:gd name="connsiteX481" fmla="*/ 1490996 w 4246481"/>
                <a:gd name="connsiteY481" fmla="*/ 2247490 h 4248240"/>
                <a:gd name="connsiteX482" fmla="*/ 1546414 w 4246481"/>
                <a:gd name="connsiteY482" fmla="*/ 2376357 h 4248240"/>
                <a:gd name="connsiteX483" fmla="*/ 1550812 w 4246481"/>
                <a:gd name="connsiteY483" fmla="*/ 2389112 h 4248240"/>
                <a:gd name="connsiteX484" fmla="*/ 1553011 w 4246481"/>
                <a:gd name="connsiteY484" fmla="*/ 2391751 h 4248240"/>
                <a:gd name="connsiteX485" fmla="*/ 1559608 w 4246481"/>
                <a:gd name="connsiteY485" fmla="*/ 2377677 h 4248240"/>
                <a:gd name="connsiteX486" fmla="*/ 1564006 w 4246481"/>
                <a:gd name="connsiteY486" fmla="*/ 2358325 h 4248240"/>
                <a:gd name="connsiteX487" fmla="*/ 1575882 w 4246481"/>
                <a:gd name="connsiteY487" fmla="*/ 2335014 h 4248240"/>
                <a:gd name="connsiteX488" fmla="*/ 1600952 w 4246481"/>
                <a:gd name="connsiteY488" fmla="*/ 2347769 h 4248240"/>
                <a:gd name="connsiteX489" fmla="*/ 1801016 w 4246481"/>
                <a:gd name="connsiteY489" fmla="*/ 2579670 h 4248240"/>
                <a:gd name="connsiteX490" fmla="*/ 1698591 w 4246481"/>
                <a:gd name="connsiteY490" fmla="*/ 2332376 h 4248240"/>
                <a:gd name="connsiteX491" fmla="*/ 1730259 w 4246481"/>
                <a:gd name="connsiteY491" fmla="*/ 2328858 h 4248240"/>
                <a:gd name="connsiteX492" fmla="*/ 1748731 w 4246481"/>
                <a:gd name="connsiteY492" fmla="*/ 2326659 h 4248240"/>
                <a:gd name="connsiteX493" fmla="*/ 1739935 w 4246481"/>
                <a:gd name="connsiteY493" fmla="*/ 2316103 h 4248240"/>
                <a:gd name="connsiteX494" fmla="*/ 1648012 w 4246481"/>
                <a:gd name="connsiteY494" fmla="*/ 2131818 h 4248240"/>
                <a:gd name="connsiteX495" fmla="*/ 1644493 w 4246481"/>
                <a:gd name="connsiteY495" fmla="*/ 2092234 h 4248240"/>
                <a:gd name="connsiteX496" fmla="*/ 1671762 w 4246481"/>
                <a:gd name="connsiteY496" fmla="*/ 2076400 h 4248240"/>
                <a:gd name="connsiteX497" fmla="*/ 1698591 w 4246481"/>
                <a:gd name="connsiteY497" fmla="*/ 2092234 h 4248240"/>
                <a:gd name="connsiteX498" fmla="*/ 1720582 w 4246481"/>
                <a:gd name="connsiteY498" fmla="*/ 2100590 h 4248240"/>
                <a:gd name="connsiteX499" fmla="*/ 1722782 w 4246481"/>
                <a:gd name="connsiteY499" fmla="*/ 2097951 h 4248240"/>
                <a:gd name="connsiteX500" fmla="*/ 1713985 w 4246481"/>
                <a:gd name="connsiteY500" fmla="*/ 2083437 h 4248240"/>
                <a:gd name="connsiteX501" fmla="*/ 1640975 w 4246481"/>
                <a:gd name="connsiteY501" fmla="*/ 1921583 h 4248240"/>
                <a:gd name="connsiteX502" fmla="*/ 1635697 w 4246481"/>
                <a:gd name="connsiteY502" fmla="*/ 1885517 h 4248240"/>
                <a:gd name="connsiteX503" fmla="*/ 1655049 w 4246481"/>
                <a:gd name="connsiteY503" fmla="*/ 1869244 h 4248240"/>
                <a:gd name="connsiteX504" fmla="*/ 1700351 w 4246481"/>
                <a:gd name="connsiteY504" fmla="*/ 1878920 h 4248240"/>
                <a:gd name="connsiteX505" fmla="*/ 1725421 w 4246481"/>
                <a:gd name="connsiteY505" fmla="*/ 1878920 h 4248240"/>
                <a:gd name="connsiteX506" fmla="*/ 1717943 w 4246481"/>
                <a:gd name="connsiteY506" fmla="*/ 1870563 h 4248240"/>
                <a:gd name="connsiteX507" fmla="*/ 1623382 w 4246481"/>
                <a:gd name="connsiteY507" fmla="*/ 1693755 h 4248240"/>
                <a:gd name="connsiteX508" fmla="*/ 1622502 w 4246481"/>
                <a:gd name="connsiteY508" fmla="*/ 1636578 h 4248240"/>
                <a:gd name="connsiteX509" fmla="*/ 1648012 w 4246481"/>
                <a:gd name="connsiteY509" fmla="*/ 1623823 h 4248240"/>
                <a:gd name="connsiteX510" fmla="*/ 1706508 w 4246481"/>
                <a:gd name="connsiteY510" fmla="*/ 1657690 h 4248240"/>
                <a:gd name="connsiteX511" fmla="*/ 1727180 w 4246481"/>
                <a:gd name="connsiteY511" fmla="*/ 1664727 h 4248240"/>
                <a:gd name="connsiteX512" fmla="*/ 1724101 w 4246481"/>
                <a:gd name="connsiteY512" fmla="*/ 1656810 h 4248240"/>
                <a:gd name="connsiteX513" fmla="*/ 1638336 w 4246481"/>
                <a:gd name="connsiteY513" fmla="*/ 1420186 h 4248240"/>
                <a:gd name="connsiteX514" fmla="*/ 1637456 w 4246481"/>
                <a:gd name="connsiteY514" fmla="*/ 1386759 h 4248240"/>
                <a:gd name="connsiteX515" fmla="*/ 1656808 w 4246481"/>
                <a:gd name="connsiteY515" fmla="*/ 1373565 h 4248240"/>
                <a:gd name="connsiteX516" fmla="*/ 1683637 w 4246481"/>
                <a:gd name="connsiteY516" fmla="*/ 1386759 h 4248240"/>
                <a:gd name="connsiteX517" fmla="*/ 1732018 w 4246481"/>
                <a:gd name="connsiteY517" fmla="*/ 1410949 h 4248240"/>
                <a:gd name="connsiteX518" fmla="*/ 1742134 w 4246481"/>
                <a:gd name="connsiteY518" fmla="*/ 1412709 h 4248240"/>
                <a:gd name="connsiteX519" fmla="*/ 1737735 w 4246481"/>
                <a:gd name="connsiteY519" fmla="*/ 1405672 h 4248240"/>
                <a:gd name="connsiteX520" fmla="*/ 1696392 w 4246481"/>
                <a:gd name="connsiteY520" fmla="*/ 1304073 h 4248240"/>
                <a:gd name="connsiteX521" fmla="*/ 1688475 w 4246481"/>
                <a:gd name="connsiteY521" fmla="*/ 1154533 h 4248240"/>
                <a:gd name="connsiteX522" fmla="*/ 1704749 w 4246481"/>
                <a:gd name="connsiteY522" fmla="*/ 1145297 h 4248240"/>
                <a:gd name="connsiteX523" fmla="*/ 1782157 w 4246481"/>
                <a:gd name="connsiteY523" fmla="*/ 1194557 h 4248240"/>
                <a:gd name="connsiteX524" fmla="*/ 1796672 w 4246481"/>
                <a:gd name="connsiteY524" fmla="*/ 1203354 h 4248240"/>
                <a:gd name="connsiteX525" fmla="*/ 1770282 w 4246481"/>
                <a:gd name="connsiteY525" fmla="*/ 1131663 h 4248240"/>
                <a:gd name="connsiteX526" fmla="*/ 1750930 w 4246481"/>
                <a:gd name="connsiteY526" fmla="*/ 940780 h 4248240"/>
                <a:gd name="connsiteX527" fmla="*/ 1755328 w 4246481"/>
                <a:gd name="connsiteY527" fmla="*/ 914830 h 4248240"/>
                <a:gd name="connsiteX528" fmla="*/ 1772042 w 4246481"/>
                <a:gd name="connsiteY528" fmla="*/ 907354 h 4248240"/>
                <a:gd name="connsiteX529" fmla="*/ 1834936 w 4246481"/>
                <a:gd name="connsiteY529" fmla="*/ 948697 h 4248240"/>
                <a:gd name="connsiteX530" fmla="*/ 1844612 w 4246481"/>
                <a:gd name="connsiteY530" fmla="*/ 955294 h 4248240"/>
                <a:gd name="connsiteX531" fmla="*/ 1863525 w 4246481"/>
                <a:gd name="connsiteY531" fmla="*/ 670288 h 4248240"/>
                <a:gd name="connsiteX532" fmla="*/ 1913664 w 4246481"/>
                <a:gd name="connsiteY532" fmla="*/ 703715 h 4248240"/>
                <a:gd name="connsiteX533" fmla="*/ 1922900 w 4246481"/>
                <a:gd name="connsiteY533" fmla="*/ 586283 h 4248240"/>
                <a:gd name="connsiteX534" fmla="*/ 1967323 w 4246481"/>
                <a:gd name="connsiteY534" fmla="*/ 477207 h 4248240"/>
                <a:gd name="connsiteX535" fmla="*/ 2001189 w 4246481"/>
                <a:gd name="connsiteY535" fmla="*/ 514592 h 4248240"/>
                <a:gd name="connsiteX536" fmla="*/ 2013504 w 4246481"/>
                <a:gd name="connsiteY536" fmla="*/ 424428 h 4248240"/>
                <a:gd name="connsiteX537" fmla="*/ 2093551 w 4246481"/>
                <a:gd name="connsiteY537" fmla="*/ 65533 h 4248240"/>
                <a:gd name="connsiteX538" fmla="*/ 2118622 w 4246481"/>
                <a:gd name="connsiteY538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591870 w 4246481"/>
                <a:gd name="connsiteY53" fmla="*/ 2437933 h 4248240"/>
                <a:gd name="connsiteX54" fmla="*/ 2646408 w 4246481"/>
                <a:gd name="connsiteY54" fmla="*/ 2347769 h 4248240"/>
                <a:gd name="connsiteX55" fmla="*/ 2667960 w 4246481"/>
                <a:gd name="connsiteY55" fmla="*/ 2336334 h 4248240"/>
                <a:gd name="connsiteX56" fmla="*/ 2681595 w 4246481"/>
                <a:gd name="connsiteY56" fmla="*/ 2357005 h 4248240"/>
                <a:gd name="connsiteX57" fmla="*/ 2691711 w 4246481"/>
                <a:gd name="connsiteY57" fmla="*/ 2392191 h 4248240"/>
                <a:gd name="connsiteX58" fmla="*/ 2695229 w 4246481"/>
                <a:gd name="connsiteY58" fmla="*/ 2391751 h 4248240"/>
                <a:gd name="connsiteX59" fmla="*/ 2705785 w 4246481"/>
                <a:gd name="connsiteY59" fmla="*/ 2359644 h 4248240"/>
                <a:gd name="connsiteX60" fmla="*/ 2756804 w 4246481"/>
                <a:gd name="connsiteY60" fmla="*/ 2245730 h 4248240"/>
                <a:gd name="connsiteX61" fmla="*/ 2780995 w 4246481"/>
                <a:gd name="connsiteY61" fmla="*/ 2215822 h 4248240"/>
                <a:gd name="connsiteX62" fmla="*/ 2801666 w 4246481"/>
                <a:gd name="connsiteY62" fmla="*/ 2218461 h 4248240"/>
                <a:gd name="connsiteX63" fmla="*/ 2824977 w 4246481"/>
                <a:gd name="connsiteY63" fmla="*/ 2257166 h 4248240"/>
                <a:gd name="connsiteX64" fmla="*/ 2834653 w 4246481"/>
                <a:gd name="connsiteY64" fmla="*/ 2269041 h 4248240"/>
                <a:gd name="connsiteX65" fmla="*/ 2848287 w 4246481"/>
                <a:gd name="connsiteY65" fmla="*/ 2194711 h 4248240"/>
                <a:gd name="connsiteX66" fmla="*/ 2919539 w 4246481"/>
                <a:gd name="connsiteY66" fmla="*/ 2072880 h 4248240"/>
                <a:gd name="connsiteX67" fmla="*/ 2937131 w 4246481"/>
                <a:gd name="connsiteY67" fmla="*/ 2062325 h 4248240"/>
                <a:gd name="connsiteX68" fmla="*/ 2951206 w 4246481"/>
                <a:gd name="connsiteY68" fmla="*/ 2069802 h 4248240"/>
                <a:gd name="connsiteX69" fmla="*/ 2962641 w 4246481"/>
                <a:gd name="connsiteY69" fmla="*/ 2123020 h 4248240"/>
                <a:gd name="connsiteX70" fmla="*/ 2972757 w 4246481"/>
                <a:gd name="connsiteY70" fmla="*/ 2145011 h 4248240"/>
                <a:gd name="connsiteX71" fmla="*/ 2975396 w 4246481"/>
                <a:gd name="connsiteY71" fmla="*/ 2138854 h 4248240"/>
                <a:gd name="connsiteX72" fmla="*/ 3078314 w 4246481"/>
                <a:gd name="connsiteY72" fmla="*/ 1948411 h 4248240"/>
                <a:gd name="connsiteX73" fmla="*/ 3093268 w 4246481"/>
                <a:gd name="connsiteY73" fmla="*/ 1933897 h 4248240"/>
                <a:gd name="connsiteX74" fmla="*/ 3115259 w 4246481"/>
                <a:gd name="connsiteY74" fmla="*/ 1939614 h 4248240"/>
                <a:gd name="connsiteX75" fmla="*/ 3123176 w 4246481"/>
                <a:gd name="connsiteY75" fmla="*/ 1971721 h 4248240"/>
                <a:gd name="connsiteX76" fmla="*/ 3135051 w 4246481"/>
                <a:gd name="connsiteY76" fmla="*/ 2013065 h 4248240"/>
                <a:gd name="connsiteX77" fmla="*/ 3139449 w 4246481"/>
                <a:gd name="connsiteY77" fmla="*/ 2010866 h 4248240"/>
                <a:gd name="connsiteX78" fmla="*/ 3237530 w 4246481"/>
                <a:gd name="connsiteY78" fmla="*/ 1859127 h 4248240"/>
                <a:gd name="connsiteX79" fmla="*/ 3270956 w 4246481"/>
                <a:gd name="connsiteY79" fmla="*/ 1832298 h 4248240"/>
                <a:gd name="connsiteX80" fmla="*/ 3284591 w 4246481"/>
                <a:gd name="connsiteY80" fmla="*/ 1828779 h 4248240"/>
                <a:gd name="connsiteX81" fmla="*/ 3301304 w 4246481"/>
                <a:gd name="connsiteY81" fmla="*/ 1933457 h 4248240"/>
                <a:gd name="connsiteX82" fmla="*/ 3435889 w 4246481"/>
                <a:gd name="connsiteY82" fmla="*/ 1754449 h 4248240"/>
                <a:gd name="connsiteX83" fmla="*/ 3451283 w 4246481"/>
                <a:gd name="connsiteY83" fmla="*/ 1743454 h 4248240"/>
                <a:gd name="connsiteX84" fmla="*/ 3474154 w 4246481"/>
                <a:gd name="connsiteY84" fmla="*/ 1752250 h 4248240"/>
                <a:gd name="connsiteX85" fmla="*/ 3481631 w 4246481"/>
                <a:gd name="connsiteY85" fmla="*/ 1805029 h 4248240"/>
                <a:gd name="connsiteX86" fmla="*/ 3483390 w 4246481"/>
                <a:gd name="connsiteY86" fmla="*/ 1819983 h 4248240"/>
                <a:gd name="connsiteX87" fmla="*/ 3674273 w 4246481"/>
                <a:gd name="connsiteY87" fmla="*/ 1672203 h 4248240"/>
                <a:gd name="connsiteX88" fmla="*/ 3682190 w 4246481"/>
                <a:gd name="connsiteY88" fmla="*/ 1718384 h 4248240"/>
                <a:gd name="connsiteX89" fmla="*/ 3855919 w 4246481"/>
                <a:gd name="connsiteY89" fmla="*/ 1624262 h 4248240"/>
                <a:gd name="connsiteX90" fmla="*/ 3851521 w 4246481"/>
                <a:gd name="connsiteY90" fmla="*/ 1666485 h 4248240"/>
                <a:gd name="connsiteX91" fmla="*/ 3856799 w 4246481"/>
                <a:gd name="connsiteY91" fmla="*/ 1664286 h 4248240"/>
                <a:gd name="connsiteX92" fmla="*/ 4189304 w 4246481"/>
                <a:gd name="connsiteY92" fmla="*/ 1469445 h 4248240"/>
                <a:gd name="connsiteX93" fmla="*/ 4233726 w 4246481"/>
                <a:gd name="connsiteY93" fmla="*/ 1452732 h 4248240"/>
                <a:gd name="connsiteX94" fmla="*/ 4244282 w 4246481"/>
                <a:gd name="connsiteY94" fmla="*/ 1450972 h 4248240"/>
                <a:gd name="connsiteX95" fmla="*/ 4246481 w 4246481"/>
                <a:gd name="connsiteY95" fmla="*/ 1453171 h 4248240"/>
                <a:gd name="connsiteX96" fmla="*/ 4218332 w 4246481"/>
                <a:gd name="connsiteY96" fmla="*/ 1507709 h 4248240"/>
                <a:gd name="connsiteX97" fmla="*/ 3991824 w 4246481"/>
                <a:gd name="connsiteY97" fmla="*/ 1816024 h 4248240"/>
                <a:gd name="connsiteX98" fmla="*/ 3988306 w 4246481"/>
                <a:gd name="connsiteY98" fmla="*/ 1821302 h 4248240"/>
                <a:gd name="connsiteX99" fmla="*/ 4033167 w 4246481"/>
                <a:gd name="connsiteY99" fmla="*/ 1821302 h 4248240"/>
                <a:gd name="connsiteX100" fmla="*/ 3920133 w 4246481"/>
                <a:gd name="connsiteY100" fmla="*/ 1984476 h 4248240"/>
                <a:gd name="connsiteX101" fmla="*/ 3965435 w 4246481"/>
                <a:gd name="connsiteY101" fmla="*/ 1995472 h 4248240"/>
                <a:gd name="connsiteX102" fmla="*/ 3798303 w 4246481"/>
                <a:gd name="connsiteY102" fmla="*/ 2169201 h 4248240"/>
                <a:gd name="connsiteX103" fmla="*/ 3810617 w 4246481"/>
                <a:gd name="connsiteY103" fmla="*/ 2171840 h 4248240"/>
                <a:gd name="connsiteX104" fmla="*/ 3870433 w 4246481"/>
                <a:gd name="connsiteY104" fmla="*/ 2187674 h 4248240"/>
                <a:gd name="connsiteX105" fmla="*/ 3875271 w 4246481"/>
                <a:gd name="connsiteY105" fmla="*/ 2203507 h 4248240"/>
                <a:gd name="connsiteX106" fmla="*/ 3833049 w 4246481"/>
                <a:gd name="connsiteY106" fmla="*/ 2247050 h 4248240"/>
                <a:gd name="connsiteX107" fmla="*/ 3727931 w 4246481"/>
                <a:gd name="connsiteY107" fmla="*/ 2317861 h 4248240"/>
                <a:gd name="connsiteX108" fmla="*/ 3670754 w 4246481"/>
                <a:gd name="connsiteY108" fmla="*/ 2339852 h 4248240"/>
                <a:gd name="connsiteX109" fmla="*/ 3683949 w 4246481"/>
                <a:gd name="connsiteY109" fmla="*/ 2344250 h 4248240"/>
                <a:gd name="connsiteX110" fmla="*/ 3755200 w 4246481"/>
                <a:gd name="connsiteY110" fmla="*/ 2364042 h 4248240"/>
                <a:gd name="connsiteX111" fmla="*/ 3760918 w 4246481"/>
                <a:gd name="connsiteY111" fmla="*/ 2383395 h 4248240"/>
                <a:gd name="connsiteX112" fmla="*/ 3620175 w 4246481"/>
                <a:gd name="connsiteY112" fmla="*/ 2481036 h 4248240"/>
                <a:gd name="connsiteX113" fmla="*/ 3570475 w 4246481"/>
                <a:gd name="connsiteY113" fmla="*/ 2494231 h 4248240"/>
                <a:gd name="connsiteX114" fmla="*/ 3585869 w 4246481"/>
                <a:gd name="connsiteY114" fmla="*/ 2503907 h 4248240"/>
                <a:gd name="connsiteX115" fmla="*/ 3618416 w 4246481"/>
                <a:gd name="connsiteY115" fmla="*/ 2514902 h 4248240"/>
                <a:gd name="connsiteX116" fmla="*/ 3634249 w 4246481"/>
                <a:gd name="connsiteY116" fmla="*/ 2520180 h 4248240"/>
                <a:gd name="connsiteX117" fmla="*/ 3639527 w 4246481"/>
                <a:gd name="connsiteY117" fmla="*/ 2550088 h 4248240"/>
                <a:gd name="connsiteX118" fmla="*/ 3557280 w 4246481"/>
                <a:gd name="connsiteY118" fmla="*/ 2599788 h 4248240"/>
                <a:gd name="connsiteX119" fmla="*/ 3427972 w 4246481"/>
                <a:gd name="connsiteY119" fmla="*/ 2642891 h 4248240"/>
                <a:gd name="connsiteX120" fmla="*/ 3419616 w 4246481"/>
                <a:gd name="connsiteY120" fmla="*/ 2645090 h 4248240"/>
                <a:gd name="connsiteX121" fmla="*/ 3436769 w 4246481"/>
                <a:gd name="connsiteY121" fmla="*/ 2655206 h 4248240"/>
                <a:gd name="connsiteX122" fmla="*/ 3492187 w 4246481"/>
                <a:gd name="connsiteY122" fmla="*/ 2673678 h 4248240"/>
                <a:gd name="connsiteX123" fmla="*/ 3497904 w 4246481"/>
                <a:gd name="connsiteY123" fmla="*/ 2693470 h 4248240"/>
                <a:gd name="connsiteX124" fmla="*/ 3453042 w 4246481"/>
                <a:gd name="connsiteY124" fmla="*/ 2732174 h 4248240"/>
                <a:gd name="connsiteX125" fmla="*/ 3296026 w 4246481"/>
                <a:gd name="connsiteY125" fmla="*/ 2769119 h 4248240"/>
                <a:gd name="connsiteX126" fmla="*/ 3287229 w 4246481"/>
                <a:gd name="connsiteY126" fmla="*/ 2768680 h 4248240"/>
                <a:gd name="connsiteX127" fmla="*/ 3283271 w 4246481"/>
                <a:gd name="connsiteY127" fmla="*/ 2770439 h 4248240"/>
                <a:gd name="connsiteX128" fmla="*/ 3299545 w 4246481"/>
                <a:gd name="connsiteY128" fmla="*/ 2784953 h 4248240"/>
                <a:gd name="connsiteX129" fmla="*/ 3328133 w 4246481"/>
                <a:gd name="connsiteY129" fmla="*/ 2806064 h 4248240"/>
                <a:gd name="connsiteX130" fmla="*/ 3328133 w 4246481"/>
                <a:gd name="connsiteY130" fmla="*/ 2832893 h 4248240"/>
                <a:gd name="connsiteX131" fmla="*/ 3274915 w 4246481"/>
                <a:gd name="connsiteY131" fmla="*/ 2861042 h 4248240"/>
                <a:gd name="connsiteX132" fmla="*/ 3158362 w 4246481"/>
                <a:gd name="connsiteY132" fmla="*/ 2894909 h 4248240"/>
                <a:gd name="connsiteX133" fmla="*/ 3148686 w 4246481"/>
                <a:gd name="connsiteY133" fmla="*/ 2899746 h 4248240"/>
                <a:gd name="connsiteX134" fmla="*/ 3166278 w 4246481"/>
                <a:gd name="connsiteY134" fmla="*/ 2908983 h 4248240"/>
                <a:gd name="connsiteX135" fmla="*/ 3189149 w 4246481"/>
                <a:gd name="connsiteY135" fmla="*/ 2916460 h 4248240"/>
                <a:gd name="connsiteX136" fmla="*/ 3194867 w 4246481"/>
                <a:gd name="connsiteY136" fmla="*/ 2945488 h 4248240"/>
                <a:gd name="connsiteX137" fmla="*/ 3146047 w 4246481"/>
                <a:gd name="connsiteY137" fmla="*/ 2976715 h 4248240"/>
                <a:gd name="connsiteX138" fmla="*/ 2990790 w 4246481"/>
                <a:gd name="connsiteY138" fmla="*/ 3011021 h 4248240"/>
                <a:gd name="connsiteX139" fmla="*/ 2999586 w 4246481"/>
                <a:gd name="connsiteY139" fmla="*/ 3024656 h 4248240"/>
                <a:gd name="connsiteX140" fmla="*/ 3014540 w 4246481"/>
                <a:gd name="connsiteY140" fmla="*/ 3046647 h 4248240"/>
                <a:gd name="connsiteX141" fmla="*/ 3007503 w 4246481"/>
                <a:gd name="connsiteY141" fmla="*/ 3068198 h 4248240"/>
                <a:gd name="connsiteX142" fmla="*/ 2959122 w 4246481"/>
                <a:gd name="connsiteY142" fmla="*/ 3086231 h 4248240"/>
                <a:gd name="connsiteX143" fmla="*/ 2887871 w 4246481"/>
                <a:gd name="connsiteY143" fmla="*/ 3106903 h 4248240"/>
                <a:gd name="connsiteX144" fmla="*/ 2851366 w 4246481"/>
                <a:gd name="connsiteY144" fmla="*/ 3139010 h 4248240"/>
                <a:gd name="connsiteX145" fmla="*/ 2867200 w 4246481"/>
                <a:gd name="connsiteY145" fmla="*/ 3141209 h 4248240"/>
                <a:gd name="connsiteX146" fmla="*/ 2957363 w 4246481"/>
                <a:gd name="connsiteY146" fmla="*/ 3105583 h 4248240"/>
                <a:gd name="connsiteX147" fmla="*/ 2967039 w 4246481"/>
                <a:gd name="connsiteY147" fmla="*/ 3104704 h 4248240"/>
                <a:gd name="connsiteX148" fmla="*/ 2977155 w 4246481"/>
                <a:gd name="connsiteY148" fmla="*/ 3118338 h 4248240"/>
                <a:gd name="connsiteX149" fmla="*/ 2971437 w 4246481"/>
                <a:gd name="connsiteY149" fmla="*/ 3156163 h 4248240"/>
                <a:gd name="connsiteX150" fmla="*/ 2980234 w 4246481"/>
                <a:gd name="connsiteY150" fmla="*/ 3148686 h 4248240"/>
                <a:gd name="connsiteX151" fmla="*/ 3085791 w 4246481"/>
                <a:gd name="connsiteY151" fmla="*/ 3098986 h 4248240"/>
                <a:gd name="connsiteX152" fmla="*/ 3109981 w 4246481"/>
                <a:gd name="connsiteY152" fmla="*/ 3100305 h 4248240"/>
                <a:gd name="connsiteX153" fmla="*/ 3116579 w 4246481"/>
                <a:gd name="connsiteY153" fmla="*/ 3115259 h 4248240"/>
                <a:gd name="connsiteX154" fmla="*/ 3100305 w 4246481"/>
                <a:gd name="connsiteY154" fmla="*/ 3142968 h 4248240"/>
                <a:gd name="connsiteX155" fmla="*/ 3093268 w 4246481"/>
                <a:gd name="connsiteY155" fmla="*/ 3159681 h 4248240"/>
                <a:gd name="connsiteX156" fmla="*/ 3102944 w 4246481"/>
                <a:gd name="connsiteY156" fmla="*/ 3154843 h 4248240"/>
                <a:gd name="connsiteX157" fmla="*/ 3238849 w 4246481"/>
                <a:gd name="connsiteY157" fmla="*/ 3111301 h 4248240"/>
                <a:gd name="connsiteX158" fmla="*/ 3259081 w 4246481"/>
                <a:gd name="connsiteY158" fmla="*/ 3114379 h 4248240"/>
                <a:gd name="connsiteX159" fmla="*/ 3253363 w 4246481"/>
                <a:gd name="connsiteY159" fmla="*/ 3134611 h 4248240"/>
                <a:gd name="connsiteX160" fmla="*/ 3237090 w 4246481"/>
                <a:gd name="connsiteY160" fmla="*/ 3168478 h 4248240"/>
                <a:gd name="connsiteX161" fmla="*/ 3312299 w 4246481"/>
                <a:gd name="connsiteY161" fmla="*/ 3143848 h 4248240"/>
                <a:gd name="connsiteX162" fmla="*/ 3392787 w 4246481"/>
                <a:gd name="connsiteY162" fmla="*/ 3145167 h 4248240"/>
                <a:gd name="connsiteX163" fmla="*/ 3354082 w 4246481"/>
                <a:gd name="connsiteY163" fmla="*/ 3204543 h 4248240"/>
                <a:gd name="connsiteX164" fmla="*/ 3523854 w 4246481"/>
                <a:gd name="connsiteY164" fmla="*/ 3183872 h 4248240"/>
                <a:gd name="connsiteX165" fmla="*/ 3526053 w 4246481"/>
                <a:gd name="connsiteY165" fmla="*/ 3187830 h 4248240"/>
                <a:gd name="connsiteX166" fmla="*/ 3495705 w 4246481"/>
                <a:gd name="connsiteY166" fmla="*/ 3233131 h 4248240"/>
                <a:gd name="connsiteX167" fmla="*/ 3654921 w 4246481"/>
                <a:gd name="connsiteY167" fmla="*/ 3247206 h 4248240"/>
                <a:gd name="connsiteX168" fmla="*/ 3636888 w 4246481"/>
                <a:gd name="connsiteY168" fmla="*/ 3275354 h 4248240"/>
                <a:gd name="connsiteX169" fmla="*/ 3765316 w 4246481"/>
                <a:gd name="connsiteY169" fmla="*/ 3307901 h 4248240"/>
                <a:gd name="connsiteX170" fmla="*/ 3745524 w 4246481"/>
                <a:gd name="connsiteY170" fmla="*/ 3326374 h 4248240"/>
                <a:gd name="connsiteX171" fmla="*/ 3891985 w 4246481"/>
                <a:gd name="connsiteY171" fmla="*/ 3356281 h 4248240"/>
                <a:gd name="connsiteX172" fmla="*/ 4033607 w 4246481"/>
                <a:gd name="connsiteY172" fmla="*/ 3400264 h 4248240"/>
                <a:gd name="connsiteX173" fmla="*/ 4034047 w 4246481"/>
                <a:gd name="connsiteY173" fmla="*/ 3403782 h 4248240"/>
                <a:gd name="connsiteX174" fmla="*/ 3996222 w 4246481"/>
                <a:gd name="connsiteY174" fmla="*/ 3417857 h 4248240"/>
                <a:gd name="connsiteX175" fmla="*/ 3747723 w 4246481"/>
                <a:gd name="connsiteY175" fmla="*/ 3464478 h 4248240"/>
                <a:gd name="connsiteX176" fmla="*/ 3742005 w 4246481"/>
                <a:gd name="connsiteY176" fmla="*/ 3465357 h 4248240"/>
                <a:gd name="connsiteX177" fmla="*/ 3762677 w 4246481"/>
                <a:gd name="connsiteY177" fmla="*/ 3485149 h 4248240"/>
                <a:gd name="connsiteX178" fmla="*/ 3633369 w 4246481"/>
                <a:gd name="connsiteY178" fmla="*/ 3513738 h 4248240"/>
                <a:gd name="connsiteX179" fmla="*/ 3650522 w 4246481"/>
                <a:gd name="connsiteY179" fmla="*/ 3542326 h 4248240"/>
                <a:gd name="connsiteX180" fmla="*/ 3489988 w 4246481"/>
                <a:gd name="connsiteY180" fmla="*/ 3551123 h 4248240"/>
                <a:gd name="connsiteX181" fmla="*/ 3511099 w 4246481"/>
                <a:gd name="connsiteY181" fmla="*/ 3583230 h 4248240"/>
                <a:gd name="connsiteX182" fmla="*/ 3501423 w 4246481"/>
                <a:gd name="connsiteY182" fmla="*/ 3603461 h 4248240"/>
                <a:gd name="connsiteX183" fmla="*/ 3347485 w 4246481"/>
                <a:gd name="connsiteY183" fmla="*/ 3573993 h 4248240"/>
                <a:gd name="connsiteX184" fmla="*/ 3383551 w 4246481"/>
                <a:gd name="connsiteY184" fmla="*/ 3633369 h 4248240"/>
                <a:gd name="connsiteX185" fmla="*/ 3380912 w 4246481"/>
                <a:gd name="connsiteY185" fmla="*/ 3637328 h 4248240"/>
                <a:gd name="connsiteX186" fmla="*/ 3228733 w 4246481"/>
                <a:gd name="connsiteY186" fmla="*/ 3606540 h 4248240"/>
                <a:gd name="connsiteX187" fmla="*/ 3238409 w 4246481"/>
                <a:gd name="connsiteY187" fmla="*/ 3628531 h 4248240"/>
                <a:gd name="connsiteX188" fmla="*/ 3250724 w 4246481"/>
                <a:gd name="connsiteY188" fmla="*/ 3651842 h 4248240"/>
                <a:gd name="connsiteX189" fmla="*/ 3242368 w 4246481"/>
                <a:gd name="connsiteY189" fmla="*/ 3664157 h 4248240"/>
                <a:gd name="connsiteX190" fmla="*/ 3211580 w 4246481"/>
                <a:gd name="connsiteY190" fmla="*/ 3661078 h 4248240"/>
                <a:gd name="connsiteX191" fmla="*/ 3089310 w 4246481"/>
                <a:gd name="connsiteY191" fmla="*/ 3611378 h 4248240"/>
                <a:gd name="connsiteX192" fmla="*/ 3086231 w 4246481"/>
                <a:gd name="connsiteY192" fmla="*/ 3613138 h 4248240"/>
                <a:gd name="connsiteX193" fmla="*/ 3113940 w 4246481"/>
                <a:gd name="connsiteY193" fmla="*/ 3666796 h 4248240"/>
                <a:gd name="connsiteX194" fmla="*/ 3089750 w 4246481"/>
                <a:gd name="connsiteY194" fmla="*/ 3671194 h 4248240"/>
                <a:gd name="connsiteX195" fmla="*/ 2986391 w 4246481"/>
                <a:gd name="connsiteY195" fmla="*/ 3628971 h 4248240"/>
                <a:gd name="connsiteX196" fmla="*/ 2963081 w 4246481"/>
                <a:gd name="connsiteY196" fmla="*/ 3610938 h 4248240"/>
                <a:gd name="connsiteX197" fmla="*/ 2967479 w 4246481"/>
                <a:gd name="connsiteY197" fmla="*/ 3639087 h 4248240"/>
                <a:gd name="connsiteX198" fmla="*/ 2948127 w 4246481"/>
                <a:gd name="connsiteY198" fmla="*/ 3658879 h 4248240"/>
                <a:gd name="connsiteX199" fmla="*/ 2849607 w 4246481"/>
                <a:gd name="connsiteY199" fmla="*/ 3614897 h 4248240"/>
                <a:gd name="connsiteX200" fmla="*/ 2840810 w 4246481"/>
                <a:gd name="connsiteY200" fmla="*/ 3609619 h 4248240"/>
                <a:gd name="connsiteX201" fmla="*/ 2835972 w 4246481"/>
                <a:gd name="connsiteY201" fmla="*/ 3609619 h 4248240"/>
                <a:gd name="connsiteX202" fmla="*/ 2847848 w 4246481"/>
                <a:gd name="connsiteY202" fmla="*/ 3632490 h 4248240"/>
                <a:gd name="connsiteX203" fmla="*/ 2835533 w 4246481"/>
                <a:gd name="connsiteY203" fmla="*/ 3652722 h 4248240"/>
                <a:gd name="connsiteX204" fmla="*/ 2785393 w 4246481"/>
                <a:gd name="connsiteY204" fmla="*/ 3639967 h 4248240"/>
                <a:gd name="connsiteX205" fmla="*/ 2715901 w 4246481"/>
                <a:gd name="connsiteY205" fmla="*/ 3597744 h 4248240"/>
                <a:gd name="connsiteX206" fmla="*/ 2708864 w 4246481"/>
                <a:gd name="connsiteY206" fmla="*/ 3592466 h 4248240"/>
                <a:gd name="connsiteX207" fmla="*/ 2705345 w 4246481"/>
                <a:gd name="connsiteY207" fmla="*/ 3618416 h 4248240"/>
                <a:gd name="connsiteX208" fmla="*/ 2693030 w 4246481"/>
                <a:gd name="connsiteY208" fmla="*/ 3627212 h 4248240"/>
                <a:gd name="connsiteX209" fmla="*/ 2656525 w 4246481"/>
                <a:gd name="connsiteY209" fmla="*/ 3641726 h 4248240"/>
                <a:gd name="connsiteX210" fmla="*/ 2692151 w 4246481"/>
                <a:gd name="connsiteY210" fmla="*/ 3644805 h 4248240"/>
                <a:gd name="connsiteX211" fmla="*/ 2748888 w 4246481"/>
                <a:gd name="connsiteY211" fmla="*/ 3669875 h 4248240"/>
                <a:gd name="connsiteX212" fmla="*/ 2757244 w 4246481"/>
                <a:gd name="connsiteY212" fmla="*/ 3682629 h 4248240"/>
                <a:gd name="connsiteX213" fmla="*/ 2745369 w 4246481"/>
                <a:gd name="connsiteY213" fmla="*/ 3689227 h 4248240"/>
                <a:gd name="connsiteX214" fmla="*/ 2723378 w 4246481"/>
                <a:gd name="connsiteY214" fmla="*/ 3697143 h 4248240"/>
                <a:gd name="connsiteX215" fmla="*/ 2798148 w 4246481"/>
                <a:gd name="connsiteY215" fmla="*/ 3727491 h 4248240"/>
                <a:gd name="connsiteX216" fmla="*/ 2820139 w 4246481"/>
                <a:gd name="connsiteY216" fmla="*/ 3741566 h 4248240"/>
                <a:gd name="connsiteX217" fmla="*/ 2817500 w 4246481"/>
                <a:gd name="connsiteY217" fmla="*/ 3756519 h 4248240"/>
                <a:gd name="connsiteX218" fmla="*/ 2791110 w 4246481"/>
                <a:gd name="connsiteY218" fmla="*/ 3767075 h 4248240"/>
                <a:gd name="connsiteX219" fmla="*/ 2883033 w 4246481"/>
                <a:gd name="connsiteY219" fmla="*/ 3825571 h 4248240"/>
                <a:gd name="connsiteX220" fmla="*/ 2836412 w 4246481"/>
                <a:gd name="connsiteY220" fmla="*/ 3839646 h 4248240"/>
                <a:gd name="connsiteX221" fmla="*/ 2934493 w 4246481"/>
                <a:gd name="connsiteY221" fmla="*/ 3908258 h 4248240"/>
                <a:gd name="connsiteX222" fmla="*/ 2896228 w 4246481"/>
                <a:gd name="connsiteY222" fmla="*/ 3918374 h 4248240"/>
                <a:gd name="connsiteX223" fmla="*/ 2971877 w 4246481"/>
                <a:gd name="connsiteY223" fmla="*/ 3997542 h 4248240"/>
                <a:gd name="connsiteX224" fmla="*/ 2950766 w 4246481"/>
                <a:gd name="connsiteY224" fmla="*/ 4003699 h 4248240"/>
                <a:gd name="connsiteX225" fmla="*/ 3000906 w 4246481"/>
                <a:gd name="connsiteY225" fmla="*/ 4078029 h 4248240"/>
                <a:gd name="connsiteX226" fmla="*/ 2981993 w 4246481"/>
                <a:gd name="connsiteY226" fmla="*/ 4078909 h 4248240"/>
                <a:gd name="connsiteX227" fmla="*/ 3098106 w 4246481"/>
                <a:gd name="connsiteY227" fmla="*/ 4248240 h 4248240"/>
                <a:gd name="connsiteX228" fmla="*/ 2918219 w 4246481"/>
                <a:gd name="connsiteY228" fmla="*/ 4150600 h 4248240"/>
                <a:gd name="connsiteX229" fmla="*/ 2919978 w 4246481"/>
                <a:gd name="connsiteY229" fmla="*/ 4169952 h 4248240"/>
                <a:gd name="connsiteX230" fmla="*/ 2840810 w 4246481"/>
                <a:gd name="connsiteY230" fmla="*/ 4127289 h 4248240"/>
                <a:gd name="connsiteX231" fmla="*/ 2837292 w 4246481"/>
                <a:gd name="connsiteY231" fmla="*/ 4148841 h 4248240"/>
                <a:gd name="connsiteX232" fmla="*/ 2751087 w 4246481"/>
                <a:gd name="connsiteY232" fmla="*/ 4081988 h 4248240"/>
                <a:gd name="connsiteX233" fmla="*/ 2744489 w 4246481"/>
                <a:gd name="connsiteY233" fmla="*/ 4121572 h 4248240"/>
                <a:gd name="connsiteX234" fmla="*/ 2666201 w 4246481"/>
                <a:gd name="connsiteY234" fmla="*/ 4029649 h 4248240"/>
                <a:gd name="connsiteX235" fmla="*/ 2657845 w 4246481"/>
                <a:gd name="connsiteY235" fmla="*/ 4078469 h 4248240"/>
                <a:gd name="connsiteX236" fmla="*/ 2590552 w 4246481"/>
                <a:gd name="connsiteY236" fmla="*/ 3990065 h 4248240"/>
                <a:gd name="connsiteX237" fmla="*/ 2579116 w 4246481"/>
                <a:gd name="connsiteY237" fmla="*/ 4029649 h 4248240"/>
                <a:gd name="connsiteX238" fmla="*/ 2575158 w 4246481"/>
                <a:gd name="connsiteY238" fmla="*/ 4030968 h 4248240"/>
                <a:gd name="connsiteX239" fmla="*/ 2513142 w 4246481"/>
                <a:gd name="connsiteY239" fmla="*/ 3931129 h 4248240"/>
                <a:gd name="connsiteX240" fmla="*/ 2506986 w 4246481"/>
                <a:gd name="connsiteY240" fmla="*/ 3957518 h 4248240"/>
                <a:gd name="connsiteX241" fmla="*/ 2490712 w 4246481"/>
                <a:gd name="connsiteY241" fmla="*/ 3962796 h 4248240"/>
                <a:gd name="connsiteX242" fmla="*/ 2454646 w 4246481"/>
                <a:gd name="connsiteY242" fmla="*/ 3894624 h 4248240"/>
                <a:gd name="connsiteX243" fmla="*/ 2451568 w 4246481"/>
                <a:gd name="connsiteY243" fmla="*/ 3871753 h 4248240"/>
                <a:gd name="connsiteX244" fmla="*/ 2439692 w 4246481"/>
                <a:gd name="connsiteY244" fmla="*/ 3891105 h 4248240"/>
                <a:gd name="connsiteX245" fmla="*/ 2421660 w 4246481"/>
                <a:gd name="connsiteY245" fmla="*/ 3892424 h 4248240"/>
                <a:gd name="connsiteX246" fmla="*/ 2399228 w 4246481"/>
                <a:gd name="connsiteY246" fmla="*/ 3849322 h 4248240"/>
                <a:gd name="connsiteX247" fmla="*/ 2386914 w 4246481"/>
                <a:gd name="connsiteY247" fmla="*/ 3815895 h 4248240"/>
                <a:gd name="connsiteX248" fmla="*/ 2380756 w 4246481"/>
                <a:gd name="connsiteY248" fmla="*/ 3836127 h 4248240"/>
                <a:gd name="connsiteX249" fmla="*/ 2367122 w 4246481"/>
                <a:gd name="connsiteY249" fmla="*/ 3839206 h 4248240"/>
                <a:gd name="connsiteX250" fmla="*/ 2353928 w 4246481"/>
                <a:gd name="connsiteY250" fmla="*/ 3822933 h 4248240"/>
                <a:gd name="connsiteX251" fmla="*/ 2328418 w 4246481"/>
                <a:gd name="connsiteY251" fmla="*/ 3750362 h 4248240"/>
                <a:gd name="connsiteX252" fmla="*/ 2322260 w 4246481"/>
                <a:gd name="connsiteY252" fmla="*/ 3755200 h 4248240"/>
                <a:gd name="connsiteX253" fmla="*/ 2296750 w 4246481"/>
                <a:gd name="connsiteY253" fmla="*/ 3749482 h 4248240"/>
                <a:gd name="connsiteX254" fmla="*/ 2280916 w 4246481"/>
                <a:gd name="connsiteY254" fmla="*/ 3709019 h 4248240"/>
                <a:gd name="connsiteX255" fmla="*/ 2270362 w 4246481"/>
                <a:gd name="connsiteY255" fmla="*/ 3685268 h 4248240"/>
                <a:gd name="connsiteX256" fmla="*/ 2267282 w 4246481"/>
                <a:gd name="connsiteY256" fmla="*/ 3686588 h 4248240"/>
                <a:gd name="connsiteX257" fmla="*/ 2255846 w 4246481"/>
                <a:gd name="connsiteY257" fmla="*/ 3696704 h 4248240"/>
                <a:gd name="connsiteX258" fmla="*/ 2243972 w 4246481"/>
                <a:gd name="connsiteY258" fmla="*/ 3683949 h 4248240"/>
                <a:gd name="connsiteX259" fmla="*/ 2228138 w 4246481"/>
                <a:gd name="connsiteY259" fmla="*/ 3606980 h 4248240"/>
                <a:gd name="connsiteX260" fmla="*/ 2225938 w 4246481"/>
                <a:gd name="connsiteY260" fmla="*/ 3592906 h 4248240"/>
                <a:gd name="connsiteX261" fmla="*/ 2214944 w 4246481"/>
                <a:gd name="connsiteY261" fmla="*/ 3606540 h 4248240"/>
                <a:gd name="connsiteX262" fmla="*/ 2204388 w 4246481"/>
                <a:gd name="connsiteY262" fmla="*/ 3606101 h 4248240"/>
                <a:gd name="connsiteX263" fmla="*/ 2190754 w 4246481"/>
                <a:gd name="connsiteY263" fmla="*/ 3579711 h 4248240"/>
                <a:gd name="connsiteX264" fmla="*/ 2143252 w 4246481"/>
                <a:gd name="connsiteY264" fmla="*/ 3418297 h 4248240"/>
                <a:gd name="connsiteX265" fmla="*/ 2139734 w 4246481"/>
                <a:gd name="connsiteY265" fmla="*/ 3412139 h 4248240"/>
                <a:gd name="connsiteX266" fmla="*/ 2135776 w 4246481"/>
                <a:gd name="connsiteY266" fmla="*/ 3445126 h 4248240"/>
                <a:gd name="connsiteX267" fmla="*/ 2120822 w 4246481"/>
                <a:gd name="connsiteY267" fmla="*/ 3767075 h 4248240"/>
                <a:gd name="connsiteX268" fmla="*/ 2137974 w 4246481"/>
                <a:gd name="connsiteY268" fmla="*/ 3936846 h 4248240"/>
                <a:gd name="connsiteX269" fmla="*/ 2145452 w 4246481"/>
                <a:gd name="connsiteY269" fmla="*/ 4173471 h 4248240"/>
                <a:gd name="connsiteX270" fmla="*/ 2134016 w 4246481"/>
                <a:gd name="connsiteY270" fmla="*/ 4184466 h 4248240"/>
                <a:gd name="connsiteX271" fmla="*/ 2104108 w 4246481"/>
                <a:gd name="connsiteY271" fmla="*/ 4184466 h 4248240"/>
                <a:gd name="connsiteX272" fmla="*/ 2103228 w 4246481"/>
                <a:gd name="connsiteY272" fmla="*/ 4177869 h 4248240"/>
                <a:gd name="connsiteX273" fmla="*/ 2086076 w 4246481"/>
                <a:gd name="connsiteY273" fmla="*/ 3859438 h 4248240"/>
                <a:gd name="connsiteX274" fmla="*/ 2090034 w 4246481"/>
                <a:gd name="connsiteY274" fmla="*/ 3478112 h 4248240"/>
                <a:gd name="connsiteX275" fmla="*/ 2094872 w 4246481"/>
                <a:gd name="connsiteY275" fmla="*/ 3433690 h 4248240"/>
                <a:gd name="connsiteX276" fmla="*/ 2092234 w 4246481"/>
                <a:gd name="connsiteY276" fmla="*/ 3432811 h 4248240"/>
                <a:gd name="connsiteX277" fmla="*/ 2073760 w 4246481"/>
                <a:gd name="connsiteY277" fmla="*/ 3496145 h 4248240"/>
                <a:gd name="connsiteX278" fmla="*/ 2051770 w 4246481"/>
                <a:gd name="connsiteY278" fmla="*/ 3585429 h 4248240"/>
                <a:gd name="connsiteX279" fmla="*/ 2050010 w 4246481"/>
                <a:gd name="connsiteY279" fmla="*/ 3590707 h 4248240"/>
                <a:gd name="connsiteX280" fmla="*/ 2039894 w 4246481"/>
                <a:gd name="connsiteY280" fmla="*/ 3608300 h 4248240"/>
                <a:gd name="connsiteX281" fmla="*/ 2027140 w 4246481"/>
                <a:gd name="connsiteY281" fmla="*/ 3595545 h 4248240"/>
                <a:gd name="connsiteX282" fmla="*/ 2023182 w 4246481"/>
                <a:gd name="connsiteY282" fmla="*/ 3592906 h 4248240"/>
                <a:gd name="connsiteX283" fmla="*/ 2016584 w 4246481"/>
                <a:gd name="connsiteY283" fmla="*/ 3638207 h 4248240"/>
                <a:gd name="connsiteX284" fmla="*/ 2006468 w 4246481"/>
                <a:gd name="connsiteY284" fmla="*/ 3679991 h 4248240"/>
                <a:gd name="connsiteX285" fmla="*/ 1980078 w 4246481"/>
                <a:gd name="connsiteY285" fmla="*/ 3683069 h 4248240"/>
                <a:gd name="connsiteX286" fmla="*/ 1972162 w 4246481"/>
                <a:gd name="connsiteY286" fmla="*/ 3697143 h 4248240"/>
                <a:gd name="connsiteX287" fmla="*/ 1953250 w 4246481"/>
                <a:gd name="connsiteY287" fmla="*/ 3744204 h 4248240"/>
                <a:gd name="connsiteX288" fmla="*/ 1925540 w 4246481"/>
                <a:gd name="connsiteY288" fmla="*/ 3751242 h 4248240"/>
                <a:gd name="connsiteX289" fmla="*/ 1923342 w 4246481"/>
                <a:gd name="connsiteY289" fmla="*/ 3749922 h 4248240"/>
                <a:gd name="connsiteX290" fmla="*/ 1901790 w 4246481"/>
                <a:gd name="connsiteY290" fmla="*/ 3808858 h 4248240"/>
                <a:gd name="connsiteX291" fmla="*/ 1883318 w 4246481"/>
                <a:gd name="connsiteY291" fmla="*/ 3835687 h 4248240"/>
                <a:gd name="connsiteX292" fmla="*/ 1868364 w 4246481"/>
                <a:gd name="connsiteY292" fmla="*/ 3831289 h 4248240"/>
                <a:gd name="connsiteX293" fmla="*/ 1862646 w 4246481"/>
                <a:gd name="connsiteY293" fmla="*/ 3812377 h 4248240"/>
                <a:gd name="connsiteX294" fmla="*/ 1841974 w 4246481"/>
                <a:gd name="connsiteY294" fmla="*/ 3861197 h 4248240"/>
                <a:gd name="connsiteX295" fmla="*/ 1823501 w 4246481"/>
                <a:gd name="connsiteY295" fmla="*/ 3892424 h 4248240"/>
                <a:gd name="connsiteX296" fmla="*/ 1807228 w 4246481"/>
                <a:gd name="connsiteY296" fmla="*/ 3891105 h 4248240"/>
                <a:gd name="connsiteX297" fmla="*/ 1795353 w 4246481"/>
                <a:gd name="connsiteY297" fmla="*/ 3871753 h 4248240"/>
                <a:gd name="connsiteX298" fmla="*/ 1789635 w 4246481"/>
                <a:gd name="connsiteY298" fmla="*/ 3905179 h 4248240"/>
                <a:gd name="connsiteX299" fmla="*/ 1756649 w 4246481"/>
                <a:gd name="connsiteY299" fmla="*/ 3962796 h 4248240"/>
                <a:gd name="connsiteX300" fmla="*/ 1740375 w 4246481"/>
                <a:gd name="connsiteY300" fmla="*/ 3957078 h 4248240"/>
                <a:gd name="connsiteX301" fmla="*/ 1734218 w 4246481"/>
                <a:gd name="connsiteY301" fmla="*/ 3929370 h 4248240"/>
                <a:gd name="connsiteX302" fmla="*/ 1707829 w 4246481"/>
                <a:gd name="connsiteY302" fmla="*/ 3984787 h 4248240"/>
                <a:gd name="connsiteX303" fmla="*/ 1669125 w 4246481"/>
                <a:gd name="connsiteY303" fmla="*/ 4031848 h 4248240"/>
                <a:gd name="connsiteX304" fmla="*/ 1657250 w 4246481"/>
                <a:gd name="connsiteY304" fmla="*/ 3989625 h 4248240"/>
                <a:gd name="connsiteX305" fmla="*/ 1589956 w 4246481"/>
                <a:gd name="connsiteY305" fmla="*/ 4078909 h 4248240"/>
                <a:gd name="connsiteX306" fmla="*/ 1581160 w 4246481"/>
                <a:gd name="connsiteY306" fmla="*/ 4030968 h 4248240"/>
                <a:gd name="connsiteX307" fmla="*/ 1503311 w 4246481"/>
                <a:gd name="connsiteY307" fmla="*/ 4121132 h 4248240"/>
                <a:gd name="connsiteX308" fmla="*/ 1497154 w 4246481"/>
                <a:gd name="connsiteY308" fmla="*/ 4082428 h 4248240"/>
                <a:gd name="connsiteX309" fmla="*/ 1410509 w 4246481"/>
                <a:gd name="connsiteY309" fmla="*/ 4149281 h 4248240"/>
                <a:gd name="connsiteX310" fmla="*/ 1407430 w 4246481"/>
                <a:gd name="connsiteY310" fmla="*/ 4127289 h 4248240"/>
                <a:gd name="connsiteX311" fmla="*/ 1328262 w 4246481"/>
                <a:gd name="connsiteY311" fmla="*/ 4169952 h 4248240"/>
                <a:gd name="connsiteX312" fmla="*/ 1330021 w 4246481"/>
                <a:gd name="connsiteY312" fmla="*/ 4150160 h 4248240"/>
                <a:gd name="connsiteX313" fmla="*/ 1149255 w 4246481"/>
                <a:gd name="connsiteY313" fmla="*/ 4248240 h 4248240"/>
                <a:gd name="connsiteX314" fmla="*/ 1266687 w 4246481"/>
                <a:gd name="connsiteY314" fmla="*/ 4078909 h 4248240"/>
                <a:gd name="connsiteX315" fmla="*/ 1245575 w 4246481"/>
                <a:gd name="connsiteY315" fmla="*/ 4078909 h 4248240"/>
                <a:gd name="connsiteX316" fmla="*/ 1297475 w 4246481"/>
                <a:gd name="connsiteY316" fmla="*/ 4003260 h 4248240"/>
                <a:gd name="connsiteX317" fmla="*/ 1275923 w 4246481"/>
                <a:gd name="connsiteY317" fmla="*/ 3997542 h 4248240"/>
                <a:gd name="connsiteX318" fmla="*/ 1352452 w 4246481"/>
                <a:gd name="connsiteY318" fmla="*/ 3917934 h 4248240"/>
                <a:gd name="connsiteX319" fmla="*/ 1314188 w 4246481"/>
                <a:gd name="connsiteY319" fmla="*/ 3907818 h 4248240"/>
                <a:gd name="connsiteX320" fmla="*/ 1412708 w 4246481"/>
                <a:gd name="connsiteY320" fmla="*/ 3839646 h 4248240"/>
                <a:gd name="connsiteX321" fmla="*/ 1366087 w 4246481"/>
                <a:gd name="connsiteY321" fmla="*/ 3825571 h 4248240"/>
                <a:gd name="connsiteX322" fmla="*/ 1461088 w 4246481"/>
                <a:gd name="connsiteY322" fmla="*/ 3767515 h 4248240"/>
                <a:gd name="connsiteX323" fmla="*/ 1421944 w 4246481"/>
                <a:gd name="connsiteY323" fmla="*/ 3751681 h 4248240"/>
                <a:gd name="connsiteX324" fmla="*/ 1421064 w 4246481"/>
                <a:gd name="connsiteY324" fmla="*/ 3747283 h 4248240"/>
                <a:gd name="connsiteX325" fmla="*/ 1528821 w 4246481"/>
                <a:gd name="connsiteY325" fmla="*/ 3698023 h 4248240"/>
                <a:gd name="connsiteX326" fmla="*/ 1487478 w 4246481"/>
                <a:gd name="connsiteY326" fmla="*/ 3682190 h 4248240"/>
                <a:gd name="connsiteX327" fmla="*/ 1503311 w 4246481"/>
                <a:gd name="connsiteY327" fmla="*/ 3664597 h 4248240"/>
                <a:gd name="connsiteX328" fmla="*/ 1577201 w 4246481"/>
                <a:gd name="connsiteY328" fmla="*/ 3641726 h 4248240"/>
                <a:gd name="connsiteX329" fmla="*/ 1588197 w 4246481"/>
                <a:gd name="connsiteY329" fmla="*/ 3641286 h 4248240"/>
                <a:gd name="connsiteX330" fmla="*/ 1589956 w 4246481"/>
                <a:gd name="connsiteY330" fmla="*/ 3639087 h 4248240"/>
                <a:gd name="connsiteX331" fmla="*/ 1568845 w 4246481"/>
                <a:gd name="connsiteY331" fmla="*/ 3623253 h 4248240"/>
                <a:gd name="connsiteX332" fmla="*/ 1557409 w 4246481"/>
                <a:gd name="connsiteY332" fmla="*/ 3625453 h 4248240"/>
                <a:gd name="connsiteX333" fmla="*/ 1540696 w 4246481"/>
                <a:gd name="connsiteY333" fmla="*/ 3615337 h 4248240"/>
                <a:gd name="connsiteX334" fmla="*/ 1538937 w 4246481"/>
                <a:gd name="connsiteY334" fmla="*/ 3603461 h 4248240"/>
                <a:gd name="connsiteX335" fmla="*/ 1537617 w 4246481"/>
                <a:gd name="connsiteY335" fmla="*/ 3590707 h 4248240"/>
                <a:gd name="connsiteX336" fmla="*/ 1528821 w 4246481"/>
                <a:gd name="connsiteY336" fmla="*/ 3597304 h 4248240"/>
                <a:gd name="connsiteX337" fmla="*/ 1421064 w 4246481"/>
                <a:gd name="connsiteY337" fmla="*/ 3650962 h 4248240"/>
                <a:gd name="connsiteX338" fmla="*/ 1413587 w 4246481"/>
                <a:gd name="connsiteY338" fmla="*/ 3652282 h 4248240"/>
                <a:gd name="connsiteX339" fmla="*/ 1396434 w 4246481"/>
                <a:gd name="connsiteY339" fmla="*/ 3647444 h 4248240"/>
                <a:gd name="connsiteX340" fmla="*/ 1399073 w 4246481"/>
                <a:gd name="connsiteY340" fmla="*/ 3630291 h 4248240"/>
                <a:gd name="connsiteX341" fmla="*/ 1409189 w 4246481"/>
                <a:gd name="connsiteY341" fmla="*/ 3609179 h 4248240"/>
                <a:gd name="connsiteX342" fmla="*/ 1406990 w 4246481"/>
                <a:gd name="connsiteY342" fmla="*/ 3607420 h 4248240"/>
                <a:gd name="connsiteX343" fmla="*/ 1361688 w 4246481"/>
                <a:gd name="connsiteY343" fmla="*/ 3632490 h 4248240"/>
                <a:gd name="connsiteX344" fmla="*/ 1301433 w 4246481"/>
                <a:gd name="connsiteY344" fmla="*/ 3656680 h 4248240"/>
                <a:gd name="connsiteX345" fmla="*/ 1288238 w 4246481"/>
                <a:gd name="connsiteY345" fmla="*/ 3658879 h 4248240"/>
                <a:gd name="connsiteX346" fmla="*/ 1276803 w 4246481"/>
                <a:gd name="connsiteY346" fmla="*/ 3646124 h 4248240"/>
                <a:gd name="connsiteX347" fmla="*/ 1280321 w 4246481"/>
                <a:gd name="connsiteY347" fmla="*/ 3608300 h 4248240"/>
                <a:gd name="connsiteX348" fmla="*/ 1263608 w 4246481"/>
                <a:gd name="connsiteY348" fmla="*/ 3623693 h 4248240"/>
                <a:gd name="connsiteX349" fmla="*/ 1169047 w 4246481"/>
                <a:gd name="connsiteY349" fmla="*/ 3668995 h 4248240"/>
                <a:gd name="connsiteX350" fmla="*/ 1141778 w 4246481"/>
                <a:gd name="connsiteY350" fmla="*/ 3668115 h 4248240"/>
                <a:gd name="connsiteX351" fmla="*/ 1136060 w 4246481"/>
                <a:gd name="connsiteY351" fmla="*/ 3655360 h 4248240"/>
                <a:gd name="connsiteX352" fmla="*/ 1151893 w 4246481"/>
                <a:gd name="connsiteY352" fmla="*/ 3627212 h 4248240"/>
                <a:gd name="connsiteX353" fmla="*/ 1159810 w 4246481"/>
                <a:gd name="connsiteY353" fmla="*/ 3608739 h 4248240"/>
                <a:gd name="connsiteX354" fmla="*/ 1150134 w 4246481"/>
                <a:gd name="connsiteY354" fmla="*/ 3614017 h 4248240"/>
                <a:gd name="connsiteX355" fmla="*/ 1020387 w 4246481"/>
                <a:gd name="connsiteY355" fmla="*/ 3661958 h 4248240"/>
                <a:gd name="connsiteX356" fmla="*/ 995317 w 4246481"/>
                <a:gd name="connsiteY356" fmla="*/ 3659759 h 4248240"/>
                <a:gd name="connsiteX357" fmla="*/ 1002794 w 4246481"/>
                <a:gd name="connsiteY357" fmla="*/ 3636448 h 4248240"/>
                <a:gd name="connsiteX358" fmla="*/ 1016868 w 4246481"/>
                <a:gd name="connsiteY358" fmla="*/ 3605221 h 4248240"/>
                <a:gd name="connsiteX359" fmla="*/ 864690 w 4246481"/>
                <a:gd name="connsiteY359" fmla="*/ 3636008 h 4248240"/>
                <a:gd name="connsiteX360" fmla="*/ 861611 w 4246481"/>
                <a:gd name="connsiteY360" fmla="*/ 3632050 h 4248240"/>
                <a:gd name="connsiteX361" fmla="*/ 897237 w 4246481"/>
                <a:gd name="connsiteY361" fmla="*/ 3573114 h 4248240"/>
                <a:gd name="connsiteX362" fmla="*/ 889320 w 4246481"/>
                <a:gd name="connsiteY362" fmla="*/ 3576192 h 4248240"/>
                <a:gd name="connsiteX363" fmla="*/ 739780 w 4246481"/>
                <a:gd name="connsiteY363" fmla="*/ 3601262 h 4248240"/>
                <a:gd name="connsiteX364" fmla="*/ 731864 w 4246481"/>
                <a:gd name="connsiteY364" fmla="*/ 3586309 h 4248240"/>
                <a:gd name="connsiteX365" fmla="*/ 755614 w 4246481"/>
                <a:gd name="connsiteY365" fmla="*/ 3549803 h 4248240"/>
                <a:gd name="connsiteX366" fmla="*/ 595079 w 4246481"/>
                <a:gd name="connsiteY366" fmla="*/ 3541447 h 4248240"/>
                <a:gd name="connsiteX367" fmla="*/ 612232 w 4246481"/>
                <a:gd name="connsiteY367" fmla="*/ 3512418 h 4248240"/>
                <a:gd name="connsiteX368" fmla="*/ 482924 w 4246481"/>
                <a:gd name="connsiteY368" fmla="*/ 3483390 h 4248240"/>
                <a:gd name="connsiteX369" fmla="*/ 503156 w 4246481"/>
                <a:gd name="connsiteY369" fmla="*/ 3464478 h 4248240"/>
                <a:gd name="connsiteX370" fmla="*/ 211994 w 4246481"/>
                <a:gd name="connsiteY370" fmla="*/ 3403342 h 4248240"/>
                <a:gd name="connsiteX371" fmla="*/ 211554 w 4246481"/>
                <a:gd name="connsiteY371" fmla="*/ 3398505 h 4248240"/>
                <a:gd name="connsiteX372" fmla="*/ 241902 w 4246481"/>
                <a:gd name="connsiteY372" fmla="*/ 3385310 h 4248240"/>
                <a:gd name="connsiteX373" fmla="*/ 425748 w 4246481"/>
                <a:gd name="connsiteY373" fmla="*/ 3338689 h 4248240"/>
                <a:gd name="connsiteX374" fmla="*/ 500517 w 4246481"/>
                <a:gd name="connsiteY374" fmla="*/ 3325054 h 4248240"/>
                <a:gd name="connsiteX375" fmla="*/ 479846 w 4246481"/>
                <a:gd name="connsiteY375" fmla="*/ 3305262 h 4248240"/>
                <a:gd name="connsiteX376" fmla="*/ 607834 w 4246481"/>
                <a:gd name="connsiteY376" fmla="*/ 3272715 h 4248240"/>
                <a:gd name="connsiteX377" fmla="*/ 589801 w 4246481"/>
                <a:gd name="connsiteY377" fmla="*/ 3245007 h 4248240"/>
                <a:gd name="connsiteX378" fmla="*/ 748577 w 4246481"/>
                <a:gd name="connsiteY378" fmla="*/ 3230932 h 4248240"/>
                <a:gd name="connsiteX379" fmla="*/ 718669 w 4246481"/>
                <a:gd name="connsiteY379" fmla="*/ 3185631 h 4248240"/>
                <a:gd name="connsiteX380" fmla="*/ 720868 w 4246481"/>
                <a:gd name="connsiteY380" fmla="*/ 3181672 h 4248240"/>
                <a:gd name="connsiteX381" fmla="*/ 890639 w 4246481"/>
                <a:gd name="connsiteY381" fmla="*/ 3202784 h 4248240"/>
                <a:gd name="connsiteX382" fmla="*/ 852375 w 4246481"/>
                <a:gd name="connsiteY382" fmla="*/ 3143408 h 4248240"/>
                <a:gd name="connsiteX383" fmla="*/ 934182 w 4246481"/>
                <a:gd name="connsiteY383" fmla="*/ 3142088 h 4248240"/>
                <a:gd name="connsiteX384" fmla="*/ 1006752 w 4246481"/>
                <a:gd name="connsiteY384" fmla="*/ 3168038 h 4248240"/>
                <a:gd name="connsiteX385" fmla="*/ 1008951 w 4246481"/>
                <a:gd name="connsiteY385" fmla="*/ 3165839 h 4248240"/>
                <a:gd name="connsiteX386" fmla="*/ 998835 w 4246481"/>
                <a:gd name="connsiteY386" fmla="*/ 3144288 h 4248240"/>
                <a:gd name="connsiteX387" fmla="*/ 986960 w 4246481"/>
                <a:gd name="connsiteY387" fmla="*/ 3124056 h 4248240"/>
                <a:gd name="connsiteX388" fmla="*/ 996196 w 4246481"/>
                <a:gd name="connsiteY388" fmla="*/ 3109102 h 4248240"/>
                <a:gd name="connsiteX389" fmla="*/ 1061290 w 4246481"/>
                <a:gd name="connsiteY389" fmla="*/ 3120097 h 4248240"/>
                <a:gd name="connsiteX390" fmla="*/ 1149255 w 4246481"/>
                <a:gd name="connsiteY390" fmla="*/ 3153524 h 4248240"/>
                <a:gd name="connsiteX391" fmla="*/ 1145296 w 4246481"/>
                <a:gd name="connsiteY391" fmla="*/ 3142968 h 4248240"/>
                <a:gd name="connsiteX392" fmla="*/ 1128143 w 4246481"/>
                <a:gd name="connsiteY392" fmla="*/ 3114379 h 4248240"/>
                <a:gd name="connsiteX393" fmla="*/ 1135620 w 4246481"/>
                <a:gd name="connsiteY393" fmla="*/ 3098546 h 4248240"/>
                <a:gd name="connsiteX394" fmla="*/ 1182681 w 4246481"/>
                <a:gd name="connsiteY394" fmla="*/ 3102064 h 4248240"/>
                <a:gd name="connsiteX395" fmla="*/ 1261849 w 4246481"/>
                <a:gd name="connsiteY395" fmla="*/ 3144727 h 4248240"/>
                <a:gd name="connsiteX396" fmla="*/ 1275483 w 4246481"/>
                <a:gd name="connsiteY396" fmla="*/ 3152644 h 4248240"/>
                <a:gd name="connsiteX397" fmla="*/ 1269326 w 4246481"/>
                <a:gd name="connsiteY397" fmla="*/ 3123176 h 4248240"/>
                <a:gd name="connsiteX398" fmla="*/ 1288678 w 4246481"/>
                <a:gd name="connsiteY398" fmla="*/ 3103824 h 4248240"/>
                <a:gd name="connsiteX399" fmla="*/ 1376642 w 4246481"/>
                <a:gd name="connsiteY399" fmla="*/ 3138570 h 4248240"/>
                <a:gd name="connsiteX400" fmla="*/ 1393356 w 4246481"/>
                <a:gd name="connsiteY400" fmla="*/ 3135491 h 4248240"/>
                <a:gd name="connsiteX401" fmla="*/ 1361688 w 4246481"/>
                <a:gd name="connsiteY401" fmla="*/ 3105583 h 4248240"/>
                <a:gd name="connsiteX402" fmla="*/ 1255252 w 4246481"/>
                <a:gd name="connsiteY402" fmla="*/ 3073036 h 4248240"/>
                <a:gd name="connsiteX403" fmla="*/ 1238099 w 4246481"/>
                <a:gd name="connsiteY403" fmla="*/ 3065999 h 4248240"/>
                <a:gd name="connsiteX404" fmla="*/ 1231061 w 4246481"/>
                <a:gd name="connsiteY404" fmla="*/ 3041809 h 4248240"/>
                <a:gd name="connsiteX405" fmla="*/ 1253492 w 4246481"/>
                <a:gd name="connsiteY405" fmla="*/ 3009702 h 4248240"/>
                <a:gd name="connsiteX406" fmla="*/ 1216987 w 4246481"/>
                <a:gd name="connsiteY406" fmla="*/ 3006623 h 4248240"/>
                <a:gd name="connsiteX407" fmla="*/ 1065249 w 4246481"/>
                <a:gd name="connsiteY407" fmla="*/ 2956044 h 4248240"/>
                <a:gd name="connsiteX408" fmla="*/ 1048095 w 4246481"/>
                <a:gd name="connsiteY408" fmla="*/ 2941970 h 4248240"/>
                <a:gd name="connsiteX409" fmla="*/ 1053813 w 4246481"/>
                <a:gd name="connsiteY409" fmla="*/ 2914261 h 4248240"/>
                <a:gd name="connsiteX410" fmla="*/ 1078883 w 4246481"/>
                <a:gd name="connsiteY410" fmla="*/ 2905904 h 4248240"/>
                <a:gd name="connsiteX411" fmla="*/ 1098235 w 4246481"/>
                <a:gd name="connsiteY411" fmla="*/ 2895788 h 4248240"/>
                <a:gd name="connsiteX412" fmla="*/ 1024785 w 4246481"/>
                <a:gd name="connsiteY412" fmla="*/ 2877755 h 4248240"/>
                <a:gd name="connsiteX413" fmla="*/ 926705 w 4246481"/>
                <a:gd name="connsiteY413" fmla="*/ 2839051 h 4248240"/>
                <a:gd name="connsiteX414" fmla="*/ 924945 w 4246481"/>
                <a:gd name="connsiteY414" fmla="*/ 2797708 h 4248240"/>
                <a:gd name="connsiteX415" fmla="*/ 954853 w 4246481"/>
                <a:gd name="connsiteY415" fmla="*/ 2774837 h 4248240"/>
                <a:gd name="connsiteX416" fmla="*/ 961451 w 4246481"/>
                <a:gd name="connsiteY416" fmla="*/ 2767360 h 4248240"/>
                <a:gd name="connsiteX417" fmla="*/ 946057 w 4246481"/>
                <a:gd name="connsiteY417" fmla="*/ 2767360 h 4248240"/>
                <a:gd name="connsiteX418" fmla="*/ 797397 w 4246481"/>
                <a:gd name="connsiteY418" fmla="*/ 2733494 h 4248240"/>
                <a:gd name="connsiteX419" fmla="*/ 749017 w 4246481"/>
                <a:gd name="connsiteY419" fmla="*/ 2694350 h 4248240"/>
                <a:gd name="connsiteX420" fmla="*/ 755174 w 4246481"/>
                <a:gd name="connsiteY420" fmla="*/ 2671039 h 4248240"/>
                <a:gd name="connsiteX421" fmla="*/ 805314 w 4246481"/>
                <a:gd name="connsiteY421" fmla="*/ 2654326 h 4248240"/>
                <a:gd name="connsiteX422" fmla="*/ 822907 w 4246481"/>
                <a:gd name="connsiteY422" fmla="*/ 2642891 h 4248240"/>
                <a:gd name="connsiteX423" fmla="*/ 777605 w 4246481"/>
                <a:gd name="connsiteY423" fmla="*/ 2631895 h 4248240"/>
                <a:gd name="connsiteX424" fmla="*/ 608274 w 4246481"/>
                <a:gd name="connsiteY424" fmla="*/ 2550528 h 4248240"/>
                <a:gd name="connsiteX425" fmla="*/ 595959 w 4246481"/>
                <a:gd name="connsiteY425" fmla="*/ 2532055 h 4248240"/>
                <a:gd name="connsiteX426" fmla="*/ 613551 w 4246481"/>
                <a:gd name="connsiteY426" fmla="*/ 2517981 h 4248240"/>
                <a:gd name="connsiteX427" fmla="*/ 650936 w 4246481"/>
                <a:gd name="connsiteY427" fmla="*/ 2505226 h 4248240"/>
                <a:gd name="connsiteX428" fmla="*/ 676006 w 4246481"/>
                <a:gd name="connsiteY428" fmla="*/ 2492032 h 4248240"/>
                <a:gd name="connsiteX429" fmla="*/ 489082 w 4246481"/>
                <a:gd name="connsiteY429" fmla="*/ 2388233 h 4248240"/>
                <a:gd name="connsiteX430" fmla="*/ 496119 w 4246481"/>
                <a:gd name="connsiteY430" fmla="*/ 2359644 h 4248240"/>
                <a:gd name="connsiteX431" fmla="*/ 562532 w 4246481"/>
                <a:gd name="connsiteY431" fmla="*/ 2341612 h 4248240"/>
                <a:gd name="connsiteX432" fmla="*/ 573528 w 4246481"/>
                <a:gd name="connsiteY432" fmla="*/ 2336773 h 4248240"/>
                <a:gd name="connsiteX433" fmla="*/ 489522 w 4246481"/>
                <a:gd name="connsiteY433" fmla="*/ 2301148 h 4248240"/>
                <a:gd name="connsiteX434" fmla="*/ 376488 w 4246481"/>
                <a:gd name="connsiteY434" fmla="*/ 2211424 h 4248240"/>
                <a:gd name="connsiteX435" fmla="*/ 384844 w 4246481"/>
                <a:gd name="connsiteY435" fmla="*/ 2181516 h 4248240"/>
                <a:gd name="connsiteX436" fmla="*/ 444220 w 4246481"/>
                <a:gd name="connsiteY436" fmla="*/ 2167002 h 4248240"/>
                <a:gd name="connsiteX437" fmla="*/ 318871 w 4246481"/>
                <a:gd name="connsiteY437" fmla="*/ 2051769 h 4248240"/>
                <a:gd name="connsiteX438" fmla="*/ 282366 w 4246481"/>
                <a:gd name="connsiteY438" fmla="*/ 2004268 h 4248240"/>
                <a:gd name="connsiteX439" fmla="*/ 277088 w 4246481"/>
                <a:gd name="connsiteY439" fmla="*/ 1994152 h 4248240"/>
                <a:gd name="connsiteX440" fmla="*/ 323709 w 4246481"/>
                <a:gd name="connsiteY440" fmla="*/ 1981837 h 4248240"/>
                <a:gd name="connsiteX441" fmla="*/ 210675 w 4246481"/>
                <a:gd name="connsiteY441" fmla="*/ 1819103 h 4248240"/>
                <a:gd name="connsiteX442" fmla="*/ 255976 w 4246481"/>
                <a:gd name="connsiteY442" fmla="*/ 1819103 h 4248240"/>
                <a:gd name="connsiteX443" fmla="*/ 208036 w 4246481"/>
                <a:gd name="connsiteY443" fmla="*/ 1762366 h 4248240"/>
                <a:gd name="connsiteX444" fmla="*/ 29908 w 4246481"/>
                <a:gd name="connsiteY444" fmla="*/ 1512547 h 4248240"/>
                <a:gd name="connsiteX445" fmla="*/ 0 w 4246481"/>
                <a:gd name="connsiteY445" fmla="*/ 1453611 h 4248240"/>
                <a:gd name="connsiteX446" fmla="*/ 0 w 4246481"/>
                <a:gd name="connsiteY446" fmla="*/ 1449213 h 4248240"/>
                <a:gd name="connsiteX447" fmla="*/ 113034 w 4246481"/>
                <a:gd name="connsiteY447" fmla="*/ 1495834 h 4248240"/>
                <a:gd name="connsiteX448" fmla="*/ 377807 w 4246481"/>
                <a:gd name="connsiteY448" fmla="*/ 1655489 h 4248240"/>
                <a:gd name="connsiteX449" fmla="*/ 393641 w 4246481"/>
                <a:gd name="connsiteY449" fmla="*/ 1666925 h 4248240"/>
                <a:gd name="connsiteX450" fmla="*/ 389682 w 4246481"/>
                <a:gd name="connsiteY450" fmla="*/ 1622503 h 4248240"/>
                <a:gd name="connsiteX451" fmla="*/ 563412 w 4246481"/>
                <a:gd name="connsiteY451" fmla="*/ 1717504 h 4248240"/>
                <a:gd name="connsiteX452" fmla="*/ 571768 w 4246481"/>
                <a:gd name="connsiteY452" fmla="*/ 1668244 h 4248240"/>
                <a:gd name="connsiteX453" fmla="*/ 762211 w 4246481"/>
                <a:gd name="connsiteY453" fmla="*/ 1816904 h 4248240"/>
                <a:gd name="connsiteX454" fmla="*/ 763971 w 4246481"/>
                <a:gd name="connsiteY454" fmla="*/ 1805029 h 4248240"/>
                <a:gd name="connsiteX455" fmla="*/ 769688 w 4246481"/>
                <a:gd name="connsiteY455" fmla="*/ 1762366 h 4248240"/>
                <a:gd name="connsiteX456" fmla="*/ 803994 w 4246481"/>
                <a:gd name="connsiteY456" fmla="*/ 1749172 h 4248240"/>
                <a:gd name="connsiteX457" fmla="*/ 854134 w 4246481"/>
                <a:gd name="connsiteY457" fmla="*/ 1794473 h 4248240"/>
                <a:gd name="connsiteX458" fmla="*/ 933302 w 4246481"/>
                <a:gd name="connsiteY458" fmla="*/ 1903989 h 4248240"/>
                <a:gd name="connsiteX459" fmla="*/ 945617 w 4246481"/>
                <a:gd name="connsiteY459" fmla="*/ 1929059 h 4248240"/>
                <a:gd name="connsiteX460" fmla="*/ 950455 w 4246481"/>
                <a:gd name="connsiteY460" fmla="*/ 1902230 h 4248240"/>
                <a:gd name="connsiteX461" fmla="*/ 961451 w 4246481"/>
                <a:gd name="connsiteY461" fmla="*/ 1837576 h 4248240"/>
                <a:gd name="connsiteX462" fmla="*/ 974645 w 4246481"/>
                <a:gd name="connsiteY462" fmla="*/ 1831418 h 4248240"/>
                <a:gd name="connsiteX463" fmla="*/ 1103953 w 4246481"/>
                <a:gd name="connsiteY463" fmla="*/ 1996791 h 4248240"/>
                <a:gd name="connsiteX464" fmla="*/ 1109671 w 4246481"/>
                <a:gd name="connsiteY464" fmla="*/ 2012625 h 4248240"/>
                <a:gd name="connsiteX465" fmla="*/ 1119347 w 4246481"/>
                <a:gd name="connsiteY465" fmla="*/ 1987115 h 4248240"/>
                <a:gd name="connsiteX466" fmla="*/ 1128583 w 4246481"/>
                <a:gd name="connsiteY466" fmla="*/ 1947091 h 4248240"/>
                <a:gd name="connsiteX467" fmla="*/ 1133421 w 4246481"/>
                <a:gd name="connsiteY467" fmla="*/ 1934776 h 4248240"/>
                <a:gd name="connsiteX468" fmla="*/ 1149694 w 4246481"/>
                <a:gd name="connsiteY468" fmla="*/ 1931258 h 4248240"/>
                <a:gd name="connsiteX469" fmla="*/ 1176963 w 4246481"/>
                <a:gd name="connsiteY469" fmla="*/ 1958527 h 4248240"/>
                <a:gd name="connsiteX470" fmla="*/ 1271525 w 4246481"/>
                <a:gd name="connsiteY470" fmla="*/ 2138854 h 4248240"/>
                <a:gd name="connsiteX471" fmla="*/ 1274164 w 4246481"/>
                <a:gd name="connsiteY471" fmla="*/ 2147210 h 4248240"/>
                <a:gd name="connsiteX472" fmla="*/ 1281201 w 4246481"/>
                <a:gd name="connsiteY472" fmla="*/ 2131377 h 4248240"/>
                <a:gd name="connsiteX473" fmla="*/ 1294836 w 4246481"/>
                <a:gd name="connsiteY473" fmla="*/ 2072001 h 4248240"/>
                <a:gd name="connsiteX474" fmla="*/ 1313748 w 4246481"/>
                <a:gd name="connsiteY474" fmla="*/ 2063644 h 4248240"/>
                <a:gd name="connsiteX475" fmla="*/ 1358170 w 4246481"/>
                <a:gd name="connsiteY475" fmla="*/ 2105867 h 4248240"/>
                <a:gd name="connsiteX476" fmla="*/ 1409629 w 4246481"/>
                <a:gd name="connsiteY476" fmla="*/ 2254527 h 4248240"/>
                <a:gd name="connsiteX477" fmla="*/ 1412708 w 4246481"/>
                <a:gd name="connsiteY477" fmla="*/ 2268601 h 4248240"/>
                <a:gd name="connsiteX478" fmla="*/ 1424583 w 4246481"/>
                <a:gd name="connsiteY478" fmla="*/ 2252768 h 4248240"/>
                <a:gd name="connsiteX479" fmla="*/ 1444815 w 4246481"/>
                <a:gd name="connsiteY479" fmla="*/ 2218461 h 4248240"/>
                <a:gd name="connsiteX480" fmla="*/ 1465926 w 4246481"/>
                <a:gd name="connsiteY480" fmla="*/ 2215383 h 4248240"/>
                <a:gd name="connsiteX481" fmla="*/ 1490996 w 4246481"/>
                <a:gd name="connsiteY481" fmla="*/ 2247490 h 4248240"/>
                <a:gd name="connsiteX482" fmla="*/ 1546414 w 4246481"/>
                <a:gd name="connsiteY482" fmla="*/ 2376357 h 4248240"/>
                <a:gd name="connsiteX483" fmla="*/ 1550812 w 4246481"/>
                <a:gd name="connsiteY483" fmla="*/ 2389112 h 4248240"/>
                <a:gd name="connsiteX484" fmla="*/ 1553011 w 4246481"/>
                <a:gd name="connsiteY484" fmla="*/ 2391751 h 4248240"/>
                <a:gd name="connsiteX485" fmla="*/ 1559608 w 4246481"/>
                <a:gd name="connsiteY485" fmla="*/ 2377677 h 4248240"/>
                <a:gd name="connsiteX486" fmla="*/ 1564006 w 4246481"/>
                <a:gd name="connsiteY486" fmla="*/ 2358325 h 4248240"/>
                <a:gd name="connsiteX487" fmla="*/ 1575882 w 4246481"/>
                <a:gd name="connsiteY487" fmla="*/ 2335014 h 4248240"/>
                <a:gd name="connsiteX488" fmla="*/ 1600952 w 4246481"/>
                <a:gd name="connsiteY488" fmla="*/ 2347769 h 4248240"/>
                <a:gd name="connsiteX489" fmla="*/ 1761011 w 4246481"/>
                <a:gd name="connsiteY489" fmla="*/ 2505375 h 4248240"/>
                <a:gd name="connsiteX490" fmla="*/ 1698591 w 4246481"/>
                <a:gd name="connsiteY490" fmla="*/ 2332376 h 4248240"/>
                <a:gd name="connsiteX491" fmla="*/ 1730259 w 4246481"/>
                <a:gd name="connsiteY491" fmla="*/ 2328858 h 4248240"/>
                <a:gd name="connsiteX492" fmla="*/ 1748731 w 4246481"/>
                <a:gd name="connsiteY492" fmla="*/ 2326659 h 4248240"/>
                <a:gd name="connsiteX493" fmla="*/ 1739935 w 4246481"/>
                <a:gd name="connsiteY493" fmla="*/ 2316103 h 4248240"/>
                <a:gd name="connsiteX494" fmla="*/ 1648012 w 4246481"/>
                <a:gd name="connsiteY494" fmla="*/ 2131818 h 4248240"/>
                <a:gd name="connsiteX495" fmla="*/ 1644493 w 4246481"/>
                <a:gd name="connsiteY495" fmla="*/ 2092234 h 4248240"/>
                <a:gd name="connsiteX496" fmla="*/ 1671762 w 4246481"/>
                <a:gd name="connsiteY496" fmla="*/ 2076400 h 4248240"/>
                <a:gd name="connsiteX497" fmla="*/ 1698591 w 4246481"/>
                <a:gd name="connsiteY497" fmla="*/ 2092234 h 4248240"/>
                <a:gd name="connsiteX498" fmla="*/ 1720582 w 4246481"/>
                <a:gd name="connsiteY498" fmla="*/ 2100590 h 4248240"/>
                <a:gd name="connsiteX499" fmla="*/ 1722782 w 4246481"/>
                <a:gd name="connsiteY499" fmla="*/ 2097951 h 4248240"/>
                <a:gd name="connsiteX500" fmla="*/ 1713985 w 4246481"/>
                <a:gd name="connsiteY500" fmla="*/ 2083437 h 4248240"/>
                <a:gd name="connsiteX501" fmla="*/ 1640975 w 4246481"/>
                <a:gd name="connsiteY501" fmla="*/ 1921583 h 4248240"/>
                <a:gd name="connsiteX502" fmla="*/ 1635697 w 4246481"/>
                <a:gd name="connsiteY502" fmla="*/ 1885517 h 4248240"/>
                <a:gd name="connsiteX503" fmla="*/ 1655049 w 4246481"/>
                <a:gd name="connsiteY503" fmla="*/ 1869244 h 4248240"/>
                <a:gd name="connsiteX504" fmla="*/ 1700351 w 4246481"/>
                <a:gd name="connsiteY504" fmla="*/ 1878920 h 4248240"/>
                <a:gd name="connsiteX505" fmla="*/ 1725421 w 4246481"/>
                <a:gd name="connsiteY505" fmla="*/ 1878920 h 4248240"/>
                <a:gd name="connsiteX506" fmla="*/ 1717943 w 4246481"/>
                <a:gd name="connsiteY506" fmla="*/ 1870563 h 4248240"/>
                <a:gd name="connsiteX507" fmla="*/ 1623382 w 4246481"/>
                <a:gd name="connsiteY507" fmla="*/ 1693755 h 4248240"/>
                <a:gd name="connsiteX508" fmla="*/ 1622502 w 4246481"/>
                <a:gd name="connsiteY508" fmla="*/ 1636578 h 4248240"/>
                <a:gd name="connsiteX509" fmla="*/ 1648012 w 4246481"/>
                <a:gd name="connsiteY509" fmla="*/ 1623823 h 4248240"/>
                <a:gd name="connsiteX510" fmla="*/ 1706508 w 4246481"/>
                <a:gd name="connsiteY510" fmla="*/ 1657690 h 4248240"/>
                <a:gd name="connsiteX511" fmla="*/ 1727180 w 4246481"/>
                <a:gd name="connsiteY511" fmla="*/ 1664727 h 4248240"/>
                <a:gd name="connsiteX512" fmla="*/ 1724101 w 4246481"/>
                <a:gd name="connsiteY512" fmla="*/ 1656810 h 4248240"/>
                <a:gd name="connsiteX513" fmla="*/ 1638336 w 4246481"/>
                <a:gd name="connsiteY513" fmla="*/ 1420186 h 4248240"/>
                <a:gd name="connsiteX514" fmla="*/ 1637456 w 4246481"/>
                <a:gd name="connsiteY514" fmla="*/ 1386759 h 4248240"/>
                <a:gd name="connsiteX515" fmla="*/ 1656808 w 4246481"/>
                <a:gd name="connsiteY515" fmla="*/ 1373565 h 4248240"/>
                <a:gd name="connsiteX516" fmla="*/ 1683637 w 4246481"/>
                <a:gd name="connsiteY516" fmla="*/ 1386759 h 4248240"/>
                <a:gd name="connsiteX517" fmla="*/ 1732018 w 4246481"/>
                <a:gd name="connsiteY517" fmla="*/ 1410949 h 4248240"/>
                <a:gd name="connsiteX518" fmla="*/ 1742134 w 4246481"/>
                <a:gd name="connsiteY518" fmla="*/ 1412709 h 4248240"/>
                <a:gd name="connsiteX519" fmla="*/ 1737735 w 4246481"/>
                <a:gd name="connsiteY519" fmla="*/ 1405672 h 4248240"/>
                <a:gd name="connsiteX520" fmla="*/ 1696392 w 4246481"/>
                <a:gd name="connsiteY520" fmla="*/ 1304073 h 4248240"/>
                <a:gd name="connsiteX521" fmla="*/ 1688475 w 4246481"/>
                <a:gd name="connsiteY521" fmla="*/ 1154533 h 4248240"/>
                <a:gd name="connsiteX522" fmla="*/ 1704749 w 4246481"/>
                <a:gd name="connsiteY522" fmla="*/ 1145297 h 4248240"/>
                <a:gd name="connsiteX523" fmla="*/ 1782157 w 4246481"/>
                <a:gd name="connsiteY523" fmla="*/ 1194557 h 4248240"/>
                <a:gd name="connsiteX524" fmla="*/ 1796672 w 4246481"/>
                <a:gd name="connsiteY524" fmla="*/ 1203354 h 4248240"/>
                <a:gd name="connsiteX525" fmla="*/ 1770282 w 4246481"/>
                <a:gd name="connsiteY525" fmla="*/ 1131663 h 4248240"/>
                <a:gd name="connsiteX526" fmla="*/ 1750930 w 4246481"/>
                <a:gd name="connsiteY526" fmla="*/ 940780 h 4248240"/>
                <a:gd name="connsiteX527" fmla="*/ 1755328 w 4246481"/>
                <a:gd name="connsiteY527" fmla="*/ 914830 h 4248240"/>
                <a:gd name="connsiteX528" fmla="*/ 1772042 w 4246481"/>
                <a:gd name="connsiteY528" fmla="*/ 907354 h 4248240"/>
                <a:gd name="connsiteX529" fmla="*/ 1834936 w 4246481"/>
                <a:gd name="connsiteY529" fmla="*/ 948697 h 4248240"/>
                <a:gd name="connsiteX530" fmla="*/ 1844612 w 4246481"/>
                <a:gd name="connsiteY530" fmla="*/ 955294 h 4248240"/>
                <a:gd name="connsiteX531" fmla="*/ 1863525 w 4246481"/>
                <a:gd name="connsiteY531" fmla="*/ 670288 h 4248240"/>
                <a:gd name="connsiteX532" fmla="*/ 1913664 w 4246481"/>
                <a:gd name="connsiteY532" fmla="*/ 703715 h 4248240"/>
                <a:gd name="connsiteX533" fmla="*/ 1922900 w 4246481"/>
                <a:gd name="connsiteY533" fmla="*/ 586283 h 4248240"/>
                <a:gd name="connsiteX534" fmla="*/ 1967323 w 4246481"/>
                <a:gd name="connsiteY534" fmla="*/ 477207 h 4248240"/>
                <a:gd name="connsiteX535" fmla="*/ 2001189 w 4246481"/>
                <a:gd name="connsiteY535" fmla="*/ 514592 h 4248240"/>
                <a:gd name="connsiteX536" fmla="*/ 2013504 w 4246481"/>
                <a:gd name="connsiteY536" fmla="*/ 424428 h 4248240"/>
                <a:gd name="connsiteX537" fmla="*/ 2093551 w 4246481"/>
                <a:gd name="connsiteY537" fmla="*/ 65533 h 4248240"/>
                <a:gd name="connsiteX538" fmla="*/ 2118622 w 4246481"/>
                <a:gd name="connsiteY538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591870 w 4246481"/>
                <a:gd name="connsiteY53" fmla="*/ 2437933 h 4248240"/>
                <a:gd name="connsiteX54" fmla="*/ 2646408 w 4246481"/>
                <a:gd name="connsiteY54" fmla="*/ 2347769 h 4248240"/>
                <a:gd name="connsiteX55" fmla="*/ 2667960 w 4246481"/>
                <a:gd name="connsiteY55" fmla="*/ 2336334 h 4248240"/>
                <a:gd name="connsiteX56" fmla="*/ 2681595 w 4246481"/>
                <a:gd name="connsiteY56" fmla="*/ 2357005 h 4248240"/>
                <a:gd name="connsiteX57" fmla="*/ 2691711 w 4246481"/>
                <a:gd name="connsiteY57" fmla="*/ 2392191 h 4248240"/>
                <a:gd name="connsiteX58" fmla="*/ 2695229 w 4246481"/>
                <a:gd name="connsiteY58" fmla="*/ 2391751 h 4248240"/>
                <a:gd name="connsiteX59" fmla="*/ 2705785 w 4246481"/>
                <a:gd name="connsiteY59" fmla="*/ 2359644 h 4248240"/>
                <a:gd name="connsiteX60" fmla="*/ 2756804 w 4246481"/>
                <a:gd name="connsiteY60" fmla="*/ 2245730 h 4248240"/>
                <a:gd name="connsiteX61" fmla="*/ 2780995 w 4246481"/>
                <a:gd name="connsiteY61" fmla="*/ 2215822 h 4248240"/>
                <a:gd name="connsiteX62" fmla="*/ 2801666 w 4246481"/>
                <a:gd name="connsiteY62" fmla="*/ 2218461 h 4248240"/>
                <a:gd name="connsiteX63" fmla="*/ 2824977 w 4246481"/>
                <a:gd name="connsiteY63" fmla="*/ 2257166 h 4248240"/>
                <a:gd name="connsiteX64" fmla="*/ 2834653 w 4246481"/>
                <a:gd name="connsiteY64" fmla="*/ 2269041 h 4248240"/>
                <a:gd name="connsiteX65" fmla="*/ 2848287 w 4246481"/>
                <a:gd name="connsiteY65" fmla="*/ 2194711 h 4248240"/>
                <a:gd name="connsiteX66" fmla="*/ 2919539 w 4246481"/>
                <a:gd name="connsiteY66" fmla="*/ 2072880 h 4248240"/>
                <a:gd name="connsiteX67" fmla="*/ 2937131 w 4246481"/>
                <a:gd name="connsiteY67" fmla="*/ 2062325 h 4248240"/>
                <a:gd name="connsiteX68" fmla="*/ 2951206 w 4246481"/>
                <a:gd name="connsiteY68" fmla="*/ 2069802 h 4248240"/>
                <a:gd name="connsiteX69" fmla="*/ 2962641 w 4246481"/>
                <a:gd name="connsiteY69" fmla="*/ 2123020 h 4248240"/>
                <a:gd name="connsiteX70" fmla="*/ 2972757 w 4246481"/>
                <a:gd name="connsiteY70" fmla="*/ 2145011 h 4248240"/>
                <a:gd name="connsiteX71" fmla="*/ 2975396 w 4246481"/>
                <a:gd name="connsiteY71" fmla="*/ 2138854 h 4248240"/>
                <a:gd name="connsiteX72" fmla="*/ 3078314 w 4246481"/>
                <a:gd name="connsiteY72" fmla="*/ 1948411 h 4248240"/>
                <a:gd name="connsiteX73" fmla="*/ 3093268 w 4246481"/>
                <a:gd name="connsiteY73" fmla="*/ 1933897 h 4248240"/>
                <a:gd name="connsiteX74" fmla="*/ 3115259 w 4246481"/>
                <a:gd name="connsiteY74" fmla="*/ 1939614 h 4248240"/>
                <a:gd name="connsiteX75" fmla="*/ 3123176 w 4246481"/>
                <a:gd name="connsiteY75" fmla="*/ 1971721 h 4248240"/>
                <a:gd name="connsiteX76" fmla="*/ 3135051 w 4246481"/>
                <a:gd name="connsiteY76" fmla="*/ 2013065 h 4248240"/>
                <a:gd name="connsiteX77" fmla="*/ 3139449 w 4246481"/>
                <a:gd name="connsiteY77" fmla="*/ 2010866 h 4248240"/>
                <a:gd name="connsiteX78" fmla="*/ 3237530 w 4246481"/>
                <a:gd name="connsiteY78" fmla="*/ 1859127 h 4248240"/>
                <a:gd name="connsiteX79" fmla="*/ 3270956 w 4246481"/>
                <a:gd name="connsiteY79" fmla="*/ 1832298 h 4248240"/>
                <a:gd name="connsiteX80" fmla="*/ 3284591 w 4246481"/>
                <a:gd name="connsiteY80" fmla="*/ 1828779 h 4248240"/>
                <a:gd name="connsiteX81" fmla="*/ 3301304 w 4246481"/>
                <a:gd name="connsiteY81" fmla="*/ 1933457 h 4248240"/>
                <a:gd name="connsiteX82" fmla="*/ 3435889 w 4246481"/>
                <a:gd name="connsiteY82" fmla="*/ 1754449 h 4248240"/>
                <a:gd name="connsiteX83" fmla="*/ 3451283 w 4246481"/>
                <a:gd name="connsiteY83" fmla="*/ 1743454 h 4248240"/>
                <a:gd name="connsiteX84" fmla="*/ 3474154 w 4246481"/>
                <a:gd name="connsiteY84" fmla="*/ 1752250 h 4248240"/>
                <a:gd name="connsiteX85" fmla="*/ 3481631 w 4246481"/>
                <a:gd name="connsiteY85" fmla="*/ 1805029 h 4248240"/>
                <a:gd name="connsiteX86" fmla="*/ 3483390 w 4246481"/>
                <a:gd name="connsiteY86" fmla="*/ 1819983 h 4248240"/>
                <a:gd name="connsiteX87" fmla="*/ 3674273 w 4246481"/>
                <a:gd name="connsiteY87" fmla="*/ 1672203 h 4248240"/>
                <a:gd name="connsiteX88" fmla="*/ 3682190 w 4246481"/>
                <a:gd name="connsiteY88" fmla="*/ 1718384 h 4248240"/>
                <a:gd name="connsiteX89" fmla="*/ 3855919 w 4246481"/>
                <a:gd name="connsiteY89" fmla="*/ 1624262 h 4248240"/>
                <a:gd name="connsiteX90" fmla="*/ 3851521 w 4246481"/>
                <a:gd name="connsiteY90" fmla="*/ 1666485 h 4248240"/>
                <a:gd name="connsiteX91" fmla="*/ 3856799 w 4246481"/>
                <a:gd name="connsiteY91" fmla="*/ 1664286 h 4248240"/>
                <a:gd name="connsiteX92" fmla="*/ 4189304 w 4246481"/>
                <a:gd name="connsiteY92" fmla="*/ 1469445 h 4248240"/>
                <a:gd name="connsiteX93" fmla="*/ 4233726 w 4246481"/>
                <a:gd name="connsiteY93" fmla="*/ 1452732 h 4248240"/>
                <a:gd name="connsiteX94" fmla="*/ 4244282 w 4246481"/>
                <a:gd name="connsiteY94" fmla="*/ 1450972 h 4248240"/>
                <a:gd name="connsiteX95" fmla="*/ 4246481 w 4246481"/>
                <a:gd name="connsiteY95" fmla="*/ 1453171 h 4248240"/>
                <a:gd name="connsiteX96" fmla="*/ 4218332 w 4246481"/>
                <a:gd name="connsiteY96" fmla="*/ 1507709 h 4248240"/>
                <a:gd name="connsiteX97" fmla="*/ 3991824 w 4246481"/>
                <a:gd name="connsiteY97" fmla="*/ 1816024 h 4248240"/>
                <a:gd name="connsiteX98" fmla="*/ 3988306 w 4246481"/>
                <a:gd name="connsiteY98" fmla="*/ 1821302 h 4248240"/>
                <a:gd name="connsiteX99" fmla="*/ 4033167 w 4246481"/>
                <a:gd name="connsiteY99" fmla="*/ 1821302 h 4248240"/>
                <a:gd name="connsiteX100" fmla="*/ 3920133 w 4246481"/>
                <a:gd name="connsiteY100" fmla="*/ 1984476 h 4248240"/>
                <a:gd name="connsiteX101" fmla="*/ 3965435 w 4246481"/>
                <a:gd name="connsiteY101" fmla="*/ 1995472 h 4248240"/>
                <a:gd name="connsiteX102" fmla="*/ 3798303 w 4246481"/>
                <a:gd name="connsiteY102" fmla="*/ 2169201 h 4248240"/>
                <a:gd name="connsiteX103" fmla="*/ 3810617 w 4246481"/>
                <a:gd name="connsiteY103" fmla="*/ 2171840 h 4248240"/>
                <a:gd name="connsiteX104" fmla="*/ 3870433 w 4246481"/>
                <a:gd name="connsiteY104" fmla="*/ 2187674 h 4248240"/>
                <a:gd name="connsiteX105" fmla="*/ 3875271 w 4246481"/>
                <a:gd name="connsiteY105" fmla="*/ 2203507 h 4248240"/>
                <a:gd name="connsiteX106" fmla="*/ 3833049 w 4246481"/>
                <a:gd name="connsiteY106" fmla="*/ 2247050 h 4248240"/>
                <a:gd name="connsiteX107" fmla="*/ 3727931 w 4246481"/>
                <a:gd name="connsiteY107" fmla="*/ 2317861 h 4248240"/>
                <a:gd name="connsiteX108" fmla="*/ 3670754 w 4246481"/>
                <a:gd name="connsiteY108" fmla="*/ 2339852 h 4248240"/>
                <a:gd name="connsiteX109" fmla="*/ 3683949 w 4246481"/>
                <a:gd name="connsiteY109" fmla="*/ 2344250 h 4248240"/>
                <a:gd name="connsiteX110" fmla="*/ 3755200 w 4246481"/>
                <a:gd name="connsiteY110" fmla="*/ 2364042 h 4248240"/>
                <a:gd name="connsiteX111" fmla="*/ 3760918 w 4246481"/>
                <a:gd name="connsiteY111" fmla="*/ 2383395 h 4248240"/>
                <a:gd name="connsiteX112" fmla="*/ 3620175 w 4246481"/>
                <a:gd name="connsiteY112" fmla="*/ 2481036 h 4248240"/>
                <a:gd name="connsiteX113" fmla="*/ 3570475 w 4246481"/>
                <a:gd name="connsiteY113" fmla="*/ 2494231 h 4248240"/>
                <a:gd name="connsiteX114" fmla="*/ 3585869 w 4246481"/>
                <a:gd name="connsiteY114" fmla="*/ 2503907 h 4248240"/>
                <a:gd name="connsiteX115" fmla="*/ 3618416 w 4246481"/>
                <a:gd name="connsiteY115" fmla="*/ 2514902 h 4248240"/>
                <a:gd name="connsiteX116" fmla="*/ 3634249 w 4246481"/>
                <a:gd name="connsiteY116" fmla="*/ 2520180 h 4248240"/>
                <a:gd name="connsiteX117" fmla="*/ 3639527 w 4246481"/>
                <a:gd name="connsiteY117" fmla="*/ 2550088 h 4248240"/>
                <a:gd name="connsiteX118" fmla="*/ 3557280 w 4246481"/>
                <a:gd name="connsiteY118" fmla="*/ 2599788 h 4248240"/>
                <a:gd name="connsiteX119" fmla="*/ 3427972 w 4246481"/>
                <a:gd name="connsiteY119" fmla="*/ 2642891 h 4248240"/>
                <a:gd name="connsiteX120" fmla="*/ 3419616 w 4246481"/>
                <a:gd name="connsiteY120" fmla="*/ 2645090 h 4248240"/>
                <a:gd name="connsiteX121" fmla="*/ 3436769 w 4246481"/>
                <a:gd name="connsiteY121" fmla="*/ 2655206 h 4248240"/>
                <a:gd name="connsiteX122" fmla="*/ 3492187 w 4246481"/>
                <a:gd name="connsiteY122" fmla="*/ 2673678 h 4248240"/>
                <a:gd name="connsiteX123" fmla="*/ 3497904 w 4246481"/>
                <a:gd name="connsiteY123" fmla="*/ 2693470 h 4248240"/>
                <a:gd name="connsiteX124" fmla="*/ 3453042 w 4246481"/>
                <a:gd name="connsiteY124" fmla="*/ 2732174 h 4248240"/>
                <a:gd name="connsiteX125" fmla="*/ 3296026 w 4246481"/>
                <a:gd name="connsiteY125" fmla="*/ 2769119 h 4248240"/>
                <a:gd name="connsiteX126" fmla="*/ 3287229 w 4246481"/>
                <a:gd name="connsiteY126" fmla="*/ 2768680 h 4248240"/>
                <a:gd name="connsiteX127" fmla="*/ 3283271 w 4246481"/>
                <a:gd name="connsiteY127" fmla="*/ 2770439 h 4248240"/>
                <a:gd name="connsiteX128" fmla="*/ 3299545 w 4246481"/>
                <a:gd name="connsiteY128" fmla="*/ 2784953 h 4248240"/>
                <a:gd name="connsiteX129" fmla="*/ 3328133 w 4246481"/>
                <a:gd name="connsiteY129" fmla="*/ 2806064 h 4248240"/>
                <a:gd name="connsiteX130" fmla="*/ 3328133 w 4246481"/>
                <a:gd name="connsiteY130" fmla="*/ 2832893 h 4248240"/>
                <a:gd name="connsiteX131" fmla="*/ 3274915 w 4246481"/>
                <a:gd name="connsiteY131" fmla="*/ 2861042 h 4248240"/>
                <a:gd name="connsiteX132" fmla="*/ 3158362 w 4246481"/>
                <a:gd name="connsiteY132" fmla="*/ 2894909 h 4248240"/>
                <a:gd name="connsiteX133" fmla="*/ 3148686 w 4246481"/>
                <a:gd name="connsiteY133" fmla="*/ 2899746 h 4248240"/>
                <a:gd name="connsiteX134" fmla="*/ 3166278 w 4246481"/>
                <a:gd name="connsiteY134" fmla="*/ 2908983 h 4248240"/>
                <a:gd name="connsiteX135" fmla="*/ 3189149 w 4246481"/>
                <a:gd name="connsiteY135" fmla="*/ 2916460 h 4248240"/>
                <a:gd name="connsiteX136" fmla="*/ 3194867 w 4246481"/>
                <a:gd name="connsiteY136" fmla="*/ 2945488 h 4248240"/>
                <a:gd name="connsiteX137" fmla="*/ 3146047 w 4246481"/>
                <a:gd name="connsiteY137" fmla="*/ 2976715 h 4248240"/>
                <a:gd name="connsiteX138" fmla="*/ 2990790 w 4246481"/>
                <a:gd name="connsiteY138" fmla="*/ 3011021 h 4248240"/>
                <a:gd name="connsiteX139" fmla="*/ 2999586 w 4246481"/>
                <a:gd name="connsiteY139" fmla="*/ 3024656 h 4248240"/>
                <a:gd name="connsiteX140" fmla="*/ 3014540 w 4246481"/>
                <a:gd name="connsiteY140" fmla="*/ 3046647 h 4248240"/>
                <a:gd name="connsiteX141" fmla="*/ 3007503 w 4246481"/>
                <a:gd name="connsiteY141" fmla="*/ 3068198 h 4248240"/>
                <a:gd name="connsiteX142" fmla="*/ 2959122 w 4246481"/>
                <a:gd name="connsiteY142" fmla="*/ 3086231 h 4248240"/>
                <a:gd name="connsiteX143" fmla="*/ 2887871 w 4246481"/>
                <a:gd name="connsiteY143" fmla="*/ 3106903 h 4248240"/>
                <a:gd name="connsiteX144" fmla="*/ 2851366 w 4246481"/>
                <a:gd name="connsiteY144" fmla="*/ 3139010 h 4248240"/>
                <a:gd name="connsiteX145" fmla="*/ 2867200 w 4246481"/>
                <a:gd name="connsiteY145" fmla="*/ 3141209 h 4248240"/>
                <a:gd name="connsiteX146" fmla="*/ 2957363 w 4246481"/>
                <a:gd name="connsiteY146" fmla="*/ 3105583 h 4248240"/>
                <a:gd name="connsiteX147" fmla="*/ 2967039 w 4246481"/>
                <a:gd name="connsiteY147" fmla="*/ 3104704 h 4248240"/>
                <a:gd name="connsiteX148" fmla="*/ 2977155 w 4246481"/>
                <a:gd name="connsiteY148" fmla="*/ 3118338 h 4248240"/>
                <a:gd name="connsiteX149" fmla="*/ 2971437 w 4246481"/>
                <a:gd name="connsiteY149" fmla="*/ 3156163 h 4248240"/>
                <a:gd name="connsiteX150" fmla="*/ 2980234 w 4246481"/>
                <a:gd name="connsiteY150" fmla="*/ 3148686 h 4248240"/>
                <a:gd name="connsiteX151" fmla="*/ 3085791 w 4246481"/>
                <a:gd name="connsiteY151" fmla="*/ 3098986 h 4248240"/>
                <a:gd name="connsiteX152" fmla="*/ 3109981 w 4246481"/>
                <a:gd name="connsiteY152" fmla="*/ 3100305 h 4248240"/>
                <a:gd name="connsiteX153" fmla="*/ 3116579 w 4246481"/>
                <a:gd name="connsiteY153" fmla="*/ 3115259 h 4248240"/>
                <a:gd name="connsiteX154" fmla="*/ 3100305 w 4246481"/>
                <a:gd name="connsiteY154" fmla="*/ 3142968 h 4248240"/>
                <a:gd name="connsiteX155" fmla="*/ 3093268 w 4246481"/>
                <a:gd name="connsiteY155" fmla="*/ 3159681 h 4248240"/>
                <a:gd name="connsiteX156" fmla="*/ 3102944 w 4246481"/>
                <a:gd name="connsiteY156" fmla="*/ 3154843 h 4248240"/>
                <a:gd name="connsiteX157" fmla="*/ 3238849 w 4246481"/>
                <a:gd name="connsiteY157" fmla="*/ 3111301 h 4248240"/>
                <a:gd name="connsiteX158" fmla="*/ 3259081 w 4246481"/>
                <a:gd name="connsiteY158" fmla="*/ 3114379 h 4248240"/>
                <a:gd name="connsiteX159" fmla="*/ 3253363 w 4246481"/>
                <a:gd name="connsiteY159" fmla="*/ 3134611 h 4248240"/>
                <a:gd name="connsiteX160" fmla="*/ 3237090 w 4246481"/>
                <a:gd name="connsiteY160" fmla="*/ 3168478 h 4248240"/>
                <a:gd name="connsiteX161" fmla="*/ 3312299 w 4246481"/>
                <a:gd name="connsiteY161" fmla="*/ 3143848 h 4248240"/>
                <a:gd name="connsiteX162" fmla="*/ 3392787 w 4246481"/>
                <a:gd name="connsiteY162" fmla="*/ 3145167 h 4248240"/>
                <a:gd name="connsiteX163" fmla="*/ 3354082 w 4246481"/>
                <a:gd name="connsiteY163" fmla="*/ 3204543 h 4248240"/>
                <a:gd name="connsiteX164" fmla="*/ 3523854 w 4246481"/>
                <a:gd name="connsiteY164" fmla="*/ 3183872 h 4248240"/>
                <a:gd name="connsiteX165" fmla="*/ 3526053 w 4246481"/>
                <a:gd name="connsiteY165" fmla="*/ 3187830 h 4248240"/>
                <a:gd name="connsiteX166" fmla="*/ 3495705 w 4246481"/>
                <a:gd name="connsiteY166" fmla="*/ 3233131 h 4248240"/>
                <a:gd name="connsiteX167" fmla="*/ 3654921 w 4246481"/>
                <a:gd name="connsiteY167" fmla="*/ 3247206 h 4248240"/>
                <a:gd name="connsiteX168" fmla="*/ 3636888 w 4246481"/>
                <a:gd name="connsiteY168" fmla="*/ 3275354 h 4248240"/>
                <a:gd name="connsiteX169" fmla="*/ 3765316 w 4246481"/>
                <a:gd name="connsiteY169" fmla="*/ 3307901 h 4248240"/>
                <a:gd name="connsiteX170" fmla="*/ 3745524 w 4246481"/>
                <a:gd name="connsiteY170" fmla="*/ 3326374 h 4248240"/>
                <a:gd name="connsiteX171" fmla="*/ 3891985 w 4246481"/>
                <a:gd name="connsiteY171" fmla="*/ 3356281 h 4248240"/>
                <a:gd name="connsiteX172" fmla="*/ 4033607 w 4246481"/>
                <a:gd name="connsiteY172" fmla="*/ 3400264 h 4248240"/>
                <a:gd name="connsiteX173" fmla="*/ 4034047 w 4246481"/>
                <a:gd name="connsiteY173" fmla="*/ 3403782 h 4248240"/>
                <a:gd name="connsiteX174" fmla="*/ 3996222 w 4246481"/>
                <a:gd name="connsiteY174" fmla="*/ 3417857 h 4248240"/>
                <a:gd name="connsiteX175" fmla="*/ 3747723 w 4246481"/>
                <a:gd name="connsiteY175" fmla="*/ 3464478 h 4248240"/>
                <a:gd name="connsiteX176" fmla="*/ 3742005 w 4246481"/>
                <a:gd name="connsiteY176" fmla="*/ 3465357 h 4248240"/>
                <a:gd name="connsiteX177" fmla="*/ 3762677 w 4246481"/>
                <a:gd name="connsiteY177" fmla="*/ 3485149 h 4248240"/>
                <a:gd name="connsiteX178" fmla="*/ 3633369 w 4246481"/>
                <a:gd name="connsiteY178" fmla="*/ 3513738 h 4248240"/>
                <a:gd name="connsiteX179" fmla="*/ 3650522 w 4246481"/>
                <a:gd name="connsiteY179" fmla="*/ 3542326 h 4248240"/>
                <a:gd name="connsiteX180" fmla="*/ 3489988 w 4246481"/>
                <a:gd name="connsiteY180" fmla="*/ 3551123 h 4248240"/>
                <a:gd name="connsiteX181" fmla="*/ 3511099 w 4246481"/>
                <a:gd name="connsiteY181" fmla="*/ 3583230 h 4248240"/>
                <a:gd name="connsiteX182" fmla="*/ 3501423 w 4246481"/>
                <a:gd name="connsiteY182" fmla="*/ 3603461 h 4248240"/>
                <a:gd name="connsiteX183" fmla="*/ 3347485 w 4246481"/>
                <a:gd name="connsiteY183" fmla="*/ 3573993 h 4248240"/>
                <a:gd name="connsiteX184" fmla="*/ 3383551 w 4246481"/>
                <a:gd name="connsiteY184" fmla="*/ 3633369 h 4248240"/>
                <a:gd name="connsiteX185" fmla="*/ 3380912 w 4246481"/>
                <a:gd name="connsiteY185" fmla="*/ 3637328 h 4248240"/>
                <a:gd name="connsiteX186" fmla="*/ 3228733 w 4246481"/>
                <a:gd name="connsiteY186" fmla="*/ 3606540 h 4248240"/>
                <a:gd name="connsiteX187" fmla="*/ 3238409 w 4246481"/>
                <a:gd name="connsiteY187" fmla="*/ 3628531 h 4248240"/>
                <a:gd name="connsiteX188" fmla="*/ 3250724 w 4246481"/>
                <a:gd name="connsiteY188" fmla="*/ 3651842 h 4248240"/>
                <a:gd name="connsiteX189" fmla="*/ 3242368 w 4246481"/>
                <a:gd name="connsiteY189" fmla="*/ 3664157 h 4248240"/>
                <a:gd name="connsiteX190" fmla="*/ 3211580 w 4246481"/>
                <a:gd name="connsiteY190" fmla="*/ 3661078 h 4248240"/>
                <a:gd name="connsiteX191" fmla="*/ 3089310 w 4246481"/>
                <a:gd name="connsiteY191" fmla="*/ 3611378 h 4248240"/>
                <a:gd name="connsiteX192" fmla="*/ 3086231 w 4246481"/>
                <a:gd name="connsiteY192" fmla="*/ 3613138 h 4248240"/>
                <a:gd name="connsiteX193" fmla="*/ 3113940 w 4246481"/>
                <a:gd name="connsiteY193" fmla="*/ 3666796 h 4248240"/>
                <a:gd name="connsiteX194" fmla="*/ 3089750 w 4246481"/>
                <a:gd name="connsiteY194" fmla="*/ 3671194 h 4248240"/>
                <a:gd name="connsiteX195" fmla="*/ 2986391 w 4246481"/>
                <a:gd name="connsiteY195" fmla="*/ 3628971 h 4248240"/>
                <a:gd name="connsiteX196" fmla="*/ 2963081 w 4246481"/>
                <a:gd name="connsiteY196" fmla="*/ 3610938 h 4248240"/>
                <a:gd name="connsiteX197" fmla="*/ 2967479 w 4246481"/>
                <a:gd name="connsiteY197" fmla="*/ 3639087 h 4248240"/>
                <a:gd name="connsiteX198" fmla="*/ 2948127 w 4246481"/>
                <a:gd name="connsiteY198" fmla="*/ 3658879 h 4248240"/>
                <a:gd name="connsiteX199" fmla="*/ 2849607 w 4246481"/>
                <a:gd name="connsiteY199" fmla="*/ 3614897 h 4248240"/>
                <a:gd name="connsiteX200" fmla="*/ 2840810 w 4246481"/>
                <a:gd name="connsiteY200" fmla="*/ 3609619 h 4248240"/>
                <a:gd name="connsiteX201" fmla="*/ 2835972 w 4246481"/>
                <a:gd name="connsiteY201" fmla="*/ 3609619 h 4248240"/>
                <a:gd name="connsiteX202" fmla="*/ 2847848 w 4246481"/>
                <a:gd name="connsiteY202" fmla="*/ 3632490 h 4248240"/>
                <a:gd name="connsiteX203" fmla="*/ 2835533 w 4246481"/>
                <a:gd name="connsiteY203" fmla="*/ 3652722 h 4248240"/>
                <a:gd name="connsiteX204" fmla="*/ 2785393 w 4246481"/>
                <a:gd name="connsiteY204" fmla="*/ 3639967 h 4248240"/>
                <a:gd name="connsiteX205" fmla="*/ 2715901 w 4246481"/>
                <a:gd name="connsiteY205" fmla="*/ 3597744 h 4248240"/>
                <a:gd name="connsiteX206" fmla="*/ 2708864 w 4246481"/>
                <a:gd name="connsiteY206" fmla="*/ 3592466 h 4248240"/>
                <a:gd name="connsiteX207" fmla="*/ 2705345 w 4246481"/>
                <a:gd name="connsiteY207" fmla="*/ 3618416 h 4248240"/>
                <a:gd name="connsiteX208" fmla="*/ 2693030 w 4246481"/>
                <a:gd name="connsiteY208" fmla="*/ 3627212 h 4248240"/>
                <a:gd name="connsiteX209" fmla="*/ 2656525 w 4246481"/>
                <a:gd name="connsiteY209" fmla="*/ 3641726 h 4248240"/>
                <a:gd name="connsiteX210" fmla="*/ 2692151 w 4246481"/>
                <a:gd name="connsiteY210" fmla="*/ 3644805 h 4248240"/>
                <a:gd name="connsiteX211" fmla="*/ 2748888 w 4246481"/>
                <a:gd name="connsiteY211" fmla="*/ 3669875 h 4248240"/>
                <a:gd name="connsiteX212" fmla="*/ 2757244 w 4246481"/>
                <a:gd name="connsiteY212" fmla="*/ 3682629 h 4248240"/>
                <a:gd name="connsiteX213" fmla="*/ 2745369 w 4246481"/>
                <a:gd name="connsiteY213" fmla="*/ 3689227 h 4248240"/>
                <a:gd name="connsiteX214" fmla="*/ 2723378 w 4246481"/>
                <a:gd name="connsiteY214" fmla="*/ 3697143 h 4248240"/>
                <a:gd name="connsiteX215" fmla="*/ 2798148 w 4246481"/>
                <a:gd name="connsiteY215" fmla="*/ 3727491 h 4248240"/>
                <a:gd name="connsiteX216" fmla="*/ 2820139 w 4246481"/>
                <a:gd name="connsiteY216" fmla="*/ 3741566 h 4248240"/>
                <a:gd name="connsiteX217" fmla="*/ 2817500 w 4246481"/>
                <a:gd name="connsiteY217" fmla="*/ 3756519 h 4248240"/>
                <a:gd name="connsiteX218" fmla="*/ 2791110 w 4246481"/>
                <a:gd name="connsiteY218" fmla="*/ 3767075 h 4248240"/>
                <a:gd name="connsiteX219" fmla="*/ 2883033 w 4246481"/>
                <a:gd name="connsiteY219" fmla="*/ 3825571 h 4248240"/>
                <a:gd name="connsiteX220" fmla="*/ 2836412 w 4246481"/>
                <a:gd name="connsiteY220" fmla="*/ 3839646 h 4248240"/>
                <a:gd name="connsiteX221" fmla="*/ 2934493 w 4246481"/>
                <a:gd name="connsiteY221" fmla="*/ 3908258 h 4248240"/>
                <a:gd name="connsiteX222" fmla="*/ 2896228 w 4246481"/>
                <a:gd name="connsiteY222" fmla="*/ 3918374 h 4248240"/>
                <a:gd name="connsiteX223" fmla="*/ 2971877 w 4246481"/>
                <a:gd name="connsiteY223" fmla="*/ 3997542 h 4248240"/>
                <a:gd name="connsiteX224" fmla="*/ 2950766 w 4246481"/>
                <a:gd name="connsiteY224" fmla="*/ 4003699 h 4248240"/>
                <a:gd name="connsiteX225" fmla="*/ 3000906 w 4246481"/>
                <a:gd name="connsiteY225" fmla="*/ 4078029 h 4248240"/>
                <a:gd name="connsiteX226" fmla="*/ 2981993 w 4246481"/>
                <a:gd name="connsiteY226" fmla="*/ 4078909 h 4248240"/>
                <a:gd name="connsiteX227" fmla="*/ 3098106 w 4246481"/>
                <a:gd name="connsiteY227" fmla="*/ 4248240 h 4248240"/>
                <a:gd name="connsiteX228" fmla="*/ 2918219 w 4246481"/>
                <a:gd name="connsiteY228" fmla="*/ 4150600 h 4248240"/>
                <a:gd name="connsiteX229" fmla="*/ 2919978 w 4246481"/>
                <a:gd name="connsiteY229" fmla="*/ 4169952 h 4248240"/>
                <a:gd name="connsiteX230" fmla="*/ 2840810 w 4246481"/>
                <a:gd name="connsiteY230" fmla="*/ 4127289 h 4248240"/>
                <a:gd name="connsiteX231" fmla="*/ 2837292 w 4246481"/>
                <a:gd name="connsiteY231" fmla="*/ 4148841 h 4248240"/>
                <a:gd name="connsiteX232" fmla="*/ 2751087 w 4246481"/>
                <a:gd name="connsiteY232" fmla="*/ 4081988 h 4248240"/>
                <a:gd name="connsiteX233" fmla="*/ 2744489 w 4246481"/>
                <a:gd name="connsiteY233" fmla="*/ 4121572 h 4248240"/>
                <a:gd name="connsiteX234" fmla="*/ 2666201 w 4246481"/>
                <a:gd name="connsiteY234" fmla="*/ 4029649 h 4248240"/>
                <a:gd name="connsiteX235" fmla="*/ 2657845 w 4246481"/>
                <a:gd name="connsiteY235" fmla="*/ 4078469 h 4248240"/>
                <a:gd name="connsiteX236" fmla="*/ 2590552 w 4246481"/>
                <a:gd name="connsiteY236" fmla="*/ 3990065 h 4248240"/>
                <a:gd name="connsiteX237" fmla="*/ 2579116 w 4246481"/>
                <a:gd name="connsiteY237" fmla="*/ 4029649 h 4248240"/>
                <a:gd name="connsiteX238" fmla="*/ 2575158 w 4246481"/>
                <a:gd name="connsiteY238" fmla="*/ 4030968 h 4248240"/>
                <a:gd name="connsiteX239" fmla="*/ 2513142 w 4246481"/>
                <a:gd name="connsiteY239" fmla="*/ 3931129 h 4248240"/>
                <a:gd name="connsiteX240" fmla="*/ 2506986 w 4246481"/>
                <a:gd name="connsiteY240" fmla="*/ 3957518 h 4248240"/>
                <a:gd name="connsiteX241" fmla="*/ 2490712 w 4246481"/>
                <a:gd name="connsiteY241" fmla="*/ 3962796 h 4248240"/>
                <a:gd name="connsiteX242" fmla="*/ 2454646 w 4246481"/>
                <a:gd name="connsiteY242" fmla="*/ 3894624 h 4248240"/>
                <a:gd name="connsiteX243" fmla="*/ 2451568 w 4246481"/>
                <a:gd name="connsiteY243" fmla="*/ 3871753 h 4248240"/>
                <a:gd name="connsiteX244" fmla="*/ 2439692 w 4246481"/>
                <a:gd name="connsiteY244" fmla="*/ 3891105 h 4248240"/>
                <a:gd name="connsiteX245" fmla="*/ 2421660 w 4246481"/>
                <a:gd name="connsiteY245" fmla="*/ 3892424 h 4248240"/>
                <a:gd name="connsiteX246" fmla="*/ 2399228 w 4246481"/>
                <a:gd name="connsiteY246" fmla="*/ 3849322 h 4248240"/>
                <a:gd name="connsiteX247" fmla="*/ 2386914 w 4246481"/>
                <a:gd name="connsiteY247" fmla="*/ 3815895 h 4248240"/>
                <a:gd name="connsiteX248" fmla="*/ 2380756 w 4246481"/>
                <a:gd name="connsiteY248" fmla="*/ 3836127 h 4248240"/>
                <a:gd name="connsiteX249" fmla="*/ 2367122 w 4246481"/>
                <a:gd name="connsiteY249" fmla="*/ 3839206 h 4248240"/>
                <a:gd name="connsiteX250" fmla="*/ 2353928 w 4246481"/>
                <a:gd name="connsiteY250" fmla="*/ 3822933 h 4248240"/>
                <a:gd name="connsiteX251" fmla="*/ 2328418 w 4246481"/>
                <a:gd name="connsiteY251" fmla="*/ 3750362 h 4248240"/>
                <a:gd name="connsiteX252" fmla="*/ 2322260 w 4246481"/>
                <a:gd name="connsiteY252" fmla="*/ 3755200 h 4248240"/>
                <a:gd name="connsiteX253" fmla="*/ 2296750 w 4246481"/>
                <a:gd name="connsiteY253" fmla="*/ 3749482 h 4248240"/>
                <a:gd name="connsiteX254" fmla="*/ 2280916 w 4246481"/>
                <a:gd name="connsiteY254" fmla="*/ 3709019 h 4248240"/>
                <a:gd name="connsiteX255" fmla="*/ 2270362 w 4246481"/>
                <a:gd name="connsiteY255" fmla="*/ 3685268 h 4248240"/>
                <a:gd name="connsiteX256" fmla="*/ 2267282 w 4246481"/>
                <a:gd name="connsiteY256" fmla="*/ 3686588 h 4248240"/>
                <a:gd name="connsiteX257" fmla="*/ 2255846 w 4246481"/>
                <a:gd name="connsiteY257" fmla="*/ 3696704 h 4248240"/>
                <a:gd name="connsiteX258" fmla="*/ 2243972 w 4246481"/>
                <a:gd name="connsiteY258" fmla="*/ 3683949 h 4248240"/>
                <a:gd name="connsiteX259" fmla="*/ 2228138 w 4246481"/>
                <a:gd name="connsiteY259" fmla="*/ 3606980 h 4248240"/>
                <a:gd name="connsiteX260" fmla="*/ 2225938 w 4246481"/>
                <a:gd name="connsiteY260" fmla="*/ 3592906 h 4248240"/>
                <a:gd name="connsiteX261" fmla="*/ 2214944 w 4246481"/>
                <a:gd name="connsiteY261" fmla="*/ 3606540 h 4248240"/>
                <a:gd name="connsiteX262" fmla="*/ 2204388 w 4246481"/>
                <a:gd name="connsiteY262" fmla="*/ 3606101 h 4248240"/>
                <a:gd name="connsiteX263" fmla="*/ 2190754 w 4246481"/>
                <a:gd name="connsiteY263" fmla="*/ 3579711 h 4248240"/>
                <a:gd name="connsiteX264" fmla="*/ 2143252 w 4246481"/>
                <a:gd name="connsiteY264" fmla="*/ 3418297 h 4248240"/>
                <a:gd name="connsiteX265" fmla="*/ 2139734 w 4246481"/>
                <a:gd name="connsiteY265" fmla="*/ 3412139 h 4248240"/>
                <a:gd name="connsiteX266" fmla="*/ 2135776 w 4246481"/>
                <a:gd name="connsiteY266" fmla="*/ 3445126 h 4248240"/>
                <a:gd name="connsiteX267" fmla="*/ 2120822 w 4246481"/>
                <a:gd name="connsiteY267" fmla="*/ 3767075 h 4248240"/>
                <a:gd name="connsiteX268" fmla="*/ 2137974 w 4246481"/>
                <a:gd name="connsiteY268" fmla="*/ 3936846 h 4248240"/>
                <a:gd name="connsiteX269" fmla="*/ 2145452 w 4246481"/>
                <a:gd name="connsiteY269" fmla="*/ 4173471 h 4248240"/>
                <a:gd name="connsiteX270" fmla="*/ 2134016 w 4246481"/>
                <a:gd name="connsiteY270" fmla="*/ 4184466 h 4248240"/>
                <a:gd name="connsiteX271" fmla="*/ 2104108 w 4246481"/>
                <a:gd name="connsiteY271" fmla="*/ 4184466 h 4248240"/>
                <a:gd name="connsiteX272" fmla="*/ 2103228 w 4246481"/>
                <a:gd name="connsiteY272" fmla="*/ 4177869 h 4248240"/>
                <a:gd name="connsiteX273" fmla="*/ 2086076 w 4246481"/>
                <a:gd name="connsiteY273" fmla="*/ 3859438 h 4248240"/>
                <a:gd name="connsiteX274" fmla="*/ 2090034 w 4246481"/>
                <a:gd name="connsiteY274" fmla="*/ 3478112 h 4248240"/>
                <a:gd name="connsiteX275" fmla="*/ 2094872 w 4246481"/>
                <a:gd name="connsiteY275" fmla="*/ 3433690 h 4248240"/>
                <a:gd name="connsiteX276" fmla="*/ 2092234 w 4246481"/>
                <a:gd name="connsiteY276" fmla="*/ 3432811 h 4248240"/>
                <a:gd name="connsiteX277" fmla="*/ 2073760 w 4246481"/>
                <a:gd name="connsiteY277" fmla="*/ 3496145 h 4248240"/>
                <a:gd name="connsiteX278" fmla="*/ 2051770 w 4246481"/>
                <a:gd name="connsiteY278" fmla="*/ 3585429 h 4248240"/>
                <a:gd name="connsiteX279" fmla="*/ 2050010 w 4246481"/>
                <a:gd name="connsiteY279" fmla="*/ 3590707 h 4248240"/>
                <a:gd name="connsiteX280" fmla="*/ 2039894 w 4246481"/>
                <a:gd name="connsiteY280" fmla="*/ 3608300 h 4248240"/>
                <a:gd name="connsiteX281" fmla="*/ 2027140 w 4246481"/>
                <a:gd name="connsiteY281" fmla="*/ 3595545 h 4248240"/>
                <a:gd name="connsiteX282" fmla="*/ 2023182 w 4246481"/>
                <a:gd name="connsiteY282" fmla="*/ 3592906 h 4248240"/>
                <a:gd name="connsiteX283" fmla="*/ 2016584 w 4246481"/>
                <a:gd name="connsiteY283" fmla="*/ 3638207 h 4248240"/>
                <a:gd name="connsiteX284" fmla="*/ 2006468 w 4246481"/>
                <a:gd name="connsiteY284" fmla="*/ 3679991 h 4248240"/>
                <a:gd name="connsiteX285" fmla="*/ 1980078 w 4246481"/>
                <a:gd name="connsiteY285" fmla="*/ 3683069 h 4248240"/>
                <a:gd name="connsiteX286" fmla="*/ 1972162 w 4246481"/>
                <a:gd name="connsiteY286" fmla="*/ 3697143 h 4248240"/>
                <a:gd name="connsiteX287" fmla="*/ 1953250 w 4246481"/>
                <a:gd name="connsiteY287" fmla="*/ 3744204 h 4248240"/>
                <a:gd name="connsiteX288" fmla="*/ 1925540 w 4246481"/>
                <a:gd name="connsiteY288" fmla="*/ 3751242 h 4248240"/>
                <a:gd name="connsiteX289" fmla="*/ 1923342 w 4246481"/>
                <a:gd name="connsiteY289" fmla="*/ 3749922 h 4248240"/>
                <a:gd name="connsiteX290" fmla="*/ 1901790 w 4246481"/>
                <a:gd name="connsiteY290" fmla="*/ 3808858 h 4248240"/>
                <a:gd name="connsiteX291" fmla="*/ 1883318 w 4246481"/>
                <a:gd name="connsiteY291" fmla="*/ 3835687 h 4248240"/>
                <a:gd name="connsiteX292" fmla="*/ 1868364 w 4246481"/>
                <a:gd name="connsiteY292" fmla="*/ 3831289 h 4248240"/>
                <a:gd name="connsiteX293" fmla="*/ 1862646 w 4246481"/>
                <a:gd name="connsiteY293" fmla="*/ 3812377 h 4248240"/>
                <a:gd name="connsiteX294" fmla="*/ 1841974 w 4246481"/>
                <a:gd name="connsiteY294" fmla="*/ 3861197 h 4248240"/>
                <a:gd name="connsiteX295" fmla="*/ 1823501 w 4246481"/>
                <a:gd name="connsiteY295" fmla="*/ 3892424 h 4248240"/>
                <a:gd name="connsiteX296" fmla="*/ 1807228 w 4246481"/>
                <a:gd name="connsiteY296" fmla="*/ 3891105 h 4248240"/>
                <a:gd name="connsiteX297" fmla="*/ 1795353 w 4246481"/>
                <a:gd name="connsiteY297" fmla="*/ 3871753 h 4248240"/>
                <a:gd name="connsiteX298" fmla="*/ 1789635 w 4246481"/>
                <a:gd name="connsiteY298" fmla="*/ 3905179 h 4248240"/>
                <a:gd name="connsiteX299" fmla="*/ 1756649 w 4246481"/>
                <a:gd name="connsiteY299" fmla="*/ 3962796 h 4248240"/>
                <a:gd name="connsiteX300" fmla="*/ 1740375 w 4246481"/>
                <a:gd name="connsiteY300" fmla="*/ 3957078 h 4248240"/>
                <a:gd name="connsiteX301" fmla="*/ 1734218 w 4246481"/>
                <a:gd name="connsiteY301" fmla="*/ 3929370 h 4248240"/>
                <a:gd name="connsiteX302" fmla="*/ 1707829 w 4246481"/>
                <a:gd name="connsiteY302" fmla="*/ 3984787 h 4248240"/>
                <a:gd name="connsiteX303" fmla="*/ 1669125 w 4246481"/>
                <a:gd name="connsiteY303" fmla="*/ 4031848 h 4248240"/>
                <a:gd name="connsiteX304" fmla="*/ 1657250 w 4246481"/>
                <a:gd name="connsiteY304" fmla="*/ 3989625 h 4248240"/>
                <a:gd name="connsiteX305" fmla="*/ 1589956 w 4246481"/>
                <a:gd name="connsiteY305" fmla="*/ 4078909 h 4248240"/>
                <a:gd name="connsiteX306" fmla="*/ 1581160 w 4246481"/>
                <a:gd name="connsiteY306" fmla="*/ 4030968 h 4248240"/>
                <a:gd name="connsiteX307" fmla="*/ 1503311 w 4246481"/>
                <a:gd name="connsiteY307" fmla="*/ 4121132 h 4248240"/>
                <a:gd name="connsiteX308" fmla="*/ 1497154 w 4246481"/>
                <a:gd name="connsiteY308" fmla="*/ 4082428 h 4248240"/>
                <a:gd name="connsiteX309" fmla="*/ 1410509 w 4246481"/>
                <a:gd name="connsiteY309" fmla="*/ 4149281 h 4248240"/>
                <a:gd name="connsiteX310" fmla="*/ 1407430 w 4246481"/>
                <a:gd name="connsiteY310" fmla="*/ 4127289 h 4248240"/>
                <a:gd name="connsiteX311" fmla="*/ 1328262 w 4246481"/>
                <a:gd name="connsiteY311" fmla="*/ 4169952 h 4248240"/>
                <a:gd name="connsiteX312" fmla="*/ 1330021 w 4246481"/>
                <a:gd name="connsiteY312" fmla="*/ 4150160 h 4248240"/>
                <a:gd name="connsiteX313" fmla="*/ 1149255 w 4246481"/>
                <a:gd name="connsiteY313" fmla="*/ 4248240 h 4248240"/>
                <a:gd name="connsiteX314" fmla="*/ 1266687 w 4246481"/>
                <a:gd name="connsiteY314" fmla="*/ 4078909 h 4248240"/>
                <a:gd name="connsiteX315" fmla="*/ 1245575 w 4246481"/>
                <a:gd name="connsiteY315" fmla="*/ 4078909 h 4248240"/>
                <a:gd name="connsiteX316" fmla="*/ 1297475 w 4246481"/>
                <a:gd name="connsiteY316" fmla="*/ 4003260 h 4248240"/>
                <a:gd name="connsiteX317" fmla="*/ 1275923 w 4246481"/>
                <a:gd name="connsiteY317" fmla="*/ 3997542 h 4248240"/>
                <a:gd name="connsiteX318" fmla="*/ 1352452 w 4246481"/>
                <a:gd name="connsiteY318" fmla="*/ 3917934 h 4248240"/>
                <a:gd name="connsiteX319" fmla="*/ 1314188 w 4246481"/>
                <a:gd name="connsiteY319" fmla="*/ 3907818 h 4248240"/>
                <a:gd name="connsiteX320" fmla="*/ 1412708 w 4246481"/>
                <a:gd name="connsiteY320" fmla="*/ 3839646 h 4248240"/>
                <a:gd name="connsiteX321" fmla="*/ 1366087 w 4246481"/>
                <a:gd name="connsiteY321" fmla="*/ 3825571 h 4248240"/>
                <a:gd name="connsiteX322" fmla="*/ 1461088 w 4246481"/>
                <a:gd name="connsiteY322" fmla="*/ 3767515 h 4248240"/>
                <a:gd name="connsiteX323" fmla="*/ 1421944 w 4246481"/>
                <a:gd name="connsiteY323" fmla="*/ 3751681 h 4248240"/>
                <a:gd name="connsiteX324" fmla="*/ 1421064 w 4246481"/>
                <a:gd name="connsiteY324" fmla="*/ 3747283 h 4248240"/>
                <a:gd name="connsiteX325" fmla="*/ 1528821 w 4246481"/>
                <a:gd name="connsiteY325" fmla="*/ 3698023 h 4248240"/>
                <a:gd name="connsiteX326" fmla="*/ 1487478 w 4246481"/>
                <a:gd name="connsiteY326" fmla="*/ 3682190 h 4248240"/>
                <a:gd name="connsiteX327" fmla="*/ 1503311 w 4246481"/>
                <a:gd name="connsiteY327" fmla="*/ 3664597 h 4248240"/>
                <a:gd name="connsiteX328" fmla="*/ 1577201 w 4246481"/>
                <a:gd name="connsiteY328" fmla="*/ 3641726 h 4248240"/>
                <a:gd name="connsiteX329" fmla="*/ 1588197 w 4246481"/>
                <a:gd name="connsiteY329" fmla="*/ 3641286 h 4248240"/>
                <a:gd name="connsiteX330" fmla="*/ 1589956 w 4246481"/>
                <a:gd name="connsiteY330" fmla="*/ 3639087 h 4248240"/>
                <a:gd name="connsiteX331" fmla="*/ 1568845 w 4246481"/>
                <a:gd name="connsiteY331" fmla="*/ 3623253 h 4248240"/>
                <a:gd name="connsiteX332" fmla="*/ 1557409 w 4246481"/>
                <a:gd name="connsiteY332" fmla="*/ 3625453 h 4248240"/>
                <a:gd name="connsiteX333" fmla="*/ 1540696 w 4246481"/>
                <a:gd name="connsiteY333" fmla="*/ 3615337 h 4248240"/>
                <a:gd name="connsiteX334" fmla="*/ 1538937 w 4246481"/>
                <a:gd name="connsiteY334" fmla="*/ 3603461 h 4248240"/>
                <a:gd name="connsiteX335" fmla="*/ 1537617 w 4246481"/>
                <a:gd name="connsiteY335" fmla="*/ 3590707 h 4248240"/>
                <a:gd name="connsiteX336" fmla="*/ 1528821 w 4246481"/>
                <a:gd name="connsiteY336" fmla="*/ 3597304 h 4248240"/>
                <a:gd name="connsiteX337" fmla="*/ 1421064 w 4246481"/>
                <a:gd name="connsiteY337" fmla="*/ 3650962 h 4248240"/>
                <a:gd name="connsiteX338" fmla="*/ 1413587 w 4246481"/>
                <a:gd name="connsiteY338" fmla="*/ 3652282 h 4248240"/>
                <a:gd name="connsiteX339" fmla="*/ 1396434 w 4246481"/>
                <a:gd name="connsiteY339" fmla="*/ 3647444 h 4248240"/>
                <a:gd name="connsiteX340" fmla="*/ 1399073 w 4246481"/>
                <a:gd name="connsiteY340" fmla="*/ 3630291 h 4248240"/>
                <a:gd name="connsiteX341" fmla="*/ 1409189 w 4246481"/>
                <a:gd name="connsiteY341" fmla="*/ 3609179 h 4248240"/>
                <a:gd name="connsiteX342" fmla="*/ 1406990 w 4246481"/>
                <a:gd name="connsiteY342" fmla="*/ 3607420 h 4248240"/>
                <a:gd name="connsiteX343" fmla="*/ 1361688 w 4246481"/>
                <a:gd name="connsiteY343" fmla="*/ 3632490 h 4248240"/>
                <a:gd name="connsiteX344" fmla="*/ 1301433 w 4246481"/>
                <a:gd name="connsiteY344" fmla="*/ 3656680 h 4248240"/>
                <a:gd name="connsiteX345" fmla="*/ 1288238 w 4246481"/>
                <a:gd name="connsiteY345" fmla="*/ 3658879 h 4248240"/>
                <a:gd name="connsiteX346" fmla="*/ 1276803 w 4246481"/>
                <a:gd name="connsiteY346" fmla="*/ 3646124 h 4248240"/>
                <a:gd name="connsiteX347" fmla="*/ 1280321 w 4246481"/>
                <a:gd name="connsiteY347" fmla="*/ 3608300 h 4248240"/>
                <a:gd name="connsiteX348" fmla="*/ 1263608 w 4246481"/>
                <a:gd name="connsiteY348" fmla="*/ 3623693 h 4248240"/>
                <a:gd name="connsiteX349" fmla="*/ 1169047 w 4246481"/>
                <a:gd name="connsiteY349" fmla="*/ 3668995 h 4248240"/>
                <a:gd name="connsiteX350" fmla="*/ 1141778 w 4246481"/>
                <a:gd name="connsiteY350" fmla="*/ 3668115 h 4248240"/>
                <a:gd name="connsiteX351" fmla="*/ 1136060 w 4246481"/>
                <a:gd name="connsiteY351" fmla="*/ 3655360 h 4248240"/>
                <a:gd name="connsiteX352" fmla="*/ 1151893 w 4246481"/>
                <a:gd name="connsiteY352" fmla="*/ 3627212 h 4248240"/>
                <a:gd name="connsiteX353" fmla="*/ 1159810 w 4246481"/>
                <a:gd name="connsiteY353" fmla="*/ 3608739 h 4248240"/>
                <a:gd name="connsiteX354" fmla="*/ 1150134 w 4246481"/>
                <a:gd name="connsiteY354" fmla="*/ 3614017 h 4248240"/>
                <a:gd name="connsiteX355" fmla="*/ 1020387 w 4246481"/>
                <a:gd name="connsiteY355" fmla="*/ 3661958 h 4248240"/>
                <a:gd name="connsiteX356" fmla="*/ 995317 w 4246481"/>
                <a:gd name="connsiteY356" fmla="*/ 3659759 h 4248240"/>
                <a:gd name="connsiteX357" fmla="*/ 1002794 w 4246481"/>
                <a:gd name="connsiteY357" fmla="*/ 3636448 h 4248240"/>
                <a:gd name="connsiteX358" fmla="*/ 1016868 w 4246481"/>
                <a:gd name="connsiteY358" fmla="*/ 3605221 h 4248240"/>
                <a:gd name="connsiteX359" fmla="*/ 864690 w 4246481"/>
                <a:gd name="connsiteY359" fmla="*/ 3636008 h 4248240"/>
                <a:gd name="connsiteX360" fmla="*/ 861611 w 4246481"/>
                <a:gd name="connsiteY360" fmla="*/ 3632050 h 4248240"/>
                <a:gd name="connsiteX361" fmla="*/ 897237 w 4246481"/>
                <a:gd name="connsiteY361" fmla="*/ 3573114 h 4248240"/>
                <a:gd name="connsiteX362" fmla="*/ 889320 w 4246481"/>
                <a:gd name="connsiteY362" fmla="*/ 3576192 h 4248240"/>
                <a:gd name="connsiteX363" fmla="*/ 739780 w 4246481"/>
                <a:gd name="connsiteY363" fmla="*/ 3601262 h 4248240"/>
                <a:gd name="connsiteX364" fmla="*/ 731864 w 4246481"/>
                <a:gd name="connsiteY364" fmla="*/ 3586309 h 4248240"/>
                <a:gd name="connsiteX365" fmla="*/ 755614 w 4246481"/>
                <a:gd name="connsiteY365" fmla="*/ 3549803 h 4248240"/>
                <a:gd name="connsiteX366" fmla="*/ 595079 w 4246481"/>
                <a:gd name="connsiteY366" fmla="*/ 3541447 h 4248240"/>
                <a:gd name="connsiteX367" fmla="*/ 612232 w 4246481"/>
                <a:gd name="connsiteY367" fmla="*/ 3512418 h 4248240"/>
                <a:gd name="connsiteX368" fmla="*/ 482924 w 4246481"/>
                <a:gd name="connsiteY368" fmla="*/ 3483390 h 4248240"/>
                <a:gd name="connsiteX369" fmla="*/ 503156 w 4246481"/>
                <a:gd name="connsiteY369" fmla="*/ 3464478 h 4248240"/>
                <a:gd name="connsiteX370" fmla="*/ 211994 w 4246481"/>
                <a:gd name="connsiteY370" fmla="*/ 3403342 h 4248240"/>
                <a:gd name="connsiteX371" fmla="*/ 211554 w 4246481"/>
                <a:gd name="connsiteY371" fmla="*/ 3398505 h 4248240"/>
                <a:gd name="connsiteX372" fmla="*/ 241902 w 4246481"/>
                <a:gd name="connsiteY372" fmla="*/ 3385310 h 4248240"/>
                <a:gd name="connsiteX373" fmla="*/ 425748 w 4246481"/>
                <a:gd name="connsiteY373" fmla="*/ 3338689 h 4248240"/>
                <a:gd name="connsiteX374" fmla="*/ 500517 w 4246481"/>
                <a:gd name="connsiteY374" fmla="*/ 3325054 h 4248240"/>
                <a:gd name="connsiteX375" fmla="*/ 479846 w 4246481"/>
                <a:gd name="connsiteY375" fmla="*/ 3305262 h 4248240"/>
                <a:gd name="connsiteX376" fmla="*/ 607834 w 4246481"/>
                <a:gd name="connsiteY376" fmla="*/ 3272715 h 4248240"/>
                <a:gd name="connsiteX377" fmla="*/ 589801 w 4246481"/>
                <a:gd name="connsiteY377" fmla="*/ 3245007 h 4248240"/>
                <a:gd name="connsiteX378" fmla="*/ 748577 w 4246481"/>
                <a:gd name="connsiteY378" fmla="*/ 3230932 h 4248240"/>
                <a:gd name="connsiteX379" fmla="*/ 718669 w 4246481"/>
                <a:gd name="connsiteY379" fmla="*/ 3185631 h 4248240"/>
                <a:gd name="connsiteX380" fmla="*/ 720868 w 4246481"/>
                <a:gd name="connsiteY380" fmla="*/ 3181672 h 4248240"/>
                <a:gd name="connsiteX381" fmla="*/ 890639 w 4246481"/>
                <a:gd name="connsiteY381" fmla="*/ 3202784 h 4248240"/>
                <a:gd name="connsiteX382" fmla="*/ 852375 w 4246481"/>
                <a:gd name="connsiteY382" fmla="*/ 3143408 h 4248240"/>
                <a:gd name="connsiteX383" fmla="*/ 934182 w 4246481"/>
                <a:gd name="connsiteY383" fmla="*/ 3142088 h 4248240"/>
                <a:gd name="connsiteX384" fmla="*/ 1006752 w 4246481"/>
                <a:gd name="connsiteY384" fmla="*/ 3168038 h 4248240"/>
                <a:gd name="connsiteX385" fmla="*/ 1008951 w 4246481"/>
                <a:gd name="connsiteY385" fmla="*/ 3165839 h 4248240"/>
                <a:gd name="connsiteX386" fmla="*/ 998835 w 4246481"/>
                <a:gd name="connsiteY386" fmla="*/ 3144288 h 4248240"/>
                <a:gd name="connsiteX387" fmla="*/ 986960 w 4246481"/>
                <a:gd name="connsiteY387" fmla="*/ 3124056 h 4248240"/>
                <a:gd name="connsiteX388" fmla="*/ 996196 w 4246481"/>
                <a:gd name="connsiteY388" fmla="*/ 3109102 h 4248240"/>
                <a:gd name="connsiteX389" fmla="*/ 1061290 w 4246481"/>
                <a:gd name="connsiteY389" fmla="*/ 3120097 h 4248240"/>
                <a:gd name="connsiteX390" fmla="*/ 1149255 w 4246481"/>
                <a:gd name="connsiteY390" fmla="*/ 3153524 h 4248240"/>
                <a:gd name="connsiteX391" fmla="*/ 1145296 w 4246481"/>
                <a:gd name="connsiteY391" fmla="*/ 3142968 h 4248240"/>
                <a:gd name="connsiteX392" fmla="*/ 1128143 w 4246481"/>
                <a:gd name="connsiteY392" fmla="*/ 3114379 h 4248240"/>
                <a:gd name="connsiteX393" fmla="*/ 1135620 w 4246481"/>
                <a:gd name="connsiteY393" fmla="*/ 3098546 h 4248240"/>
                <a:gd name="connsiteX394" fmla="*/ 1182681 w 4246481"/>
                <a:gd name="connsiteY394" fmla="*/ 3102064 h 4248240"/>
                <a:gd name="connsiteX395" fmla="*/ 1261849 w 4246481"/>
                <a:gd name="connsiteY395" fmla="*/ 3144727 h 4248240"/>
                <a:gd name="connsiteX396" fmla="*/ 1275483 w 4246481"/>
                <a:gd name="connsiteY396" fmla="*/ 3152644 h 4248240"/>
                <a:gd name="connsiteX397" fmla="*/ 1269326 w 4246481"/>
                <a:gd name="connsiteY397" fmla="*/ 3123176 h 4248240"/>
                <a:gd name="connsiteX398" fmla="*/ 1288678 w 4246481"/>
                <a:gd name="connsiteY398" fmla="*/ 3103824 h 4248240"/>
                <a:gd name="connsiteX399" fmla="*/ 1376642 w 4246481"/>
                <a:gd name="connsiteY399" fmla="*/ 3138570 h 4248240"/>
                <a:gd name="connsiteX400" fmla="*/ 1393356 w 4246481"/>
                <a:gd name="connsiteY400" fmla="*/ 3135491 h 4248240"/>
                <a:gd name="connsiteX401" fmla="*/ 1361688 w 4246481"/>
                <a:gd name="connsiteY401" fmla="*/ 3105583 h 4248240"/>
                <a:gd name="connsiteX402" fmla="*/ 1255252 w 4246481"/>
                <a:gd name="connsiteY402" fmla="*/ 3073036 h 4248240"/>
                <a:gd name="connsiteX403" fmla="*/ 1238099 w 4246481"/>
                <a:gd name="connsiteY403" fmla="*/ 3065999 h 4248240"/>
                <a:gd name="connsiteX404" fmla="*/ 1231061 w 4246481"/>
                <a:gd name="connsiteY404" fmla="*/ 3041809 h 4248240"/>
                <a:gd name="connsiteX405" fmla="*/ 1253492 w 4246481"/>
                <a:gd name="connsiteY405" fmla="*/ 3009702 h 4248240"/>
                <a:gd name="connsiteX406" fmla="*/ 1216987 w 4246481"/>
                <a:gd name="connsiteY406" fmla="*/ 3006623 h 4248240"/>
                <a:gd name="connsiteX407" fmla="*/ 1065249 w 4246481"/>
                <a:gd name="connsiteY407" fmla="*/ 2956044 h 4248240"/>
                <a:gd name="connsiteX408" fmla="*/ 1048095 w 4246481"/>
                <a:gd name="connsiteY408" fmla="*/ 2941970 h 4248240"/>
                <a:gd name="connsiteX409" fmla="*/ 1053813 w 4246481"/>
                <a:gd name="connsiteY409" fmla="*/ 2914261 h 4248240"/>
                <a:gd name="connsiteX410" fmla="*/ 1078883 w 4246481"/>
                <a:gd name="connsiteY410" fmla="*/ 2905904 h 4248240"/>
                <a:gd name="connsiteX411" fmla="*/ 1098235 w 4246481"/>
                <a:gd name="connsiteY411" fmla="*/ 2895788 h 4248240"/>
                <a:gd name="connsiteX412" fmla="*/ 1024785 w 4246481"/>
                <a:gd name="connsiteY412" fmla="*/ 2877755 h 4248240"/>
                <a:gd name="connsiteX413" fmla="*/ 926705 w 4246481"/>
                <a:gd name="connsiteY413" fmla="*/ 2839051 h 4248240"/>
                <a:gd name="connsiteX414" fmla="*/ 924945 w 4246481"/>
                <a:gd name="connsiteY414" fmla="*/ 2797708 h 4248240"/>
                <a:gd name="connsiteX415" fmla="*/ 954853 w 4246481"/>
                <a:gd name="connsiteY415" fmla="*/ 2774837 h 4248240"/>
                <a:gd name="connsiteX416" fmla="*/ 961451 w 4246481"/>
                <a:gd name="connsiteY416" fmla="*/ 2767360 h 4248240"/>
                <a:gd name="connsiteX417" fmla="*/ 946057 w 4246481"/>
                <a:gd name="connsiteY417" fmla="*/ 2767360 h 4248240"/>
                <a:gd name="connsiteX418" fmla="*/ 797397 w 4246481"/>
                <a:gd name="connsiteY418" fmla="*/ 2733494 h 4248240"/>
                <a:gd name="connsiteX419" fmla="*/ 749017 w 4246481"/>
                <a:gd name="connsiteY419" fmla="*/ 2694350 h 4248240"/>
                <a:gd name="connsiteX420" fmla="*/ 755174 w 4246481"/>
                <a:gd name="connsiteY420" fmla="*/ 2671039 h 4248240"/>
                <a:gd name="connsiteX421" fmla="*/ 805314 w 4246481"/>
                <a:gd name="connsiteY421" fmla="*/ 2654326 h 4248240"/>
                <a:gd name="connsiteX422" fmla="*/ 822907 w 4246481"/>
                <a:gd name="connsiteY422" fmla="*/ 2642891 h 4248240"/>
                <a:gd name="connsiteX423" fmla="*/ 777605 w 4246481"/>
                <a:gd name="connsiteY423" fmla="*/ 2631895 h 4248240"/>
                <a:gd name="connsiteX424" fmla="*/ 608274 w 4246481"/>
                <a:gd name="connsiteY424" fmla="*/ 2550528 h 4248240"/>
                <a:gd name="connsiteX425" fmla="*/ 595959 w 4246481"/>
                <a:gd name="connsiteY425" fmla="*/ 2532055 h 4248240"/>
                <a:gd name="connsiteX426" fmla="*/ 613551 w 4246481"/>
                <a:gd name="connsiteY426" fmla="*/ 2517981 h 4248240"/>
                <a:gd name="connsiteX427" fmla="*/ 650936 w 4246481"/>
                <a:gd name="connsiteY427" fmla="*/ 2505226 h 4248240"/>
                <a:gd name="connsiteX428" fmla="*/ 676006 w 4246481"/>
                <a:gd name="connsiteY428" fmla="*/ 2492032 h 4248240"/>
                <a:gd name="connsiteX429" fmla="*/ 489082 w 4246481"/>
                <a:gd name="connsiteY429" fmla="*/ 2388233 h 4248240"/>
                <a:gd name="connsiteX430" fmla="*/ 496119 w 4246481"/>
                <a:gd name="connsiteY430" fmla="*/ 2359644 h 4248240"/>
                <a:gd name="connsiteX431" fmla="*/ 562532 w 4246481"/>
                <a:gd name="connsiteY431" fmla="*/ 2341612 h 4248240"/>
                <a:gd name="connsiteX432" fmla="*/ 573528 w 4246481"/>
                <a:gd name="connsiteY432" fmla="*/ 2336773 h 4248240"/>
                <a:gd name="connsiteX433" fmla="*/ 489522 w 4246481"/>
                <a:gd name="connsiteY433" fmla="*/ 2301148 h 4248240"/>
                <a:gd name="connsiteX434" fmla="*/ 376488 w 4246481"/>
                <a:gd name="connsiteY434" fmla="*/ 2211424 h 4248240"/>
                <a:gd name="connsiteX435" fmla="*/ 384844 w 4246481"/>
                <a:gd name="connsiteY435" fmla="*/ 2181516 h 4248240"/>
                <a:gd name="connsiteX436" fmla="*/ 444220 w 4246481"/>
                <a:gd name="connsiteY436" fmla="*/ 2167002 h 4248240"/>
                <a:gd name="connsiteX437" fmla="*/ 318871 w 4246481"/>
                <a:gd name="connsiteY437" fmla="*/ 2051769 h 4248240"/>
                <a:gd name="connsiteX438" fmla="*/ 282366 w 4246481"/>
                <a:gd name="connsiteY438" fmla="*/ 2004268 h 4248240"/>
                <a:gd name="connsiteX439" fmla="*/ 277088 w 4246481"/>
                <a:gd name="connsiteY439" fmla="*/ 1994152 h 4248240"/>
                <a:gd name="connsiteX440" fmla="*/ 323709 w 4246481"/>
                <a:gd name="connsiteY440" fmla="*/ 1981837 h 4248240"/>
                <a:gd name="connsiteX441" fmla="*/ 210675 w 4246481"/>
                <a:gd name="connsiteY441" fmla="*/ 1819103 h 4248240"/>
                <a:gd name="connsiteX442" fmla="*/ 255976 w 4246481"/>
                <a:gd name="connsiteY442" fmla="*/ 1819103 h 4248240"/>
                <a:gd name="connsiteX443" fmla="*/ 208036 w 4246481"/>
                <a:gd name="connsiteY443" fmla="*/ 1762366 h 4248240"/>
                <a:gd name="connsiteX444" fmla="*/ 29908 w 4246481"/>
                <a:gd name="connsiteY444" fmla="*/ 1512547 h 4248240"/>
                <a:gd name="connsiteX445" fmla="*/ 0 w 4246481"/>
                <a:gd name="connsiteY445" fmla="*/ 1453611 h 4248240"/>
                <a:gd name="connsiteX446" fmla="*/ 0 w 4246481"/>
                <a:gd name="connsiteY446" fmla="*/ 1449213 h 4248240"/>
                <a:gd name="connsiteX447" fmla="*/ 113034 w 4246481"/>
                <a:gd name="connsiteY447" fmla="*/ 1495834 h 4248240"/>
                <a:gd name="connsiteX448" fmla="*/ 377807 w 4246481"/>
                <a:gd name="connsiteY448" fmla="*/ 1655489 h 4248240"/>
                <a:gd name="connsiteX449" fmla="*/ 393641 w 4246481"/>
                <a:gd name="connsiteY449" fmla="*/ 1666925 h 4248240"/>
                <a:gd name="connsiteX450" fmla="*/ 389682 w 4246481"/>
                <a:gd name="connsiteY450" fmla="*/ 1622503 h 4248240"/>
                <a:gd name="connsiteX451" fmla="*/ 563412 w 4246481"/>
                <a:gd name="connsiteY451" fmla="*/ 1717504 h 4248240"/>
                <a:gd name="connsiteX452" fmla="*/ 571768 w 4246481"/>
                <a:gd name="connsiteY452" fmla="*/ 1668244 h 4248240"/>
                <a:gd name="connsiteX453" fmla="*/ 762211 w 4246481"/>
                <a:gd name="connsiteY453" fmla="*/ 1816904 h 4248240"/>
                <a:gd name="connsiteX454" fmla="*/ 763971 w 4246481"/>
                <a:gd name="connsiteY454" fmla="*/ 1805029 h 4248240"/>
                <a:gd name="connsiteX455" fmla="*/ 769688 w 4246481"/>
                <a:gd name="connsiteY455" fmla="*/ 1762366 h 4248240"/>
                <a:gd name="connsiteX456" fmla="*/ 803994 w 4246481"/>
                <a:gd name="connsiteY456" fmla="*/ 1749172 h 4248240"/>
                <a:gd name="connsiteX457" fmla="*/ 854134 w 4246481"/>
                <a:gd name="connsiteY457" fmla="*/ 1794473 h 4248240"/>
                <a:gd name="connsiteX458" fmla="*/ 933302 w 4246481"/>
                <a:gd name="connsiteY458" fmla="*/ 1903989 h 4248240"/>
                <a:gd name="connsiteX459" fmla="*/ 945617 w 4246481"/>
                <a:gd name="connsiteY459" fmla="*/ 1929059 h 4248240"/>
                <a:gd name="connsiteX460" fmla="*/ 950455 w 4246481"/>
                <a:gd name="connsiteY460" fmla="*/ 1902230 h 4248240"/>
                <a:gd name="connsiteX461" fmla="*/ 961451 w 4246481"/>
                <a:gd name="connsiteY461" fmla="*/ 1837576 h 4248240"/>
                <a:gd name="connsiteX462" fmla="*/ 974645 w 4246481"/>
                <a:gd name="connsiteY462" fmla="*/ 1831418 h 4248240"/>
                <a:gd name="connsiteX463" fmla="*/ 1103953 w 4246481"/>
                <a:gd name="connsiteY463" fmla="*/ 1996791 h 4248240"/>
                <a:gd name="connsiteX464" fmla="*/ 1109671 w 4246481"/>
                <a:gd name="connsiteY464" fmla="*/ 2012625 h 4248240"/>
                <a:gd name="connsiteX465" fmla="*/ 1119347 w 4246481"/>
                <a:gd name="connsiteY465" fmla="*/ 1987115 h 4248240"/>
                <a:gd name="connsiteX466" fmla="*/ 1128583 w 4246481"/>
                <a:gd name="connsiteY466" fmla="*/ 1947091 h 4248240"/>
                <a:gd name="connsiteX467" fmla="*/ 1133421 w 4246481"/>
                <a:gd name="connsiteY467" fmla="*/ 1934776 h 4248240"/>
                <a:gd name="connsiteX468" fmla="*/ 1149694 w 4246481"/>
                <a:gd name="connsiteY468" fmla="*/ 1931258 h 4248240"/>
                <a:gd name="connsiteX469" fmla="*/ 1176963 w 4246481"/>
                <a:gd name="connsiteY469" fmla="*/ 1958527 h 4248240"/>
                <a:gd name="connsiteX470" fmla="*/ 1271525 w 4246481"/>
                <a:gd name="connsiteY470" fmla="*/ 2138854 h 4248240"/>
                <a:gd name="connsiteX471" fmla="*/ 1274164 w 4246481"/>
                <a:gd name="connsiteY471" fmla="*/ 2147210 h 4248240"/>
                <a:gd name="connsiteX472" fmla="*/ 1281201 w 4246481"/>
                <a:gd name="connsiteY472" fmla="*/ 2131377 h 4248240"/>
                <a:gd name="connsiteX473" fmla="*/ 1294836 w 4246481"/>
                <a:gd name="connsiteY473" fmla="*/ 2072001 h 4248240"/>
                <a:gd name="connsiteX474" fmla="*/ 1313748 w 4246481"/>
                <a:gd name="connsiteY474" fmla="*/ 2063644 h 4248240"/>
                <a:gd name="connsiteX475" fmla="*/ 1358170 w 4246481"/>
                <a:gd name="connsiteY475" fmla="*/ 2105867 h 4248240"/>
                <a:gd name="connsiteX476" fmla="*/ 1409629 w 4246481"/>
                <a:gd name="connsiteY476" fmla="*/ 2254527 h 4248240"/>
                <a:gd name="connsiteX477" fmla="*/ 1412708 w 4246481"/>
                <a:gd name="connsiteY477" fmla="*/ 2268601 h 4248240"/>
                <a:gd name="connsiteX478" fmla="*/ 1424583 w 4246481"/>
                <a:gd name="connsiteY478" fmla="*/ 2252768 h 4248240"/>
                <a:gd name="connsiteX479" fmla="*/ 1444815 w 4246481"/>
                <a:gd name="connsiteY479" fmla="*/ 2218461 h 4248240"/>
                <a:gd name="connsiteX480" fmla="*/ 1465926 w 4246481"/>
                <a:gd name="connsiteY480" fmla="*/ 2215383 h 4248240"/>
                <a:gd name="connsiteX481" fmla="*/ 1490996 w 4246481"/>
                <a:gd name="connsiteY481" fmla="*/ 2247490 h 4248240"/>
                <a:gd name="connsiteX482" fmla="*/ 1546414 w 4246481"/>
                <a:gd name="connsiteY482" fmla="*/ 2376357 h 4248240"/>
                <a:gd name="connsiteX483" fmla="*/ 1550812 w 4246481"/>
                <a:gd name="connsiteY483" fmla="*/ 2389112 h 4248240"/>
                <a:gd name="connsiteX484" fmla="*/ 1553011 w 4246481"/>
                <a:gd name="connsiteY484" fmla="*/ 2391751 h 4248240"/>
                <a:gd name="connsiteX485" fmla="*/ 1559608 w 4246481"/>
                <a:gd name="connsiteY485" fmla="*/ 2377677 h 4248240"/>
                <a:gd name="connsiteX486" fmla="*/ 1564006 w 4246481"/>
                <a:gd name="connsiteY486" fmla="*/ 2358325 h 4248240"/>
                <a:gd name="connsiteX487" fmla="*/ 1575882 w 4246481"/>
                <a:gd name="connsiteY487" fmla="*/ 2335014 h 4248240"/>
                <a:gd name="connsiteX488" fmla="*/ 1600952 w 4246481"/>
                <a:gd name="connsiteY488" fmla="*/ 2347769 h 4248240"/>
                <a:gd name="connsiteX489" fmla="*/ 1761011 w 4246481"/>
                <a:gd name="connsiteY489" fmla="*/ 2505375 h 4248240"/>
                <a:gd name="connsiteX490" fmla="*/ 1698591 w 4246481"/>
                <a:gd name="connsiteY490" fmla="*/ 2332376 h 4248240"/>
                <a:gd name="connsiteX491" fmla="*/ 1730259 w 4246481"/>
                <a:gd name="connsiteY491" fmla="*/ 2328858 h 4248240"/>
                <a:gd name="connsiteX492" fmla="*/ 1748731 w 4246481"/>
                <a:gd name="connsiteY492" fmla="*/ 2326659 h 4248240"/>
                <a:gd name="connsiteX493" fmla="*/ 1739935 w 4246481"/>
                <a:gd name="connsiteY493" fmla="*/ 2316103 h 4248240"/>
                <a:gd name="connsiteX494" fmla="*/ 1648012 w 4246481"/>
                <a:gd name="connsiteY494" fmla="*/ 2131818 h 4248240"/>
                <a:gd name="connsiteX495" fmla="*/ 1644493 w 4246481"/>
                <a:gd name="connsiteY495" fmla="*/ 2092234 h 4248240"/>
                <a:gd name="connsiteX496" fmla="*/ 1671762 w 4246481"/>
                <a:gd name="connsiteY496" fmla="*/ 2076400 h 4248240"/>
                <a:gd name="connsiteX497" fmla="*/ 1698591 w 4246481"/>
                <a:gd name="connsiteY497" fmla="*/ 2092234 h 4248240"/>
                <a:gd name="connsiteX498" fmla="*/ 1720582 w 4246481"/>
                <a:gd name="connsiteY498" fmla="*/ 2100590 h 4248240"/>
                <a:gd name="connsiteX499" fmla="*/ 1722782 w 4246481"/>
                <a:gd name="connsiteY499" fmla="*/ 2097951 h 4248240"/>
                <a:gd name="connsiteX500" fmla="*/ 1713985 w 4246481"/>
                <a:gd name="connsiteY500" fmla="*/ 2083437 h 4248240"/>
                <a:gd name="connsiteX501" fmla="*/ 1640975 w 4246481"/>
                <a:gd name="connsiteY501" fmla="*/ 1921583 h 4248240"/>
                <a:gd name="connsiteX502" fmla="*/ 1635697 w 4246481"/>
                <a:gd name="connsiteY502" fmla="*/ 1885517 h 4248240"/>
                <a:gd name="connsiteX503" fmla="*/ 1655049 w 4246481"/>
                <a:gd name="connsiteY503" fmla="*/ 1869244 h 4248240"/>
                <a:gd name="connsiteX504" fmla="*/ 1700351 w 4246481"/>
                <a:gd name="connsiteY504" fmla="*/ 1878920 h 4248240"/>
                <a:gd name="connsiteX505" fmla="*/ 1725421 w 4246481"/>
                <a:gd name="connsiteY505" fmla="*/ 1878920 h 4248240"/>
                <a:gd name="connsiteX506" fmla="*/ 1717943 w 4246481"/>
                <a:gd name="connsiteY506" fmla="*/ 1870563 h 4248240"/>
                <a:gd name="connsiteX507" fmla="*/ 1623382 w 4246481"/>
                <a:gd name="connsiteY507" fmla="*/ 1693755 h 4248240"/>
                <a:gd name="connsiteX508" fmla="*/ 1622502 w 4246481"/>
                <a:gd name="connsiteY508" fmla="*/ 1636578 h 4248240"/>
                <a:gd name="connsiteX509" fmla="*/ 1648012 w 4246481"/>
                <a:gd name="connsiteY509" fmla="*/ 1623823 h 4248240"/>
                <a:gd name="connsiteX510" fmla="*/ 1706508 w 4246481"/>
                <a:gd name="connsiteY510" fmla="*/ 1657690 h 4248240"/>
                <a:gd name="connsiteX511" fmla="*/ 1727180 w 4246481"/>
                <a:gd name="connsiteY511" fmla="*/ 1664727 h 4248240"/>
                <a:gd name="connsiteX512" fmla="*/ 1724101 w 4246481"/>
                <a:gd name="connsiteY512" fmla="*/ 1656810 h 4248240"/>
                <a:gd name="connsiteX513" fmla="*/ 1638336 w 4246481"/>
                <a:gd name="connsiteY513" fmla="*/ 1420186 h 4248240"/>
                <a:gd name="connsiteX514" fmla="*/ 1637456 w 4246481"/>
                <a:gd name="connsiteY514" fmla="*/ 1386759 h 4248240"/>
                <a:gd name="connsiteX515" fmla="*/ 1656808 w 4246481"/>
                <a:gd name="connsiteY515" fmla="*/ 1373565 h 4248240"/>
                <a:gd name="connsiteX516" fmla="*/ 1683637 w 4246481"/>
                <a:gd name="connsiteY516" fmla="*/ 1386759 h 4248240"/>
                <a:gd name="connsiteX517" fmla="*/ 1732018 w 4246481"/>
                <a:gd name="connsiteY517" fmla="*/ 1410949 h 4248240"/>
                <a:gd name="connsiteX518" fmla="*/ 1742134 w 4246481"/>
                <a:gd name="connsiteY518" fmla="*/ 1412709 h 4248240"/>
                <a:gd name="connsiteX519" fmla="*/ 1737735 w 4246481"/>
                <a:gd name="connsiteY519" fmla="*/ 1405672 h 4248240"/>
                <a:gd name="connsiteX520" fmla="*/ 1696392 w 4246481"/>
                <a:gd name="connsiteY520" fmla="*/ 1304073 h 4248240"/>
                <a:gd name="connsiteX521" fmla="*/ 1688475 w 4246481"/>
                <a:gd name="connsiteY521" fmla="*/ 1154533 h 4248240"/>
                <a:gd name="connsiteX522" fmla="*/ 1704749 w 4246481"/>
                <a:gd name="connsiteY522" fmla="*/ 1145297 h 4248240"/>
                <a:gd name="connsiteX523" fmla="*/ 1782157 w 4246481"/>
                <a:gd name="connsiteY523" fmla="*/ 1194557 h 4248240"/>
                <a:gd name="connsiteX524" fmla="*/ 1796672 w 4246481"/>
                <a:gd name="connsiteY524" fmla="*/ 1203354 h 4248240"/>
                <a:gd name="connsiteX525" fmla="*/ 1770282 w 4246481"/>
                <a:gd name="connsiteY525" fmla="*/ 1131663 h 4248240"/>
                <a:gd name="connsiteX526" fmla="*/ 1750930 w 4246481"/>
                <a:gd name="connsiteY526" fmla="*/ 940780 h 4248240"/>
                <a:gd name="connsiteX527" fmla="*/ 1755328 w 4246481"/>
                <a:gd name="connsiteY527" fmla="*/ 914830 h 4248240"/>
                <a:gd name="connsiteX528" fmla="*/ 1772042 w 4246481"/>
                <a:gd name="connsiteY528" fmla="*/ 907354 h 4248240"/>
                <a:gd name="connsiteX529" fmla="*/ 1834936 w 4246481"/>
                <a:gd name="connsiteY529" fmla="*/ 948697 h 4248240"/>
                <a:gd name="connsiteX530" fmla="*/ 1844612 w 4246481"/>
                <a:gd name="connsiteY530" fmla="*/ 955294 h 4248240"/>
                <a:gd name="connsiteX531" fmla="*/ 1863525 w 4246481"/>
                <a:gd name="connsiteY531" fmla="*/ 670288 h 4248240"/>
                <a:gd name="connsiteX532" fmla="*/ 1913664 w 4246481"/>
                <a:gd name="connsiteY532" fmla="*/ 703715 h 4248240"/>
                <a:gd name="connsiteX533" fmla="*/ 1922900 w 4246481"/>
                <a:gd name="connsiteY533" fmla="*/ 586283 h 4248240"/>
                <a:gd name="connsiteX534" fmla="*/ 1967323 w 4246481"/>
                <a:gd name="connsiteY534" fmla="*/ 477207 h 4248240"/>
                <a:gd name="connsiteX535" fmla="*/ 2001189 w 4246481"/>
                <a:gd name="connsiteY535" fmla="*/ 514592 h 4248240"/>
                <a:gd name="connsiteX536" fmla="*/ 2013504 w 4246481"/>
                <a:gd name="connsiteY536" fmla="*/ 424428 h 4248240"/>
                <a:gd name="connsiteX537" fmla="*/ 2093551 w 4246481"/>
                <a:gd name="connsiteY537" fmla="*/ 65533 h 4248240"/>
                <a:gd name="connsiteX538" fmla="*/ 2118622 w 4246481"/>
                <a:gd name="connsiteY538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591870 w 4246481"/>
                <a:gd name="connsiteY53" fmla="*/ 2437933 h 4248240"/>
                <a:gd name="connsiteX54" fmla="*/ 2646408 w 4246481"/>
                <a:gd name="connsiteY54" fmla="*/ 2347769 h 4248240"/>
                <a:gd name="connsiteX55" fmla="*/ 2667960 w 4246481"/>
                <a:gd name="connsiteY55" fmla="*/ 2336334 h 4248240"/>
                <a:gd name="connsiteX56" fmla="*/ 2681595 w 4246481"/>
                <a:gd name="connsiteY56" fmla="*/ 2357005 h 4248240"/>
                <a:gd name="connsiteX57" fmla="*/ 2691711 w 4246481"/>
                <a:gd name="connsiteY57" fmla="*/ 2392191 h 4248240"/>
                <a:gd name="connsiteX58" fmla="*/ 2695229 w 4246481"/>
                <a:gd name="connsiteY58" fmla="*/ 2391751 h 4248240"/>
                <a:gd name="connsiteX59" fmla="*/ 2705785 w 4246481"/>
                <a:gd name="connsiteY59" fmla="*/ 2359644 h 4248240"/>
                <a:gd name="connsiteX60" fmla="*/ 2756804 w 4246481"/>
                <a:gd name="connsiteY60" fmla="*/ 2245730 h 4248240"/>
                <a:gd name="connsiteX61" fmla="*/ 2780995 w 4246481"/>
                <a:gd name="connsiteY61" fmla="*/ 2215822 h 4248240"/>
                <a:gd name="connsiteX62" fmla="*/ 2801666 w 4246481"/>
                <a:gd name="connsiteY62" fmla="*/ 2218461 h 4248240"/>
                <a:gd name="connsiteX63" fmla="*/ 2824977 w 4246481"/>
                <a:gd name="connsiteY63" fmla="*/ 2257166 h 4248240"/>
                <a:gd name="connsiteX64" fmla="*/ 2834653 w 4246481"/>
                <a:gd name="connsiteY64" fmla="*/ 2269041 h 4248240"/>
                <a:gd name="connsiteX65" fmla="*/ 2848287 w 4246481"/>
                <a:gd name="connsiteY65" fmla="*/ 2194711 h 4248240"/>
                <a:gd name="connsiteX66" fmla="*/ 2919539 w 4246481"/>
                <a:gd name="connsiteY66" fmla="*/ 2072880 h 4248240"/>
                <a:gd name="connsiteX67" fmla="*/ 2937131 w 4246481"/>
                <a:gd name="connsiteY67" fmla="*/ 2062325 h 4248240"/>
                <a:gd name="connsiteX68" fmla="*/ 2951206 w 4246481"/>
                <a:gd name="connsiteY68" fmla="*/ 2069802 h 4248240"/>
                <a:gd name="connsiteX69" fmla="*/ 2962641 w 4246481"/>
                <a:gd name="connsiteY69" fmla="*/ 2123020 h 4248240"/>
                <a:gd name="connsiteX70" fmla="*/ 2972757 w 4246481"/>
                <a:gd name="connsiteY70" fmla="*/ 2145011 h 4248240"/>
                <a:gd name="connsiteX71" fmla="*/ 2975396 w 4246481"/>
                <a:gd name="connsiteY71" fmla="*/ 2138854 h 4248240"/>
                <a:gd name="connsiteX72" fmla="*/ 3078314 w 4246481"/>
                <a:gd name="connsiteY72" fmla="*/ 1948411 h 4248240"/>
                <a:gd name="connsiteX73" fmla="*/ 3093268 w 4246481"/>
                <a:gd name="connsiteY73" fmla="*/ 1933897 h 4248240"/>
                <a:gd name="connsiteX74" fmla="*/ 3115259 w 4246481"/>
                <a:gd name="connsiteY74" fmla="*/ 1939614 h 4248240"/>
                <a:gd name="connsiteX75" fmla="*/ 3123176 w 4246481"/>
                <a:gd name="connsiteY75" fmla="*/ 1971721 h 4248240"/>
                <a:gd name="connsiteX76" fmla="*/ 3135051 w 4246481"/>
                <a:gd name="connsiteY76" fmla="*/ 2013065 h 4248240"/>
                <a:gd name="connsiteX77" fmla="*/ 3139449 w 4246481"/>
                <a:gd name="connsiteY77" fmla="*/ 2010866 h 4248240"/>
                <a:gd name="connsiteX78" fmla="*/ 3237530 w 4246481"/>
                <a:gd name="connsiteY78" fmla="*/ 1859127 h 4248240"/>
                <a:gd name="connsiteX79" fmla="*/ 3270956 w 4246481"/>
                <a:gd name="connsiteY79" fmla="*/ 1832298 h 4248240"/>
                <a:gd name="connsiteX80" fmla="*/ 3284591 w 4246481"/>
                <a:gd name="connsiteY80" fmla="*/ 1828779 h 4248240"/>
                <a:gd name="connsiteX81" fmla="*/ 3301304 w 4246481"/>
                <a:gd name="connsiteY81" fmla="*/ 1933457 h 4248240"/>
                <a:gd name="connsiteX82" fmla="*/ 3435889 w 4246481"/>
                <a:gd name="connsiteY82" fmla="*/ 1754449 h 4248240"/>
                <a:gd name="connsiteX83" fmla="*/ 3451283 w 4246481"/>
                <a:gd name="connsiteY83" fmla="*/ 1743454 h 4248240"/>
                <a:gd name="connsiteX84" fmla="*/ 3474154 w 4246481"/>
                <a:gd name="connsiteY84" fmla="*/ 1752250 h 4248240"/>
                <a:gd name="connsiteX85" fmla="*/ 3481631 w 4246481"/>
                <a:gd name="connsiteY85" fmla="*/ 1805029 h 4248240"/>
                <a:gd name="connsiteX86" fmla="*/ 3483390 w 4246481"/>
                <a:gd name="connsiteY86" fmla="*/ 1819983 h 4248240"/>
                <a:gd name="connsiteX87" fmla="*/ 3674273 w 4246481"/>
                <a:gd name="connsiteY87" fmla="*/ 1672203 h 4248240"/>
                <a:gd name="connsiteX88" fmla="*/ 3682190 w 4246481"/>
                <a:gd name="connsiteY88" fmla="*/ 1718384 h 4248240"/>
                <a:gd name="connsiteX89" fmla="*/ 3855919 w 4246481"/>
                <a:gd name="connsiteY89" fmla="*/ 1624262 h 4248240"/>
                <a:gd name="connsiteX90" fmla="*/ 3851521 w 4246481"/>
                <a:gd name="connsiteY90" fmla="*/ 1666485 h 4248240"/>
                <a:gd name="connsiteX91" fmla="*/ 3856799 w 4246481"/>
                <a:gd name="connsiteY91" fmla="*/ 1664286 h 4248240"/>
                <a:gd name="connsiteX92" fmla="*/ 4189304 w 4246481"/>
                <a:gd name="connsiteY92" fmla="*/ 1469445 h 4248240"/>
                <a:gd name="connsiteX93" fmla="*/ 4233726 w 4246481"/>
                <a:gd name="connsiteY93" fmla="*/ 1452732 h 4248240"/>
                <a:gd name="connsiteX94" fmla="*/ 4244282 w 4246481"/>
                <a:gd name="connsiteY94" fmla="*/ 1450972 h 4248240"/>
                <a:gd name="connsiteX95" fmla="*/ 4246481 w 4246481"/>
                <a:gd name="connsiteY95" fmla="*/ 1453171 h 4248240"/>
                <a:gd name="connsiteX96" fmla="*/ 4218332 w 4246481"/>
                <a:gd name="connsiteY96" fmla="*/ 1507709 h 4248240"/>
                <a:gd name="connsiteX97" fmla="*/ 3991824 w 4246481"/>
                <a:gd name="connsiteY97" fmla="*/ 1816024 h 4248240"/>
                <a:gd name="connsiteX98" fmla="*/ 3988306 w 4246481"/>
                <a:gd name="connsiteY98" fmla="*/ 1821302 h 4248240"/>
                <a:gd name="connsiteX99" fmla="*/ 4033167 w 4246481"/>
                <a:gd name="connsiteY99" fmla="*/ 1821302 h 4248240"/>
                <a:gd name="connsiteX100" fmla="*/ 3920133 w 4246481"/>
                <a:gd name="connsiteY100" fmla="*/ 1984476 h 4248240"/>
                <a:gd name="connsiteX101" fmla="*/ 3965435 w 4246481"/>
                <a:gd name="connsiteY101" fmla="*/ 1995472 h 4248240"/>
                <a:gd name="connsiteX102" fmla="*/ 3798303 w 4246481"/>
                <a:gd name="connsiteY102" fmla="*/ 2169201 h 4248240"/>
                <a:gd name="connsiteX103" fmla="*/ 3810617 w 4246481"/>
                <a:gd name="connsiteY103" fmla="*/ 2171840 h 4248240"/>
                <a:gd name="connsiteX104" fmla="*/ 3870433 w 4246481"/>
                <a:gd name="connsiteY104" fmla="*/ 2187674 h 4248240"/>
                <a:gd name="connsiteX105" fmla="*/ 3875271 w 4246481"/>
                <a:gd name="connsiteY105" fmla="*/ 2203507 h 4248240"/>
                <a:gd name="connsiteX106" fmla="*/ 3833049 w 4246481"/>
                <a:gd name="connsiteY106" fmla="*/ 2247050 h 4248240"/>
                <a:gd name="connsiteX107" fmla="*/ 3727931 w 4246481"/>
                <a:gd name="connsiteY107" fmla="*/ 2317861 h 4248240"/>
                <a:gd name="connsiteX108" fmla="*/ 3670754 w 4246481"/>
                <a:gd name="connsiteY108" fmla="*/ 2339852 h 4248240"/>
                <a:gd name="connsiteX109" fmla="*/ 3683949 w 4246481"/>
                <a:gd name="connsiteY109" fmla="*/ 2344250 h 4248240"/>
                <a:gd name="connsiteX110" fmla="*/ 3755200 w 4246481"/>
                <a:gd name="connsiteY110" fmla="*/ 2364042 h 4248240"/>
                <a:gd name="connsiteX111" fmla="*/ 3760918 w 4246481"/>
                <a:gd name="connsiteY111" fmla="*/ 2383395 h 4248240"/>
                <a:gd name="connsiteX112" fmla="*/ 3620175 w 4246481"/>
                <a:gd name="connsiteY112" fmla="*/ 2481036 h 4248240"/>
                <a:gd name="connsiteX113" fmla="*/ 3570475 w 4246481"/>
                <a:gd name="connsiteY113" fmla="*/ 2494231 h 4248240"/>
                <a:gd name="connsiteX114" fmla="*/ 3585869 w 4246481"/>
                <a:gd name="connsiteY114" fmla="*/ 2503907 h 4248240"/>
                <a:gd name="connsiteX115" fmla="*/ 3618416 w 4246481"/>
                <a:gd name="connsiteY115" fmla="*/ 2514902 h 4248240"/>
                <a:gd name="connsiteX116" fmla="*/ 3634249 w 4246481"/>
                <a:gd name="connsiteY116" fmla="*/ 2520180 h 4248240"/>
                <a:gd name="connsiteX117" fmla="*/ 3639527 w 4246481"/>
                <a:gd name="connsiteY117" fmla="*/ 2550088 h 4248240"/>
                <a:gd name="connsiteX118" fmla="*/ 3557280 w 4246481"/>
                <a:gd name="connsiteY118" fmla="*/ 2599788 h 4248240"/>
                <a:gd name="connsiteX119" fmla="*/ 3427972 w 4246481"/>
                <a:gd name="connsiteY119" fmla="*/ 2642891 h 4248240"/>
                <a:gd name="connsiteX120" fmla="*/ 3419616 w 4246481"/>
                <a:gd name="connsiteY120" fmla="*/ 2645090 h 4248240"/>
                <a:gd name="connsiteX121" fmla="*/ 3436769 w 4246481"/>
                <a:gd name="connsiteY121" fmla="*/ 2655206 h 4248240"/>
                <a:gd name="connsiteX122" fmla="*/ 3492187 w 4246481"/>
                <a:gd name="connsiteY122" fmla="*/ 2673678 h 4248240"/>
                <a:gd name="connsiteX123" fmla="*/ 3497904 w 4246481"/>
                <a:gd name="connsiteY123" fmla="*/ 2693470 h 4248240"/>
                <a:gd name="connsiteX124" fmla="*/ 3453042 w 4246481"/>
                <a:gd name="connsiteY124" fmla="*/ 2732174 h 4248240"/>
                <a:gd name="connsiteX125" fmla="*/ 3296026 w 4246481"/>
                <a:gd name="connsiteY125" fmla="*/ 2769119 h 4248240"/>
                <a:gd name="connsiteX126" fmla="*/ 3287229 w 4246481"/>
                <a:gd name="connsiteY126" fmla="*/ 2768680 h 4248240"/>
                <a:gd name="connsiteX127" fmla="*/ 3283271 w 4246481"/>
                <a:gd name="connsiteY127" fmla="*/ 2770439 h 4248240"/>
                <a:gd name="connsiteX128" fmla="*/ 3299545 w 4246481"/>
                <a:gd name="connsiteY128" fmla="*/ 2784953 h 4248240"/>
                <a:gd name="connsiteX129" fmla="*/ 3328133 w 4246481"/>
                <a:gd name="connsiteY129" fmla="*/ 2806064 h 4248240"/>
                <a:gd name="connsiteX130" fmla="*/ 3328133 w 4246481"/>
                <a:gd name="connsiteY130" fmla="*/ 2832893 h 4248240"/>
                <a:gd name="connsiteX131" fmla="*/ 3274915 w 4246481"/>
                <a:gd name="connsiteY131" fmla="*/ 2861042 h 4248240"/>
                <a:gd name="connsiteX132" fmla="*/ 3158362 w 4246481"/>
                <a:gd name="connsiteY132" fmla="*/ 2894909 h 4248240"/>
                <a:gd name="connsiteX133" fmla="*/ 3148686 w 4246481"/>
                <a:gd name="connsiteY133" fmla="*/ 2899746 h 4248240"/>
                <a:gd name="connsiteX134" fmla="*/ 3166278 w 4246481"/>
                <a:gd name="connsiteY134" fmla="*/ 2908983 h 4248240"/>
                <a:gd name="connsiteX135" fmla="*/ 3189149 w 4246481"/>
                <a:gd name="connsiteY135" fmla="*/ 2916460 h 4248240"/>
                <a:gd name="connsiteX136" fmla="*/ 3194867 w 4246481"/>
                <a:gd name="connsiteY136" fmla="*/ 2945488 h 4248240"/>
                <a:gd name="connsiteX137" fmla="*/ 3146047 w 4246481"/>
                <a:gd name="connsiteY137" fmla="*/ 2976715 h 4248240"/>
                <a:gd name="connsiteX138" fmla="*/ 2990790 w 4246481"/>
                <a:gd name="connsiteY138" fmla="*/ 3011021 h 4248240"/>
                <a:gd name="connsiteX139" fmla="*/ 2999586 w 4246481"/>
                <a:gd name="connsiteY139" fmla="*/ 3024656 h 4248240"/>
                <a:gd name="connsiteX140" fmla="*/ 3014540 w 4246481"/>
                <a:gd name="connsiteY140" fmla="*/ 3046647 h 4248240"/>
                <a:gd name="connsiteX141" fmla="*/ 3007503 w 4246481"/>
                <a:gd name="connsiteY141" fmla="*/ 3068198 h 4248240"/>
                <a:gd name="connsiteX142" fmla="*/ 2959122 w 4246481"/>
                <a:gd name="connsiteY142" fmla="*/ 3086231 h 4248240"/>
                <a:gd name="connsiteX143" fmla="*/ 2887871 w 4246481"/>
                <a:gd name="connsiteY143" fmla="*/ 3106903 h 4248240"/>
                <a:gd name="connsiteX144" fmla="*/ 2851366 w 4246481"/>
                <a:gd name="connsiteY144" fmla="*/ 3139010 h 4248240"/>
                <a:gd name="connsiteX145" fmla="*/ 2867200 w 4246481"/>
                <a:gd name="connsiteY145" fmla="*/ 3141209 h 4248240"/>
                <a:gd name="connsiteX146" fmla="*/ 2957363 w 4246481"/>
                <a:gd name="connsiteY146" fmla="*/ 3105583 h 4248240"/>
                <a:gd name="connsiteX147" fmla="*/ 2967039 w 4246481"/>
                <a:gd name="connsiteY147" fmla="*/ 3104704 h 4248240"/>
                <a:gd name="connsiteX148" fmla="*/ 2977155 w 4246481"/>
                <a:gd name="connsiteY148" fmla="*/ 3118338 h 4248240"/>
                <a:gd name="connsiteX149" fmla="*/ 2971437 w 4246481"/>
                <a:gd name="connsiteY149" fmla="*/ 3156163 h 4248240"/>
                <a:gd name="connsiteX150" fmla="*/ 2980234 w 4246481"/>
                <a:gd name="connsiteY150" fmla="*/ 3148686 h 4248240"/>
                <a:gd name="connsiteX151" fmla="*/ 3085791 w 4246481"/>
                <a:gd name="connsiteY151" fmla="*/ 3098986 h 4248240"/>
                <a:gd name="connsiteX152" fmla="*/ 3109981 w 4246481"/>
                <a:gd name="connsiteY152" fmla="*/ 3100305 h 4248240"/>
                <a:gd name="connsiteX153" fmla="*/ 3116579 w 4246481"/>
                <a:gd name="connsiteY153" fmla="*/ 3115259 h 4248240"/>
                <a:gd name="connsiteX154" fmla="*/ 3100305 w 4246481"/>
                <a:gd name="connsiteY154" fmla="*/ 3142968 h 4248240"/>
                <a:gd name="connsiteX155" fmla="*/ 3093268 w 4246481"/>
                <a:gd name="connsiteY155" fmla="*/ 3159681 h 4248240"/>
                <a:gd name="connsiteX156" fmla="*/ 3102944 w 4246481"/>
                <a:gd name="connsiteY156" fmla="*/ 3154843 h 4248240"/>
                <a:gd name="connsiteX157" fmla="*/ 3238849 w 4246481"/>
                <a:gd name="connsiteY157" fmla="*/ 3111301 h 4248240"/>
                <a:gd name="connsiteX158" fmla="*/ 3259081 w 4246481"/>
                <a:gd name="connsiteY158" fmla="*/ 3114379 h 4248240"/>
                <a:gd name="connsiteX159" fmla="*/ 3253363 w 4246481"/>
                <a:gd name="connsiteY159" fmla="*/ 3134611 h 4248240"/>
                <a:gd name="connsiteX160" fmla="*/ 3237090 w 4246481"/>
                <a:gd name="connsiteY160" fmla="*/ 3168478 h 4248240"/>
                <a:gd name="connsiteX161" fmla="*/ 3312299 w 4246481"/>
                <a:gd name="connsiteY161" fmla="*/ 3143848 h 4248240"/>
                <a:gd name="connsiteX162" fmla="*/ 3392787 w 4246481"/>
                <a:gd name="connsiteY162" fmla="*/ 3145167 h 4248240"/>
                <a:gd name="connsiteX163" fmla="*/ 3354082 w 4246481"/>
                <a:gd name="connsiteY163" fmla="*/ 3204543 h 4248240"/>
                <a:gd name="connsiteX164" fmla="*/ 3523854 w 4246481"/>
                <a:gd name="connsiteY164" fmla="*/ 3183872 h 4248240"/>
                <a:gd name="connsiteX165" fmla="*/ 3526053 w 4246481"/>
                <a:gd name="connsiteY165" fmla="*/ 3187830 h 4248240"/>
                <a:gd name="connsiteX166" fmla="*/ 3495705 w 4246481"/>
                <a:gd name="connsiteY166" fmla="*/ 3233131 h 4248240"/>
                <a:gd name="connsiteX167" fmla="*/ 3654921 w 4246481"/>
                <a:gd name="connsiteY167" fmla="*/ 3247206 h 4248240"/>
                <a:gd name="connsiteX168" fmla="*/ 3636888 w 4246481"/>
                <a:gd name="connsiteY168" fmla="*/ 3275354 h 4248240"/>
                <a:gd name="connsiteX169" fmla="*/ 3765316 w 4246481"/>
                <a:gd name="connsiteY169" fmla="*/ 3307901 h 4248240"/>
                <a:gd name="connsiteX170" fmla="*/ 3745524 w 4246481"/>
                <a:gd name="connsiteY170" fmla="*/ 3326374 h 4248240"/>
                <a:gd name="connsiteX171" fmla="*/ 3891985 w 4246481"/>
                <a:gd name="connsiteY171" fmla="*/ 3356281 h 4248240"/>
                <a:gd name="connsiteX172" fmla="*/ 4033607 w 4246481"/>
                <a:gd name="connsiteY172" fmla="*/ 3400264 h 4248240"/>
                <a:gd name="connsiteX173" fmla="*/ 4034047 w 4246481"/>
                <a:gd name="connsiteY173" fmla="*/ 3403782 h 4248240"/>
                <a:gd name="connsiteX174" fmla="*/ 3996222 w 4246481"/>
                <a:gd name="connsiteY174" fmla="*/ 3417857 h 4248240"/>
                <a:gd name="connsiteX175" fmla="*/ 3747723 w 4246481"/>
                <a:gd name="connsiteY175" fmla="*/ 3464478 h 4248240"/>
                <a:gd name="connsiteX176" fmla="*/ 3742005 w 4246481"/>
                <a:gd name="connsiteY176" fmla="*/ 3465357 h 4248240"/>
                <a:gd name="connsiteX177" fmla="*/ 3762677 w 4246481"/>
                <a:gd name="connsiteY177" fmla="*/ 3485149 h 4248240"/>
                <a:gd name="connsiteX178" fmla="*/ 3633369 w 4246481"/>
                <a:gd name="connsiteY178" fmla="*/ 3513738 h 4248240"/>
                <a:gd name="connsiteX179" fmla="*/ 3650522 w 4246481"/>
                <a:gd name="connsiteY179" fmla="*/ 3542326 h 4248240"/>
                <a:gd name="connsiteX180" fmla="*/ 3489988 w 4246481"/>
                <a:gd name="connsiteY180" fmla="*/ 3551123 h 4248240"/>
                <a:gd name="connsiteX181" fmla="*/ 3511099 w 4246481"/>
                <a:gd name="connsiteY181" fmla="*/ 3583230 h 4248240"/>
                <a:gd name="connsiteX182" fmla="*/ 3501423 w 4246481"/>
                <a:gd name="connsiteY182" fmla="*/ 3603461 h 4248240"/>
                <a:gd name="connsiteX183" fmla="*/ 3347485 w 4246481"/>
                <a:gd name="connsiteY183" fmla="*/ 3573993 h 4248240"/>
                <a:gd name="connsiteX184" fmla="*/ 3383551 w 4246481"/>
                <a:gd name="connsiteY184" fmla="*/ 3633369 h 4248240"/>
                <a:gd name="connsiteX185" fmla="*/ 3380912 w 4246481"/>
                <a:gd name="connsiteY185" fmla="*/ 3637328 h 4248240"/>
                <a:gd name="connsiteX186" fmla="*/ 3228733 w 4246481"/>
                <a:gd name="connsiteY186" fmla="*/ 3606540 h 4248240"/>
                <a:gd name="connsiteX187" fmla="*/ 3238409 w 4246481"/>
                <a:gd name="connsiteY187" fmla="*/ 3628531 h 4248240"/>
                <a:gd name="connsiteX188" fmla="*/ 3250724 w 4246481"/>
                <a:gd name="connsiteY188" fmla="*/ 3651842 h 4248240"/>
                <a:gd name="connsiteX189" fmla="*/ 3242368 w 4246481"/>
                <a:gd name="connsiteY189" fmla="*/ 3664157 h 4248240"/>
                <a:gd name="connsiteX190" fmla="*/ 3211580 w 4246481"/>
                <a:gd name="connsiteY190" fmla="*/ 3661078 h 4248240"/>
                <a:gd name="connsiteX191" fmla="*/ 3089310 w 4246481"/>
                <a:gd name="connsiteY191" fmla="*/ 3611378 h 4248240"/>
                <a:gd name="connsiteX192" fmla="*/ 3086231 w 4246481"/>
                <a:gd name="connsiteY192" fmla="*/ 3613138 h 4248240"/>
                <a:gd name="connsiteX193" fmla="*/ 3113940 w 4246481"/>
                <a:gd name="connsiteY193" fmla="*/ 3666796 h 4248240"/>
                <a:gd name="connsiteX194" fmla="*/ 3089750 w 4246481"/>
                <a:gd name="connsiteY194" fmla="*/ 3671194 h 4248240"/>
                <a:gd name="connsiteX195" fmla="*/ 2986391 w 4246481"/>
                <a:gd name="connsiteY195" fmla="*/ 3628971 h 4248240"/>
                <a:gd name="connsiteX196" fmla="*/ 2963081 w 4246481"/>
                <a:gd name="connsiteY196" fmla="*/ 3610938 h 4248240"/>
                <a:gd name="connsiteX197" fmla="*/ 2967479 w 4246481"/>
                <a:gd name="connsiteY197" fmla="*/ 3639087 h 4248240"/>
                <a:gd name="connsiteX198" fmla="*/ 2948127 w 4246481"/>
                <a:gd name="connsiteY198" fmla="*/ 3658879 h 4248240"/>
                <a:gd name="connsiteX199" fmla="*/ 2849607 w 4246481"/>
                <a:gd name="connsiteY199" fmla="*/ 3614897 h 4248240"/>
                <a:gd name="connsiteX200" fmla="*/ 2840810 w 4246481"/>
                <a:gd name="connsiteY200" fmla="*/ 3609619 h 4248240"/>
                <a:gd name="connsiteX201" fmla="*/ 2835972 w 4246481"/>
                <a:gd name="connsiteY201" fmla="*/ 3609619 h 4248240"/>
                <a:gd name="connsiteX202" fmla="*/ 2847848 w 4246481"/>
                <a:gd name="connsiteY202" fmla="*/ 3632490 h 4248240"/>
                <a:gd name="connsiteX203" fmla="*/ 2835533 w 4246481"/>
                <a:gd name="connsiteY203" fmla="*/ 3652722 h 4248240"/>
                <a:gd name="connsiteX204" fmla="*/ 2785393 w 4246481"/>
                <a:gd name="connsiteY204" fmla="*/ 3639967 h 4248240"/>
                <a:gd name="connsiteX205" fmla="*/ 2715901 w 4246481"/>
                <a:gd name="connsiteY205" fmla="*/ 3597744 h 4248240"/>
                <a:gd name="connsiteX206" fmla="*/ 2708864 w 4246481"/>
                <a:gd name="connsiteY206" fmla="*/ 3592466 h 4248240"/>
                <a:gd name="connsiteX207" fmla="*/ 2705345 w 4246481"/>
                <a:gd name="connsiteY207" fmla="*/ 3618416 h 4248240"/>
                <a:gd name="connsiteX208" fmla="*/ 2693030 w 4246481"/>
                <a:gd name="connsiteY208" fmla="*/ 3627212 h 4248240"/>
                <a:gd name="connsiteX209" fmla="*/ 2656525 w 4246481"/>
                <a:gd name="connsiteY209" fmla="*/ 3641726 h 4248240"/>
                <a:gd name="connsiteX210" fmla="*/ 2692151 w 4246481"/>
                <a:gd name="connsiteY210" fmla="*/ 3644805 h 4248240"/>
                <a:gd name="connsiteX211" fmla="*/ 2748888 w 4246481"/>
                <a:gd name="connsiteY211" fmla="*/ 3669875 h 4248240"/>
                <a:gd name="connsiteX212" fmla="*/ 2757244 w 4246481"/>
                <a:gd name="connsiteY212" fmla="*/ 3682629 h 4248240"/>
                <a:gd name="connsiteX213" fmla="*/ 2745369 w 4246481"/>
                <a:gd name="connsiteY213" fmla="*/ 3689227 h 4248240"/>
                <a:gd name="connsiteX214" fmla="*/ 2723378 w 4246481"/>
                <a:gd name="connsiteY214" fmla="*/ 3697143 h 4248240"/>
                <a:gd name="connsiteX215" fmla="*/ 2798148 w 4246481"/>
                <a:gd name="connsiteY215" fmla="*/ 3727491 h 4248240"/>
                <a:gd name="connsiteX216" fmla="*/ 2820139 w 4246481"/>
                <a:gd name="connsiteY216" fmla="*/ 3741566 h 4248240"/>
                <a:gd name="connsiteX217" fmla="*/ 2817500 w 4246481"/>
                <a:gd name="connsiteY217" fmla="*/ 3756519 h 4248240"/>
                <a:gd name="connsiteX218" fmla="*/ 2791110 w 4246481"/>
                <a:gd name="connsiteY218" fmla="*/ 3767075 h 4248240"/>
                <a:gd name="connsiteX219" fmla="*/ 2883033 w 4246481"/>
                <a:gd name="connsiteY219" fmla="*/ 3825571 h 4248240"/>
                <a:gd name="connsiteX220" fmla="*/ 2836412 w 4246481"/>
                <a:gd name="connsiteY220" fmla="*/ 3839646 h 4248240"/>
                <a:gd name="connsiteX221" fmla="*/ 2934493 w 4246481"/>
                <a:gd name="connsiteY221" fmla="*/ 3908258 h 4248240"/>
                <a:gd name="connsiteX222" fmla="*/ 2896228 w 4246481"/>
                <a:gd name="connsiteY222" fmla="*/ 3918374 h 4248240"/>
                <a:gd name="connsiteX223" fmla="*/ 2971877 w 4246481"/>
                <a:gd name="connsiteY223" fmla="*/ 3997542 h 4248240"/>
                <a:gd name="connsiteX224" fmla="*/ 2950766 w 4246481"/>
                <a:gd name="connsiteY224" fmla="*/ 4003699 h 4248240"/>
                <a:gd name="connsiteX225" fmla="*/ 3000906 w 4246481"/>
                <a:gd name="connsiteY225" fmla="*/ 4078029 h 4248240"/>
                <a:gd name="connsiteX226" fmla="*/ 2981993 w 4246481"/>
                <a:gd name="connsiteY226" fmla="*/ 4078909 h 4248240"/>
                <a:gd name="connsiteX227" fmla="*/ 3098106 w 4246481"/>
                <a:gd name="connsiteY227" fmla="*/ 4248240 h 4248240"/>
                <a:gd name="connsiteX228" fmla="*/ 2918219 w 4246481"/>
                <a:gd name="connsiteY228" fmla="*/ 4150600 h 4248240"/>
                <a:gd name="connsiteX229" fmla="*/ 2919978 w 4246481"/>
                <a:gd name="connsiteY229" fmla="*/ 4169952 h 4248240"/>
                <a:gd name="connsiteX230" fmla="*/ 2840810 w 4246481"/>
                <a:gd name="connsiteY230" fmla="*/ 4127289 h 4248240"/>
                <a:gd name="connsiteX231" fmla="*/ 2837292 w 4246481"/>
                <a:gd name="connsiteY231" fmla="*/ 4148841 h 4248240"/>
                <a:gd name="connsiteX232" fmla="*/ 2751087 w 4246481"/>
                <a:gd name="connsiteY232" fmla="*/ 4081988 h 4248240"/>
                <a:gd name="connsiteX233" fmla="*/ 2744489 w 4246481"/>
                <a:gd name="connsiteY233" fmla="*/ 4121572 h 4248240"/>
                <a:gd name="connsiteX234" fmla="*/ 2666201 w 4246481"/>
                <a:gd name="connsiteY234" fmla="*/ 4029649 h 4248240"/>
                <a:gd name="connsiteX235" fmla="*/ 2657845 w 4246481"/>
                <a:gd name="connsiteY235" fmla="*/ 4078469 h 4248240"/>
                <a:gd name="connsiteX236" fmla="*/ 2590552 w 4246481"/>
                <a:gd name="connsiteY236" fmla="*/ 3990065 h 4248240"/>
                <a:gd name="connsiteX237" fmla="*/ 2579116 w 4246481"/>
                <a:gd name="connsiteY237" fmla="*/ 4029649 h 4248240"/>
                <a:gd name="connsiteX238" fmla="*/ 2575158 w 4246481"/>
                <a:gd name="connsiteY238" fmla="*/ 4030968 h 4248240"/>
                <a:gd name="connsiteX239" fmla="*/ 2513142 w 4246481"/>
                <a:gd name="connsiteY239" fmla="*/ 3931129 h 4248240"/>
                <a:gd name="connsiteX240" fmla="*/ 2506986 w 4246481"/>
                <a:gd name="connsiteY240" fmla="*/ 3957518 h 4248240"/>
                <a:gd name="connsiteX241" fmla="*/ 2490712 w 4246481"/>
                <a:gd name="connsiteY241" fmla="*/ 3962796 h 4248240"/>
                <a:gd name="connsiteX242" fmla="*/ 2454646 w 4246481"/>
                <a:gd name="connsiteY242" fmla="*/ 3894624 h 4248240"/>
                <a:gd name="connsiteX243" fmla="*/ 2451568 w 4246481"/>
                <a:gd name="connsiteY243" fmla="*/ 3871753 h 4248240"/>
                <a:gd name="connsiteX244" fmla="*/ 2439692 w 4246481"/>
                <a:gd name="connsiteY244" fmla="*/ 3891105 h 4248240"/>
                <a:gd name="connsiteX245" fmla="*/ 2421660 w 4246481"/>
                <a:gd name="connsiteY245" fmla="*/ 3892424 h 4248240"/>
                <a:gd name="connsiteX246" fmla="*/ 2399228 w 4246481"/>
                <a:gd name="connsiteY246" fmla="*/ 3849322 h 4248240"/>
                <a:gd name="connsiteX247" fmla="*/ 2386914 w 4246481"/>
                <a:gd name="connsiteY247" fmla="*/ 3815895 h 4248240"/>
                <a:gd name="connsiteX248" fmla="*/ 2380756 w 4246481"/>
                <a:gd name="connsiteY248" fmla="*/ 3836127 h 4248240"/>
                <a:gd name="connsiteX249" fmla="*/ 2367122 w 4246481"/>
                <a:gd name="connsiteY249" fmla="*/ 3839206 h 4248240"/>
                <a:gd name="connsiteX250" fmla="*/ 2353928 w 4246481"/>
                <a:gd name="connsiteY250" fmla="*/ 3822933 h 4248240"/>
                <a:gd name="connsiteX251" fmla="*/ 2328418 w 4246481"/>
                <a:gd name="connsiteY251" fmla="*/ 3750362 h 4248240"/>
                <a:gd name="connsiteX252" fmla="*/ 2322260 w 4246481"/>
                <a:gd name="connsiteY252" fmla="*/ 3755200 h 4248240"/>
                <a:gd name="connsiteX253" fmla="*/ 2296750 w 4246481"/>
                <a:gd name="connsiteY253" fmla="*/ 3749482 h 4248240"/>
                <a:gd name="connsiteX254" fmla="*/ 2280916 w 4246481"/>
                <a:gd name="connsiteY254" fmla="*/ 3709019 h 4248240"/>
                <a:gd name="connsiteX255" fmla="*/ 2270362 w 4246481"/>
                <a:gd name="connsiteY255" fmla="*/ 3685268 h 4248240"/>
                <a:gd name="connsiteX256" fmla="*/ 2267282 w 4246481"/>
                <a:gd name="connsiteY256" fmla="*/ 3686588 h 4248240"/>
                <a:gd name="connsiteX257" fmla="*/ 2255846 w 4246481"/>
                <a:gd name="connsiteY257" fmla="*/ 3696704 h 4248240"/>
                <a:gd name="connsiteX258" fmla="*/ 2243972 w 4246481"/>
                <a:gd name="connsiteY258" fmla="*/ 3683949 h 4248240"/>
                <a:gd name="connsiteX259" fmla="*/ 2228138 w 4246481"/>
                <a:gd name="connsiteY259" fmla="*/ 3606980 h 4248240"/>
                <a:gd name="connsiteX260" fmla="*/ 2225938 w 4246481"/>
                <a:gd name="connsiteY260" fmla="*/ 3592906 h 4248240"/>
                <a:gd name="connsiteX261" fmla="*/ 2214944 w 4246481"/>
                <a:gd name="connsiteY261" fmla="*/ 3606540 h 4248240"/>
                <a:gd name="connsiteX262" fmla="*/ 2204388 w 4246481"/>
                <a:gd name="connsiteY262" fmla="*/ 3606101 h 4248240"/>
                <a:gd name="connsiteX263" fmla="*/ 2190754 w 4246481"/>
                <a:gd name="connsiteY263" fmla="*/ 3579711 h 4248240"/>
                <a:gd name="connsiteX264" fmla="*/ 2143252 w 4246481"/>
                <a:gd name="connsiteY264" fmla="*/ 3418297 h 4248240"/>
                <a:gd name="connsiteX265" fmla="*/ 2139734 w 4246481"/>
                <a:gd name="connsiteY265" fmla="*/ 3412139 h 4248240"/>
                <a:gd name="connsiteX266" fmla="*/ 2135776 w 4246481"/>
                <a:gd name="connsiteY266" fmla="*/ 3445126 h 4248240"/>
                <a:gd name="connsiteX267" fmla="*/ 2120822 w 4246481"/>
                <a:gd name="connsiteY267" fmla="*/ 3767075 h 4248240"/>
                <a:gd name="connsiteX268" fmla="*/ 2137974 w 4246481"/>
                <a:gd name="connsiteY268" fmla="*/ 3936846 h 4248240"/>
                <a:gd name="connsiteX269" fmla="*/ 2145452 w 4246481"/>
                <a:gd name="connsiteY269" fmla="*/ 4173471 h 4248240"/>
                <a:gd name="connsiteX270" fmla="*/ 2134016 w 4246481"/>
                <a:gd name="connsiteY270" fmla="*/ 4184466 h 4248240"/>
                <a:gd name="connsiteX271" fmla="*/ 2104108 w 4246481"/>
                <a:gd name="connsiteY271" fmla="*/ 4184466 h 4248240"/>
                <a:gd name="connsiteX272" fmla="*/ 2103228 w 4246481"/>
                <a:gd name="connsiteY272" fmla="*/ 4177869 h 4248240"/>
                <a:gd name="connsiteX273" fmla="*/ 2086076 w 4246481"/>
                <a:gd name="connsiteY273" fmla="*/ 3859438 h 4248240"/>
                <a:gd name="connsiteX274" fmla="*/ 2090034 w 4246481"/>
                <a:gd name="connsiteY274" fmla="*/ 3478112 h 4248240"/>
                <a:gd name="connsiteX275" fmla="*/ 2094872 w 4246481"/>
                <a:gd name="connsiteY275" fmla="*/ 3433690 h 4248240"/>
                <a:gd name="connsiteX276" fmla="*/ 2092234 w 4246481"/>
                <a:gd name="connsiteY276" fmla="*/ 3432811 h 4248240"/>
                <a:gd name="connsiteX277" fmla="*/ 2073760 w 4246481"/>
                <a:gd name="connsiteY277" fmla="*/ 3496145 h 4248240"/>
                <a:gd name="connsiteX278" fmla="*/ 2051770 w 4246481"/>
                <a:gd name="connsiteY278" fmla="*/ 3585429 h 4248240"/>
                <a:gd name="connsiteX279" fmla="*/ 2050010 w 4246481"/>
                <a:gd name="connsiteY279" fmla="*/ 3590707 h 4248240"/>
                <a:gd name="connsiteX280" fmla="*/ 2039894 w 4246481"/>
                <a:gd name="connsiteY280" fmla="*/ 3608300 h 4248240"/>
                <a:gd name="connsiteX281" fmla="*/ 2027140 w 4246481"/>
                <a:gd name="connsiteY281" fmla="*/ 3595545 h 4248240"/>
                <a:gd name="connsiteX282" fmla="*/ 2023182 w 4246481"/>
                <a:gd name="connsiteY282" fmla="*/ 3592906 h 4248240"/>
                <a:gd name="connsiteX283" fmla="*/ 2016584 w 4246481"/>
                <a:gd name="connsiteY283" fmla="*/ 3638207 h 4248240"/>
                <a:gd name="connsiteX284" fmla="*/ 2006468 w 4246481"/>
                <a:gd name="connsiteY284" fmla="*/ 3679991 h 4248240"/>
                <a:gd name="connsiteX285" fmla="*/ 1980078 w 4246481"/>
                <a:gd name="connsiteY285" fmla="*/ 3683069 h 4248240"/>
                <a:gd name="connsiteX286" fmla="*/ 1972162 w 4246481"/>
                <a:gd name="connsiteY286" fmla="*/ 3697143 h 4248240"/>
                <a:gd name="connsiteX287" fmla="*/ 1953250 w 4246481"/>
                <a:gd name="connsiteY287" fmla="*/ 3744204 h 4248240"/>
                <a:gd name="connsiteX288" fmla="*/ 1925540 w 4246481"/>
                <a:gd name="connsiteY288" fmla="*/ 3751242 h 4248240"/>
                <a:gd name="connsiteX289" fmla="*/ 1923342 w 4246481"/>
                <a:gd name="connsiteY289" fmla="*/ 3749922 h 4248240"/>
                <a:gd name="connsiteX290" fmla="*/ 1901790 w 4246481"/>
                <a:gd name="connsiteY290" fmla="*/ 3808858 h 4248240"/>
                <a:gd name="connsiteX291" fmla="*/ 1883318 w 4246481"/>
                <a:gd name="connsiteY291" fmla="*/ 3835687 h 4248240"/>
                <a:gd name="connsiteX292" fmla="*/ 1868364 w 4246481"/>
                <a:gd name="connsiteY292" fmla="*/ 3831289 h 4248240"/>
                <a:gd name="connsiteX293" fmla="*/ 1862646 w 4246481"/>
                <a:gd name="connsiteY293" fmla="*/ 3812377 h 4248240"/>
                <a:gd name="connsiteX294" fmla="*/ 1841974 w 4246481"/>
                <a:gd name="connsiteY294" fmla="*/ 3861197 h 4248240"/>
                <a:gd name="connsiteX295" fmla="*/ 1823501 w 4246481"/>
                <a:gd name="connsiteY295" fmla="*/ 3892424 h 4248240"/>
                <a:gd name="connsiteX296" fmla="*/ 1807228 w 4246481"/>
                <a:gd name="connsiteY296" fmla="*/ 3891105 h 4248240"/>
                <a:gd name="connsiteX297" fmla="*/ 1795353 w 4246481"/>
                <a:gd name="connsiteY297" fmla="*/ 3871753 h 4248240"/>
                <a:gd name="connsiteX298" fmla="*/ 1789635 w 4246481"/>
                <a:gd name="connsiteY298" fmla="*/ 3905179 h 4248240"/>
                <a:gd name="connsiteX299" fmla="*/ 1756649 w 4246481"/>
                <a:gd name="connsiteY299" fmla="*/ 3962796 h 4248240"/>
                <a:gd name="connsiteX300" fmla="*/ 1740375 w 4246481"/>
                <a:gd name="connsiteY300" fmla="*/ 3957078 h 4248240"/>
                <a:gd name="connsiteX301" fmla="*/ 1734218 w 4246481"/>
                <a:gd name="connsiteY301" fmla="*/ 3929370 h 4248240"/>
                <a:gd name="connsiteX302" fmla="*/ 1707829 w 4246481"/>
                <a:gd name="connsiteY302" fmla="*/ 3984787 h 4248240"/>
                <a:gd name="connsiteX303" fmla="*/ 1669125 w 4246481"/>
                <a:gd name="connsiteY303" fmla="*/ 4031848 h 4248240"/>
                <a:gd name="connsiteX304" fmla="*/ 1657250 w 4246481"/>
                <a:gd name="connsiteY304" fmla="*/ 3989625 h 4248240"/>
                <a:gd name="connsiteX305" fmla="*/ 1589956 w 4246481"/>
                <a:gd name="connsiteY305" fmla="*/ 4078909 h 4248240"/>
                <a:gd name="connsiteX306" fmla="*/ 1581160 w 4246481"/>
                <a:gd name="connsiteY306" fmla="*/ 4030968 h 4248240"/>
                <a:gd name="connsiteX307" fmla="*/ 1503311 w 4246481"/>
                <a:gd name="connsiteY307" fmla="*/ 4121132 h 4248240"/>
                <a:gd name="connsiteX308" fmla="*/ 1497154 w 4246481"/>
                <a:gd name="connsiteY308" fmla="*/ 4082428 h 4248240"/>
                <a:gd name="connsiteX309" fmla="*/ 1410509 w 4246481"/>
                <a:gd name="connsiteY309" fmla="*/ 4149281 h 4248240"/>
                <a:gd name="connsiteX310" fmla="*/ 1407430 w 4246481"/>
                <a:gd name="connsiteY310" fmla="*/ 4127289 h 4248240"/>
                <a:gd name="connsiteX311" fmla="*/ 1328262 w 4246481"/>
                <a:gd name="connsiteY311" fmla="*/ 4169952 h 4248240"/>
                <a:gd name="connsiteX312" fmla="*/ 1330021 w 4246481"/>
                <a:gd name="connsiteY312" fmla="*/ 4150160 h 4248240"/>
                <a:gd name="connsiteX313" fmla="*/ 1149255 w 4246481"/>
                <a:gd name="connsiteY313" fmla="*/ 4248240 h 4248240"/>
                <a:gd name="connsiteX314" fmla="*/ 1266687 w 4246481"/>
                <a:gd name="connsiteY314" fmla="*/ 4078909 h 4248240"/>
                <a:gd name="connsiteX315" fmla="*/ 1245575 w 4246481"/>
                <a:gd name="connsiteY315" fmla="*/ 4078909 h 4248240"/>
                <a:gd name="connsiteX316" fmla="*/ 1297475 w 4246481"/>
                <a:gd name="connsiteY316" fmla="*/ 4003260 h 4248240"/>
                <a:gd name="connsiteX317" fmla="*/ 1275923 w 4246481"/>
                <a:gd name="connsiteY317" fmla="*/ 3997542 h 4248240"/>
                <a:gd name="connsiteX318" fmla="*/ 1352452 w 4246481"/>
                <a:gd name="connsiteY318" fmla="*/ 3917934 h 4248240"/>
                <a:gd name="connsiteX319" fmla="*/ 1314188 w 4246481"/>
                <a:gd name="connsiteY319" fmla="*/ 3907818 h 4248240"/>
                <a:gd name="connsiteX320" fmla="*/ 1412708 w 4246481"/>
                <a:gd name="connsiteY320" fmla="*/ 3839646 h 4248240"/>
                <a:gd name="connsiteX321" fmla="*/ 1366087 w 4246481"/>
                <a:gd name="connsiteY321" fmla="*/ 3825571 h 4248240"/>
                <a:gd name="connsiteX322" fmla="*/ 1461088 w 4246481"/>
                <a:gd name="connsiteY322" fmla="*/ 3767515 h 4248240"/>
                <a:gd name="connsiteX323" fmla="*/ 1421944 w 4246481"/>
                <a:gd name="connsiteY323" fmla="*/ 3751681 h 4248240"/>
                <a:gd name="connsiteX324" fmla="*/ 1421064 w 4246481"/>
                <a:gd name="connsiteY324" fmla="*/ 3747283 h 4248240"/>
                <a:gd name="connsiteX325" fmla="*/ 1528821 w 4246481"/>
                <a:gd name="connsiteY325" fmla="*/ 3698023 h 4248240"/>
                <a:gd name="connsiteX326" fmla="*/ 1487478 w 4246481"/>
                <a:gd name="connsiteY326" fmla="*/ 3682190 h 4248240"/>
                <a:gd name="connsiteX327" fmla="*/ 1503311 w 4246481"/>
                <a:gd name="connsiteY327" fmla="*/ 3664597 h 4248240"/>
                <a:gd name="connsiteX328" fmla="*/ 1577201 w 4246481"/>
                <a:gd name="connsiteY328" fmla="*/ 3641726 h 4248240"/>
                <a:gd name="connsiteX329" fmla="*/ 1588197 w 4246481"/>
                <a:gd name="connsiteY329" fmla="*/ 3641286 h 4248240"/>
                <a:gd name="connsiteX330" fmla="*/ 1589956 w 4246481"/>
                <a:gd name="connsiteY330" fmla="*/ 3639087 h 4248240"/>
                <a:gd name="connsiteX331" fmla="*/ 1568845 w 4246481"/>
                <a:gd name="connsiteY331" fmla="*/ 3623253 h 4248240"/>
                <a:gd name="connsiteX332" fmla="*/ 1557409 w 4246481"/>
                <a:gd name="connsiteY332" fmla="*/ 3625453 h 4248240"/>
                <a:gd name="connsiteX333" fmla="*/ 1540696 w 4246481"/>
                <a:gd name="connsiteY333" fmla="*/ 3615337 h 4248240"/>
                <a:gd name="connsiteX334" fmla="*/ 1538937 w 4246481"/>
                <a:gd name="connsiteY334" fmla="*/ 3603461 h 4248240"/>
                <a:gd name="connsiteX335" fmla="*/ 1537617 w 4246481"/>
                <a:gd name="connsiteY335" fmla="*/ 3590707 h 4248240"/>
                <a:gd name="connsiteX336" fmla="*/ 1528821 w 4246481"/>
                <a:gd name="connsiteY336" fmla="*/ 3597304 h 4248240"/>
                <a:gd name="connsiteX337" fmla="*/ 1421064 w 4246481"/>
                <a:gd name="connsiteY337" fmla="*/ 3650962 h 4248240"/>
                <a:gd name="connsiteX338" fmla="*/ 1413587 w 4246481"/>
                <a:gd name="connsiteY338" fmla="*/ 3652282 h 4248240"/>
                <a:gd name="connsiteX339" fmla="*/ 1396434 w 4246481"/>
                <a:gd name="connsiteY339" fmla="*/ 3647444 h 4248240"/>
                <a:gd name="connsiteX340" fmla="*/ 1399073 w 4246481"/>
                <a:gd name="connsiteY340" fmla="*/ 3630291 h 4248240"/>
                <a:gd name="connsiteX341" fmla="*/ 1409189 w 4246481"/>
                <a:gd name="connsiteY341" fmla="*/ 3609179 h 4248240"/>
                <a:gd name="connsiteX342" fmla="*/ 1406990 w 4246481"/>
                <a:gd name="connsiteY342" fmla="*/ 3607420 h 4248240"/>
                <a:gd name="connsiteX343" fmla="*/ 1361688 w 4246481"/>
                <a:gd name="connsiteY343" fmla="*/ 3632490 h 4248240"/>
                <a:gd name="connsiteX344" fmla="*/ 1301433 w 4246481"/>
                <a:gd name="connsiteY344" fmla="*/ 3656680 h 4248240"/>
                <a:gd name="connsiteX345" fmla="*/ 1288238 w 4246481"/>
                <a:gd name="connsiteY345" fmla="*/ 3658879 h 4248240"/>
                <a:gd name="connsiteX346" fmla="*/ 1276803 w 4246481"/>
                <a:gd name="connsiteY346" fmla="*/ 3646124 h 4248240"/>
                <a:gd name="connsiteX347" fmla="*/ 1280321 w 4246481"/>
                <a:gd name="connsiteY347" fmla="*/ 3608300 h 4248240"/>
                <a:gd name="connsiteX348" fmla="*/ 1263608 w 4246481"/>
                <a:gd name="connsiteY348" fmla="*/ 3623693 h 4248240"/>
                <a:gd name="connsiteX349" fmla="*/ 1169047 w 4246481"/>
                <a:gd name="connsiteY349" fmla="*/ 3668995 h 4248240"/>
                <a:gd name="connsiteX350" fmla="*/ 1141778 w 4246481"/>
                <a:gd name="connsiteY350" fmla="*/ 3668115 h 4248240"/>
                <a:gd name="connsiteX351" fmla="*/ 1136060 w 4246481"/>
                <a:gd name="connsiteY351" fmla="*/ 3655360 h 4248240"/>
                <a:gd name="connsiteX352" fmla="*/ 1151893 w 4246481"/>
                <a:gd name="connsiteY352" fmla="*/ 3627212 h 4248240"/>
                <a:gd name="connsiteX353" fmla="*/ 1159810 w 4246481"/>
                <a:gd name="connsiteY353" fmla="*/ 3608739 h 4248240"/>
                <a:gd name="connsiteX354" fmla="*/ 1150134 w 4246481"/>
                <a:gd name="connsiteY354" fmla="*/ 3614017 h 4248240"/>
                <a:gd name="connsiteX355" fmla="*/ 1020387 w 4246481"/>
                <a:gd name="connsiteY355" fmla="*/ 3661958 h 4248240"/>
                <a:gd name="connsiteX356" fmla="*/ 995317 w 4246481"/>
                <a:gd name="connsiteY356" fmla="*/ 3659759 h 4248240"/>
                <a:gd name="connsiteX357" fmla="*/ 1002794 w 4246481"/>
                <a:gd name="connsiteY357" fmla="*/ 3636448 h 4248240"/>
                <a:gd name="connsiteX358" fmla="*/ 1016868 w 4246481"/>
                <a:gd name="connsiteY358" fmla="*/ 3605221 h 4248240"/>
                <a:gd name="connsiteX359" fmla="*/ 864690 w 4246481"/>
                <a:gd name="connsiteY359" fmla="*/ 3636008 h 4248240"/>
                <a:gd name="connsiteX360" fmla="*/ 861611 w 4246481"/>
                <a:gd name="connsiteY360" fmla="*/ 3632050 h 4248240"/>
                <a:gd name="connsiteX361" fmla="*/ 897237 w 4246481"/>
                <a:gd name="connsiteY361" fmla="*/ 3573114 h 4248240"/>
                <a:gd name="connsiteX362" fmla="*/ 889320 w 4246481"/>
                <a:gd name="connsiteY362" fmla="*/ 3576192 h 4248240"/>
                <a:gd name="connsiteX363" fmla="*/ 739780 w 4246481"/>
                <a:gd name="connsiteY363" fmla="*/ 3601262 h 4248240"/>
                <a:gd name="connsiteX364" fmla="*/ 731864 w 4246481"/>
                <a:gd name="connsiteY364" fmla="*/ 3586309 h 4248240"/>
                <a:gd name="connsiteX365" fmla="*/ 755614 w 4246481"/>
                <a:gd name="connsiteY365" fmla="*/ 3549803 h 4248240"/>
                <a:gd name="connsiteX366" fmla="*/ 595079 w 4246481"/>
                <a:gd name="connsiteY366" fmla="*/ 3541447 h 4248240"/>
                <a:gd name="connsiteX367" fmla="*/ 612232 w 4246481"/>
                <a:gd name="connsiteY367" fmla="*/ 3512418 h 4248240"/>
                <a:gd name="connsiteX368" fmla="*/ 482924 w 4246481"/>
                <a:gd name="connsiteY368" fmla="*/ 3483390 h 4248240"/>
                <a:gd name="connsiteX369" fmla="*/ 503156 w 4246481"/>
                <a:gd name="connsiteY369" fmla="*/ 3464478 h 4248240"/>
                <a:gd name="connsiteX370" fmla="*/ 211994 w 4246481"/>
                <a:gd name="connsiteY370" fmla="*/ 3403342 h 4248240"/>
                <a:gd name="connsiteX371" fmla="*/ 211554 w 4246481"/>
                <a:gd name="connsiteY371" fmla="*/ 3398505 h 4248240"/>
                <a:gd name="connsiteX372" fmla="*/ 241902 w 4246481"/>
                <a:gd name="connsiteY372" fmla="*/ 3385310 h 4248240"/>
                <a:gd name="connsiteX373" fmla="*/ 425748 w 4246481"/>
                <a:gd name="connsiteY373" fmla="*/ 3338689 h 4248240"/>
                <a:gd name="connsiteX374" fmla="*/ 500517 w 4246481"/>
                <a:gd name="connsiteY374" fmla="*/ 3325054 h 4248240"/>
                <a:gd name="connsiteX375" fmla="*/ 479846 w 4246481"/>
                <a:gd name="connsiteY375" fmla="*/ 3305262 h 4248240"/>
                <a:gd name="connsiteX376" fmla="*/ 607834 w 4246481"/>
                <a:gd name="connsiteY376" fmla="*/ 3272715 h 4248240"/>
                <a:gd name="connsiteX377" fmla="*/ 589801 w 4246481"/>
                <a:gd name="connsiteY377" fmla="*/ 3245007 h 4248240"/>
                <a:gd name="connsiteX378" fmla="*/ 748577 w 4246481"/>
                <a:gd name="connsiteY378" fmla="*/ 3230932 h 4248240"/>
                <a:gd name="connsiteX379" fmla="*/ 718669 w 4246481"/>
                <a:gd name="connsiteY379" fmla="*/ 3185631 h 4248240"/>
                <a:gd name="connsiteX380" fmla="*/ 720868 w 4246481"/>
                <a:gd name="connsiteY380" fmla="*/ 3181672 h 4248240"/>
                <a:gd name="connsiteX381" fmla="*/ 890639 w 4246481"/>
                <a:gd name="connsiteY381" fmla="*/ 3202784 h 4248240"/>
                <a:gd name="connsiteX382" fmla="*/ 852375 w 4246481"/>
                <a:gd name="connsiteY382" fmla="*/ 3143408 h 4248240"/>
                <a:gd name="connsiteX383" fmla="*/ 934182 w 4246481"/>
                <a:gd name="connsiteY383" fmla="*/ 3142088 h 4248240"/>
                <a:gd name="connsiteX384" fmla="*/ 1006752 w 4246481"/>
                <a:gd name="connsiteY384" fmla="*/ 3168038 h 4248240"/>
                <a:gd name="connsiteX385" fmla="*/ 1008951 w 4246481"/>
                <a:gd name="connsiteY385" fmla="*/ 3165839 h 4248240"/>
                <a:gd name="connsiteX386" fmla="*/ 998835 w 4246481"/>
                <a:gd name="connsiteY386" fmla="*/ 3144288 h 4248240"/>
                <a:gd name="connsiteX387" fmla="*/ 986960 w 4246481"/>
                <a:gd name="connsiteY387" fmla="*/ 3124056 h 4248240"/>
                <a:gd name="connsiteX388" fmla="*/ 996196 w 4246481"/>
                <a:gd name="connsiteY388" fmla="*/ 3109102 h 4248240"/>
                <a:gd name="connsiteX389" fmla="*/ 1061290 w 4246481"/>
                <a:gd name="connsiteY389" fmla="*/ 3120097 h 4248240"/>
                <a:gd name="connsiteX390" fmla="*/ 1149255 w 4246481"/>
                <a:gd name="connsiteY390" fmla="*/ 3153524 h 4248240"/>
                <a:gd name="connsiteX391" fmla="*/ 1145296 w 4246481"/>
                <a:gd name="connsiteY391" fmla="*/ 3142968 h 4248240"/>
                <a:gd name="connsiteX392" fmla="*/ 1128143 w 4246481"/>
                <a:gd name="connsiteY392" fmla="*/ 3114379 h 4248240"/>
                <a:gd name="connsiteX393" fmla="*/ 1135620 w 4246481"/>
                <a:gd name="connsiteY393" fmla="*/ 3098546 h 4248240"/>
                <a:gd name="connsiteX394" fmla="*/ 1182681 w 4246481"/>
                <a:gd name="connsiteY394" fmla="*/ 3102064 h 4248240"/>
                <a:gd name="connsiteX395" fmla="*/ 1261849 w 4246481"/>
                <a:gd name="connsiteY395" fmla="*/ 3144727 h 4248240"/>
                <a:gd name="connsiteX396" fmla="*/ 1275483 w 4246481"/>
                <a:gd name="connsiteY396" fmla="*/ 3152644 h 4248240"/>
                <a:gd name="connsiteX397" fmla="*/ 1269326 w 4246481"/>
                <a:gd name="connsiteY397" fmla="*/ 3123176 h 4248240"/>
                <a:gd name="connsiteX398" fmla="*/ 1288678 w 4246481"/>
                <a:gd name="connsiteY398" fmla="*/ 3103824 h 4248240"/>
                <a:gd name="connsiteX399" fmla="*/ 1376642 w 4246481"/>
                <a:gd name="connsiteY399" fmla="*/ 3138570 h 4248240"/>
                <a:gd name="connsiteX400" fmla="*/ 1393356 w 4246481"/>
                <a:gd name="connsiteY400" fmla="*/ 3135491 h 4248240"/>
                <a:gd name="connsiteX401" fmla="*/ 1361688 w 4246481"/>
                <a:gd name="connsiteY401" fmla="*/ 3105583 h 4248240"/>
                <a:gd name="connsiteX402" fmla="*/ 1255252 w 4246481"/>
                <a:gd name="connsiteY402" fmla="*/ 3073036 h 4248240"/>
                <a:gd name="connsiteX403" fmla="*/ 1238099 w 4246481"/>
                <a:gd name="connsiteY403" fmla="*/ 3065999 h 4248240"/>
                <a:gd name="connsiteX404" fmla="*/ 1231061 w 4246481"/>
                <a:gd name="connsiteY404" fmla="*/ 3041809 h 4248240"/>
                <a:gd name="connsiteX405" fmla="*/ 1253492 w 4246481"/>
                <a:gd name="connsiteY405" fmla="*/ 3009702 h 4248240"/>
                <a:gd name="connsiteX406" fmla="*/ 1216987 w 4246481"/>
                <a:gd name="connsiteY406" fmla="*/ 3006623 h 4248240"/>
                <a:gd name="connsiteX407" fmla="*/ 1065249 w 4246481"/>
                <a:gd name="connsiteY407" fmla="*/ 2956044 h 4248240"/>
                <a:gd name="connsiteX408" fmla="*/ 1048095 w 4246481"/>
                <a:gd name="connsiteY408" fmla="*/ 2941970 h 4248240"/>
                <a:gd name="connsiteX409" fmla="*/ 1053813 w 4246481"/>
                <a:gd name="connsiteY409" fmla="*/ 2914261 h 4248240"/>
                <a:gd name="connsiteX410" fmla="*/ 1078883 w 4246481"/>
                <a:gd name="connsiteY410" fmla="*/ 2905904 h 4248240"/>
                <a:gd name="connsiteX411" fmla="*/ 1098235 w 4246481"/>
                <a:gd name="connsiteY411" fmla="*/ 2895788 h 4248240"/>
                <a:gd name="connsiteX412" fmla="*/ 1024785 w 4246481"/>
                <a:gd name="connsiteY412" fmla="*/ 2877755 h 4248240"/>
                <a:gd name="connsiteX413" fmla="*/ 926705 w 4246481"/>
                <a:gd name="connsiteY413" fmla="*/ 2839051 h 4248240"/>
                <a:gd name="connsiteX414" fmla="*/ 924945 w 4246481"/>
                <a:gd name="connsiteY414" fmla="*/ 2797708 h 4248240"/>
                <a:gd name="connsiteX415" fmla="*/ 954853 w 4246481"/>
                <a:gd name="connsiteY415" fmla="*/ 2774837 h 4248240"/>
                <a:gd name="connsiteX416" fmla="*/ 961451 w 4246481"/>
                <a:gd name="connsiteY416" fmla="*/ 2767360 h 4248240"/>
                <a:gd name="connsiteX417" fmla="*/ 946057 w 4246481"/>
                <a:gd name="connsiteY417" fmla="*/ 2767360 h 4248240"/>
                <a:gd name="connsiteX418" fmla="*/ 797397 w 4246481"/>
                <a:gd name="connsiteY418" fmla="*/ 2733494 h 4248240"/>
                <a:gd name="connsiteX419" fmla="*/ 749017 w 4246481"/>
                <a:gd name="connsiteY419" fmla="*/ 2694350 h 4248240"/>
                <a:gd name="connsiteX420" fmla="*/ 755174 w 4246481"/>
                <a:gd name="connsiteY420" fmla="*/ 2671039 h 4248240"/>
                <a:gd name="connsiteX421" fmla="*/ 805314 w 4246481"/>
                <a:gd name="connsiteY421" fmla="*/ 2654326 h 4248240"/>
                <a:gd name="connsiteX422" fmla="*/ 822907 w 4246481"/>
                <a:gd name="connsiteY422" fmla="*/ 2642891 h 4248240"/>
                <a:gd name="connsiteX423" fmla="*/ 777605 w 4246481"/>
                <a:gd name="connsiteY423" fmla="*/ 2631895 h 4248240"/>
                <a:gd name="connsiteX424" fmla="*/ 608274 w 4246481"/>
                <a:gd name="connsiteY424" fmla="*/ 2550528 h 4248240"/>
                <a:gd name="connsiteX425" fmla="*/ 595959 w 4246481"/>
                <a:gd name="connsiteY425" fmla="*/ 2532055 h 4248240"/>
                <a:gd name="connsiteX426" fmla="*/ 613551 w 4246481"/>
                <a:gd name="connsiteY426" fmla="*/ 2517981 h 4248240"/>
                <a:gd name="connsiteX427" fmla="*/ 650936 w 4246481"/>
                <a:gd name="connsiteY427" fmla="*/ 2505226 h 4248240"/>
                <a:gd name="connsiteX428" fmla="*/ 676006 w 4246481"/>
                <a:gd name="connsiteY428" fmla="*/ 2492032 h 4248240"/>
                <a:gd name="connsiteX429" fmla="*/ 489082 w 4246481"/>
                <a:gd name="connsiteY429" fmla="*/ 2388233 h 4248240"/>
                <a:gd name="connsiteX430" fmla="*/ 496119 w 4246481"/>
                <a:gd name="connsiteY430" fmla="*/ 2359644 h 4248240"/>
                <a:gd name="connsiteX431" fmla="*/ 562532 w 4246481"/>
                <a:gd name="connsiteY431" fmla="*/ 2341612 h 4248240"/>
                <a:gd name="connsiteX432" fmla="*/ 573528 w 4246481"/>
                <a:gd name="connsiteY432" fmla="*/ 2336773 h 4248240"/>
                <a:gd name="connsiteX433" fmla="*/ 489522 w 4246481"/>
                <a:gd name="connsiteY433" fmla="*/ 2301148 h 4248240"/>
                <a:gd name="connsiteX434" fmla="*/ 376488 w 4246481"/>
                <a:gd name="connsiteY434" fmla="*/ 2211424 h 4248240"/>
                <a:gd name="connsiteX435" fmla="*/ 384844 w 4246481"/>
                <a:gd name="connsiteY435" fmla="*/ 2181516 h 4248240"/>
                <a:gd name="connsiteX436" fmla="*/ 444220 w 4246481"/>
                <a:gd name="connsiteY436" fmla="*/ 2167002 h 4248240"/>
                <a:gd name="connsiteX437" fmla="*/ 318871 w 4246481"/>
                <a:gd name="connsiteY437" fmla="*/ 2051769 h 4248240"/>
                <a:gd name="connsiteX438" fmla="*/ 282366 w 4246481"/>
                <a:gd name="connsiteY438" fmla="*/ 2004268 h 4248240"/>
                <a:gd name="connsiteX439" fmla="*/ 277088 w 4246481"/>
                <a:gd name="connsiteY439" fmla="*/ 1994152 h 4248240"/>
                <a:gd name="connsiteX440" fmla="*/ 323709 w 4246481"/>
                <a:gd name="connsiteY440" fmla="*/ 1981837 h 4248240"/>
                <a:gd name="connsiteX441" fmla="*/ 210675 w 4246481"/>
                <a:gd name="connsiteY441" fmla="*/ 1819103 h 4248240"/>
                <a:gd name="connsiteX442" fmla="*/ 255976 w 4246481"/>
                <a:gd name="connsiteY442" fmla="*/ 1819103 h 4248240"/>
                <a:gd name="connsiteX443" fmla="*/ 208036 w 4246481"/>
                <a:gd name="connsiteY443" fmla="*/ 1762366 h 4248240"/>
                <a:gd name="connsiteX444" fmla="*/ 29908 w 4246481"/>
                <a:gd name="connsiteY444" fmla="*/ 1512547 h 4248240"/>
                <a:gd name="connsiteX445" fmla="*/ 0 w 4246481"/>
                <a:gd name="connsiteY445" fmla="*/ 1453611 h 4248240"/>
                <a:gd name="connsiteX446" fmla="*/ 0 w 4246481"/>
                <a:gd name="connsiteY446" fmla="*/ 1449213 h 4248240"/>
                <a:gd name="connsiteX447" fmla="*/ 113034 w 4246481"/>
                <a:gd name="connsiteY447" fmla="*/ 1495834 h 4248240"/>
                <a:gd name="connsiteX448" fmla="*/ 377807 w 4246481"/>
                <a:gd name="connsiteY448" fmla="*/ 1655489 h 4248240"/>
                <a:gd name="connsiteX449" fmla="*/ 393641 w 4246481"/>
                <a:gd name="connsiteY449" fmla="*/ 1666925 h 4248240"/>
                <a:gd name="connsiteX450" fmla="*/ 389682 w 4246481"/>
                <a:gd name="connsiteY450" fmla="*/ 1622503 h 4248240"/>
                <a:gd name="connsiteX451" fmla="*/ 563412 w 4246481"/>
                <a:gd name="connsiteY451" fmla="*/ 1717504 h 4248240"/>
                <a:gd name="connsiteX452" fmla="*/ 571768 w 4246481"/>
                <a:gd name="connsiteY452" fmla="*/ 1668244 h 4248240"/>
                <a:gd name="connsiteX453" fmla="*/ 762211 w 4246481"/>
                <a:gd name="connsiteY453" fmla="*/ 1816904 h 4248240"/>
                <a:gd name="connsiteX454" fmla="*/ 763971 w 4246481"/>
                <a:gd name="connsiteY454" fmla="*/ 1805029 h 4248240"/>
                <a:gd name="connsiteX455" fmla="*/ 769688 w 4246481"/>
                <a:gd name="connsiteY455" fmla="*/ 1762366 h 4248240"/>
                <a:gd name="connsiteX456" fmla="*/ 803994 w 4246481"/>
                <a:gd name="connsiteY456" fmla="*/ 1749172 h 4248240"/>
                <a:gd name="connsiteX457" fmla="*/ 854134 w 4246481"/>
                <a:gd name="connsiteY457" fmla="*/ 1794473 h 4248240"/>
                <a:gd name="connsiteX458" fmla="*/ 933302 w 4246481"/>
                <a:gd name="connsiteY458" fmla="*/ 1903989 h 4248240"/>
                <a:gd name="connsiteX459" fmla="*/ 945617 w 4246481"/>
                <a:gd name="connsiteY459" fmla="*/ 1929059 h 4248240"/>
                <a:gd name="connsiteX460" fmla="*/ 950455 w 4246481"/>
                <a:gd name="connsiteY460" fmla="*/ 1902230 h 4248240"/>
                <a:gd name="connsiteX461" fmla="*/ 961451 w 4246481"/>
                <a:gd name="connsiteY461" fmla="*/ 1837576 h 4248240"/>
                <a:gd name="connsiteX462" fmla="*/ 974645 w 4246481"/>
                <a:gd name="connsiteY462" fmla="*/ 1831418 h 4248240"/>
                <a:gd name="connsiteX463" fmla="*/ 1103953 w 4246481"/>
                <a:gd name="connsiteY463" fmla="*/ 1996791 h 4248240"/>
                <a:gd name="connsiteX464" fmla="*/ 1109671 w 4246481"/>
                <a:gd name="connsiteY464" fmla="*/ 2012625 h 4248240"/>
                <a:gd name="connsiteX465" fmla="*/ 1119347 w 4246481"/>
                <a:gd name="connsiteY465" fmla="*/ 1987115 h 4248240"/>
                <a:gd name="connsiteX466" fmla="*/ 1128583 w 4246481"/>
                <a:gd name="connsiteY466" fmla="*/ 1947091 h 4248240"/>
                <a:gd name="connsiteX467" fmla="*/ 1133421 w 4246481"/>
                <a:gd name="connsiteY467" fmla="*/ 1934776 h 4248240"/>
                <a:gd name="connsiteX468" fmla="*/ 1149694 w 4246481"/>
                <a:gd name="connsiteY468" fmla="*/ 1931258 h 4248240"/>
                <a:gd name="connsiteX469" fmla="*/ 1176963 w 4246481"/>
                <a:gd name="connsiteY469" fmla="*/ 1958527 h 4248240"/>
                <a:gd name="connsiteX470" fmla="*/ 1271525 w 4246481"/>
                <a:gd name="connsiteY470" fmla="*/ 2138854 h 4248240"/>
                <a:gd name="connsiteX471" fmla="*/ 1274164 w 4246481"/>
                <a:gd name="connsiteY471" fmla="*/ 2147210 h 4248240"/>
                <a:gd name="connsiteX472" fmla="*/ 1281201 w 4246481"/>
                <a:gd name="connsiteY472" fmla="*/ 2131377 h 4248240"/>
                <a:gd name="connsiteX473" fmla="*/ 1294836 w 4246481"/>
                <a:gd name="connsiteY473" fmla="*/ 2072001 h 4248240"/>
                <a:gd name="connsiteX474" fmla="*/ 1313748 w 4246481"/>
                <a:gd name="connsiteY474" fmla="*/ 2063644 h 4248240"/>
                <a:gd name="connsiteX475" fmla="*/ 1358170 w 4246481"/>
                <a:gd name="connsiteY475" fmla="*/ 2105867 h 4248240"/>
                <a:gd name="connsiteX476" fmla="*/ 1409629 w 4246481"/>
                <a:gd name="connsiteY476" fmla="*/ 2254527 h 4248240"/>
                <a:gd name="connsiteX477" fmla="*/ 1412708 w 4246481"/>
                <a:gd name="connsiteY477" fmla="*/ 2268601 h 4248240"/>
                <a:gd name="connsiteX478" fmla="*/ 1424583 w 4246481"/>
                <a:gd name="connsiteY478" fmla="*/ 2252768 h 4248240"/>
                <a:gd name="connsiteX479" fmla="*/ 1444815 w 4246481"/>
                <a:gd name="connsiteY479" fmla="*/ 2218461 h 4248240"/>
                <a:gd name="connsiteX480" fmla="*/ 1465926 w 4246481"/>
                <a:gd name="connsiteY480" fmla="*/ 2215383 h 4248240"/>
                <a:gd name="connsiteX481" fmla="*/ 1490996 w 4246481"/>
                <a:gd name="connsiteY481" fmla="*/ 2247490 h 4248240"/>
                <a:gd name="connsiteX482" fmla="*/ 1546414 w 4246481"/>
                <a:gd name="connsiteY482" fmla="*/ 2376357 h 4248240"/>
                <a:gd name="connsiteX483" fmla="*/ 1550812 w 4246481"/>
                <a:gd name="connsiteY483" fmla="*/ 2389112 h 4248240"/>
                <a:gd name="connsiteX484" fmla="*/ 1553011 w 4246481"/>
                <a:gd name="connsiteY484" fmla="*/ 2391751 h 4248240"/>
                <a:gd name="connsiteX485" fmla="*/ 1559608 w 4246481"/>
                <a:gd name="connsiteY485" fmla="*/ 2377677 h 4248240"/>
                <a:gd name="connsiteX486" fmla="*/ 1564006 w 4246481"/>
                <a:gd name="connsiteY486" fmla="*/ 2358325 h 4248240"/>
                <a:gd name="connsiteX487" fmla="*/ 1575882 w 4246481"/>
                <a:gd name="connsiteY487" fmla="*/ 2335014 h 4248240"/>
                <a:gd name="connsiteX488" fmla="*/ 1600952 w 4246481"/>
                <a:gd name="connsiteY488" fmla="*/ 2347769 h 4248240"/>
                <a:gd name="connsiteX489" fmla="*/ 1755296 w 4246481"/>
                <a:gd name="connsiteY489" fmla="*/ 2522520 h 4248240"/>
                <a:gd name="connsiteX490" fmla="*/ 1698591 w 4246481"/>
                <a:gd name="connsiteY490" fmla="*/ 2332376 h 4248240"/>
                <a:gd name="connsiteX491" fmla="*/ 1730259 w 4246481"/>
                <a:gd name="connsiteY491" fmla="*/ 2328858 h 4248240"/>
                <a:gd name="connsiteX492" fmla="*/ 1748731 w 4246481"/>
                <a:gd name="connsiteY492" fmla="*/ 2326659 h 4248240"/>
                <a:gd name="connsiteX493" fmla="*/ 1739935 w 4246481"/>
                <a:gd name="connsiteY493" fmla="*/ 2316103 h 4248240"/>
                <a:gd name="connsiteX494" fmla="*/ 1648012 w 4246481"/>
                <a:gd name="connsiteY494" fmla="*/ 2131818 h 4248240"/>
                <a:gd name="connsiteX495" fmla="*/ 1644493 w 4246481"/>
                <a:gd name="connsiteY495" fmla="*/ 2092234 h 4248240"/>
                <a:gd name="connsiteX496" fmla="*/ 1671762 w 4246481"/>
                <a:gd name="connsiteY496" fmla="*/ 2076400 h 4248240"/>
                <a:gd name="connsiteX497" fmla="*/ 1698591 w 4246481"/>
                <a:gd name="connsiteY497" fmla="*/ 2092234 h 4248240"/>
                <a:gd name="connsiteX498" fmla="*/ 1720582 w 4246481"/>
                <a:gd name="connsiteY498" fmla="*/ 2100590 h 4248240"/>
                <a:gd name="connsiteX499" fmla="*/ 1722782 w 4246481"/>
                <a:gd name="connsiteY499" fmla="*/ 2097951 h 4248240"/>
                <a:gd name="connsiteX500" fmla="*/ 1713985 w 4246481"/>
                <a:gd name="connsiteY500" fmla="*/ 2083437 h 4248240"/>
                <a:gd name="connsiteX501" fmla="*/ 1640975 w 4246481"/>
                <a:gd name="connsiteY501" fmla="*/ 1921583 h 4248240"/>
                <a:gd name="connsiteX502" fmla="*/ 1635697 w 4246481"/>
                <a:gd name="connsiteY502" fmla="*/ 1885517 h 4248240"/>
                <a:gd name="connsiteX503" fmla="*/ 1655049 w 4246481"/>
                <a:gd name="connsiteY503" fmla="*/ 1869244 h 4248240"/>
                <a:gd name="connsiteX504" fmla="*/ 1700351 w 4246481"/>
                <a:gd name="connsiteY504" fmla="*/ 1878920 h 4248240"/>
                <a:gd name="connsiteX505" fmla="*/ 1725421 w 4246481"/>
                <a:gd name="connsiteY505" fmla="*/ 1878920 h 4248240"/>
                <a:gd name="connsiteX506" fmla="*/ 1717943 w 4246481"/>
                <a:gd name="connsiteY506" fmla="*/ 1870563 h 4248240"/>
                <a:gd name="connsiteX507" fmla="*/ 1623382 w 4246481"/>
                <a:gd name="connsiteY507" fmla="*/ 1693755 h 4248240"/>
                <a:gd name="connsiteX508" fmla="*/ 1622502 w 4246481"/>
                <a:gd name="connsiteY508" fmla="*/ 1636578 h 4248240"/>
                <a:gd name="connsiteX509" fmla="*/ 1648012 w 4246481"/>
                <a:gd name="connsiteY509" fmla="*/ 1623823 h 4248240"/>
                <a:gd name="connsiteX510" fmla="*/ 1706508 w 4246481"/>
                <a:gd name="connsiteY510" fmla="*/ 1657690 h 4248240"/>
                <a:gd name="connsiteX511" fmla="*/ 1727180 w 4246481"/>
                <a:gd name="connsiteY511" fmla="*/ 1664727 h 4248240"/>
                <a:gd name="connsiteX512" fmla="*/ 1724101 w 4246481"/>
                <a:gd name="connsiteY512" fmla="*/ 1656810 h 4248240"/>
                <a:gd name="connsiteX513" fmla="*/ 1638336 w 4246481"/>
                <a:gd name="connsiteY513" fmla="*/ 1420186 h 4248240"/>
                <a:gd name="connsiteX514" fmla="*/ 1637456 w 4246481"/>
                <a:gd name="connsiteY514" fmla="*/ 1386759 h 4248240"/>
                <a:gd name="connsiteX515" fmla="*/ 1656808 w 4246481"/>
                <a:gd name="connsiteY515" fmla="*/ 1373565 h 4248240"/>
                <a:gd name="connsiteX516" fmla="*/ 1683637 w 4246481"/>
                <a:gd name="connsiteY516" fmla="*/ 1386759 h 4248240"/>
                <a:gd name="connsiteX517" fmla="*/ 1732018 w 4246481"/>
                <a:gd name="connsiteY517" fmla="*/ 1410949 h 4248240"/>
                <a:gd name="connsiteX518" fmla="*/ 1742134 w 4246481"/>
                <a:gd name="connsiteY518" fmla="*/ 1412709 h 4248240"/>
                <a:gd name="connsiteX519" fmla="*/ 1737735 w 4246481"/>
                <a:gd name="connsiteY519" fmla="*/ 1405672 h 4248240"/>
                <a:gd name="connsiteX520" fmla="*/ 1696392 w 4246481"/>
                <a:gd name="connsiteY520" fmla="*/ 1304073 h 4248240"/>
                <a:gd name="connsiteX521" fmla="*/ 1688475 w 4246481"/>
                <a:gd name="connsiteY521" fmla="*/ 1154533 h 4248240"/>
                <a:gd name="connsiteX522" fmla="*/ 1704749 w 4246481"/>
                <a:gd name="connsiteY522" fmla="*/ 1145297 h 4248240"/>
                <a:gd name="connsiteX523" fmla="*/ 1782157 w 4246481"/>
                <a:gd name="connsiteY523" fmla="*/ 1194557 h 4248240"/>
                <a:gd name="connsiteX524" fmla="*/ 1796672 w 4246481"/>
                <a:gd name="connsiteY524" fmla="*/ 1203354 h 4248240"/>
                <a:gd name="connsiteX525" fmla="*/ 1770282 w 4246481"/>
                <a:gd name="connsiteY525" fmla="*/ 1131663 h 4248240"/>
                <a:gd name="connsiteX526" fmla="*/ 1750930 w 4246481"/>
                <a:gd name="connsiteY526" fmla="*/ 940780 h 4248240"/>
                <a:gd name="connsiteX527" fmla="*/ 1755328 w 4246481"/>
                <a:gd name="connsiteY527" fmla="*/ 914830 h 4248240"/>
                <a:gd name="connsiteX528" fmla="*/ 1772042 w 4246481"/>
                <a:gd name="connsiteY528" fmla="*/ 907354 h 4248240"/>
                <a:gd name="connsiteX529" fmla="*/ 1834936 w 4246481"/>
                <a:gd name="connsiteY529" fmla="*/ 948697 h 4248240"/>
                <a:gd name="connsiteX530" fmla="*/ 1844612 w 4246481"/>
                <a:gd name="connsiteY530" fmla="*/ 955294 h 4248240"/>
                <a:gd name="connsiteX531" fmla="*/ 1863525 w 4246481"/>
                <a:gd name="connsiteY531" fmla="*/ 670288 h 4248240"/>
                <a:gd name="connsiteX532" fmla="*/ 1913664 w 4246481"/>
                <a:gd name="connsiteY532" fmla="*/ 703715 h 4248240"/>
                <a:gd name="connsiteX533" fmla="*/ 1922900 w 4246481"/>
                <a:gd name="connsiteY533" fmla="*/ 586283 h 4248240"/>
                <a:gd name="connsiteX534" fmla="*/ 1967323 w 4246481"/>
                <a:gd name="connsiteY534" fmla="*/ 477207 h 4248240"/>
                <a:gd name="connsiteX535" fmla="*/ 2001189 w 4246481"/>
                <a:gd name="connsiteY535" fmla="*/ 514592 h 4248240"/>
                <a:gd name="connsiteX536" fmla="*/ 2013504 w 4246481"/>
                <a:gd name="connsiteY536" fmla="*/ 424428 h 4248240"/>
                <a:gd name="connsiteX537" fmla="*/ 2093551 w 4246481"/>
                <a:gd name="connsiteY537" fmla="*/ 65533 h 4248240"/>
                <a:gd name="connsiteX538" fmla="*/ 2118622 w 4246481"/>
                <a:gd name="connsiteY538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26639 w 4246481"/>
                <a:gd name="connsiteY52" fmla="*/ 2431997 h 4248240"/>
                <a:gd name="connsiteX53" fmla="*/ 2646408 w 4246481"/>
                <a:gd name="connsiteY53" fmla="*/ 2347769 h 4248240"/>
                <a:gd name="connsiteX54" fmla="*/ 2667960 w 4246481"/>
                <a:gd name="connsiteY54" fmla="*/ 2336334 h 4248240"/>
                <a:gd name="connsiteX55" fmla="*/ 2681595 w 4246481"/>
                <a:gd name="connsiteY55" fmla="*/ 2357005 h 4248240"/>
                <a:gd name="connsiteX56" fmla="*/ 2691711 w 4246481"/>
                <a:gd name="connsiteY56" fmla="*/ 2392191 h 4248240"/>
                <a:gd name="connsiteX57" fmla="*/ 2695229 w 4246481"/>
                <a:gd name="connsiteY57" fmla="*/ 2391751 h 4248240"/>
                <a:gd name="connsiteX58" fmla="*/ 2705785 w 4246481"/>
                <a:gd name="connsiteY58" fmla="*/ 2359644 h 4248240"/>
                <a:gd name="connsiteX59" fmla="*/ 2756804 w 4246481"/>
                <a:gd name="connsiteY59" fmla="*/ 2245730 h 4248240"/>
                <a:gd name="connsiteX60" fmla="*/ 2780995 w 4246481"/>
                <a:gd name="connsiteY60" fmla="*/ 2215822 h 4248240"/>
                <a:gd name="connsiteX61" fmla="*/ 2801666 w 4246481"/>
                <a:gd name="connsiteY61" fmla="*/ 2218461 h 4248240"/>
                <a:gd name="connsiteX62" fmla="*/ 2824977 w 4246481"/>
                <a:gd name="connsiteY62" fmla="*/ 2257166 h 4248240"/>
                <a:gd name="connsiteX63" fmla="*/ 2834653 w 4246481"/>
                <a:gd name="connsiteY63" fmla="*/ 2269041 h 4248240"/>
                <a:gd name="connsiteX64" fmla="*/ 2848287 w 4246481"/>
                <a:gd name="connsiteY64" fmla="*/ 2194711 h 4248240"/>
                <a:gd name="connsiteX65" fmla="*/ 2919539 w 4246481"/>
                <a:gd name="connsiteY65" fmla="*/ 2072880 h 4248240"/>
                <a:gd name="connsiteX66" fmla="*/ 2937131 w 4246481"/>
                <a:gd name="connsiteY66" fmla="*/ 2062325 h 4248240"/>
                <a:gd name="connsiteX67" fmla="*/ 2951206 w 4246481"/>
                <a:gd name="connsiteY67" fmla="*/ 2069802 h 4248240"/>
                <a:gd name="connsiteX68" fmla="*/ 2962641 w 4246481"/>
                <a:gd name="connsiteY68" fmla="*/ 2123020 h 4248240"/>
                <a:gd name="connsiteX69" fmla="*/ 2972757 w 4246481"/>
                <a:gd name="connsiteY69" fmla="*/ 2145011 h 4248240"/>
                <a:gd name="connsiteX70" fmla="*/ 2975396 w 4246481"/>
                <a:gd name="connsiteY70" fmla="*/ 2138854 h 4248240"/>
                <a:gd name="connsiteX71" fmla="*/ 3078314 w 4246481"/>
                <a:gd name="connsiteY71" fmla="*/ 1948411 h 4248240"/>
                <a:gd name="connsiteX72" fmla="*/ 3093268 w 4246481"/>
                <a:gd name="connsiteY72" fmla="*/ 1933897 h 4248240"/>
                <a:gd name="connsiteX73" fmla="*/ 3115259 w 4246481"/>
                <a:gd name="connsiteY73" fmla="*/ 1939614 h 4248240"/>
                <a:gd name="connsiteX74" fmla="*/ 3123176 w 4246481"/>
                <a:gd name="connsiteY74" fmla="*/ 1971721 h 4248240"/>
                <a:gd name="connsiteX75" fmla="*/ 3135051 w 4246481"/>
                <a:gd name="connsiteY75" fmla="*/ 2013065 h 4248240"/>
                <a:gd name="connsiteX76" fmla="*/ 3139449 w 4246481"/>
                <a:gd name="connsiteY76" fmla="*/ 2010866 h 4248240"/>
                <a:gd name="connsiteX77" fmla="*/ 3237530 w 4246481"/>
                <a:gd name="connsiteY77" fmla="*/ 1859127 h 4248240"/>
                <a:gd name="connsiteX78" fmla="*/ 3270956 w 4246481"/>
                <a:gd name="connsiteY78" fmla="*/ 1832298 h 4248240"/>
                <a:gd name="connsiteX79" fmla="*/ 3284591 w 4246481"/>
                <a:gd name="connsiteY79" fmla="*/ 1828779 h 4248240"/>
                <a:gd name="connsiteX80" fmla="*/ 3301304 w 4246481"/>
                <a:gd name="connsiteY80" fmla="*/ 1933457 h 4248240"/>
                <a:gd name="connsiteX81" fmla="*/ 3435889 w 4246481"/>
                <a:gd name="connsiteY81" fmla="*/ 1754449 h 4248240"/>
                <a:gd name="connsiteX82" fmla="*/ 3451283 w 4246481"/>
                <a:gd name="connsiteY82" fmla="*/ 1743454 h 4248240"/>
                <a:gd name="connsiteX83" fmla="*/ 3474154 w 4246481"/>
                <a:gd name="connsiteY83" fmla="*/ 1752250 h 4248240"/>
                <a:gd name="connsiteX84" fmla="*/ 3481631 w 4246481"/>
                <a:gd name="connsiteY84" fmla="*/ 1805029 h 4248240"/>
                <a:gd name="connsiteX85" fmla="*/ 3483390 w 4246481"/>
                <a:gd name="connsiteY85" fmla="*/ 1819983 h 4248240"/>
                <a:gd name="connsiteX86" fmla="*/ 3674273 w 4246481"/>
                <a:gd name="connsiteY86" fmla="*/ 1672203 h 4248240"/>
                <a:gd name="connsiteX87" fmla="*/ 3682190 w 4246481"/>
                <a:gd name="connsiteY87" fmla="*/ 1718384 h 4248240"/>
                <a:gd name="connsiteX88" fmla="*/ 3855919 w 4246481"/>
                <a:gd name="connsiteY88" fmla="*/ 1624262 h 4248240"/>
                <a:gd name="connsiteX89" fmla="*/ 3851521 w 4246481"/>
                <a:gd name="connsiteY89" fmla="*/ 1666485 h 4248240"/>
                <a:gd name="connsiteX90" fmla="*/ 3856799 w 4246481"/>
                <a:gd name="connsiteY90" fmla="*/ 1664286 h 4248240"/>
                <a:gd name="connsiteX91" fmla="*/ 4189304 w 4246481"/>
                <a:gd name="connsiteY91" fmla="*/ 1469445 h 4248240"/>
                <a:gd name="connsiteX92" fmla="*/ 4233726 w 4246481"/>
                <a:gd name="connsiteY92" fmla="*/ 1452732 h 4248240"/>
                <a:gd name="connsiteX93" fmla="*/ 4244282 w 4246481"/>
                <a:gd name="connsiteY93" fmla="*/ 1450972 h 4248240"/>
                <a:gd name="connsiteX94" fmla="*/ 4246481 w 4246481"/>
                <a:gd name="connsiteY94" fmla="*/ 1453171 h 4248240"/>
                <a:gd name="connsiteX95" fmla="*/ 4218332 w 4246481"/>
                <a:gd name="connsiteY95" fmla="*/ 1507709 h 4248240"/>
                <a:gd name="connsiteX96" fmla="*/ 3991824 w 4246481"/>
                <a:gd name="connsiteY96" fmla="*/ 1816024 h 4248240"/>
                <a:gd name="connsiteX97" fmla="*/ 3988306 w 4246481"/>
                <a:gd name="connsiteY97" fmla="*/ 1821302 h 4248240"/>
                <a:gd name="connsiteX98" fmla="*/ 4033167 w 4246481"/>
                <a:gd name="connsiteY98" fmla="*/ 1821302 h 4248240"/>
                <a:gd name="connsiteX99" fmla="*/ 3920133 w 4246481"/>
                <a:gd name="connsiteY99" fmla="*/ 1984476 h 4248240"/>
                <a:gd name="connsiteX100" fmla="*/ 3965435 w 4246481"/>
                <a:gd name="connsiteY100" fmla="*/ 1995472 h 4248240"/>
                <a:gd name="connsiteX101" fmla="*/ 3798303 w 4246481"/>
                <a:gd name="connsiteY101" fmla="*/ 2169201 h 4248240"/>
                <a:gd name="connsiteX102" fmla="*/ 3810617 w 4246481"/>
                <a:gd name="connsiteY102" fmla="*/ 2171840 h 4248240"/>
                <a:gd name="connsiteX103" fmla="*/ 3870433 w 4246481"/>
                <a:gd name="connsiteY103" fmla="*/ 2187674 h 4248240"/>
                <a:gd name="connsiteX104" fmla="*/ 3875271 w 4246481"/>
                <a:gd name="connsiteY104" fmla="*/ 2203507 h 4248240"/>
                <a:gd name="connsiteX105" fmla="*/ 3833049 w 4246481"/>
                <a:gd name="connsiteY105" fmla="*/ 2247050 h 4248240"/>
                <a:gd name="connsiteX106" fmla="*/ 3727931 w 4246481"/>
                <a:gd name="connsiteY106" fmla="*/ 2317861 h 4248240"/>
                <a:gd name="connsiteX107" fmla="*/ 3670754 w 4246481"/>
                <a:gd name="connsiteY107" fmla="*/ 2339852 h 4248240"/>
                <a:gd name="connsiteX108" fmla="*/ 3683949 w 4246481"/>
                <a:gd name="connsiteY108" fmla="*/ 2344250 h 4248240"/>
                <a:gd name="connsiteX109" fmla="*/ 3755200 w 4246481"/>
                <a:gd name="connsiteY109" fmla="*/ 2364042 h 4248240"/>
                <a:gd name="connsiteX110" fmla="*/ 3760918 w 4246481"/>
                <a:gd name="connsiteY110" fmla="*/ 2383395 h 4248240"/>
                <a:gd name="connsiteX111" fmla="*/ 3620175 w 4246481"/>
                <a:gd name="connsiteY111" fmla="*/ 2481036 h 4248240"/>
                <a:gd name="connsiteX112" fmla="*/ 3570475 w 4246481"/>
                <a:gd name="connsiteY112" fmla="*/ 2494231 h 4248240"/>
                <a:gd name="connsiteX113" fmla="*/ 3585869 w 4246481"/>
                <a:gd name="connsiteY113" fmla="*/ 2503907 h 4248240"/>
                <a:gd name="connsiteX114" fmla="*/ 3618416 w 4246481"/>
                <a:gd name="connsiteY114" fmla="*/ 2514902 h 4248240"/>
                <a:gd name="connsiteX115" fmla="*/ 3634249 w 4246481"/>
                <a:gd name="connsiteY115" fmla="*/ 2520180 h 4248240"/>
                <a:gd name="connsiteX116" fmla="*/ 3639527 w 4246481"/>
                <a:gd name="connsiteY116" fmla="*/ 2550088 h 4248240"/>
                <a:gd name="connsiteX117" fmla="*/ 3557280 w 4246481"/>
                <a:gd name="connsiteY117" fmla="*/ 2599788 h 4248240"/>
                <a:gd name="connsiteX118" fmla="*/ 3427972 w 4246481"/>
                <a:gd name="connsiteY118" fmla="*/ 2642891 h 4248240"/>
                <a:gd name="connsiteX119" fmla="*/ 3419616 w 4246481"/>
                <a:gd name="connsiteY119" fmla="*/ 2645090 h 4248240"/>
                <a:gd name="connsiteX120" fmla="*/ 3436769 w 4246481"/>
                <a:gd name="connsiteY120" fmla="*/ 2655206 h 4248240"/>
                <a:gd name="connsiteX121" fmla="*/ 3492187 w 4246481"/>
                <a:gd name="connsiteY121" fmla="*/ 2673678 h 4248240"/>
                <a:gd name="connsiteX122" fmla="*/ 3497904 w 4246481"/>
                <a:gd name="connsiteY122" fmla="*/ 2693470 h 4248240"/>
                <a:gd name="connsiteX123" fmla="*/ 3453042 w 4246481"/>
                <a:gd name="connsiteY123" fmla="*/ 2732174 h 4248240"/>
                <a:gd name="connsiteX124" fmla="*/ 3296026 w 4246481"/>
                <a:gd name="connsiteY124" fmla="*/ 2769119 h 4248240"/>
                <a:gd name="connsiteX125" fmla="*/ 3287229 w 4246481"/>
                <a:gd name="connsiteY125" fmla="*/ 2768680 h 4248240"/>
                <a:gd name="connsiteX126" fmla="*/ 3283271 w 4246481"/>
                <a:gd name="connsiteY126" fmla="*/ 2770439 h 4248240"/>
                <a:gd name="connsiteX127" fmla="*/ 3299545 w 4246481"/>
                <a:gd name="connsiteY127" fmla="*/ 2784953 h 4248240"/>
                <a:gd name="connsiteX128" fmla="*/ 3328133 w 4246481"/>
                <a:gd name="connsiteY128" fmla="*/ 2806064 h 4248240"/>
                <a:gd name="connsiteX129" fmla="*/ 3328133 w 4246481"/>
                <a:gd name="connsiteY129" fmla="*/ 2832893 h 4248240"/>
                <a:gd name="connsiteX130" fmla="*/ 3274915 w 4246481"/>
                <a:gd name="connsiteY130" fmla="*/ 2861042 h 4248240"/>
                <a:gd name="connsiteX131" fmla="*/ 3158362 w 4246481"/>
                <a:gd name="connsiteY131" fmla="*/ 2894909 h 4248240"/>
                <a:gd name="connsiteX132" fmla="*/ 3148686 w 4246481"/>
                <a:gd name="connsiteY132" fmla="*/ 2899746 h 4248240"/>
                <a:gd name="connsiteX133" fmla="*/ 3166278 w 4246481"/>
                <a:gd name="connsiteY133" fmla="*/ 2908983 h 4248240"/>
                <a:gd name="connsiteX134" fmla="*/ 3189149 w 4246481"/>
                <a:gd name="connsiteY134" fmla="*/ 2916460 h 4248240"/>
                <a:gd name="connsiteX135" fmla="*/ 3194867 w 4246481"/>
                <a:gd name="connsiteY135" fmla="*/ 2945488 h 4248240"/>
                <a:gd name="connsiteX136" fmla="*/ 3146047 w 4246481"/>
                <a:gd name="connsiteY136" fmla="*/ 2976715 h 4248240"/>
                <a:gd name="connsiteX137" fmla="*/ 2990790 w 4246481"/>
                <a:gd name="connsiteY137" fmla="*/ 3011021 h 4248240"/>
                <a:gd name="connsiteX138" fmla="*/ 2999586 w 4246481"/>
                <a:gd name="connsiteY138" fmla="*/ 3024656 h 4248240"/>
                <a:gd name="connsiteX139" fmla="*/ 3014540 w 4246481"/>
                <a:gd name="connsiteY139" fmla="*/ 3046647 h 4248240"/>
                <a:gd name="connsiteX140" fmla="*/ 3007503 w 4246481"/>
                <a:gd name="connsiteY140" fmla="*/ 3068198 h 4248240"/>
                <a:gd name="connsiteX141" fmla="*/ 2959122 w 4246481"/>
                <a:gd name="connsiteY141" fmla="*/ 3086231 h 4248240"/>
                <a:gd name="connsiteX142" fmla="*/ 2887871 w 4246481"/>
                <a:gd name="connsiteY142" fmla="*/ 3106903 h 4248240"/>
                <a:gd name="connsiteX143" fmla="*/ 2851366 w 4246481"/>
                <a:gd name="connsiteY143" fmla="*/ 3139010 h 4248240"/>
                <a:gd name="connsiteX144" fmla="*/ 2867200 w 4246481"/>
                <a:gd name="connsiteY144" fmla="*/ 3141209 h 4248240"/>
                <a:gd name="connsiteX145" fmla="*/ 2957363 w 4246481"/>
                <a:gd name="connsiteY145" fmla="*/ 3105583 h 4248240"/>
                <a:gd name="connsiteX146" fmla="*/ 2967039 w 4246481"/>
                <a:gd name="connsiteY146" fmla="*/ 3104704 h 4248240"/>
                <a:gd name="connsiteX147" fmla="*/ 2977155 w 4246481"/>
                <a:gd name="connsiteY147" fmla="*/ 3118338 h 4248240"/>
                <a:gd name="connsiteX148" fmla="*/ 2971437 w 4246481"/>
                <a:gd name="connsiteY148" fmla="*/ 3156163 h 4248240"/>
                <a:gd name="connsiteX149" fmla="*/ 2980234 w 4246481"/>
                <a:gd name="connsiteY149" fmla="*/ 3148686 h 4248240"/>
                <a:gd name="connsiteX150" fmla="*/ 3085791 w 4246481"/>
                <a:gd name="connsiteY150" fmla="*/ 3098986 h 4248240"/>
                <a:gd name="connsiteX151" fmla="*/ 3109981 w 4246481"/>
                <a:gd name="connsiteY151" fmla="*/ 3100305 h 4248240"/>
                <a:gd name="connsiteX152" fmla="*/ 3116579 w 4246481"/>
                <a:gd name="connsiteY152" fmla="*/ 3115259 h 4248240"/>
                <a:gd name="connsiteX153" fmla="*/ 3100305 w 4246481"/>
                <a:gd name="connsiteY153" fmla="*/ 3142968 h 4248240"/>
                <a:gd name="connsiteX154" fmla="*/ 3093268 w 4246481"/>
                <a:gd name="connsiteY154" fmla="*/ 3159681 h 4248240"/>
                <a:gd name="connsiteX155" fmla="*/ 3102944 w 4246481"/>
                <a:gd name="connsiteY155" fmla="*/ 3154843 h 4248240"/>
                <a:gd name="connsiteX156" fmla="*/ 3238849 w 4246481"/>
                <a:gd name="connsiteY156" fmla="*/ 3111301 h 4248240"/>
                <a:gd name="connsiteX157" fmla="*/ 3259081 w 4246481"/>
                <a:gd name="connsiteY157" fmla="*/ 3114379 h 4248240"/>
                <a:gd name="connsiteX158" fmla="*/ 3253363 w 4246481"/>
                <a:gd name="connsiteY158" fmla="*/ 3134611 h 4248240"/>
                <a:gd name="connsiteX159" fmla="*/ 3237090 w 4246481"/>
                <a:gd name="connsiteY159" fmla="*/ 3168478 h 4248240"/>
                <a:gd name="connsiteX160" fmla="*/ 3312299 w 4246481"/>
                <a:gd name="connsiteY160" fmla="*/ 3143848 h 4248240"/>
                <a:gd name="connsiteX161" fmla="*/ 3392787 w 4246481"/>
                <a:gd name="connsiteY161" fmla="*/ 3145167 h 4248240"/>
                <a:gd name="connsiteX162" fmla="*/ 3354082 w 4246481"/>
                <a:gd name="connsiteY162" fmla="*/ 3204543 h 4248240"/>
                <a:gd name="connsiteX163" fmla="*/ 3523854 w 4246481"/>
                <a:gd name="connsiteY163" fmla="*/ 3183872 h 4248240"/>
                <a:gd name="connsiteX164" fmla="*/ 3526053 w 4246481"/>
                <a:gd name="connsiteY164" fmla="*/ 3187830 h 4248240"/>
                <a:gd name="connsiteX165" fmla="*/ 3495705 w 4246481"/>
                <a:gd name="connsiteY165" fmla="*/ 3233131 h 4248240"/>
                <a:gd name="connsiteX166" fmla="*/ 3654921 w 4246481"/>
                <a:gd name="connsiteY166" fmla="*/ 3247206 h 4248240"/>
                <a:gd name="connsiteX167" fmla="*/ 3636888 w 4246481"/>
                <a:gd name="connsiteY167" fmla="*/ 3275354 h 4248240"/>
                <a:gd name="connsiteX168" fmla="*/ 3765316 w 4246481"/>
                <a:gd name="connsiteY168" fmla="*/ 3307901 h 4248240"/>
                <a:gd name="connsiteX169" fmla="*/ 3745524 w 4246481"/>
                <a:gd name="connsiteY169" fmla="*/ 3326374 h 4248240"/>
                <a:gd name="connsiteX170" fmla="*/ 3891985 w 4246481"/>
                <a:gd name="connsiteY170" fmla="*/ 3356281 h 4248240"/>
                <a:gd name="connsiteX171" fmla="*/ 4033607 w 4246481"/>
                <a:gd name="connsiteY171" fmla="*/ 3400264 h 4248240"/>
                <a:gd name="connsiteX172" fmla="*/ 4034047 w 4246481"/>
                <a:gd name="connsiteY172" fmla="*/ 3403782 h 4248240"/>
                <a:gd name="connsiteX173" fmla="*/ 3996222 w 4246481"/>
                <a:gd name="connsiteY173" fmla="*/ 3417857 h 4248240"/>
                <a:gd name="connsiteX174" fmla="*/ 3747723 w 4246481"/>
                <a:gd name="connsiteY174" fmla="*/ 3464478 h 4248240"/>
                <a:gd name="connsiteX175" fmla="*/ 3742005 w 4246481"/>
                <a:gd name="connsiteY175" fmla="*/ 3465357 h 4248240"/>
                <a:gd name="connsiteX176" fmla="*/ 3762677 w 4246481"/>
                <a:gd name="connsiteY176" fmla="*/ 3485149 h 4248240"/>
                <a:gd name="connsiteX177" fmla="*/ 3633369 w 4246481"/>
                <a:gd name="connsiteY177" fmla="*/ 3513738 h 4248240"/>
                <a:gd name="connsiteX178" fmla="*/ 3650522 w 4246481"/>
                <a:gd name="connsiteY178" fmla="*/ 3542326 h 4248240"/>
                <a:gd name="connsiteX179" fmla="*/ 3489988 w 4246481"/>
                <a:gd name="connsiteY179" fmla="*/ 3551123 h 4248240"/>
                <a:gd name="connsiteX180" fmla="*/ 3511099 w 4246481"/>
                <a:gd name="connsiteY180" fmla="*/ 3583230 h 4248240"/>
                <a:gd name="connsiteX181" fmla="*/ 3501423 w 4246481"/>
                <a:gd name="connsiteY181" fmla="*/ 3603461 h 4248240"/>
                <a:gd name="connsiteX182" fmla="*/ 3347485 w 4246481"/>
                <a:gd name="connsiteY182" fmla="*/ 3573993 h 4248240"/>
                <a:gd name="connsiteX183" fmla="*/ 3383551 w 4246481"/>
                <a:gd name="connsiteY183" fmla="*/ 3633369 h 4248240"/>
                <a:gd name="connsiteX184" fmla="*/ 3380912 w 4246481"/>
                <a:gd name="connsiteY184" fmla="*/ 3637328 h 4248240"/>
                <a:gd name="connsiteX185" fmla="*/ 3228733 w 4246481"/>
                <a:gd name="connsiteY185" fmla="*/ 3606540 h 4248240"/>
                <a:gd name="connsiteX186" fmla="*/ 3238409 w 4246481"/>
                <a:gd name="connsiteY186" fmla="*/ 3628531 h 4248240"/>
                <a:gd name="connsiteX187" fmla="*/ 3250724 w 4246481"/>
                <a:gd name="connsiteY187" fmla="*/ 3651842 h 4248240"/>
                <a:gd name="connsiteX188" fmla="*/ 3242368 w 4246481"/>
                <a:gd name="connsiteY188" fmla="*/ 3664157 h 4248240"/>
                <a:gd name="connsiteX189" fmla="*/ 3211580 w 4246481"/>
                <a:gd name="connsiteY189" fmla="*/ 3661078 h 4248240"/>
                <a:gd name="connsiteX190" fmla="*/ 3089310 w 4246481"/>
                <a:gd name="connsiteY190" fmla="*/ 3611378 h 4248240"/>
                <a:gd name="connsiteX191" fmla="*/ 3086231 w 4246481"/>
                <a:gd name="connsiteY191" fmla="*/ 3613138 h 4248240"/>
                <a:gd name="connsiteX192" fmla="*/ 3113940 w 4246481"/>
                <a:gd name="connsiteY192" fmla="*/ 3666796 h 4248240"/>
                <a:gd name="connsiteX193" fmla="*/ 3089750 w 4246481"/>
                <a:gd name="connsiteY193" fmla="*/ 3671194 h 4248240"/>
                <a:gd name="connsiteX194" fmla="*/ 2986391 w 4246481"/>
                <a:gd name="connsiteY194" fmla="*/ 3628971 h 4248240"/>
                <a:gd name="connsiteX195" fmla="*/ 2963081 w 4246481"/>
                <a:gd name="connsiteY195" fmla="*/ 3610938 h 4248240"/>
                <a:gd name="connsiteX196" fmla="*/ 2967479 w 4246481"/>
                <a:gd name="connsiteY196" fmla="*/ 3639087 h 4248240"/>
                <a:gd name="connsiteX197" fmla="*/ 2948127 w 4246481"/>
                <a:gd name="connsiteY197" fmla="*/ 3658879 h 4248240"/>
                <a:gd name="connsiteX198" fmla="*/ 2849607 w 4246481"/>
                <a:gd name="connsiteY198" fmla="*/ 3614897 h 4248240"/>
                <a:gd name="connsiteX199" fmla="*/ 2840810 w 4246481"/>
                <a:gd name="connsiteY199" fmla="*/ 3609619 h 4248240"/>
                <a:gd name="connsiteX200" fmla="*/ 2835972 w 4246481"/>
                <a:gd name="connsiteY200" fmla="*/ 3609619 h 4248240"/>
                <a:gd name="connsiteX201" fmla="*/ 2847848 w 4246481"/>
                <a:gd name="connsiteY201" fmla="*/ 3632490 h 4248240"/>
                <a:gd name="connsiteX202" fmla="*/ 2835533 w 4246481"/>
                <a:gd name="connsiteY202" fmla="*/ 3652722 h 4248240"/>
                <a:gd name="connsiteX203" fmla="*/ 2785393 w 4246481"/>
                <a:gd name="connsiteY203" fmla="*/ 3639967 h 4248240"/>
                <a:gd name="connsiteX204" fmla="*/ 2715901 w 4246481"/>
                <a:gd name="connsiteY204" fmla="*/ 3597744 h 4248240"/>
                <a:gd name="connsiteX205" fmla="*/ 2708864 w 4246481"/>
                <a:gd name="connsiteY205" fmla="*/ 3592466 h 4248240"/>
                <a:gd name="connsiteX206" fmla="*/ 2705345 w 4246481"/>
                <a:gd name="connsiteY206" fmla="*/ 3618416 h 4248240"/>
                <a:gd name="connsiteX207" fmla="*/ 2693030 w 4246481"/>
                <a:gd name="connsiteY207" fmla="*/ 3627212 h 4248240"/>
                <a:gd name="connsiteX208" fmla="*/ 2656525 w 4246481"/>
                <a:gd name="connsiteY208" fmla="*/ 3641726 h 4248240"/>
                <a:gd name="connsiteX209" fmla="*/ 2692151 w 4246481"/>
                <a:gd name="connsiteY209" fmla="*/ 3644805 h 4248240"/>
                <a:gd name="connsiteX210" fmla="*/ 2748888 w 4246481"/>
                <a:gd name="connsiteY210" fmla="*/ 3669875 h 4248240"/>
                <a:gd name="connsiteX211" fmla="*/ 2757244 w 4246481"/>
                <a:gd name="connsiteY211" fmla="*/ 3682629 h 4248240"/>
                <a:gd name="connsiteX212" fmla="*/ 2745369 w 4246481"/>
                <a:gd name="connsiteY212" fmla="*/ 3689227 h 4248240"/>
                <a:gd name="connsiteX213" fmla="*/ 2723378 w 4246481"/>
                <a:gd name="connsiteY213" fmla="*/ 3697143 h 4248240"/>
                <a:gd name="connsiteX214" fmla="*/ 2798148 w 4246481"/>
                <a:gd name="connsiteY214" fmla="*/ 3727491 h 4248240"/>
                <a:gd name="connsiteX215" fmla="*/ 2820139 w 4246481"/>
                <a:gd name="connsiteY215" fmla="*/ 3741566 h 4248240"/>
                <a:gd name="connsiteX216" fmla="*/ 2817500 w 4246481"/>
                <a:gd name="connsiteY216" fmla="*/ 3756519 h 4248240"/>
                <a:gd name="connsiteX217" fmla="*/ 2791110 w 4246481"/>
                <a:gd name="connsiteY217" fmla="*/ 3767075 h 4248240"/>
                <a:gd name="connsiteX218" fmla="*/ 2883033 w 4246481"/>
                <a:gd name="connsiteY218" fmla="*/ 3825571 h 4248240"/>
                <a:gd name="connsiteX219" fmla="*/ 2836412 w 4246481"/>
                <a:gd name="connsiteY219" fmla="*/ 3839646 h 4248240"/>
                <a:gd name="connsiteX220" fmla="*/ 2934493 w 4246481"/>
                <a:gd name="connsiteY220" fmla="*/ 3908258 h 4248240"/>
                <a:gd name="connsiteX221" fmla="*/ 2896228 w 4246481"/>
                <a:gd name="connsiteY221" fmla="*/ 3918374 h 4248240"/>
                <a:gd name="connsiteX222" fmla="*/ 2971877 w 4246481"/>
                <a:gd name="connsiteY222" fmla="*/ 3997542 h 4248240"/>
                <a:gd name="connsiteX223" fmla="*/ 2950766 w 4246481"/>
                <a:gd name="connsiteY223" fmla="*/ 4003699 h 4248240"/>
                <a:gd name="connsiteX224" fmla="*/ 3000906 w 4246481"/>
                <a:gd name="connsiteY224" fmla="*/ 4078029 h 4248240"/>
                <a:gd name="connsiteX225" fmla="*/ 2981993 w 4246481"/>
                <a:gd name="connsiteY225" fmla="*/ 4078909 h 4248240"/>
                <a:gd name="connsiteX226" fmla="*/ 3098106 w 4246481"/>
                <a:gd name="connsiteY226" fmla="*/ 4248240 h 4248240"/>
                <a:gd name="connsiteX227" fmla="*/ 2918219 w 4246481"/>
                <a:gd name="connsiteY227" fmla="*/ 4150600 h 4248240"/>
                <a:gd name="connsiteX228" fmla="*/ 2919978 w 4246481"/>
                <a:gd name="connsiteY228" fmla="*/ 4169952 h 4248240"/>
                <a:gd name="connsiteX229" fmla="*/ 2840810 w 4246481"/>
                <a:gd name="connsiteY229" fmla="*/ 4127289 h 4248240"/>
                <a:gd name="connsiteX230" fmla="*/ 2837292 w 4246481"/>
                <a:gd name="connsiteY230" fmla="*/ 4148841 h 4248240"/>
                <a:gd name="connsiteX231" fmla="*/ 2751087 w 4246481"/>
                <a:gd name="connsiteY231" fmla="*/ 4081988 h 4248240"/>
                <a:gd name="connsiteX232" fmla="*/ 2744489 w 4246481"/>
                <a:gd name="connsiteY232" fmla="*/ 4121572 h 4248240"/>
                <a:gd name="connsiteX233" fmla="*/ 2666201 w 4246481"/>
                <a:gd name="connsiteY233" fmla="*/ 4029649 h 4248240"/>
                <a:gd name="connsiteX234" fmla="*/ 2657845 w 4246481"/>
                <a:gd name="connsiteY234" fmla="*/ 4078469 h 4248240"/>
                <a:gd name="connsiteX235" fmla="*/ 2590552 w 4246481"/>
                <a:gd name="connsiteY235" fmla="*/ 3990065 h 4248240"/>
                <a:gd name="connsiteX236" fmla="*/ 2579116 w 4246481"/>
                <a:gd name="connsiteY236" fmla="*/ 4029649 h 4248240"/>
                <a:gd name="connsiteX237" fmla="*/ 2575158 w 4246481"/>
                <a:gd name="connsiteY237" fmla="*/ 4030968 h 4248240"/>
                <a:gd name="connsiteX238" fmla="*/ 2513142 w 4246481"/>
                <a:gd name="connsiteY238" fmla="*/ 3931129 h 4248240"/>
                <a:gd name="connsiteX239" fmla="*/ 2506986 w 4246481"/>
                <a:gd name="connsiteY239" fmla="*/ 3957518 h 4248240"/>
                <a:gd name="connsiteX240" fmla="*/ 2490712 w 4246481"/>
                <a:gd name="connsiteY240" fmla="*/ 3962796 h 4248240"/>
                <a:gd name="connsiteX241" fmla="*/ 2454646 w 4246481"/>
                <a:gd name="connsiteY241" fmla="*/ 3894624 h 4248240"/>
                <a:gd name="connsiteX242" fmla="*/ 2451568 w 4246481"/>
                <a:gd name="connsiteY242" fmla="*/ 3871753 h 4248240"/>
                <a:gd name="connsiteX243" fmla="*/ 2439692 w 4246481"/>
                <a:gd name="connsiteY243" fmla="*/ 3891105 h 4248240"/>
                <a:gd name="connsiteX244" fmla="*/ 2421660 w 4246481"/>
                <a:gd name="connsiteY244" fmla="*/ 3892424 h 4248240"/>
                <a:gd name="connsiteX245" fmla="*/ 2399228 w 4246481"/>
                <a:gd name="connsiteY245" fmla="*/ 3849322 h 4248240"/>
                <a:gd name="connsiteX246" fmla="*/ 2386914 w 4246481"/>
                <a:gd name="connsiteY246" fmla="*/ 3815895 h 4248240"/>
                <a:gd name="connsiteX247" fmla="*/ 2380756 w 4246481"/>
                <a:gd name="connsiteY247" fmla="*/ 3836127 h 4248240"/>
                <a:gd name="connsiteX248" fmla="*/ 2367122 w 4246481"/>
                <a:gd name="connsiteY248" fmla="*/ 3839206 h 4248240"/>
                <a:gd name="connsiteX249" fmla="*/ 2353928 w 4246481"/>
                <a:gd name="connsiteY249" fmla="*/ 3822933 h 4248240"/>
                <a:gd name="connsiteX250" fmla="*/ 2328418 w 4246481"/>
                <a:gd name="connsiteY250" fmla="*/ 3750362 h 4248240"/>
                <a:gd name="connsiteX251" fmla="*/ 2322260 w 4246481"/>
                <a:gd name="connsiteY251" fmla="*/ 3755200 h 4248240"/>
                <a:gd name="connsiteX252" fmla="*/ 2296750 w 4246481"/>
                <a:gd name="connsiteY252" fmla="*/ 3749482 h 4248240"/>
                <a:gd name="connsiteX253" fmla="*/ 2280916 w 4246481"/>
                <a:gd name="connsiteY253" fmla="*/ 3709019 h 4248240"/>
                <a:gd name="connsiteX254" fmla="*/ 2270362 w 4246481"/>
                <a:gd name="connsiteY254" fmla="*/ 3685268 h 4248240"/>
                <a:gd name="connsiteX255" fmla="*/ 2267282 w 4246481"/>
                <a:gd name="connsiteY255" fmla="*/ 3686588 h 4248240"/>
                <a:gd name="connsiteX256" fmla="*/ 2255846 w 4246481"/>
                <a:gd name="connsiteY256" fmla="*/ 3696704 h 4248240"/>
                <a:gd name="connsiteX257" fmla="*/ 2243972 w 4246481"/>
                <a:gd name="connsiteY257" fmla="*/ 3683949 h 4248240"/>
                <a:gd name="connsiteX258" fmla="*/ 2228138 w 4246481"/>
                <a:gd name="connsiteY258" fmla="*/ 3606980 h 4248240"/>
                <a:gd name="connsiteX259" fmla="*/ 2225938 w 4246481"/>
                <a:gd name="connsiteY259" fmla="*/ 3592906 h 4248240"/>
                <a:gd name="connsiteX260" fmla="*/ 2214944 w 4246481"/>
                <a:gd name="connsiteY260" fmla="*/ 3606540 h 4248240"/>
                <a:gd name="connsiteX261" fmla="*/ 2204388 w 4246481"/>
                <a:gd name="connsiteY261" fmla="*/ 3606101 h 4248240"/>
                <a:gd name="connsiteX262" fmla="*/ 2190754 w 4246481"/>
                <a:gd name="connsiteY262" fmla="*/ 3579711 h 4248240"/>
                <a:gd name="connsiteX263" fmla="*/ 2143252 w 4246481"/>
                <a:gd name="connsiteY263" fmla="*/ 3418297 h 4248240"/>
                <a:gd name="connsiteX264" fmla="*/ 2139734 w 4246481"/>
                <a:gd name="connsiteY264" fmla="*/ 3412139 h 4248240"/>
                <a:gd name="connsiteX265" fmla="*/ 2135776 w 4246481"/>
                <a:gd name="connsiteY265" fmla="*/ 3445126 h 4248240"/>
                <a:gd name="connsiteX266" fmla="*/ 2120822 w 4246481"/>
                <a:gd name="connsiteY266" fmla="*/ 3767075 h 4248240"/>
                <a:gd name="connsiteX267" fmla="*/ 2137974 w 4246481"/>
                <a:gd name="connsiteY267" fmla="*/ 3936846 h 4248240"/>
                <a:gd name="connsiteX268" fmla="*/ 2145452 w 4246481"/>
                <a:gd name="connsiteY268" fmla="*/ 4173471 h 4248240"/>
                <a:gd name="connsiteX269" fmla="*/ 2134016 w 4246481"/>
                <a:gd name="connsiteY269" fmla="*/ 4184466 h 4248240"/>
                <a:gd name="connsiteX270" fmla="*/ 2104108 w 4246481"/>
                <a:gd name="connsiteY270" fmla="*/ 4184466 h 4248240"/>
                <a:gd name="connsiteX271" fmla="*/ 2103228 w 4246481"/>
                <a:gd name="connsiteY271" fmla="*/ 4177869 h 4248240"/>
                <a:gd name="connsiteX272" fmla="*/ 2086076 w 4246481"/>
                <a:gd name="connsiteY272" fmla="*/ 3859438 h 4248240"/>
                <a:gd name="connsiteX273" fmla="*/ 2090034 w 4246481"/>
                <a:gd name="connsiteY273" fmla="*/ 3478112 h 4248240"/>
                <a:gd name="connsiteX274" fmla="*/ 2094872 w 4246481"/>
                <a:gd name="connsiteY274" fmla="*/ 3433690 h 4248240"/>
                <a:gd name="connsiteX275" fmla="*/ 2092234 w 4246481"/>
                <a:gd name="connsiteY275" fmla="*/ 3432811 h 4248240"/>
                <a:gd name="connsiteX276" fmla="*/ 2073760 w 4246481"/>
                <a:gd name="connsiteY276" fmla="*/ 3496145 h 4248240"/>
                <a:gd name="connsiteX277" fmla="*/ 2051770 w 4246481"/>
                <a:gd name="connsiteY277" fmla="*/ 3585429 h 4248240"/>
                <a:gd name="connsiteX278" fmla="*/ 2050010 w 4246481"/>
                <a:gd name="connsiteY278" fmla="*/ 3590707 h 4248240"/>
                <a:gd name="connsiteX279" fmla="*/ 2039894 w 4246481"/>
                <a:gd name="connsiteY279" fmla="*/ 3608300 h 4248240"/>
                <a:gd name="connsiteX280" fmla="*/ 2027140 w 4246481"/>
                <a:gd name="connsiteY280" fmla="*/ 3595545 h 4248240"/>
                <a:gd name="connsiteX281" fmla="*/ 2023182 w 4246481"/>
                <a:gd name="connsiteY281" fmla="*/ 3592906 h 4248240"/>
                <a:gd name="connsiteX282" fmla="*/ 2016584 w 4246481"/>
                <a:gd name="connsiteY282" fmla="*/ 3638207 h 4248240"/>
                <a:gd name="connsiteX283" fmla="*/ 2006468 w 4246481"/>
                <a:gd name="connsiteY283" fmla="*/ 3679991 h 4248240"/>
                <a:gd name="connsiteX284" fmla="*/ 1980078 w 4246481"/>
                <a:gd name="connsiteY284" fmla="*/ 3683069 h 4248240"/>
                <a:gd name="connsiteX285" fmla="*/ 1972162 w 4246481"/>
                <a:gd name="connsiteY285" fmla="*/ 3697143 h 4248240"/>
                <a:gd name="connsiteX286" fmla="*/ 1953250 w 4246481"/>
                <a:gd name="connsiteY286" fmla="*/ 3744204 h 4248240"/>
                <a:gd name="connsiteX287" fmla="*/ 1925540 w 4246481"/>
                <a:gd name="connsiteY287" fmla="*/ 3751242 h 4248240"/>
                <a:gd name="connsiteX288" fmla="*/ 1923342 w 4246481"/>
                <a:gd name="connsiteY288" fmla="*/ 3749922 h 4248240"/>
                <a:gd name="connsiteX289" fmla="*/ 1901790 w 4246481"/>
                <a:gd name="connsiteY289" fmla="*/ 3808858 h 4248240"/>
                <a:gd name="connsiteX290" fmla="*/ 1883318 w 4246481"/>
                <a:gd name="connsiteY290" fmla="*/ 3835687 h 4248240"/>
                <a:gd name="connsiteX291" fmla="*/ 1868364 w 4246481"/>
                <a:gd name="connsiteY291" fmla="*/ 3831289 h 4248240"/>
                <a:gd name="connsiteX292" fmla="*/ 1862646 w 4246481"/>
                <a:gd name="connsiteY292" fmla="*/ 3812377 h 4248240"/>
                <a:gd name="connsiteX293" fmla="*/ 1841974 w 4246481"/>
                <a:gd name="connsiteY293" fmla="*/ 3861197 h 4248240"/>
                <a:gd name="connsiteX294" fmla="*/ 1823501 w 4246481"/>
                <a:gd name="connsiteY294" fmla="*/ 3892424 h 4248240"/>
                <a:gd name="connsiteX295" fmla="*/ 1807228 w 4246481"/>
                <a:gd name="connsiteY295" fmla="*/ 3891105 h 4248240"/>
                <a:gd name="connsiteX296" fmla="*/ 1795353 w 4246481"/>
                <a:gd name="connsiteY296" fmla="*/ 3871753 h 4248240"/>
                <a:gd name="connsiteX297" fmla="*/ 1789635 w 4246481"/>
                <a:gd name="connsiteY297" fmla="*/ 3905179 h 4248240"/>
                <a:gd name="connsiteX298" fmla="*/ 1756649 w 4246481"/>
                <a:gd name="connsiteY298" fmla="*/ 3962796 h 4248240"/>
                <a:gd name="connsiteX299" fmla="*/ 1740375 w 4246481"/>
                <a:gd name="connsiteY299" fmla="*/ 3957078 h 4248240"/>
                <a:gd name="connsiteX300" fmla="*/ 1734218 w 4246481"/>
                <a:gd name="connsiteY300" fmla="*/ 3929370 h 4248240"/>
                <a:gd name="connsiteX301" fmla="*/ 1707829 w 4246481"/>
                <a:gd name="connsiteY301" fmla="*/ 3984787 h 4248240"/>
                <a:gd name="connsiteX302" fmla="*/ 1669125 w 4246481"/>
                <a:gd name="connsiteY302" fmla="*/ 4031848 h 4248240"/>
                <a:gd name="connsiteX303" fmla="*/ 1657250 w 4246481"/>
                <a:gd name="connsiteY303" fmla="*/ 3989625 h 4248240"/>
                <a:gd name="connsiteX304" fmla="*/ 1589956 w 4246481"/>
                <a:gd name="connsiteY304" fmla="*/ 4078909 h 4248240"/>
                <a:gd name="connsiteX305" fmla="*/ 1581160 w 4246481"/>
                <a:gd name="connsiteY305" fmla="*/ 4030968 h 4248240"/>
                <a:gd name="connsiteX306" fmla="*/ 1503311 w 4246481"/>
                <a:gd name="connsiteY306" fmla="*/ 4121132 h 4248240"/>
                <a:gd name="connsiteX307" fmla="*/ 1497154 w 4246481"/>
                <a:gd name="connsiteY307" fmla="*/ 4082428 h 4248240"/>
                <a:gd name="connsiteX308" fmla="*/ 1410509 w 4246481"/>
                <a:gd name="connsiteY308" fmla="*/ 4149281 h 4248240"/>
                <a:gd name="connsiteX309" fmla="*/ 1407430 w 4246481"/>
                <a:gd name="connsiteY309" fmla="*/ 4127289 h 4248240"/>
                <a:gd name="connsiteX310" fmla="*/ 1328262 w 4246481"/>
                <a:gd name="connsiteY310" fmla="*/ 4169952 h 4248240"/>
                <a:gd name="connsiteX311" fmla="*/ 1330021 w 4246481"/>
                <a:gd name="connsiteY311" fmla="*/ 4150160 h 4248240"/>
                <a:gd name="connsiteX312" fmla="*/ 1149255 w 4246481"/>
                <a:gd name="connsiteY312" fmla="*/ 4248240 h 4248240"/>
                <a:gd name="connsiteX313" fmla="*/ 1266687 w 4246481"/>
                <a:gd name="connsiteY313" fmla="*/ 4078909 h 4248240"/>
                <a:gd name="connsiteX314" fmla="*/ 1245575 w 4246481"/>
                <a:gd name="connsiteY314" fmla="*/ 4078909 h 4248240"/>
                <a:gd name="connsiteX315" fmla="*/ 1297475 w 4246481"/>
                <a:gd name="connsiteY315" fmla="*/ 4003260 h 4248240"/>
                <a:gd name="connsiteX316" fmla="*/ 1275923 w 4246481"/>
                <a:gd name="connsiteY316" fmla="*/ 3997542 h 4248240"/>
                <a:gd name="connsiteX317" fmla="*/ 1352452 w 4246481"/>
                <a:gd name="connsiteY317" fmla="*/ 3917934 h 4248240"/>
                <a:gd name="connsiteX318" fmla="*/ 1314188 w 4246481"/>
                <a:gd name="connsiteY318" fmla="*/ 3907818 h 4248240"/>
                <a:gd name="connsiteX319" fmla="*/ 1412708 w 4246481"/>
                <a:gd name="connsiteY319" fmla="*/ 3839646 h 4248240"/>
                <a:gd name="connsiteX320" fmla="*/ 1366087 w 4246481"/>
                <a:gd name="connsiteY320" fmla="*/ 3825571 h 4248240"/>
                <a:gd name="connsiteX321" fmla="*/ 1461088 w 4246481"/>
                <a:gd name="connsiteY321" fmla="*/ 3767515 h 4248240"/>
                <a:gd name="connsiteX322" fmla="*/ 1421944 w 4246481"/>
                <a:gd name="connsiteY322" fmla="*/ 3751681 h 4248240"/>
                <a:gd name="connsiteX323" fmla="*/ 1421064 w 4246481"/>
                <a:gd name="connsiteY323" fmla="*/ 3747283 h 4248240"/>
                <a:gd name="connsiteX324" fmla="*/ 1528821 w 4246481"/>
                <a:gd name="connsiteY324" fmla="*/ 3698023 h 4248240"/>
                <a:gd name="connsiteX325" fmla="*/ 1487478 w 4246481"/>
                <a:gd name="connsiteY325" fmla="*/ 3682190 h 4248240"/>
                <a:gd name="connsiteX326" fmla="*/ 1503311 w 4246481"/>
                <a:gd name="connsiteY326" fmla="*/ 3664597 h 4248240"/>
                <a:gd name="connsiteX327" fmla="*/ 1577201 w 4246481"/>
                <a:gd name="connsiteY327" fmla="*/ 3641726 h 4248240"/>
                <a:gd name="connsiteX328" fmla="*/ 1588197 w 4246481"/>
                <a:gd name="connsiteY328" fmla="*/ 3641286 h 4248240"/>
                <a:gd name="connsiteX329" fmla="*/ 1589956 w 4246481"/>
                <a:gd name="connsiteY329" fmla="*/ 3639087 h 4248240"/>
                <a:gd name="connsiteX330" fmla="*/ 1568845 w 4246481"/>
                <a:gd name="connsiteY330" fmla="*/ 3623253 h 4248240"/>
                <a:gd name="connsiteX331" fmla="*/ 1557409 w 4246481"/>
                <a:gd name="connsiteY331" fmla="*/ 3625453 h 4248240"/>
                <a:gd name="connsiteX332" fmla="*/ 1540696 w 4246481"/>
                <a:gd name="connsiteY332" fmla="*/ 3615337 h 4248240"/>
                <a:gd name="connsiteX333" fmla="*/ 1538937 w 4246481"/>
                <a:gd name="connsiteY333" fmla="*/ 3603461 h 4248240"/>
                <a:gd name="connsiteX334" fmla="*/ 1537617 w 4246481"/>
                <a:gd name="connsiteY334" fmla="*/ 3590707 h 4248240"/>
                <a:gd name="connsiteX335" fmla="*/ 1528821 w 4246481"/>
                <a:gd name="connsiteY335" fmla="*/ 3597304 h 4248240"/>
                <a:gd name="connsiteX336" fmla="*/ 1421064 w 4246481"/>
                <a:gd name="connsiteY336" fmla="*/ 3650962 h 4248240"/>
                <a:gd name="connsiteX337" fmla="*/ 1413587 w 4246481"/>
                <a:gd name="connsiteY337" fmla="*/ 3652282 h 4248240"/>
                <a:gd name="connsiteX338" fmla="*/ 1396434 w 4246481"/>
                <a:gd name="connsiteY338" fmla="*/ 3647444 h 4248240"/>
                <a:gd name="connsiteX339" fmla="*/ 1399073 w 4246481"/>
                <a:gd name="connsiteY339" fmla="*/ 3630291 h 4248240"/>
                <a:gd name="connsiteX340" fmla="*/ 1409189 w 4246481"/>
                <a:gd name="connsiteY340" fmla="*/ 3609179 h 4248240"/>
                <a:gd name="connsiteX341" fmla="*/ 1406990 w 4246481"/>
                <a:gd name="connsiteY341" fmla="*/ 3607420 h 4248240"/>
                <a:gd name="connsiteX342" fmla="*/ 1361688 w 4246481"/>
                <a:gd name="connsiteY342" fmla="*/ 3632490 h 4248240"/>
                <a:gd name="connsiteX343" fmla="*/ 1301433 w 4246481"/>
                <a:gd name="connsiteY343" fmla="*/ 3656680 h 4248240"/>
                <a:gd name="connsiteX344" fmla="*/ 1288238 w 4246481"/>
                <a:gd name="connsiteY344" fmla="*/ 3658879 h 4248240"/>
                <a:gd name="connsiteX345" fmla="*/ 1276803 w 4246481"/>
                <a:gd name="connsiteY345" fmla="*/ 3646124 h 4248240"/>
                <a:gd name="connsiteX346" fmla="*/ 1280321 w 4246481"/>
                <a:gd name="connsiteY346" fmla="*/ 3608300 h 4248240"/>
                <a:gd name="connsiteX347" fmla="*/ 1263608 w 4246481"/>
                <a:gd name="connsiteY347" fmla="*/ 3623693 h 4248240"/>
                <a:gd name="connsiteX348" fmla="*/ 1169047 w 4246481"/>
                <a:gd name="connsiteY348" fmla="*/ 3668995 h 4248240"/>
                <a:gd name="connsiteX349" fmla="*/ 1141778 w 4246481"/>
                <a:gd name="connsiteY349" fmla="*/ 3668115 h 4248240"/>
                <a:gd name="connsiteX350" fmla="*/ 1136060 w 4246481"/>
                <a:gd name="connsiteY350" fmla="*/ 3655360 h 4248240"/>
                <a:gd name="connsiteX351" fmla="*/ 1151893 w 4246481"/>
                <a:gd name="connsiteY351" fmla="*/ 3627212 h 4248240"/>
                <a:gd name="connsiteX352" fmla="*/ 1159810 w 4246481"/>
                <a:gd name="connsiteY352" fmla="*/ 3608739 h 4248240"/>
                <a:gd name="connsiteX353" fmla="*/ 1150134 w 4246481"/>
                <a:gd name="connsiteY353" fmla="*/ 3614017 h 4248240"/>
                <a:gd name="connsiteX354" fmla="*/ 1020387 w 4246481"/>
                <a:gd name="connsiteY354" fmla="*/ 3661958 h 4248240"/>
                <a:gd name="connsiteX355" fmla="*/ 995317 w 4246481"/>
                <a:gd name="connsiteY355" fmla="*/ 3659759 h 4248240"/>
                <a:gd name="connsiteX356" fmla="*/ 1002794 w 4246481"/>
                <a:gd name="connsiteY356" fmla="*/ 3636448 h 4248240"/>
                <a:gd name="connsiteX357" fmla="*/ 1016868 w 4246481"/>
                <a:gd name="connsiteY357" fmla="*/ 3605221 h 4248240"/>
                <a:gd name="connsiteX358" fmla="*/ 864690 w 4246481"/>
                <a:gd name="connsiteY358" fmla="*/ 3636008 h 4248240"/>
                <a:gd name="connsiteX359" fmla="*/ 861611 w 4246481"/>
                <a:gd name="connsiteY359" fmla="*/ 3632050 h 4248240"/>
                <a:gd name="connsiteX360" fmla="*/ 897237 w 4246481"/>
                <a:gd name="connsiteY360" fmla="*/ 3573114 h 4248240"/>
                <a:gd name="connsiteX361" fmla="*/ 889320 w 4246481"/>
                <a:gd name="connsiteY361" fmla="*/ 3576192 h 4248240"/>
                <a:gd name="connsiteX362" fmla="*/ 739780 w 4246481"/>
                <a:gd name="connsiteY362" fmla="*/ 3601262 h 4248240"/>
                <a:gd name="connsiteX363" fmla="*/ 731864 w 4246481"/>
                <a:gd name="connsiteY363" fmla="*/ 3586309 h 4248240"/>
                <a:gd name="connsiteX364" fmla="*/ 755614 w 4246481"/>
                <a:gd name="connsiteY364" fmla="*/ 3549803 h 4248240"/>
                <a:gd name="connsiteX365" fmla="*/ 595079 w 4246481"/>
                <a:gd name="connsiteY365" fmla="*/ 3541447 h 4248240"/>
                <a:gd name="connsiteX366" fmla="*/ 612232 w 4246481"/>
                <a:gd name="connsiteY366" fmla="*/ 3512418 h 4248240"/>
                <a:gd name="connsiteX367" fmla="*/ 482924 w 4246481"/>
                <a:gd name="connsiteY367" fmla="*/ 3483390 h 4248240"/>
                <a:gd name="connsiteX368" fmla="*/ 503156 w 4246481"/>
                <a:gd name="connsiteY368" fmla="*/ 3464478 h 4248240"/>
                <a:gd name="connsiteX369" fmla="*/ 211994 w 4246481"/>
                <a:gd name="connsiteY369" fmla="*/ 3403342 h 4248240"/>
                <a:gd name="connsiteX370" fmla="*/ 211554 w 4246481"/>
                <a:gd name="connsiteY370" fmla="*/ 3398505 h 4248240"/>
                <a:gd name="connsiteX371" fmla="*/ 241902 w 4246481"/>
                <a:gd name="connsiteY371" fmla="*/ 3385310 h 4248240"/>
                <a:gd name="connsiteX372" fmla="*/ 425748 w 4246481"/>
                <a:gd name="connsiteY372" fmla="*/ 3338689 h 4248240"/>
                <a:gd name="connsiteX373" fmla="*/ 500517 w 4246481"/>
                <a:gd name="connsiteY373" fmla="*/ 3325054 h 4248240"/>
                <a:gd name="connsiteX374" fmla="*/ 479846 w 4246481"/>
                <a:gd name="connsiteY374" fmla="*/ 3305262 h 4248240"/>
                <a:gd name="connsiteX375" fmla="*/ 607834 w 4246481"/>
                <a:gd name="connsiteY375" fmla="*/ 3272715 h 4248240"/>
                <a:gd name="connsiteX376" fmla="*/ 589801 w 4246481"/>
                <a:gd name="connsiteY376" fmla="*/ 3245007 h 4248240"/>
                <a:gd name="connsiteX377" fmla="*/ 748577 w 4246481"/>
                <a:gd name="connsiteY377" fmla="*/ 3230932 h 4248240"/>
                <a:gd name="connsiteX378" fmla="*/ 718669 w 4246481"/>
                <a:gd name="connsiteY378" fmla="*/ 3185631 h 4248240"/>
                <a:gd name="connsiteX379" fmla="*/ 720868 w 4246481"/>
                <a:gd name="connsiteY379" fmla="*/ 3181672 h 4248240"/>
                <a:gd name="connsiteX380" fmla="*/ 890639 w 4246481"/>
                <a:gd name="connsiteY380" fmla="*/ 3202784 h 4248240"/>
                <a:gd name="connsiteX381" fmla="*/ 852375 w 4246481"/>
                <a:gd name="connsiteY381" fmla="*/ 3143408 h 4248240"/>
                <a:gd name="connsiteX382" fmla="*/ 934182 w 4246481"/>
                <a:gd name="connsiteY382" fmla="*/ 3142088 h 4248240"/>
                <a:gd name="connsiteX383" fmla="*/ 1006752 w 4246481"/>
                <a:gd name="connsiteY383" fmla="*/ 3168038 h 4248240"/>
                <a:gd name="connsiteX384" fmla="*/ 1008951 w 4246481"/>
                <a:gd name="connsiteY384" fmla="*/ 3165839 h 4248240"/>
                <a:gd name="connsiteX385" fmla="*/ 998835 w 4246481"/>
                <a:gd name="connsiteY385" fmla="*/ 3144288 h 4248240"/>
                <a:gd name="connsiteX386" fmla="*/ 986960 w 4246481"/>
                <a:gd name="connsiteY386" fmla="*/ 3124056 h 4248240"/>
                <a:gd name="connsiteX387" fmla="*/ 996196 w 4246481"/>
                <a:gd name="connsiteY387" fmla="*/ 3109102 h 4248240"/>
                <a:gd name="connsiteX388" fmla="*/ 1061290 w 4246481"/>
                <a:gd name="connsiteY388" fmla="*/ 3120097 h 4248240"/>
                <a:gd name="connsiteX389" fmla="*/ 1149255 w 4246481"/>
                <a:gd name="connsiteY389" fmla="*/ 3153524 h 4248240"/>
                <a:gd name="connsiteX390" fmla="*/ 1145296 w 4246481"/>
                <a:gd name="connsiteY390" fmla="*/ 3142968 h 4248240"/>
                <a:gd name="connsiteX391" fmla="*/ 1128143 w 4246481"/>
                <a:gd name="connsiteY391" fmla="*/ 3114379 h 4248240"/>
                <a:gd name="connsiteX392" fmla="*/ 1135620 w 4246481"/>
                <a:gd name="connsiteY392" fmla="*/ 3098546 h 4248240"/>
                <a:gd name="connsiteX393" fmla="*/ 1182681 w 4246481"/>
                <a:gd name="connsiteY393" fmla="*/ 3102064 h 4248240"/>
                <a:gd name="connsiteX394" fmla="*/ 1261849 w 4246481"/>
                <a:gd name="connsiteY394" fmla="*/ 3144727 h 4248240"/>
                <a:gd name="connsiteX395" fmla="*/ 1275483 w 4246481"/>
                <a:gd name="connsiteY395" fmla="*/ 3152644 h 4248240"/>
                <a:gd name="connsiteX396" fmla="*/ 1269326 w 4246481"/>
                <a:gd name="connsiteY396" fmla="*/ 3123176 h 4248240"/>
                <a:gd name="connsiteX397" fmla="*/ 1288678 w 4246481"/>
                <a:gd name="connsiteY397" fmla="*/ 3103824 h 4248240"/>
                <a:gd name="connsiteX398" fmla="*/ 1376642 w 4246481"/>
                <a:gd name="connsiteY398" fmla="*/ 3138570 h 4248240"/>
                <a:gd name="connsiteX399" fmla="*/ 1393356 w 4246481"/>
                <a:gd name="connsiteY399" fmla="*/ 3135491 h 4248240"/>
                <a:gd name="connsiteX400" fmla="*/ 1361688 w 4246481"/>
                <a:gd name="connsiteY400" fmla="*/ 3105583 h 4248240"/>
                <a:gd name="connsiteX401" fmla="*/ 1255252 w 4246481"/>
                <a:gd name="connsiteY401" fmla="*/ 3073036 h 4248240"/>
                <a:gd name="connsiteX402" fmla="*/ 1238099 w 4246481"/>
                <a:gd name="connsiteY402" fmla="*/ 3065999 h 4248240"/>
                <a:gd name="connsiteX403" fmla="*/ 1231061 w 4246481"/>
                <a:gd name="connsiteY403" fmla="*/ 3041809 h 4248240"/>
                <a:gd name="connsiteX404" fmla="*/ 1253492 w 4246481"/>
                <a:gd name="connsiteY404" fmla="*/ 3009702 h 4248240"/>
                <a:gd name="connsiteX405" fmla="*/ 1216987 w 4246481"/>
                <a:gd name="connsiteY405" fmla="*/ 3006623 h 4248240"/>
                <a:gd name="connsiteX406" fmla="*/ 1065249 w 4246481"/>
                <a:gd name="connsiteY406" fmla="*/ 2956044 h 4248240"/>
                <a:gd name="connsiteX407" fmla="*/ 1048095 w 4246481"/>
                <a:gd name="connsiteY407" fmla="*/ 2941970 h 4248240"/>
                <a:gd name="connsiteX408" fmla="*/ 1053813 w 4246481"/>
                <a:gd name="connsiteY408" fmla="*/ 2914261 h 4248240"/>
                <a:gd name="connsiteX409" fmla="*/ 1078883 w 4246481"/>
                <a:gd name="connsiteY409" fmla="*/ 2905904 h 4248240"/>
                <a:gd name="connsiteX410" fmla="*/ 1098235 w 4246481"/>
                <a:gd name="connsiteY410" fmla="*/ 2895788 h 4248240"/>
                <a:gd name="connsiteX411" fmla="*/ 1024785 w 4246481"/>
                <a:gd name="connsiteY411" fmla="*/ 2877755 h 4248240"/>
                <a:gd name="connsiteX412" fmla="*/ 926705 w 4246481"/>
                <a:gd name="connsiteY412" fmla="*/ 2839051 h 4248240"/>
                <a:gd name="connsiteX413" fmla="*/ 924945 w 4246481"/>
                <a:gd name="connsiteY413" fmla="*/ 2797708 h 4248240"/>
                <a:gd name="connsiteX414" fmla="*/ 954853 w 4246481"/>
                <a:gd name="connsiteY414" fmla="*/ 2774837 h 4248240"/>
                <a:gd name="connsiteX415" fmla="*/ 961451 w 4246481"/>
                <a:gd name="connsiteY415" fmla="*/ 2767360 h 4248240"/>
                <a:gd name="connsiteX416" fmla="*/ 946057 w 4246481"/>
                <a:gd name="connsiteY416" fmla="*/ 2767360 h 4248240"/>
                <a:gd name="connsiteX417" fmla="*/ 797397 w 4246481"/>
                <a:gd name="connsiteY417" fmla="*/ 2733494 h 4248240"/>
                <a:gd name="connsiteX418" fmla="*/ 749017 w 4246481"/>
                <a:gd name="connsiteY418" fmla="*/ 2694350 h 4248240"/>
                <a:gd name="connsiteX419" fmla="*/ 755174 w 4246481"/>
                <a:gd name="connsiteY419" fmla="*/ 2671039 h 4248240"/>
                <a:gd name="connsiteX420" fmla="*/ 805314 w 4246481"/>
                <a:gd name="connsiteY420" fmla="*/ 2654326 h 4248240"/>
                <a:gd name="connsiteX421" fmla="*/ 822907 w 4246481"/>
                <a:gd name="connsiteY421" fmla="*/ 2642891 h 4248240"/>
                <a:gd name="connsiteX422" fmla="*/ 777605 w 4246481"/>
                <a:gd name="connsiteY422" fmla="*/ 2631895 h 4248240"/>
                <a:gd name="connsiteX423" fmla="*/ 608274 w 4246481"/>
                <a:gd name="connsiteY423" fmla="*/ 2550528 h 4248240"/>
                <a:gd name="connsiteX424" fmla="*/ 595959 w 4246481"/>
                <a:gd name="connsiteY424" fmla="*/ 2532055 h 4248240"/>
                <a:gd name="connsiteX425" fmla="*/ 613551 w 4246481"/>
                <a:gd name="connsiteY425" fmla="*/ 2517981 h 4248240"/>
                <a:gd name="connsiteX426" fmla="*/ 650936 w 4246481"/>
                <a:gd name="connsiteY426" fmla="*/ 2505226 h 4248240"/>
                <a:gd name="connsiteX427" fmla="*/ 676006 w 4246481"/>
                <a:gd name="connsiteY427" fmla="*/ 2492032 h 4248240"/>
                <a:gd name="connsiteX428" fmla="*/ 489082 w 4246481"/>
                <a:gd name="connsiteY428" fmla="*/ 2388233 h 4248240"/>
                <a:gd name="connsiteX429" fmla="*/ 496119 w 4246481"/>
                <a:gd name="connsiteY429" fmla="*/ 2359644 h 4248240"/>
                <a:gd name="connsiteX430" fmla="*/ 562532 w 4246481"/>
                <a:gd name="connsiteY430" fmla="*/ 2341612 h 4248240"/>
                <a:gd name="connsiteX431" fmla="*/ 573528 w 4246481"/>
                <a:gd name="connsiteY431" fmla="*/ 2336773 h 4248240"/>
                <a:gd name="connsiteX432" fmla="*/ 489522 w 4246481"/>
                <a:gd name="connsiteY432" fmla="*/ 2301148 h 4248240"/>
                <a:gd name="connsiteX433" fmla="*/ 376488 w 4246481"/>
                <a:gd name="connsiteY433" fmla="*/ 2211424 h 4248240"/>
                <a:gd name="connsiteX434" fmla="*/ 384844 w 4246481"/>
                <a:gd name="connsiteY434" fmla="*/ 2181516 h 4248240"/>
                <a:gd name="connsiteX435" fmla="*/ 444220 w 4246481"/>
                <a:gd name="connsiteY435" fmla="*/ 2167002 h 4248240"/>
                <a:gd name="connsiteX436" fmla="*/ 318871 w 4246481"/>
                <a:gd name="connsiteY436" fmla="*/ 2051769 h 4248240"/>
                <a:gd name="connsiteX437" fmla="*/ 282366 w 4246481"/>
                <a:gd name="connsiteY437" fmla="*/ 2004268 h 4248240"/>
                <a:gd name="connsiteX438" fmla="*/ 277088 w 4246481"/>
                <a:gd name="connsiteY438" fmla="*/ 1994152 h 4248240"/>
                <a:gd name="connsiteX439" fmla="*/ 323709 w 4246481"/>
                <a:gd name="connsiteY439" fmla="*/ 1981837 h 4248240"/>
                <a:gd name="connsiteX440" fmla="*/ 210675 w 4246481"/>
                <a:gd name="connsiteY440" fmla="*/ 1819103 h 4248240"/>
                <a:gd name="connsiteX441" fmla="*/ 255976 w 4246481"/>
                <a:gd name="connsiteY441" fmla="*/ 1819103 h 4248240"/>
                <a:gd name="connsiteX442" fmla="*/ 208036 w 4246481"/>
                <a:gd name="connsiteY442" fmla="*/ 1762366 h 4248240"/>
                <a:gd name="connsiteX443" fmla="*/ 29908 w 4246481"/>
                <a:gd name="connsiteY443" fmla="*/ 1512547 h 4248240"/>
                <a:gd name="connsiteX444" fmla="*/ 0 w 4246481"/>
                <a:gd name="connsiteY444" fmla="*/ 1453611 h 4248240"/>
                <a:gd name="connsiteX445" fmla="*/ 0 w 4246481"/>
                <a:gd name="connsiteY445" fmla="*/ 1449213 h 4248240"/>
                <a:gd name="connsiteX446" fmla="*/ 113034 w 4246481"/>
                <a:gd name="connsiteY446" fmla="*/ 1495834 h 4248240"/>
                <a:gd name="connsiteX447" fmla="*/ 377807 w 4246481"/>
                <a:gd name="connsiteY447" fmla="*/ 1655489 h 4248240"/>
                <a:gd name="connsiteX448" fmla="*/ 393641 w 4246481"/>
                <a:gd name="connsiteY448" fmla="*/ 1666925 h 4248240"/>
                <a:gd name="connsiteX449" fmla="*/ 389682 w 4246481"/>
                <a:gd name="connsiteY449" fmla="*/ 1622503 h 4248240"/>
                <a:gd name="connsiteX450" fmla="*/ 563412 w 4246481"/>
                <a:gd name="connsiteY450" fmla="*/ 1717504 h 4248240"/>
                <a:gd name="connsiteX451" fmla="*/ 571768 w 4246481"/>
                <a:gd name="connsiteY451" fmla="*/ 1668244 h 4248240"/>
                <a:gd name="connsiteX452" fmla="*/ 762211 w 4246481"/>
                <a:gd name="connsiteY452" fmla="*/ 1816904 h 4248240"/>
                <a:gd name="connsiteX453" fmla="*/ 763971 w 4246481"/>
                <a:gd name="connsiteY453" fmla="*/ 1805029 h 4248240"/>
                <a:gd name="connsiteX454" fmla="*/ 769688 w 4246481"/>
                <a:gd name="connsiteY454" fmla="*/ 1762366 h 4248240"/>
                <a:gd name="connsiteX455" fmla="*/ 803994 w 4246481"/>
                <a:gd name="connsiteY455" fmla="*/ 1749172 h 4248240"/>
                <a:gd name="connsiteX456" fmla="*/ 854134 w 4246481"/>
                <a:gd name="connsiteY456" fmla="*/ 1794473 h 4248240"/>
                <a:gd name="connsiteX457" fmla="*/ 933302 w 4246481"/>
                <a:gd name="connsiteY457" fmla="*/ 1903989 h 4248240"/>
                <a:gd name="connsiteX458" fmla="*/ 945617 w 4246481"/>
                <a:gd name="connsiteY458" fmla="*/ 1929059 h 4248240"/>
                <a:gd name="connsiteX459" fmla="*/ 950455 w 4246481"/>
                <a:gd name="connsiteY459" fmla="*/ 1902230 h 4248240"/>
                <a:gd name="connsiteX460" fmla="*/ 961451 w 4246481"/>
                <a:gd name="connsiteY460" fmla="*/ 1837576 h 4248240"/>
                <a:gd name="connsiteX461" fmla="*/ 974645 w 4246481"/>
                <a:gd name="connsiteY461" fmla="*/ 1831418 h 4248240"/>
                <a:gd name="connsiteX462" fmla="*/ 1103953 w 4246481"/>
                <a:gd name="connsiteY462" fmla="*/ 1996791 h 4248240"/>
                <a:gd name="connsiteX463" fmla="*/ 1109671 w 4246481"/>
                <a:gd name="connsiteY463" fmla="*/ 2012625 h 4248240"/>
                <a:gd name="connsiteX464" fmla="*/ 1119347 w 4246481"/>
                <a:gd name="connsiteY464" fmla="*/ 1987115 h 4248240"/>
                <a:gd name="connsiteX465" fmla="*/ 1128583 w 4246481"/>
                <a:gd name="connsiteY465" fmla="*/ 1947091 h 4248240"/>
                <a:gd name="connsiteX466" fmla="*/ 1133421 w 4246481"/>
                <a:gd name="connsiteY466" fmla="*/ 1934776 h 4248240"/>
                <a:gd name="connsiteX467" fmla="*/ 1149694 w 4246481"/>
                <a:gd name="connsiteY467" fmla="*/ 1931258 h 4248240"/>
                <a:gd name="connsiteX468" fmla="*/ 1176963 w 4246481"/>
                <a:gd name="connsiteY468" fmla="*/ 1958527 h 4248240"/>
                <a:gd name="connsiteX469" fmla="*/ 1271525 w 4246481"/>
                <a:gd name="connsiteY469" fmla="*/ 2138854 h 4248240"/>
                <a:gd name="connsiteX470" fmla="*/ 1274164 w 4246481"/>
                <a:gd name="connsiteY470" fmla="*/ 2147210 h 4248240"/>
                <a:gd name="connsiteX471" fmla="*/ 1281201 w 4246481"/>
                <a:gd name="connsiteY471" fmla="*/ 2131377 h 4248240"/>
                <a:gd name="connsiteX472" fmla="*/ 1294836 w 4246481"/>
                <a:gd name="connsiteY472" fmla="*/ 2072001 h 4248240"/>
                <a:gd name="connsiteX473" fmla="*/ 1313748 w 4246481"/>
                <a:gd name="connsiteY473" fmla="*/ 2063644 h 4248240"/>
                <a:gd name="connsiteX474" fmla="*/ 1358170 w 4246481"/>
                <a:gd name="connsiteY474" fmla="*/ 2105867 h 4248240"/>
                <a:gd name="connsiteX475" fmla="*/ 1409629 w 4246481"/>
                <a:gd name="connsiteY475" fmla="*/ 2254527 h 4248240"/>
                <a:gd name="connsiteX476" fmla="*/ 1412708 w 4246481"/>
                <a:gd name="connsiteY476" fmla="*/ 2268601 h 4248240"/>
                <a:gd name="connsiteX477" fmla="*/ 1424583 w 4246481"/>
                <a:gd name="connsiteY477" fmla="*/ 2252768 h 4248240"/>
                <a:gd name="connsiteX478" fmla="*/ 1444815 w 4246481"/>
                <a:gd name="connsiteY478" fmla="*/ 2218461 h 4248240"/>
                <a:gd name="connsiteX479" fmla="*/ 1465926 w 4246481"/>
                <a:gd name="connsiteY479" fmla="*/ 2215383 h 4248240"/>
                <a:gd name="connsiteX480" fmla="*/ 1490996 w 4246481"/>
                <a:gd name="connsiteY480" fmla="*/ 2247490 h 4248240"/>
                <a:gd name="connsiteX481" fmla="*/ 1546414 w 4246481"/>
                <a:gd name="connsiteY481" fmla="*/ 2376357 h 4248240"/>
                <a:gd name="connsiteX482" fmla="*/ 1550812 w 4246481"/>
                <a:gd name="connsiteY482" fmla="*/ 2389112 h 4248240"/>
                <a:gd name="connsiteX483" fmla="*/ 1553011 w 4246481"/>
                <a:gd name="connsiteY483" fmla="*/ 2391751 h 4248240"/>
                <a:gd name="connsiteX484" fmla="*/ 1559608 w 4246481"/>
                <a:gd name="connsiteY484" fmla="*/ 2377677 h 4248240"/>
                <a:gd name="connsiteX485" fmla="*/ 1564006 w 4246481"/>
                <a:gd name="connsiteY485" fmla="*/ 2358325 h 4248240"/>
                <a:gd name="connsiteX486" fmla="*/ 1575882 w 4246481"/>
                <a:gd name="connsiteY486" fmla="*/ 2335014 h 4248240"/>
                <a:gd name="connsiteX487" fmla="*/ 1600952 w 4246481"/>
                <a:gd name="connsiteY487" fmla="*/ 2347769 h 4248240"/>
                <a:gd name="connsiteX488" fmla="*/ 1755296 w 4246481"/>
                <a:gd name="connsiteY488" fmla="*/ 2522520 h 4248240"/>
                <a:gd name="connsiteX489" fmla="*/ 1698591 w 4246481"/>
                <a:gd name="connsiteY489" fmla="*/ 2332376 h 4248240"/>
                <a:gd name="connsiteX490" fmla="*/ 1730259 w 4246481"/>
                <a:gd name="connsiteY490" fmla="*/ 2328858 h 4248240"/>
                <a:gd name="connsiteX491" fmla="*/ 1748731 w 4246481"/>
                <a:gd name="connsiteY491" fmla="*/ 2326659 h 4248240"/>
                <a:gd name="connsiteX492" fmla="*/ 1739935 w 4246481"/>
                <a:gd name="connsiteY492" fmla="*/ 2316103 h 4248240"/>
                <a:gd name="connsiteX493" fmla="*/ 1648012 w 4246481"/>
                <a:gd name="connsiteY493" fmla="*/ 2131818 h 4248240"/>
                <a:gd name="connsiteX494" fmla="*/ 1644493 w 4246481"/>
                <a:gd name="connsiteY494" fmla="*/ 2092234 h 4248240"/>
                <a:gd name="connsiteX495" fmla="*/ 1671762 w 4246481"/>
                <a:gd name="connsiteY495" fmla="*/ 2076400 h 4248240"/>
                <a:gd name="connsiteX496" fmla="*/ 1698591 w 4246481"/>
                <a:gd name="connsiteY496" fmla="*/ 2092234 h 4248240"/>
                <a:gd name="connsiteX497" fmla="*/ 1720582 w 4246481"/>
                <a:gd name="connsiteY497" fmla="*/ 2100590 h 4248240"/>
                <a:gd name="connsiteX498" fmla="*/ 1722782 w 4246481"/>
                <a:gd name="connsiteY498" fmla="*/ 2097951 h 4248240"/>
                <a:gd name="connsiteX499" fmla="*/ 1713985 w 4246481"/>
                <a:gd name="connsiteY499" fmla="*/ 2083437 h 4248240"/>
                <a:gd name="connsiteX500" fmla="*/ 1640975 w 4246481"/>
                <a:gd name="connsiteY500" fmla="*/ 1921583 h 4248240"/>
                <a:gd name="connsiteX501" fmla="*/ 1635697 w 4246481"/>
                <a:gd name="connsiteY501" fmla="*/ 1885517 h 4248240"/>
                <a:gd name="connsiteX502" fmla="*/ 1655049 w 4246481"/>
                <a:gd name="connsiteY502" fmla="*/ 1869244 h 4248240"/>
                <a:gd name="connsiteX503" fmla="*/ 1700351 w 4246481"/>
                <a:gd name="connsiteY503" fmla="*/ 1878920 h 4248240"/>
                <a:gd name="connsiteX504" fmla="*/ 1725421 w 4246481"/>
                <a:gd name="connsiteY504" fmla="*/ 1878920 h 4248240"/>
                <a:gd name="connsiteX505" fmla="*/ 1717943 w 4246481"/>
                <a:gd name="connsiteY505" fmla="*/ 1870563 h 4248240"/>
                <a:gd name="connsiteX506" fmla="*/ 1623382 w 4246481"/>
                <a:gd name="connsiteY506" fmla="*/ 1693755 h 4248240"/>
                <a:gd name="connsiteX507" fmla="*/ 1622502 w 4246481"/>
                <a:gd name="connsiteY507" fmla="*/ 1636578 h 4248240"/>
                <a:gd name="connsiteX508" fmla="*/ 1648012 w 4246481"/>
                <a:gd name="connsiteY508" fmla="*/ 1623823 h 4248240"/>
                <a:gd name="connsiteX509" fmla="*/ 1706508 w 4246481"/>
                <a:gd name="connsiteY509" fmla="*/ 1657690 h 4248240"/>
                <a:gd name="connsiteX510" fmla="*/ 1727180 w 4246481"/>
                <a:gd name="connsiteY510" fmla="*/ 1664727 h 4248240"/>
                <a:gd name="connsiteX511" fmla="*/ 1724101 w 4246481"/>
                <a:gd name="connsiteY511" fmla="*/ 1656810 h 4248240"/>
                <a:gd name="connsiteX512" fmla="*/ 1638336 w 4246481"/>
                <a:gd name="connsiteY512" fmla="*/ 1420186 h 4248240"/>
                <a:gd name="connsiteX513" fmla="*/ 1637456 w 4246481"/>
                <a:gd name="connsiteY513" fmla="*/ 1386759 h 4248240"/>
                <a:gd name="connsiteX514" fmla="*/ 1656808 w 4246481"/>
                <a:gd name="connsiteY514" fmla="*/ 1373565 h 4248240"/>
                <a:gd name="connsiteX515" fmla="*/ 1683637 w 4246481"/>
                <a:gd name="connsiteY515" fmla="*/ 1386759 h 4248240"/>
                <a:gd name="connsiteX516" fmla="*/ 1732018 w 4246481"/>
                <a:gd name="connsiteY516" fmla="*/ 1410949 h 4248240"/>
                <a:gd name="connsiteX517" fmla="*/ 1742134 w 4246481"/>
                <a:gd name="connsiteY517" fmla="*/ 1412709 h 4248240"/>
                <a:gd name="connsiteX518" fmla="*/ 1737735 w 4246481"/>
                <a:gd name="connsiteY518" fmla="*/ 1405672 h 4248240"/>
                <a:gd name="connsiteX519" fmla="*/ 1696392 w 4246481"/>
                <a:gd name="connsiteY519" fmla="*/ 1304073 h 4248240"/>
                <a:gd name="connsiteX520" fmla="*/ 1688475 w 4246481"/>
                <a:gd name="connsiteY520" fmla="*/ 1154533 h 4248240"/>
                <a:gd name="connsiteX521" fmla="*/ 1704749 w 4246481"/>
                <a:gd name="connsiteY521" fmla="*/ 1145297 h 4248240"/>
                <a:gd name="connsiteX522" fmla="*/ 1782157 w 4246481"/>
                <a:gd name="connsiteY522" fmla="*/ 1194557 h 4248240"/>
                <a:gd name="connsiteX523" fmla="*/ 1796672 w 4246481"/>
                <a:gd name="connsiteY523" fmla="*/ 1203354 h 4248240"/>
                <a:gd name="connsiteX524" fmla="*/ 1770282 w 4246481"/>
                <a:gd name="connsiteY524" fmla="*/ 1131663 h 4248240"/>
                <a:gd name="connsiteX525" fmla="*/ 1750930 w 4246481"/>
                <a:gd name="connsiteY525" fmla="*/ 940780 h 4248240"/>
                <a:gd name="connsiteX526" fmla="*/ 1755328 w 4246481"/>
                <a:gd name="connsiteY526" fmla="*/ 914830 h 4248240"/>
                <a:gd name="connsiteX527" fmla="*/ 1772042 w 4246481"/>
                <a:gd name="connsiteY527" fmla="*/ 907354 h 4248240"/>
                <a:gd name="connsiteX528" fmla="*/ 1834936 w 4246481"/>
                <a:gd name="connsiteY528" fmla="*/ 948697 h 4248240"/>
                <a:gd name="connsiteX529" fmla="*/ 1844612 w 4246481"/>
                <a:gd name="connsiteY529" fmla="*/ 955294 h 4248240"/>
                <a:gd name="connsiteX530" fmla="*/ 1863525 w 4246481"/>
                <a:gd name="connsiteY530" fmla="*/ 670288 h 4248240"/>
                <a:gd name="connsiteX531" fmla="*/ 1913664 w 4246481"/>
                <a:gd name="connsiteY531" fmla="*/ 703715 h 4248240"/>
                <a:gd name="connsiteX532" fmla="*/ 1922900 w 4246481"/>
                <a:gd name="connsiteY532" fmla="*/ 586283 h 4248240"/>
                <a:gd name="connsiteX533" fmla="*/ 1967323 w 4246481"/>
                <a:gd name="connsiteY533" fmla="*/ 477207 h 4248240"/>
                <a:gd name="connsiteX534" fmla="*/ 2001189 w 4246481"/>
                <a:gd name="connsiteY534" fmla="*/ 514592 h 4248240"/>
                <a:gd name="connsiteX535" fmla="*/ 2013504 w 4246481"/>
                <a:gd name="connsiteY535" fmla="*/ 424428 h 4248240"/>
                <a:gd name="connsiteX536" fmla="*/ 2093551 w 4246481"/>
                <a:gd name="connsiteY536" fmla="*/ 65533 h 4248240"/>
                <a:gd name="connsiteX537" fmla="*/ 2118622 w 4246481"/>
                <a:gd name="connsiteY537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58004 w 4246481"/>
                <a:gd name="connsiteY51" fmla="*/ 2356127 h 4248240"/>
                <a:gd name="connsiteX52" fmla="*/ 2566644 w 4246481"/>
                <a:gd name="connsiteY52" fmla="*/ 2509150 h 4248240"/>
                <a:gd name="connsiteX53" fmla="*/ 2646408 w 4246481"/>
                <a:gd name="connsiteY53" fmla="*/ 2347769 h 4248240"/>
                <a:gd name="connsiteX54" fmla="*/ 2667960 w 4246481"/>
                <a:gd name="connsiteY54" fmla="*/ 2336334 h 4248240"/>
                <a:gd name="connsiteX55" fmla="*/ 2681595 w 4246481"/>
                <a:gd name="connsiteY55" fmla="*/ 2357005 h 4248240"/>
                <a:gd name="connsiteX56" fmla="*/ 2691711 w 4246481"/>
                <a:gd name="connsiteY56" fmla="*/ 2392191 h 4248240"/>
                <a:gd name="connsiteX57" fmla="*/ 2695229 w 4246481"/>
                <a:gd name="connsiteY57" fmla="*/ 2391751 h 4248240"/>
                <a:gd name="connsiteX58" fmla="*/ 2705785 w 4246481"/>
                <a:gd name="connsiteY58" fmla="*/ 2359644 h 4248240"/>
                <a:gd name="connsiteX59" fmla="*/ 2756804 w 4246481"/>
                <a:gd name="connsiteY59" fmla="*/ 2245730 h 4248240"/>
                <a:gd name="connsiteX60" fmla="*/ 2780995 w 4246481"/>
                <a:gd name="connsiteY60" fmla="*/ 2215822 h 4248240"/>
                <a:gd name="connsiteX61" fmla="*/ 2801666 w 4246481"/>
                <a:gd name="connsiteY61" fmla="*/ 2218461 h 4248240"/>
                <a:gd name="connsiteX62" fmla="*/ 2824977 w 4246481"/>
                <a:gd name="connsiteY62" fmla="*/ 2257166 h 4248240"/>
                <a:gd name="connsiteX63" fmla="*/ 2834653 w 4246481"/>
                <a:gd name="connsiteY63" fmla="*/ 2269041 h 4248240"/>
                <a:gd name="connsiteX64" fmla="*/ 2848287 w 4246481"/>
                <a:gd name="connsiteY64" fmla="*/ 2194711 h 4248240"/>
                <a:gd name="connsiteX65" fmla="*/ 2919539 w 4246481"/>
                <a:gd name="connsiteY65" fmla="*/ 2072880 h 4248240"/>
                <a:gd name="connsiteX66" fmla="*/ 2937131 w 4246481"/>
                <a:gd name="connsiteY66" fmla="*/ 2062325 h 4248240"/>
                <a:gd name="connsiteX67" fmla="*/ 2951206 w 4246481"/>
                <a:gd name="connsiteY67" fmla="*/ 2069802 h 4248240"/>
                <a:gd name="connsiteX68" fmla="*/ 2962641 w 4246481"/>
                <a:gd name="connsiteY68" fmla="*/ 2123020 h 4248240"/>
                <a:gd name="connsiteX69" fmla="*/ 2972757 w 4246481"/>
                <a:gd name="connsiteY69" fmla="*/ 2145011 h 4248240"/>
                <a:gd name="connsiteX70" fmla="*/ 2975396 w 4246481"/>
                <a:gd name="connsiteY70" fmla="*/ 2138854 h 4248240"/>
                <a:gd name="connsiteX71" fmla="*/ 3078314 w 4246481"/>
                <a:gd name="connsiteY71" fmla="*/ 1948411 h 4248240"/>
                <a:gd name="connsiteX72" fmla="*/ 3093268 w 4246481"/>
                <a:gd name="connsiteY72" fmla="*/ 1933897 h 4248240"/>
                <a:gd name="connsiteX73" fmla="*/ 3115259 w 4246481"/>
                <a:gd name="connsiteY73" fmla="*/ 1939614 h 4248240"/>
                <a:gd name="connsiteX74" fmla="*/ 3123176 w 4246481"/>
                <a:gd name="connsiteY74" fmla="*/ 1971721 h 4248240"/>
                <a:gd name="connsiteX75" fmla="*/ 3135051 w 4246481"/>
                <a:gd name="connsiteY75" fmla="*/ 2013065 h 4248240"/>
                <a:gd name="connsiteX76" fmla="*/ 3139449 w 4246481"/>
                <a:gd name="connsiteY76" fmla="*/ 2010866 h 4248240"/>
                <a:gd name="connsiteX77" fmla="*/ 3237530 w 4246481"/>
                <a:gd name="connsiteY77" fmla="*/ 1859127 h 4248240"/>
                <a:gd name="connsiteX78" fmla="*/ 3270956 w 4246481"/>
                <a:gd name="connsiteY78" fmla="*/ 1832298 h 4248240"/>
                <a:gd name="connsiteX79" fmla="*/ 3284591 w 4246481"/>
                <a:gd name="connsiteY79" fmla="*/ 1828779 h 4248240"/>
                <a:gd name="connsiteX80" fmla="*/ 3301304 w 4246481"/>
                <a:gd name="connsiteY80" fmla="*/ 1933457 h 4248240"/>
                <a:gd name="connsiteX81" fmla="*/ 3435889 w 4246481"/>
                <a:gd name="connsiteY81" fmla="*/ 1754449 h 4248240"/>
                <a:gd name="connsiteX82" fmla="*/ 3451283 w 4246481"/>
                <a:gd name="connsiteY82" fmla="*/ 1743454 h 4248240"/>
                <a:gd name="connsiteX83" fmla="*/ 3474154 w 4246481"/>
                <a:gd name="connsiteY83" fmla="*/ 1752250 h 4248240"/>
                <a:gd name="connsiteX84" fmla="*/ 3481631 w 4246481"/>
                <a:gd name="connsiteY84" fmla="*/ 1805029 h 4248240"/>
                <a:gd name="connsiteX85" fmla="*/ 3483390 w 4246481"/>
                <a:gd name="connsiteY85" fmla="*/ 1819983 h 4248240"/>
                <a:gd name="connsiteX86" fmla="*/ 3674273 w 4246481"/>
                <a:gd name="connsiteY86" fmla="*/ 1672203 h 4248240"/>
                <a:gd name="connsiteX87" fmla="*/ 3682190 w 4246481"/>
                <a:gd name="connsiteY87" fmla="*/ 1718384 h 4248240"/>
                <a:gd name="connsiteX88" fmla="*/ 3855919 w 4246481"/>
                <a:gd name="connsiteY88" fmla="*/ 1624262 h 4248240"/>
                <a:gd name="connsiteX89" fmla="*/ 3851521 w 4246481"/>
                <a:gd name="connsiteY89" fmla="*/ 1666485 h 4248240"/>
                <a:gd name="connsiteX90" fmla="*/ 3856799 w 4246481"/>
                <a:gd name="connsiteY90" fmla="*/ 1664286 h 4248240"/>
                <a:gd name="connsiteX91" fmla="*/ 4189304 w 4246481"/>
                <a:gd name="connsiteY91" fmla="*/ 1469445 h 4248240"/>
                <a:gd name="connsiteX92" fmla="*/ 4233726 w 4246481"/>
                <a:gd name="connsiteY92" fmla="*/ 1452732 h 4248240"/>
                <a:gd name="connsiteX93" fmla="*/ 4244282 w 4246481"/>
                <a:gd name="connsiteY93" fmla="*/ 1450972 h 4248240"/>
                <a:gd name="connsiteX94" fmla="*/ 4246481 w 4246481"/>
                <a:gd name="connsiteY94" fmla="*/ 1453171 h 4248240"/>
                <a:gd name="connsiteX95" fmla="*/ 4218332 w 4246481"/>
                <a:gd name="connsiteY95" fmla="*/ 1507709 h 4248240"/>
                <a:gd name="connsiteX96" fmla="*/ 3991824 w 4246481"/>
                <a:gd name="connsiteY96" fmla="*/ 1816024 h 4248240"/>
                <a:gd name="connsiteX97" fmla="*/ 3988306 w 4246481"/>
                <a:gd name="connsiteY97" fmla="*/ 1821302 h 4248240"/>
                <a:gd name="connsiteX98" fmla="*/ 4033167 w 4246481"/>
                <a:gd name="connsiteY98" fmla="*/ 1821302 h 4248240"/>
                <a:gd name="connsiteX99" fmla="*/ 3920133 w 4246481"/>
                <a:gd name="connsiteY99" fmla="*/ 1984476 h 4248240"/>
                <a:gd name="connsiteX100" fmla="*/ 3965435 w 4246481"/>
                <a:gd name="connsiteY100" fmla="*/ 1995472 h 4248240"/>
                <a:gd name="connsiteX101" fmla="*/ 3798303 w 4246481"/>
                <a:gd name="connsiteY101" fmla="*/ 2169201 h 4248240"/>
                <a:gd name="connsiteX102" fmla="*/ 3810617 w 4246481"/>
                <a:gd name="connsiteY102" fmla="*/ 2171840 h 4248240"/>
                <a:gd name="connsiteX103" fmla="*/ 3870433 w 4246481"/>
                <a:gd name="connsiteY103" fmla="*/ 2187674 h 4248240"/>
                <a:gd name="connsiteX104" fmla="*/ 3875271 w 4246481"/>
                <a:gd name="connsiteY104" fmla="*/ 2203507 h 4248240"/>
                <a:gd name="connsiteX105" fmla="*/ 3833049 w 4246481"/>
                <a:gd name="connsiteY105" fmla="*/ 2247050 h 4248240"/>
                <a:gd name="connsiteX106" fmla="*/ 3727931 w 4246481"/>
                <a:gd name="connsiteY106" fmla="*/ 2317861 h 4248240"/>
                <a:gd name="connsiteX107" fmla="*/ 3670754 w 4246481"/>
                <a:gd name="connsiteY107" fmla="*/ 2339852 h 4248240"/>
                <a:gd name="connsiteX108" fmla="*/ 3683949 w 4246481"/>
                <a:gd name="connsiteY108" fmla="*/ 2344250 h 4248240"/>
                <a:gd name="connsiteX109" fmla="*/ 3755200 w 4246481"/>
                <a:gd name="connsiteY109" fmla="*/ 2364042 h 4248240"/>
                <a:gd name="connsiteX110" fmla="*/ 3760918 w 4246481"/>
                <a:gd name="connsiteY110" fmla="*/ 2383395 h 4248240"/>
                <a:gd name="connsiteX111" fmla="*/ 3620175 w 4246481"/>
                <a:gd name="connsiteY111" fmla="*/ 2481036 h 4248240"/>
                <a:gd name="connsiteX112" fmla="*/ 3570475 w 4246481"/>
                <a:gd name="connsiteY112" fmla="*/ 2494231 h 4248240"/>
                <a:gd name="connsiteX113" fmla="*/ 3585869 w 4246481"/>
                <a:gd name="connsiteY113" fmla="*/ 2503907 h 4248240"/>
                <a:gd name="connsiteX114" fmla="*/ 3618416 w 4246481"/>
                <a:gd name="connsiteY114" fmla="*/ 2514902 h 4248240"/>
                <a:gd name="connsiteX115" fmla="*/ 3634249 w 4246481"/>
                <a:gd name="connsiteY115" fmla="*/ 2520180 h 4248240"/>
                <a:gd name="connsiteX116" fmla="*/ 3639527 w 4246481"/>
                <a:gd name="connsiteY116" fmla="*/ 2550088 h 4248240"/>
                <a:gd name="connsiteX117" fmla="*/ 3557280 w 4246481"/>
                <a:gd name="connsiteY117" fmla="*/ 2599788 h 4248240"/>
                <a:gd name="connsiteX118" fmla="*/ 3427972 w 4246481"/>
                <a:gd name="connsiteY118" fmla="*/ 2642891 h 4248240"/>
                <a:gd name="connsiteX119" fmla="*/ 3419616 w 4246481"/>
                <a:gd name="connsiteY119" fmla="*/ 2645090 h 4248240"/>
                <a:gd name="connsiteX120" fmla="*/ 3436769 w 4246481"/>
                <a:gd name="connsiteY120" fmla="*/ 2655206 h 4248240"/>
                <a:gd name="connsiteX121" fmla="*/ 3492187 w 4246481"/>
                <a:gd name="connsiteY121" fmla="*/ 2673678 h 4248240"/>
                <a:gd name="connsiteX122" fmla="*/ 3497904 w 4246481"/>
                <a:gd name="connsiteY122" fmla="*/ 2693470 h 4248240"/>
                <a:gd name="connsiteX123" fmla="*/ 3453042 w 4246481"/>
                <a:gd name="connsiteY123" fmla="*/ 2732174 h 4248240"/>
                <a:gd name="connsiteX124" fmla="*/ 3296026 w 4246481"/>
                <a:gd name="connsiteY124" fmla="*/ 2769119 h 4248240"/>
                <a:gd name="connsiteX125" fmla="*/ 3287229 w 4246481"/>
                <a:gd name="connsiteY125" fmla="*/ 2768680 h 4248240"/>
                <a:gd name="connsiteX126" fmla="*/ 3283271 w 4246481"/>
                <a:gd name="connsiteY126" fmla="*/ 2770439 h 4248240"/>
                <a:gd name="connsiteX127" fmla="*/ 3299545 w 4246481"/>
                <a:gd name="connsiteY127" fmla="*/ 2784953 h 4248240"/>
                <a:gd name="connsiteX128" fmla="*/ 3328133 w 4246481"/>
                <a:gd name="connsiteY128" fmla="*/ 2806064 h 4248240"/>
                <a:gd name="connsiteX129" fmla="*/ 3328133 w 4246481"/>
                <a:gd name="connsiteY129" fmla="*/ 2832893 h 4248240"/>
                <a:gd name="connsiteX130" fmla="*/ 3274915 w 4246481"/>
                <a:gd name="connsiteY130" fmla="*/ 2861042 h 4248240"/>
                <a:gd name="connsiteX131" fmla="*/ 3158362 w 4246481"/>
                <a:gd name="connsiteY131" fmla="*/ 2894909 h 4248240"/>
                <a:gd name="connsiteX132" fmla="*/ 3148686 w 4246481"/>
                <a:gd name="connsiteY132" fmla="*/ 2899746 h 4248240"/>
                <a:gd name="connsiteX133" fmla="*/ 3166278 w 4246481"/>
                <a:gd name="connsiteY133" fmla="*/ 2908983 h 4248240"/>
                <a:gd name="connsiteX134" fmla="*/ 3189149 w 4246481"/>
                <a:gd name="connsiteY134" fmla="*/ 2916460 h 4248240"/>
                <a:gd name="connsiteX135" fmla="*/ 3194867 w 4246481"/>
                <a:gd name="connsiteY135" fmla="*/ 2945488 h 4248240"/>
                <a:gd name="connsiteX136" fmla="*/ 3146047 w 4246481"/>
                <a:gd name="connsiteY136" fmla="*/ 2976715 h 4248240"/>
                <a:gd name="connsiteX137" fmla="*/ 2990790 w 4246481"/>
                <a:gd name="connsiteY137" fmla="*/ 3011021 h 4248240"/>
                <a:gd name="connsiteX138" fmla="*/ 2999586 w 4246481"/>
                <a:gd name="connsiteY138" fmla="*/ 3024656 h 4248240"/>
                <a:gd name="connsiteX139" fmla="*/ 3014540 w 4246481"/>
                <a:gd name="connsiteY139" fmla="*/ 3046647 h 4248240"/>
                <a:gd name="connsiteX140" fmla="*/ 3007503 w 4246481"/>
                <a:gd name="connsiteY140" fmla="*/ 3068198 h 4248240"/>
                <a:gd name="connsiteX141" fmla="*/ 2959122 w 4246481"/>
                <a:gd name="connsiteY141" fmla="*/ 3086231 h 4248240"/>
                <a:gd name="connsiteX142" fmla="*/ 2887871 w 4246481"/>
                <a:gd name="connsiteY142" fmla="*/ 3106903 h 4248240"/>
                <a:gd name="connsiteX143" fmla="*/ 2851366 w 4246481"/>
                <a:gd name="connsiteY143" fmla="*/ 3139010 h 4248240"/>
                <a:gd name="connsiteX144" fmla="*/ 2867200 w 4246481"/>
                <a:gd name="connsiteY144" fmla="*/ 3141209 h 4248240"/>
                <a:gd name="connsiteX145" fmla="*/ 2957363 w 4246481"/>
                <a:gd name="connsiteY145" fmla="*/ 3105583 h 4248240"/>
                <a:gd name="connsiteX146" fmla="*/ 2967039 w 4246481"/>
                <a:gd name="connsiteY146" fmla="*/ 3104704 h 4248240"/>
                <a:gd name="connsiteX147" fmla="*/ 2977155 w 4246481"/>
                <a:gd name="connsiteY147" fmla="*/ 3118338 h 4248240"/>
                <a:gd name="connsiteX148" fmla="*/ 2971437 w 4246481"/>
                <a:gd name="connsiteY148" fmla="*/ 3156163 h 4248240"/>
                <a:gd name="connsiteX149" fmla="*/ 2980234 w 4246481"/>
                <a:gd name="connsiteY149" fmla="*/ 3148686 h 4248240"/>
                <a:gd name="connsiteX150" fmla="*/ 3085791 w 4246481"/>
                <a:gd name="connsiteY150" fmla="*/ 3098986 h 4248240"/>
                <a:gd name="connsiteX151" fmla="*/ 3109981 w 4246481"/>
                <a:gd name="connsiteY151" fmla="*/ 3100305 h 4248240"/>
                <a:gd name="connsiteX152" fmla="*/ 3116579 w 4246481"/>
                <a:gd name="connsiteY152" fmla="*/ 3115259 h 4248240"/>
                <a:gd name="connsiteX153" fmla="*/ 3100305 w 4246481"/>
                <a:gd name="connsiteY153" fmla="*/ 3142968 h 4248240"/>
                <a:gd name="connsiteX154" fmla="*/ 3093268 w 4246481"/>
                <a:gd name="connsiteY154" fmla="*/ 3159681 h 4248240"/>
                <a:gd name="connsiteX155" fmla="*/ 3102944 w 4246481"/>
                <a:gd name="connsiteY155" fmla="*/ 3154843 h 4248240"/>
                <a:gd name="connsiteX156" fmla="*/ 3238849 w 4246481"/>
                <a:gd name="connsiteY156" fmla="*/ 3111301 h 4248240"/>
                <a:gd name="connsiteX157" fmla="*/ 3259081 w 4246481"/>
                <a:gd name="connsiteY157" fmla="*/ 3114379 h 4248240"/>
                <a:gd name="connsiteX158" fmla="*/ 3253363 w 4246481"/>
                <a:gd name="connsiteY158" fmla="*/ 3134611 h 4248240"/>
                <a:gd name="connsiteX159" fmla="*/ 3237090 w 4246481"/>
                <a:gd name="connsiteY159" fmla="*/ 3168478 h 4248240"/>
                <a:gd name="connsiteX160" fmla="*/ 3312299 w 4246481"/>
                <a:gd name="connsiteY160" fmla="*/ 3143848 h 4248240"/>
                <a:gd name="connsiteX161" fmla="*/ 3392787 w 4246481"/>
                <a:gd name="connsiteY161" fmla="*/ 3145167 h 4248240"/>
                <a:gd name="connsiteX162" fmla="*/ 3354082 w 4246481"/>
                <a:gd name="connsiteY162" fmla="*/ 3204543 h 4248240"/>
                <a:gd name="connsiteX163" fmla="*/ 3523854 w 4246481"/>
                <a:gd name="connsiteY163" fmla="*/ 3183872 h 4248240"/>
                <a:gd name="connsiteX164" fmla="*/ 3526053 w 4246481"/>
                <a:gd name="connsiteY164" fmla="*/ 3187830 h 4248240"/>
                <a:gd name="connsiteX165" fmla="*/ 3495705 w 4246481"/>
                <a:gd name="connsiteY165" fmla="*/ 3233131 h 4248240"/>
                <a:gd name="connsiteX166" fmla="*/ 3654921 w 4246481"/>
                <a:gd name="connsiteY166" fmla="*/ 3247206 h 4248240"/>
                <a:gd name="connsiteX167" fmla="*/ 3636888 w 4246481"/>
                <a:gd name="connsiteY167" fmla="*/ 3275354 h 4248240"/>
                <a:gd name="connsiteX168" fmla="*/ 3765316 w 4246481"/>
                <a:gd name="connsiteY168" fmla="*/ 3307901 h 4248240"/>
                <a:gd name="connsiteX169" fmla="*/ 3745524 w 4246481"/>
                <a:gd name="connsiteY169" fmla="*/ 3326374 h 4248240"/>
                <a:gd name="connsiteX170" fmla="*/ 3891985 w 4246481"/>
                <a:gd name="connsiteY170" fmla="*/ 3356281 h 4248240"/>
                <a:gd name="connsiteX171" fmla="*/ 4033607 w 4246481"/>
                <a:gd name="connsiteY171" fmla="*/ 3400264 h 4248240"/>
                <a:gd name="connsiteX172" fmla="*/ 4034047 w 4246481"/>
                <a:gd name="connsiteY172" fmla="*/ 3403782 h 4248240"/>
                <a:gd name="connsiteX173" fmla="*/ 3996222 w 4246481"/>
                <a:gd name="connsiteY173" fmla="*/ 3417857 h 4248240"/>
                <a:gd name="connsiteX174" fmla="*/ 3747723 w 4246481"/>
                <a:gd name="connsiteY174" fmla="*/ 3464478 h 4248240"/>
                <a:gd name="connsiteX175" fmla="*/ 3742005 w 4246481"/>
                <a:gd name="connsiteY175" fmla="*/ 3465357 h 4248240"/>
                <a:gd name="connsiteX176" fmla="*/ 3762677 w 4246481"/>
                <a:gd name="connsiteY176" fmla="*/ 3485149 h 4248240"/>
                <a:gd name="connsiteX177" fmla="*/ 3633369 w 4246481"/>
                <a:gd name="connsiteY177" fmla="*/ 3513738 h 4248240"/>
                <a:gd name="connsiteX178" fmla="*/ 3650522 w 4246481"/>
                <a:gd name="connsiteY178" fmla="*/ 3542326 h 4248240"/>
                <a:gd name="connsiteX179" fmla="*/ 3489988 w 4246481"/>
                <a:gd name="connsiteY179" fmla="*/ 3551123 h 4248240"/>
                <a:gd name="connsiteX180" fmla="*/ 3511099 w 4246481"/>
                <a:gd name="connsiteY180" fmla="*/ 3583230 h 4248240"/>
                <a:gd name="connsiteX181" fmla="*/ 3501423 w 4246481"/>
                <a:gd name="connsiteY181" fmla="*/ 3603461 h 4248240"/>
                <a:gd name="connsiteX182" fmla="*/ 3347485 w 4246481"/>
                <a:gd name="connsiteY182" fmla="*/ 3573993 h 4248240"/>
                <a:gd name="connsiteX183" fmla="*/ 3383551 w 4246481"/>
                <a:gd name="connsiteY183" fmla="*/ 3633369 h 4248240"/>
                <a:gd name="connsiteX184" fmla="*/ 3380912 w 4246481"/>
                <a:gd name="connsiteY184" fmla="*/ 3637328 h 4248240"/>
                <a:gd name="connsiteX185" fmla="*/ 3228733 w 4246481"/>
                <a:gd name="connsiteY185" fmla="*/ 3606540 h 4248240"/>
                <a:gd name="connsiteX186" fmla="*/ 3238409 w 4246481"/>
                <a:gd name="connsiteY186" fmla="*/ 3628531 h 4248240"/>
                <a:gd name="connsiteX187" fmla="*/ 3250724 w 4246481"/>
                <a:gd name="connsiteY187" fmla="*/ 3651842 h 4248240"/>
                <a:gd name="connsiteX188" fmla="*/ 3242368 w 4246481"/>
                <a:gd name="connsiteY188" fmla="*/ 3664157 h 4248240"/>
                <a:gd name="connsiteX189" fmla="*/ 3211580 w 4246481"/>
                <a:gd name="connsiteY189" fmla="*/ 3661078 h 4248240"/>
                <a:gd name="connsiteX190" fmla="*/ 3089310 w 4246481"/>
                <a:gd name="connsiteY190" fmla="*/ 3611378 h 4248240"/>
                <a:gd name="connsiteX191" fmla="*/ 3086231 w 4246481"/>
                <a:gd name="connsiteY191" fmla="*/ 3613138 h 4248240"/>
                <a:gd name="connsiteX192" fmla="*/ 3113940 w 4246481"/>
                <a:gd name="connsiteY192" fmla="*/ 3666796 h 4248240"/>
                <a:gd name="connsiteX193" fmla="*/ 3089750 w 4246481"/>
                <a:gd name="connsiteY193" fmla="*/ 3671194 h 4248240"/>
                <a:gd name="connsiteX194" fmla="*/ 2986391 w 4246481"/>
                <a:gd name="connsiteY194" fmla="*/ 3628971 h 4248240"/>
                <a:gd name="connsiteX195" fmla="*/ 2963081 w 4246481"/>
                <a:gd name="connsiteY195" fmla="*/ 3610938 h 4248240"/>
                <a:gd name="connsiteX196" fmla="*/ 2967479 w 4246481"/>
                <a:gd name="connsiteY196" fmla="*/ 3639087 h 4248240"/>
                <a:gd name="connsiteX197" fmla="*/ 2948127 w 4246481"/>
                <a:gd name="connsiteY197" fmla="*/ 3658879 h 4248240"/>
                <a:gd name="connsiteX198" fmla="*/ 2849607 w 4246481"/>
                <a:gd name="connsiteY198" fmla="*/ 3614897 h 4248240"/>
                <a:gd name="connsiteX199" fmla="*/ 2840810 w 4246481"/>
                <a:gd name="connsiteY199" fmla="*/ 3609619 h 4248240"/>
                <a:gd name="connsiteX200" fmla="*/ 2835972 w 4246481"/>
                <a:gd name="connsiteY200" fmla="*/ 3609619 h 4248240"/>
                <a:gd name="connsiteX201" fmla="*/ 2847848 w 4246481"/>
                <a:gd name="connsiteY201" fmla="*/ 3632490 h 4248240"/>
                <a:gd name="connsiteX202" fmla="*/ 2835533 w 4246481"/>
                <a:gd name="connsiteY202" fmla="*/ 3652722 h 4248240"/>
                <a:gd name="connsiteX203" fmla="*/ 2785393 w 4246481"/>
                <a:gd name="connsiteY203" fmla="*/ 3639967 h 4248240"/>
                <a:gd name="connsiteX204" fmla="*/ 2715901 w 4246481"/>
                <a:gd name="connsiteY204" fmla="*/ 3597744 h 4248240"/>
                <a:gd name="connsiteX205" fmla="*/ 2708864 w 4246481"/>
                <a:gd name="connsiteY205" fmla="*/ 3592466 h 4248240"/>
                <a:gd name="connsiteX206" fmla="*/ 2705345 w 4246481"/>
                <a:gd name="connsiteY206" fmla="*/ 3618416 h 4248240"/>
                <a:gd name="connsiteX207" fmla="*/ 2693030 w 4246481"/>
                <a:gd name="connsiteY207" fmla="*/ 3627212 h 4248240"/>
                <a:gd name="connsiteX208" fmla="*/ 2656525 w 4246481"/>
                <a:gd name="connsiteY208" fmla="*/ 3641726 h 4248240"/>
                <a:gd name="connsiteX209" fmla="*/ 2692151 w 4246481"/>
                <a:gd name="connsiteY209" fmla="*/ 3644805 h 4248240"/>
                <a:gd name="connsiteX210" fmla="*/ 2748888 w 4246481"/>
                <a:gd name="connsiteY210" fmla="*/ 3669875 h 4248240"/>
                <a:gd name="connsiteX211" fmla="*/ 2757244 w 4246481"/>
                <a:gd name="connsiteY211" fmla="*/ 3682629 h 4248240"/>
                <a:gd name="connsiteX212" fmla="*/ 2745369 w 4246481"/>
                <a:gd name="connsiteY212" fmla="*/ 3689227 h 4248240"/>
                <a:gd name="connsiteX213" fmla="*/ 2723378 w 4246481"/>
                <a:gd name="connsiteY213" fmla="*/ 3697143 h 4248240"/>
                <a:gd name="connsiteX214" fmla="*/ 2798148 w 4246481"/>
                <a:gd name="connsiteY214" fmla="*/ 3727491 h 4248240"/>
                <a:gd name="connsiteX215" fmla="*/ 2820139 w 4246481"/>
                <a:gd name="connsiteY215" fmla="*/ 3741566 h 4248240"/>
                <a:gd name="connsiteX216" fmla="*/ 2817500 w 4246481"/>
                <a:gd name="connsiteY216" fmla="*/ 3756519 h 4248240"/>
                <a:gd name="connsiteX217" fmla="*/ 2791110 w 4246481"/>
                <a:gd name="connsiteY217" fmla="*/ 3767075 h 4248240"/>
                <a:gd name="connsiteX218" fmla="*/ 2883033 w 4246481"/>
                <a:gd name="connsiteY218" fmla="*/ 3825571 h 4248240"/>
                <a:gd name="connsiteX219" fmla="*/ 2836412 w 4246481"/>
                <a:gd name="connsiteY219" fmla="*/ 3839646 h 4248240"/>
                <a:gd name="connsiteX220" fmla="*/ 2934493 w 4246481"/>
                <a:gd name="connsiteY220" fmla="*/ 3908258 h 4248240"/>
                <a:gd name="connsiteX221" fmla="*/ 2896228 w 4246481"/>
                <a:gd name="connsiteY221" fmla="*/ 3918374 h 4248240"/>
                <a:gd name="connsiteX222" fmla="*/ 2971877 w 4246481"/>
                <a:gd name="connsiteY222" fmla="*/ 3997542 h 4248240"/>
                <a:gd name="connsiteX223" fmla="*/ 2950766 w 4246481"/>
                <a:gd name="connsiteY223" fmla="*/ 4003699 h 4248240"/>
                <a:gd name="connsiteX224" fmla="*/ 3000906 w 4246481"/>
                <a:gd name="connsiteY224" fmla="*/ 4078029 h 4248240"/>
                <a:gd name="connsiteX225" fmla="*/ 2981993 w 4246481"/>
                <a:gd name="connsiteY225" fmla="*/ 4078909 h 4248240"/>
                <a:gd name="connsiteX226" fmla="*/ 3098106 w 4246481"/>
                <a:gd name="connsiteY226" fmla="*/ 4248240 h 4248240"/>
                <a:gd name="connsiteX227" fmla="*/ 2918219 w 4246481"/>
                <a:gd name="connsiteY227" fmla="*/ 4150600 h 4248240"/>
                <a:gd name="connsiteX228" fmla="*/ 2919978 w 4246481"/>
                <a:gd name="connsiteY228" fmla="*/ 4169952 h 4248240"/>
                <a:gd name="connsiteX229" fmla="*/ 2840810 w 4246481"/>
                <a:gd name="connsiteY229" fmla="*/ 4127289 h 4248240"/>
                <a:gd name="connsiteX230" fmla="*/ 2837292 w 4246481"/>
                <a:gd name="connsiteY230" fmla="*/ 4148841 h 4248240"/>
                <a:gd name="connsiteX231" fmla="*/ 2751087 w 4246481"/>
                <a:gd name="connsiteY231" fmla="*/ 4081988 h 4248240"/>
                <a:gd name="connsiteX232" fmla="*/ 2744489 w 4246481"/>
                <a:gd name="connsiteY232" fmla="*/ 4121572 h 4248240"/>
                <a:gd name="connsiteX233" fmla="*/ 2666201 w 4246481"/>
                <a:gd name="connsiteY233" fmla="*/ 4029649 h 4248240"/>
                <a:gd name="connsiteX234" fmla="*/ 2657845 w 4246481"/>
                <a:gd name="connsiteY234" fmla="*/ 4078469 h 4248240"/>
                <a:gd name="connsiteX235" fmla="*/ 2590552 w 4246481"/>
                <a:gd name="connsiteY235" fmla="*/ 3990065 h 4248240"/>
                <a:gd name="connsiteX236" fmla="*/ 2579116 w 4246481"/>
                <a:gd name="connsiteY236" fmla="*/ 4029649 h 4248240"/>
                <a:gd name="connsiteX237" fmla="*/ 2575158 w 4246481"/>
                <a:gd name="connsiteY237" fmla="*/ 4030968 h 4248240"/>
                <a:gd name="connsiteX238" fmla="*/ 2513142 w 4246481"/>
                <a:gd name="connsiteY238" fmla="*/ 3931129 h 4248240"/>
                <a:gd name="connsiteX239" fmla="*/ 2506986 w 4246481"/>
                <a:gd name="connsiteY239" fmla="*/ 3957518 h 4248240"/>
                <a:gd name="connsiteX240" fmla="*/ 2490712 w 4246481"/>
                <a:gd name="connsiteY240" fmla="*/ 3962796 h 4248240"/>
                <a:gd name="connsiteX241" fmla="*/ 2454646 w 4246481"/>
                <a:gd name="connsiteY241" fmla="*/ 3894624 h 4248240"/>
                <a:gd name="connsiteX242" fmla="*/ 2451568 w 4246481"/>
                <a:gd name="connsiteY242" fmla="*/ 3871753 h 4248240"/>
                <a:gd name="connsiteX243" fmla="*/ 2439692 w 4246481"/>
                <a:gd name="connsiteY243" fmla="*/ 3891105 h 4248240"/>
                <a:gd name="connsiteX244" fmla="*/ 2421660 w 4246481"/>
                <a:gd name="connsiteY244" fmla="*/ 3892424 h 4248240"/>
                <a:gd name="connsiteX245" fmla="*/ 2399228 w 4246481"/>
                <a:gd name="connsiteY245" fmla="*/ 3849322 h 4248240"/>
                <a:gd name="connsiteX246" fmla="*/ 2386914 w 4246481"/>
                <a:gd name="connsiteY246" fmla="*/ 3815895 h 4248240"/>
                <a:gd name="connsiteX247" fmla="*/ 2380756 w 4246481"/>
                <a:gd name="connsiteY247" fmla="*/ 3836127 h 4248240"/>
                <a:gd name="connsiteX248" fmla="*/ 2367122 w 4246481"/>
                <a:gd name="connsiteY248" fmla="*/ 3839206 h 4248240"/>
                <a:gd name="connsiteX249" fmla="*/ 2353928 w 4246481"/>
                <a:gd name="connsiteY249" fmla="*/ 3822933 h 4248240"/>
                <a:gd name="connsiteX250" fmla="*/ 2328418 w 4246481"/>
                <a:gd name="connsiteY250" fmla="*/ 3750362 h 4248240"/>
                <a:gd name="connsiteX251" fmla="*/ 2322260 w 4246481"/>
                <a:gd name="connsiteY251" fmla="*/ 3755200 h 4248240"/>
                <a:gd name="connsiteX252" fmla="*/ 2296750 w 4246481"/>
                <a:gd name="connsiteY252" fmla="*/ 3749482 h 4248240"/>
                <a:gd name="connsiteX253" fmla="*/ 2280916 w 4246481"/>
                <a:gd name="connsiteY253" fmla="*/ 3709019 h 4248240"/>
                <a:gd name="connsiteX254" fmla="*/ 2270362 w 4246481"/>
                <a:gd name="connsiteY254" fmla="*/ 3685268 h 4248240"/>
                <a:gd name="connsiteX255" fmla="*/ 2267282 w 4246481"/>
                <a:gd name="connsiteY255" fmla="*/ 3686588 h 4248240"/>
                <a:gd name="connsiteX256" fmla="*/ 2255846 w 4246481"/>
                <a:gd name="connsiteY256" fmla="*/ 3696704 h 4248240"/>
                <a:gd name="connsiteX257" fmla="*/ 2243972 w 4246481"/>
                <a:gd name="connsiteY257" fmla="*/ 3683949 h 4248240"/>
                <a:gd name="connsiteX258" fmla="*/ 2228138 w 4246481"/>
                <a:gd name="connsiteY258" fmla="*/ 3606980 h 4248240"/>
                <a:gd name="connsiteX259" fmla="*/ 2225938 w 4246481"/>
                <a:gd name="connsiteY259" fmla="*/ 3592906 h 4248240"/>
                <a:gd name="connsiteX260" fmla="*/ 2214944 w 4246481"/>
                <a:gd name="connsiteY260" fmla="*/ 3606540 h 4248240"/>
                <a:gd name="connsiteX261" fmla="*/ 2204388 w 4246481"/>
                <a:gd name="connsiteY261" fmla="*/ 3606101 h 4248240"/>
                <a:gd name="connsiteX262" fmla="*/ 2190754 w 4246481"/>
                <a:gd name="connsiteY262" fmla="*/ 3579711 h 4248240"/>
                <a:gd name="connsiteX263" fmla="*/ 2143252 w 4246481"/>
                <a:gd name="connsiteY263" fmla="*/ 3418297 h 4248240"/>
                <a:gd name="connsiteX264" fmla="*/ 2139734 w 4246481"/>
                <a:gd name="connsiteY264" fmla="*/ 3412139 h 4248240"/>
                <a:gd name="connsiteX265" fmla="*/ 2135776 w 4246481"/>
                <a:gd name="connsiteY265" fmla="*/ 3445126 h 4248240"/>
                <a:gd name="connsiteX266" fmla="*/ 2120822 w 4246481"/>
                <a:gd name="connsiteY266" fmla="*/ 3767075 h 4248240"/>
                <a:gd name="connsiteX267" fmla="*/ 2137974 w 4246481"/>
                <a:gd name="connsiteY267" fmla="*/ 3936846 h 4248240"/>
                <a:gd name="connsiteX268" fmla="*/ 2145452 w 4246481"/>
                <a:gd name="connsiteY268" fmla="*/ 4173471 h 4248240"/>
                <a:gd name="connsiteX269" fmla="*/ 2134016 w 4246481"/>
                <a:gd name="connsiteY269" fmla="*/ 4184466 h 4248240"/>
                <a:gd name="connsiteX270" fmla="*/ 2104108 w 4246481"/>
                <a:gd name="connsiteY270" fmla="*/ 4184466 h 4248240"/>
                <a:gd name="connsiteX271" fmla="*/ 2103228 w 4246481"/>
                <a:gd name="connsiteY271" fmla="*/ 4177869 h 4248240"/>
                <a:gd name="connsiteX272" fmla="*/ 2086076 w 4246481"/>
                <a:gd name="connsiteY272" fmla="*/ 3859438 h 4248240"/>
                <a:gd name="connsiteX273" fmla="*/ 2090034 w 4246481"/>
                <a:gd name="connsiteY273" fmla="*/ 3478112 h 4248240"/>
                <a:gd name="connsiteX274" fmla="*/ 2094872 w 4246481"/>
                <a:gd name="connsiteY274" fmla="*/ 3433690 h 4248240"/>
                <a:gd name="connsiteX275" fmla="*/ 2092234 w 4246481"/>
                <a:gd name="connsiteY275" fmla="*/ 3432811 h 4248240"/>
                <a:gd name="connsiteX276" fmla="*/ 2073760 w 4246481"/>
                <a:gd name="connsiteY276" fmla="*/ 3496145 h 4248240"/>
                <a:gd name="connsiteX277" fmla="*/ 2051770 w 4246481"/>
                <a:gd name="connsiteY277" fmla="*/ 3585429 h 4248240"/>
                <a:gd name="connsiteX278" fmla="*/ 2050010 w 4246481"/>
                <a:gd name="connsiteY278" fmla="*/ 3590707 h 4248240"/>
                <a:gd name="connsiteX279" fmla="*/ 2039894 w 4246481"/>
                <a:gd name="connsiteY279" fmla="*/ 3608300 h 4248240"/>
                <a:gd name="connsiteX280" fmla="*/ 2027140 w 4246481"/>
                <a:gd name="connsiteY280" fmla="*/ 3595545 h 4248240"/>
                <a:gd name="connsiteX281" fmla="*/ 2023182 w 4246481"/>
                <a:gd name="connsiteY281" fmla="*/ 3592906 h 4248240"/>
                <a:gd name="connsiteX282" fmla="*/ 2016584 w 4246481"/>
                <a:gd name="connsiteY282" fmla="*/ 3638207 h 4248240"/>
                <a:gd name="connsiteX283" fmla="*/ 2006468 w 4246481"/>
                <a:gd name="connsiteY283" fmla="*/ 3679991 h 4248240"/>
                <a:gd name="connsiteX284" fmla="*/ 1980078 w 4246481"/>
                <a:gd name="connsiteY284" fmla="*/ 3683069 h 4248240"/>
                <a:gd name="connsiteX285" fmla="*/ 1972162 w 4246481"/>
                <a:gd name="connsiteY285" fmla="*/ 3697143 h 4248240"/>
                <a:gd name="connsiteX286" fmla="*/ 1953250 w 4246481"/>
                <a:gd name="connsiteY286" fmla="*/ 3744204 h 4248240"/>
                <a:gd name="connsiteX287" fmla="*/ 1925540 w 4246481"/>
                <a:gd name="connsiteY287" fmla="*/ 3751242 h 4248240"/>
                <a:gd name="connsiteX288" fmla="*/ 1923342 w 4246481"/>
                <a:gd name="connsiteY288" fmla="*/ 3749922 h 4248240"/>
                <a:gd name="connsiteX289" fmla="*/ 1901790 w 4246481"/>
                <a:gd name="connsiteY289" fmla="*/ 3808858 h 4248240"/>
                <a:gd name="connsiteX290" fmla="*/ 1883318 w 4246481"/>
                <a:gd name="connsiteY290" fmla="*/ 3835687 h 4248240"/>
                <a:gd name="connsiteX291" fmla="*/ 1868364 w 4246481"/>
                <a:gd name="connsiteY291" fmla="*/ 3831289 h 4248240"/>
                <a:gd name="connsiteX292" fmla="*/ 1862646 w 4246481"/>
                <a:gd name="connsiteY292" fmla="*/ 3812377 h 4248240"/>
                <a:gd name="connsiteX293" fmla="*/ 1841974 w 4246481"/>
                <a:gd name="connsiteY293" fmla="*/ 3861197 h 4248240"/>
                <a:gd name="connsiteX294" fmla="*/ 1823501 w 4246481"/>
                <a:gd name="connsiteY294" fmla="*/ 3892424 h 4248240"/>
                <a:gd name="connsiteX295" fmla="*/ 1807228 w 4246481"/>
                <a:gd name="connsiteY295" fmla="*/ 3891105 h 4248240"/>
                <a:gd name="connsiteX296" fmla="*/ 1795353 w 4246481"/>
                <a:gd name="connsiteY296" fmla="*/ 3871753 h 4248240"/>
                <a:gd name="connsiteX297" fmla="*/ 1789635 w 4246481"/>
                <a:gd name="connsiteY297" fmla="*/ 3905179 h 4248240"/>
                <a:gd name="connsiteX298" fmla="*/ 1756649 w 4246481"/>
                <a:gd name="connsiteY298" fmla="*/ 3962796 h 4248240"/>
                <a:gd name="connsiteX299" fmla="*/ 1740375 w 4246481"/>
                <a:gd name="connsiteY299" fmla="*/ 3957078 h 4248240"/>
                <a:gd name="connsiteX300" fmla="*/ 1734218 w 4246481"/>
                <a:gd name="connsiteY300" fmla="*/ 3929370 h 4248240"/>
                <a:gd name="connsiteX301" fmla="*/ 1707829 w 4246481"/>
                <a:gd name="connsiteY301" fmla="*/ 3984787 h 4248240"/>
                <a:gd name="connsiteX302" fmla="*/ 1669125 w 4246481"/>
                <a:gd name="connsiteY302" fmla="*/ 4031848 h 4248240"/>
                <a:gd name="connsiteX303" fmla="*/ 1657250 w 4246481"/>
                <a:gd name="connsiteY303" fmla="*/ 3989625 h 4248240"/>
                <a:gd name="connsiteX304" fmla="*/ 1589956 w 4246481"/>
                <a:gd name="connsiteY304" fmla="*/ 4078909 h 4248240"/>
                <a:gd name="connsiteX305" fmla="*/ 1581160 w 4246481"/>
                <a:gd name="connsiteY305" fmla="*/ 4030968 h 4248240"/>
                <a:gd name="connsiteX306" fmla="*/ 1503311 w 4246481"/>
                <a:gd name="connsiteY306" fmla="*/ 4121132 h 4248240"/>
                <a:gd name="connsiteX307" fmla="*/ 1497154 w 4246481"/>
                <a:gd name="connsiteY307" fmla="*/ 4082428 h 4248240"/>
                <a:gd name="connsiteX308" fmla="*/ 1410509 w 4246481"/>
                <a:gd name="connsiteY308" fmla="*/ 4149281 h 4248240"/>
                <a:gd name="connsiteX309" fmla="*/ 1407430 w 4246481"/>
                <a:gd name="connsiteY309" fmla="*/ 4127289 h 4248240"/>
                <a:gd name="connsiteX310" fmla="*/ 1328262 w 4246481"/>
                <a:gd name="connsiteY310" fmla="*/ 4169952 h 4248240"/>
                <a:gd name="connsiteX311" fmla="*/ 1330021 w 4246481"/>
                <a:gd name="connsiteY311" fmla="*/ 4150160 h 4248240"/>
                <a:gd name="connsiteX312" fmla="*/ 1149255 w 4246481"/>
                <a:gd name="connsiteY312" fmla="*/ 4248240 h 4248240"/>
                <a:gd name="connsiteX313" fmla="*/ 1266687 w 4246481"/>
                <a:gd name="connsiteY313" fmla="*/ 4078909 h 4248240"/>
                <a:gd name="connsiteX314" fmla="*/ 1245575 w 4246481"/>
                <a:gd name="connsiteY314" fmla="*/ 4078909 h 4248240"/>
                <a:gd name="connsiteX315" fmla="*/ 1297475 w 4246481"/>
                <a:gd name="connsiteY315" fmla="*/ 4003260 h 4248240"/>
                <a:gd name="connsiteX316" fmla="*/ 1275923 w 4246481"/>
                <a:gd name="connsiteY316" fmla="*/ 3997542 h 4248240"/>
                <a:gd name="connsiteX317" fmla="*/ 1352452 w 4246481"/>
                <a:gd name="connsiteY317" fmla="*/ 3917934 h 4248240"/>
                <a:gd name="connsiteX318" fmla="*/ 1314188 w 4246481"/>
                <a:gd name="connsiteY318" fmla="*/ 3907818 h 4248240"/>
                <a:gd name="connsiteX319" fmla="*/ 1412708 w 4246481"/>
                <a:gd name="connsiteY319" fmla="*/ 3839646 h 4248240"/>
                <a:gd name="connsiteX320" fmla="*/ 1366087 w 4246481"/>
                <a:gd name="connsiteY320" fmla="*/ 3825571 h 4248240"/>
                <a:gd name="connsiteX321" fmla="*/ 1461088 w 4246481"/>
                <a:gd name="connsiteY321" fmla="*/ 3767515 h 4248240"/>
                <a:gd name="connsiteX322" fmla="*/ 1421944 w 4246481"/>
                <a:gd name="connsiteY322" fmla="*/ 3751681 h 4248240"/>
                <a:gd name="connsiteX323" fmla="*/ 1421064 w 4246481"/>
                <a:gd name="connsiteY323" fmla="*/ 3747283 h 4248240"/>
                <a:gd name="connsiteX324" fmla="*/ 1528821 w 4246481"/>
                <a:gd name="connsiteY324" fmla="*/ 3698023 h 4248240"/>
                <a:gd name="connsiteX325" fmla="*/ 1487478 w 4246481"/>
                <a:gd name="connsiteY325" fmla="*/ 3682190 h 4248240"/>
                <a:gd name="connsiteX326" fmla="*/ 1503311 w 4246481"/>
                <a:gd name="connsiteY326" fmla="*/ 3664597 h 4248240"/>
                <a:gd name="connsiteX327" fmla="*/ 1577201 w 4246481"/>
                <a:gd name="connsiteY327" fmla="*/ 3641726 h 4248240"/>
                <a:gd name="connsiteX328" fmla="*/ 1588197 w 4246481"/>
                <a:gd name="connsiteY328" fmla="*/ 3641286 h 4248240"/>
                <a:gd name="connsiteX329" fmla="*/ 1589956 w 4246481"/>
                <a:gd name="connsiteY329" fmla="*/ 3639087 h 4248240"/>
                <a:gd name="connsiteX330" fmla="*/ 1568845 w 4246481"/>
                <a:gd name="connsiteY330" fmla="*/ 3623253 h 4248240"/>
                <a:gd name="connsiteX331" fmla="*/ 1557409 w 4246481"/>
                <a:gd name="connsiteY331" fmla="*/ 3625453 h 4248240"/>
                <a:gd name="connsiteX332" fmla="*/ 1540696 w 4246481"/>
                <a:gd name="connsiteY332" fmla="*/ 3615337 h 4248240"/>
                <a:gd name="connsiteX333" fmla="*/ 1538937 w 4246481"/>
                <a:gd name="connsiteY333" fmla="*/ 3603461 h 4248240"/>
                <a:gd name="connsiteX334" fmla="*/ 1537617 w 4246481"/>
                <a:gd name="connsiteY334" fmla="*/ 3590707 h 4248240"/>
                <a:gd name="connsiteX335" fmla="*/ 1528821 w 4246481"/>
                <a:gd name="connsiteY335" fmla="*/ 3597304 h 4248240"/>
                <a:gd name="connsiteX336" fmla="*/ 1421064 w 4246481"/>
                <a:gd name="connsiteY336" fmla="*/ 3650962 h 4248240"/>
                <a:gd name="connsiteX337" fmla="*/ 1413587 w 4246481"/>
                <a:gd name="connsiteY337" fmla="*/ 3652282 h 4248240"/>
                <a:gd name="connsiteX338" fmla="*/ 1396434 w 4246481"/>
                <a:gd name="connsiteY338" fmla="*/ 3647444 h 4248240"/>
                <a:gd name="connsiteX339" fmla="*/ 1399073 w 4246481"/>
                <a:gd name="connsiteY339" fmla="*/ 3630291 h 4248240"/>
                <a:gd name="connsiteX340" fmla="*/ 1409189 w 4246481"/>
                <a:gd name="connsiteY340" fmla="*/ 3609179 h 4248240"/>
                <a:gd name="connsiteX341" fmla="*/ 1406990 w 4246481"/>
                <a:gd name="connsiteY341" fmla="*/ 3607420 h 4248240"/>
                <a:gd name="connsiteX342" fmla="*/ 1361688 w 4246481"/>
                <a:gd name="connsiteY342" fmla="*/ 3632490 h 4248240"/>
                <a:gd name="connsiteX343" fmla="*/ 1301433 w 4246481"/>
                <a:gd name="connsiteY343" fmla="*/ 3656680 h 4248240"/>
                <a:gd name="connsiteX344" fmla="*/ 1288238 w 4246481"/>
                <a:gd name="connsiteY344" fmla="*/ 3658879 h 4248240"/>
                <a:gd name="connsiteX345" fmla="*/ 1276803 w 4246481"/>
                <a:gd name="connsiteY345" fmla="*/ 3646124 h 4248240"/>
                <a:gd name="connsiteX346" fmla="*/ 1280321 w 4246481"/>
                <a:gd name="connsiteY346" fmla="*/ 3608300 h 4248240"/>
                <a:gd name="connsiteX347" fmla="*/ 1263608 w 4246481"/>
                <a:gd name="connsiteY347" fmla="*/ 3623693 h 4248240"/>
                <a:gd name="connsiteX348" fmla="*/ 1169047 w 4246481"/>
                <a:gd name="connsiteY348" fmla="*/ 3668995 h 4248240"/>
                <a:gd name="connsiteX349" fmla="*/ 1141778 w 4246481"/>
                <a:gd name="connsiteY349" fmla="*/ 3668115 h 4248240"/>
                <a:gd name="connsiteX350" fmla="*/ 1136060 w 4246481"/>
                <a:gd name="connsiteY350" fmla="*/ 3655360 h 4248240"/>
                <a:gd name="connsiteX351" fmla="*/ 1151893 w 4246481"/>
                <a:gd name="connsiteY351" fmla="*/ 3627212 h 4248240"/>
                <a:gd name="connsiteX352" fmla="*/ 1159810 w 4246481"/>
                <a:gd name="connsiteY352" fmla="*/ 3608739 h 4248240"/>
                <a:gd name="connsiteX353" fmla="*/ 1150134 w 4246481"/>
                <a:gd name="connsiteY353" fmla="*/ 3614017 h 4248240"/>
                <a:gd name="connsiteX354" fmla="*/ 1020387 w 4246481"/>
                <a:gd name="connsiteY354" fmla="*/ 3661958 h 4248240"/>
                <a:gd name="connsiteX355" fmla="*/ 995317 w 4246481"/>
                <a:gd name="connsiteY355" fmla="*/ 3659759 h 4248240"/>
                <a:gd name="connsiteX356" fmla="*/ 1002794 w 4246481"/>
                <a:gd name="connsiteY356" fmla="*/ 3636448 h 4248240"/>
                <a:gd name="connsiteX357" fmla="*/ 1016868 w 4246481"/>
                <a:gd name="connsiteY357" fmla="*/ 3605221 h 4248240"/>
                <a:gd name="connsiteX358" fmla="*/ 864690 w 4246481"/>
                <a:gd name="connsiteY358" fmla="*/ 3636008 h 4248240"/>
                <a:gd name="connsiteX359" fmla="*/ 861611 w 4246481"/>
                <a:gd name="connsiteY359" fmla="*/ 3632050 h 4248240"/>
                <a:gd name="connsiteX360" fmla="*/ 897237 w 4246481"/>
                <a:gd name="connsiteY360" fmla="*/ 3573114 h 4248240"/>
                <a:gd name="connsiteX361" fmla="*/ 889320 w 4246481"/>
                <a:gd name="connsiteY361" fmla="*/ 3576192 h 4248240"/>
                <a:gd name="connsiteX362" fmla="*/ 739780 w 4246481"/>
                <a:gd name="connsiteY362" fmla="*/ 3601262 h 4248240"/>
                <a:gd name="connsiteX363" fmla="*/ 731864 w 4246481"/>
                <a:gd name="connsiteY363" fmla="*/ 3586309 h 4248240"/>
                <a:gd name="connsiteX364" fmla="*/ 755614 w 4246481"/>
                <a:gd name="connsiteY364" fmla="*/ 3549803 h 4248240"/>
                <a:gd name="connsiteX365" fmla="*/ 595079 w 4246481"/>
                <a:gd name="connsiteY365" fmla="*/ 3541447 h 4248240"/>
                <a:gd name="connsiteX366" fmla="*/ 612232 w 4246481"/>
                <a:gd name="connsiteY366" fmla="*/ 3512418 h 4248240"/>
                <a:gd name="connsiteX367" fmla="*/ 482924 w 4246481"/>
                <a:gd name="connsiteY367" fmla="*/ 3483390 h 4248240"/>
                <a:gd name="connsiteX368" fmla="*/ 503156 w 4246481"/>
                <a:gd name="connsiteY368" fmla="*/ 3464478 h 4248240"/>
                <a:gd name="connsiteX369" fmla="*/ 211994 w 4246481"/>
                <a:gd name="connsiteY369" fmla="*/ 3403342 h 4248240"/>
                <a:gd name="connsiteX370" fmla="*/ 211554 w 4246481"/>
                <a:gd name="connsiteY370" fmla="*/ 3398505 h 4248240"/>
                <a:gd name="connsiteX371" fmla="*/ 241902 w 4246481"/>
                <a:gd name="connsiteY371" fmla="*/ 3385310 h 4248240"/>
                <a:gd name="connsiteX372" fmla="*/ 425748 w 4246481"/>
                <a:gd name="connsiteY372" fmla="*/ 3338689 h 4248240"/>
                <a:gd name="connsiteX373" fmla="*/ 500517 w 4246481"/>
                <a:gd name="connsiteY373" fmla="*/ 3325054 h 4248240"/>
                <a:gd name="connsiteX374" fmla="*/ 479846 w 4246481"/>
                <a:gd name="connsiteY374" fmla="*/ 3305262 h 4248240"/>
                <a:gd name="connsiteX375" fmla="*/ 607834 w 4246481"/>
                <a:gd name="connsiteY375" fmla="*/ 3272715 h 4248240"/>
                <a:gd name="connsiteX376" fmla="*/ 589801 w 4246481"/>
                <a:gd name="connsiteY376" fmla="*/ 3245007 h 4248240"/>
                <a:gd name="connsiteX377" fmla="*/ 748577 w 4246481"/>
                <a:gd name="connsiteY377" fmla="*/ 3230932 h 4248240"/>
                <a:gd name="connsiteX378" fmla="*/ 718669 w 4246481"/>
                <a:gd name="connsiteY378" fmla="*/ 3185631 h 4248240"/>
                <a:gd name="connsiteX379" fmla="*/ 720868 w 4246481"/>
                <a:gd name="connsiteY379" fmla="*/ 3181672 h 4248240"/>
                <a:gd name="connsiteX380" fmla="*/ 890639 w 4246481"/>
                <a:gd name="connsiteY380" fmla="*/ 3202784 h 4248240"/>
                <a:gd name="connsiteX381" fmla="*/ 852375 w 4246481"/>
                <a:gd name="connsiteY381" fmla="*/ 3143408 h 4248240"/>
                <a:gd name="connsiteX382" fmla="*/ 934182 w 4246481"/>
                <a:gd name="connsiteY382" fmla="*/ 3142088 h 4248240"/>
                <a:gd name="connsiteX383" fmla="*/ 1006752 w 4246481"/>
                <a:gd name="connsiteY383" fmla="*/ 3168038 h 4248240"/>
                <a:gd name="connsiteX384" fmla="*/ 1008951 w 4246481"/>
                <a:gd name="connsiteY384" fmla="*/ 3165839 h 4248240"/>
                <a:gd name="connsiteX385" fmla="*/ 998835 w 4246481"/>
                <a:gd name="connsiteY385" fmla="*/ 3144288 h 4248240"/>
                <a:gd name="connsiteX386" fmla="*/ 986960 w 4246481"/>
                <a:gd name="connsiteY386" fmla="*/ 3124056 h 4248240"/>
                <a:gd name="connsiteX387" fmla="*/ 996196 w 4246481"/>
                <a:gd name="connsiteY387" fmla="*/ 3109102 h 4248240"/>
                <a:gd name="connsiteX388" fmla="*/ 1061290 w 4246481"/>
                <a:gd name="connsiteY388" fmla="*/ 3120097 h 4248240"/>
                <a:gd name="connsiteX389" fmla="*/ 1149255 w 4246481"/>
                <a:gd name="connsiteY389" fmla="*/ 3153524 h 4248240"/>
                <a:gd name="connsiteX390" fmla="*/ 1145296 w 4246481"/>
                <a:gd name="connsiteY390" fmla="*/ 3142968 h 4248240"/>
                <a:gd name="connsiteX391" fmla="*/ 1128143 w 4246481"/>
                <a:gd name="connsiteY391" fmla="*/ 3114379 h 4248240"/>
                <a:gd name="connsiteX392" fmla="*/ 1135620 w 4246481"/>
                <a:gd name="connsiteY392" fmla="*/ 3098546 h 4248240"/>
                <a:gd name="connsiteX393" fmla="*/ 1182681 w 4246481"/>
                <a:gd name="connsiteY393" fmla="*/ 3102064 h 4248240"/>
                <a:gd name="connsiteX394" fmla="*/ 1261849 w 4246481"/>
                <a:gd name="connsiteY394" fmla="*/ 3144727 h 4248240"/>
                <a:gd name="connsiteX395" fmla="*/ 1275483 w 4246481"/>
                <a:gd name="connsiteY395" fmla="*/ 3152644 h 4248240"/>
                <a:gd name="connsiteX396" fmla="*/ 1269326 w 4246481"/>
                <a:gd name="connsiteY396" fmla="*/ 3123176 h 4248240"/>
                <a:gd name="connsiteX397" fmla="*/ 1288678 w 4246481"/>
                <a:gd name="connsiteY397" fmla="*/ 3103824 h 4248240"/>
                <a:gd name="connsiteX398" fmla="*/ 1376642 w 4246481"/>
                <a:gd name="connsiteY398" fmla="*/ 3138570 h 4248240"/>
                <a:gd name="connsiteX399" fmla="*/ 1393356 w 4246481"/>
                <a:gd name="connsiteY399" fmla="*/ 3135491 h 4248240"/>
                <a:gd name="connsiteX400" fmla="*/ 1361688 w 4246481"/>
                <a:gd name="connsiteY400" fmla="*/ 3105583 h 4248240"/>
                <a:gd name="connsiteX401" fmla="*/ 1255252 w 4246481"/>
                <a:gd name="connsiteY401" fmla="*/ 3073036 h 4248240"/>
                <a:gd name="connsiteX402" fmla="*/ 1238099 w 4246481"/>
                <a:gd name="connsiteY402" fmla="*/ 3065999 h 4248240"/>
                <a:gd name="connsiteX403" fmla="*/ 1231061 w 4246481"/>
                <a:gd name="connsiteY403" fmla="*/ 3041809 h 4248240"/>
                <a:gd name="connsiteX404" fmla="*/ 1253492 w 4246481"/>
                <a:gd name="connsiteY404" fmla="*/ 3009702 h 4248240"/>
                <a:gd name="connsiteX405" fmla="*/ 1216987 w 4246481"/>
                <a:gd name="connsiteY405" fmla="*/ 3006623 h 4248240"/>
                <a:gd name="connsiteX406" fmla="*/ 1065249 w 4246481"/>
                <a:gd name="connsiteY406" fmla="*/ 2956044 h 4248240"/>
                <a:gd name="connsiteX407" fmla="*/ 1048095 w 4246481"/>
                <a:gd name="connsiteY407" fmla="*/ 2941970 h 4248240"/>
                <a:gd name="connsiteX408" fmla="*/ 1053813 w 4246481"/>
                <a:gd name="connsiteY408" fmla="*/ 2914261 h 4248240"/>
                <a:gd name="connsiteX409" fmla="*/ 1078883 w 4246481"/>
                <a:gd name="connsiteY409" fmla="*/ 2905904 h 4248240"/>
                <a:gd name="connsiteX410" fmla="*/ 1098235 w 4246481"/>
                <a:gd name="connsiteY410" fmla="*/ 2895788 h 4248240"/>
                <a:gd name="connsiteX411" fmla="*/ 1024785 w 4246481"/>
                <a:gd name="connsiteY411" fmla="*/ 2877755 h 4248240"/>
                <a:gd name="connsiteX412" fmla="*/ 926705 w 4246481"/>
                <a:gd name="connsiteY412" fmla="*/ 2839051 h 4248240"/>
                <a:gd name="connsiteX413" fmla="*/ 924945 w 4246481"/>
                <a:gd name="connsiteY413" fmla="*/ 2797708 h 4248240"/>
                <a:gd name="connsiteX414" fmla="*/ 954853 w 4246481"/>
                <a:gd name="connsiteY414" fmla="*/ 2774837 h 4248240"/>
                <a:gd name="connsiteX415" fmla="*/ 961451 w 4246481"/>
                <a:gd name="connsiteY415" fmla="*/ 2767360 h 4248240"/>
                <a:gd name="connsiteX416" fmla="*/ 946057 w 4246481"/>
                <a:gd name="connsiteY416" fmla="*/ 2767360 h 4248240"/>
                <a:gd name="connsiteX417" fmla="*/ 797397 w 4246481"/>
                <a:gd name="connsiteY417" fmla="*/ 2733494 h 4248240"/>
                <a:gd name="connsiteX418" fmla="*/ 749017 w 4246481"/>
                <a:gd name="connsiteY418" fmla="*/ 2694350 h 4248240"/>
                <a:gd name="connsiteX419" fmla="*/ 755174 w 4246481"/>
                <a:gd name="connsiteY419" fmla="*/ 2671039 h 4248240"/>
                <a:gd name="connsiteX420" fmla="*/ 805314 w 4246481"/>
                <a:gd name="connsiteY420" fmla="*/ 2654326 h 4248240"/>
                <a:gd name="connsiteX421" fmla="*/ 822907 w 4246481"/>
                <a:gd name="connsiteY421" fmla="*/ 2642891 h 4248240"/>
                <a:gd name="connsiteX422" fmla="*/ 777605 w 4246481"/>
                <a:gd name="connsiteY422" fmla="*/ 2631895 h 4248240"/>
                <a:gd name="connsiteX423" fmla="*/ 608274 w 4246481"/>
                <a:gd name="connsiteY423" fmla="*/ 2550528 h 4248240"/>
                <a:gd name="connsiteX424" fmla="*/ 595959 w 4246481"/>
                <a:gd name="connsiteY424" fmla="*/ 2532055 h 4248240"/>
                <a:gd name="connsiteX425" fmla="*/ 613551 w 4246481"/>
                <a:gd name="connsiteY425" fmla="*/ 2517981 h 4248240"/>
                <a:gd name="connsiteX426" fmla="*/ 650936 w 4246481"/>
                <a:gd name="connsiteY426" fmla="*/ 2505226 h 4248240"/>
                <a:gd name="connsiteX427" fmla="*/ 676006 w 4246481"/>
                <a:gd name="connsiteY427" fmla="*/ 2492032 h 4248240"/>
                <a:gd name="connsiteX428" fmla="*/ 489082 w 4246481"/>
                <a:gd name="connsiteY428" fmla="*/ 2388233 h 4248240"/>
                <a:gd name="connsiteX429" fmla="*/ 496119 w 4246481"/>
                <a:gd name="connsiteY429" fmla="*/ 2359644 h 4248240"/>
                <a:gd name="connsiteX430" fmla="*/ 562532 w 4246481"/>
                <a:gd name="connsiteY430" fmla="*/ 2341612 h 4248240"/>
                <a:gd name="connsiteX431" fmla="*/ 573528 w 4246481"/>
                <a:gd name="connsiteY431" fmla="*/ 2336773 h 4248240"/>
                <a:gd name="connsiteX432" fmla="*/ 489522 w 4246481"/>
                <a:gd name="connsiteY432" fmla="*/ 2301148 h 4248240"/>
                <a:gd name="connsiteX433" fmla="*/ 376488 w 4246481"/>
                <a:gd name="connsiteY433" fmla="*/ 2211424 h 4248240"/>
                <a:gd name="connsiteX434" fmla="*/ 384844 w 4246481"/>
                <a:gd name="connsiteY434" fmla="*/ 2181516 h 4248240"/>
                <a:gd name="connsiteX435" fmla="*/ 444220 w 4246481"/>
                <a:gd name="connsiteY435" fmla="*/ 2167002 h 4248240"/>
                <a:gd name="connsiteX436" fmla="*/ 318871 w 4246481"/>
                <a:gd name="connsiteY436" fmla="*/ 2051769 h 4248240"/>
                <a:gd name="connsiteX437" fmla="*/ 282366 w 4246481"/>
                <a:gd name="connsiteY437" fmla="*/ 2004268 h 4248240"/>
                <a:gd name="connsiteX438" fmla="*/ 277088 w 4246481"/>
                <a:gd name="connsiteY438" fmla="*/ 1994152 h 4248240"/>
                <a:gd name="connsiteX439" fmla="*/ 323709 w 4246481"/>
                <a:gd name="connsiteY439" fmla="*/ 1981837 h 4248240"/>
                <a:gd name="connsiteX440" fmla="*/ 210675 w 4246481"/>
                <a:gd name="connsiteY440" fmla="*/ 1819103 h 4248240"/>
                <a:gd name="connsiteX441" fmla="*/ 255976 w 4246481"/>
                <a:gd name="connsiteY441" fmla="*/ 1819103 h 4248240"/>
                <a:gd name="connsiteX442" fmla="*/ 208036 w 4246481"/>
                <a:gd name="connsiteY442" fmla="*/ 1762366 h 4248240"/>
                <a:gd name="connsiteX443" fmla="*/ 29908 w 4246481"/>
                <a:gd name="connsiteY443" fmla="*/ 1512547 h 4248240"/>
                <a:gd name="connsiteX444" fmla="*/ 0 w 4246481"/>
                <a:gd name="connsiteY444" fmla="*/ 1453611 h 4248240"/>
                <a:gd name="connsiteX445" fmla="*/ 0 w 4246481"/>
                <a:gd name="connsiteY445" fmla="*/ 1449213 h 4248240"/>
                <a:gd name="connsiteX446" fmla="*/ 113034 w 4246481"/>
                <a:gd name="connsiteY446" fmla="*/ 1495834 h 4248240"/>
                <a:gd name="connsiteX447" fmla="*/ 377807 w 4246481"/>
                <a:gd name="connsiteY447" fmla="*/ 1655489 h 4248240"/>
                <a:gd name="connsiteX448" fmla="*/ 393641 w 4246481"/>
                <a:gd name="connsiteY448" fmla="*/ 1666925 h 4248240"/>
                <a:gd name="connsiteX449" fmla="*/ 389682 w 4246481"/>
                <a:gd name="connsiteY449" fmla="*/ 1622503 h 4248240"/>
                <a:gd name="connsiteX450" fmla="*/ 563412 w 4246481"/>
                <a:gd name="connsiteY450" fmla="*/ 1717504 h 4248240"/>
                <a:gd name="connsiteX451" fmla="*/ 571768 w 4246481"/>
                <a:gd name="connsiteY451" fmla="*/ 1668244 h 4248240"/>
                <a:gd name="connsiteX452" fmla="*/ 762211 w 4246481"/>
                <a:gd name="connsiteY452" fmla="*/ 1816904 h 4248240"/>
                <a:gd name="connsiteX453" fmla="*/ 763971 w 4246481"/>
                <a:gd name="connsiteY453" fmla="*/ 1805029 h 4248240"/>
                <a:gd name="connsiteX454" fmla="*/ 769688 w 4246481"/>
                <a:gd name="connsiteY454" fmla="*/ 1762366 h 4248240"/>
                <a:gd name="connsiteX455" fmla="*/ 803994 w 4246481"/>
                <a:gd name="connsiteY455" fmla="*/ 1749172 h 4248240"/>
                <a:gd name="connsiteX456" fmla="*/ 854134 w 4246481"/>
                <a:gd name="connsiteY456" fmla="*/ 1794473 h 4248240"/>
                <a:gd name="connsiteX457" fmla="*/ 933302 w 4246481"/>
                <a:gd name="connsiteY457" fmla="*/ 1903989 h 4248240"/>
                <a:gd name="connsiteX458" fmla="*/ 945617 w 4246481"/>
                <a:gd name="connsiteY458" fmla="*/ 1929059 h 4248240"/>
                <a:gd name="connsiteX459" fmla="*/ 950455 w 4246481"/>
                <a:gd name="connsiteY459" fmla="*/ 1902230 h 4248240"/>
                <a:gd name="connsiteX460" fmla="*/ 961451 w 4246481"/>
                <a:gd name="connsiteY460" fmla="*/ 1837576 h 4248240"/>
                <a:gd name="connsiteX461" fmla="*/ 974645 w 4246481"/>
                <a:gd name="connsiteY461" fmla="*/ 1831418 h 4248240"/>
                <a:gd name="connsiteX462" fmla="*/ 1103953 w 4246481"/>
                <a:gd name="connsiteY462" fmla="*/ 1996791 h 4248240"/>
                <a:gd name="connsiteX463" fmla="*/ 1109671 w 4246481"/>
                <a:gd name="connsiteY463" fmla="*/ 2012625 h 4248240"/>
                <a:gd name="connsiteX464" fmla="*/ 1119347 w 4246481"/>
                <a:gd name="connsiteY464" fmla="*/ 1987115 h 4248240"/>
                <a:gd name="connsiteX465" fmla="*/ 1128583 w 4246481"/>
                <a:gd name="connsiteY465" fmla="*/ 1947091 h 4248240"/>
                <a:gd name="connsiteX466" fmla="*/ 1133421 w 4246481"/>
                <a:gd name="connsiteY466" fmla="*/ 1934776 h 4248240"/>
                <a:gd name="connsiteX467" fmla="*/ 1149694 w 4246481"/>
                <a:gd name="connsiteY467" fmla="*/ 1931258 h 4248240"/>
                <a:gd name="connsiteX468" fmla="*/ 1176963 w 4246481"/>
                <a:gd name="connsiteY468" fmla="*/ 1958527 h 4248240"/>
                <a:gd name="connsiteX469" fmla="*/ 1271525 w 4246481"/>
                <a:gd name="connsiteY469" fmla="*/ 2138854 h 4248240"/>
                <a:gd name="connsiteX470" fmla="*/ 1274164 w 4246481"/>
                <a:gd name="connsiteY470" fmla="*/ 2147210 h 4248240"/>
                <a:gd name="connsiteX471" fmla="*/ 1281201 w 4246481"/>
                <a:gd name="connsiteY471" fmla="*/ 2131377 h 4248240"/>
                <a:gd name="connsiteX472" fmla="*/ 1294836 w 4246481"/>
                <a:gd name="connsiteY472" fmla="*/ 2072001 h 4248240"/>
                <a:gd name="connsiteX473" fmla="*/ 1313748 w 4246481"/>
                <a:gd name="connsiteY473" fmla="*/ 2063644 h 4248240"/>
                <a:gd name="connsiteX474" fmla="*/ 1358170 w 4246481"/>
                <a:gd name="connsiteY474" fmla="*/ 2105867 h 4248240"/>
                <a:gd name="connsiteX475" fmla="*/ 1409629 w 4246481"/>
                <a:gd name="connsiteY475" fmla="*/ 2254527 h 4248240"/>
                <a:gd name="connsiteX476" fmla="*/ 1412708 w 4246481"/>
                <a:gd name="connsiteY476" fmla="*/ 2268601 h 4248240"/>
                <a:gd name="connsiteX477" fmla="*/ 1424583 w 4246481"/>
                <a:gd name="connsiteY477" fmla="*/ 2252768 h 4248240"/>
                <a:gd name="connsiteX478" fmla="*/ 1444815 w 4246481"/>
                <a:gd name="connsiteY478" fmla="*/ 2218461 h 4248240"/>
                <a:gd name="connsiteX479" fmla="*/ 1465926 w 4246481"/>
                <a:gd name="connsiteY479" fmla="*/ 2215383 h 4248240"/>
                <a:gd name="connsiteX480" fmla="*/ 1490996 w 4246481"/>
                <a:gd name="connsiteY480" fmla="*/ 2247490 h 4248240"/>
                <a:gd name="connsiteX481" fmla="*/ 1546414 w 4246481"/>
                <a:gd name="connsiteY481" fmla="*/ 2376357 h 4248240"/>
                <a:gd name="connsiteX482" fmla="*/ 1550812 w 4246481"/>
                <a:gd name="connsiteY482" fmla="*/ 2389112 h 4248240"/>
                <a:gd name="connsiteX483" fmla="*/ 1553011 w 4246481"/>
                <a:gd name="connsiteY483" fmla="*/ 2391751 h 4248240"/>
                <a:gd name="connsiteX484" fmla="*/ 1559608 w 4246481"/>
                <a:gd name="connsiteY484" fmla="*/ 2377677 h 4248240"/>
                <a:gd name="connsiteX485" fmla="*/ 1564006 w 4246481"/>
                <a:gd name="connsiteY485" fmla="*/ 2358325 h 4248240"/>
                <a:gd name="connsiteX486" fmla="*/ 1575882 w 4246481"/>
                <a:gd name="connsiteY486" fmla="*/ 2335014 h 4248240"/>
                <a:gd name="connsiteX487" fmla="*/ 1600952 w 4246481"/>
                <a:gd name="connsiteY487" fmla="*/ 2347769 h 4248240"/>
                <a:gd name="connsiteX488" fmla="*/ 1755296 w 4246481"/>
                <a:gd name="connsiteY488" fmla="*/ 2522520 h 4248240"/>
                <a:gd name="connsiteX489" fmla="*/ 1698591 w 4246481"/>
                <a:gd name="connsiteY489" fmla="*/ 2332376 h 4248240"/>
                <a:gd name="connsiteX490" fmla="*/ 1730259 w 4246481"/>
                <a:gd name="connsiteY490" fmla="*/ 2328858 h 4248240"/>
                <a:gd name="connsiteX491" fmla="*/ 1748731 w 4246481"/>
                <a:gd name="connsiteY491" fmla="*/ 2326659 h 4248240"/>
                <a:gd name="connsiteX492" fmla="*/ 1739935 w 4246481"/>
                <a:gd name="connsiteY492" fmla="*/ 2316103 h 4248240"/>
                <a:gd name="connsiteX493" fmla="*/ 1648012 w 4246481"/>
                <a:gd name="connsiteY493" fmla="*/ 2131818 h 4248240"/>
                <a:gd name="connsiteX494" fmla="*/ 1644493 w 4246481"/>
                <a:gd name="connsiteY494" fmla="*/ 2092234 h 4248240"/>
                <a:gd name="connsiteX495" fmla="*/ 1671762 w 4246481"/>
                <a:gd name="connsiteY495" fmla="*/ 2076400 h 4248240"/>
                <a:gd name="connsiteX496" fmla="*/ 1698591 w 4246481"/>
                <a:gd name="connsiteY496" fmla="*/ 2092234 h 4248240"/>
                <a:gd name="connsiteX497" fmla="*/ 1720582 w 4246481"/>
                <a:gd name="connsiteY497" fmla="*/ 2100590 h 4248240"/>
                <a:gd name="connsiteX498" fmla="*/ 1722782 w 4246481"/>
                <a:gd name="connsiteY498" fmla="*/ 2097951 h 4248240"/>
                <a:gd name="connsiteX499" fmla="*/ 1713985 w 4246481"/>
                <a:gd name="connsiteY499" fmla="*/ 2083437 h 4248240"/>
                <a:gd name="connsiteX500" fmla="*/ 1640975 w 4246481"/>
                <a:gd name="connsiteY500" fmla="*/ 1921583 h 4248240"/>
                <a:gd name="connsiteX501" fmla="*/ 1635697 w 4246481"/>
                <a:gd name="connsiteY501" fmla="*/ 1885517 h 4248240"/>
                <a:gd name="connsiteX502" fmla="*/ 1655049 w 4246481"/>
                <a:gd name="connsiteY502" fmla="*/ 1869244 h 4248240"/>
                <a:gd name="connsiteX503" fmla="*/ 1700351 w 4246481"/>
                <a:gd name="connsiteY503" fmla="*/ 1878920 h 4248240"/>
                <a:gd name="connsiteX504" fmla="*/ 1725421 w 4246481"/>
                <a:gd name="connsiteY504" fmla="*/ 1878920 h 4248240"/>
                <a:gd name="connsiteX505" fmla="*/ 1717943 w 4246481"/>
                <a:gd name="connsiteY505" fmla="*/ 1870563 h 4248240"/>
                <a:gd name="connsiteX506" fmla="*/ 1623382 w 4246481"/>
                <a:gd name="connsiteY506" fmla="*/ 1693755 h 4248240"/>
                <a:gd name="connsiteX507" fmla="*/ 1622502 w 4246481"/>
                <a:gd name="connsiteY507" fmla="*/ 1636578 h 4248240"/>
                <a:gd name="connsiteX508" fmla="*/ 1648012 w 4246481"/>
                <a:gd name="connsiteY508" fmla="*/ 1623823 h 4248240"/>
                <a:gd name="connsiteX509" fmla="*/ 1706508 w 4246481"/>
                <a:gd name="connsiteY509" fmla="*/ 1657690 h 4248240"/>
                <a:gd name="connsiteX510" fmla="*/ 1727180 w 4246481"/>
                <a:gd name="connsiteY510" fmla="*/ 1664727 h 4248240"/>
                <a:gd name="connsiteX511" fmla="*/ 1724101 w 4246481"/>
                <a:gd name="connsiteY511" fmla="*/ 1656810 h 4248240"/>
                <a:gd name="connsiteX512" fmla="*/ 1638336 w 4246481"/>
                <a:gd name="connsiteY512" fmla="*/ 1420186 h 4248240"/>
                <a:gd name="connsiteX513" fmla="*/ 1637456 w 4246481"/>
                <a:gd name="connsiteY513" fmla="*/ 1386759 h 4248240"/>
                <a:gd name="connsiteX514" fmla="*/ 1656808 w 4246481"/>
                <a:gd name="connsiteY514" fmla="*/ 1373565 h 4248240"/>
                <a:gd name="connsiteX515" fmla="*/ 1683637 w 4246481"/>
                <a:gd name="connsiteY515" fmla="*/ 1386759 h 4248240"/>
                <a:gd name="connsiteX516" fmla="*/ 1732018 w 4246481"/>
                <a:gd name="connsiteY516" fmla="*/ 1410949 h 4248240"/>
                <a:gd name="connsiteX517" fmla="*/ 1742134 w 4246481"/>
                <a:gd name="connsiteY517" fmla="*/ 1412709 h 4248240"/>
                <a:gd name="connsiteX518" fmla="*/ 1737735 w 4246481"/>
                <a:gd name="connsiteY518" fmla="*/ 1405672 h 4248240"/>
                <a:gd name="connsiteX519" fmla="*/ 1696392 w 4246481"/>
                <a:gd name="connsiteY519" fmla="*/ 1304073 h 4248240"/>
                <a:gd name="connsiteX520" fmla="*/ 1688475 w 4246481"/>
                <a:gd name="connsiteY520" fmla="*/ 1154533 h 4248240"/>
                <a:gd name="connsiteX521" fmla="*/ 1704749 w 4246481"/>
                <a:gd name="connsiteY521" fmla="*/ 1145297 h 4248240"/>
                <a:gd name="connsiteX522" fmla="*/ 1782157 w 4246481"/>
                <a:gd name="connsiteY522" fmla="*/ 1194557 h 4248240"/>
                <a:gd name="connsiteX523" fmla="*/ 1796672 w 4246481"/>
                <a:gd name="connsiteY523" fmla="*/ 1203354 h 4248240"/>
                <a:gd name="connsiteX524" fmla="*/ 1770282 w 4246481"/>
                <a:gd name="connsiteY524" fmla="*/ 1131663 h 4248240"/>
                <a:gd name="connsiteX525" fmla="*/ 1750930 w 4246481"/>
                <a:gd name="connsiteY525" fmla="*/ 940780 h 4248240"/>
                <a:gd name="connsiteX526" fmla="*/ 1755328 w 4246481"/>
                <a:gd name="connsiteY526" fmla="*/ 914830 h 4248240"/>
                <a:gd name="connsiteX527" fmla="*/ 1772042 w 4246481"/>
                <a:gd name="connsiteY527" fmla="*/ 907354 h 4248240"/>
                <a:gd name="connsiteX528" fmla="*/ 1834936 w 4246481"/>
                <a:gd name="connsiteY528" fmla="*/ 948697 h 4248240"/>
                <a:gd name="connsiteX529" fmla="*/ 1844612 w 4246481"/>
                <a:gd name="connsiteY529" fmla="*/ 955294 h 4248240"/>
                <a:gd name="connsiteX530" fmla="*/ 1863525 w 4246481"/>
                <a:gd name="connsiteY530" fmla="*/ 670288 h 4248240"/>
                <a:gd name="connsiteX531" fmla="*/ 1913664 w 4246481"/>
                <a:gd name="connsiteY531" fmla="*/ 703715 h 4248240"/>
                <a:gd name="connsiteX532" fmla="*/ 1922900 w 4246481"/>
                <a:gd name="connsiteY532" fmla="*/ 586283 h 4248240"/>
                <a:gd name="connsiteX533" fmla="*/ 1967323 w 4246481"/>
                <a:gd name="connsiteY533" fmla="*/ 477207 h 4248240"/>
                <a:gd name="connsiteX534" fmla="*/ 2001189 w 4246481"/>
                <a:gd name="connsiteY534" fmla="*/ 514592 h 4248240"/>
                <a:gd name="connsiteX535" fmla="*/ 2013504 w 4246481"/>
                <a:gd name="connsiteY535" fmla="*/ 424428 h 4248240"/>
                <a:gd name="connsiteX536" fmla="*/ 2093551 w 4246481"/>
                <a:gd name="connsiteY536" fmla="*/ 65533 h 4248240"/>
                <a:gd name="connsiteX537" fmla="*/ 2118622 w 4246481"/>
                <a:gd name="connsiteY537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489424 w 4246481"/>
                <a:gd name="connsiteY51" fmla="*/ 2530435 h 4248240"/>
                <a:gd name="connsiteX52" fmla="*/ 2566644 w 4246481"/>
                <a:gd name="connsiteY52" fmla="*/ 2509150 h 4248240"/>
                <a:gd name="connsiteX53" fmla="*/ 2646408 w 4246481"/>
                <a:gd name="connsiteY53" fmla="*/ 2347769 h 4248240"/>
                <a:gd name="connsiteX54" fmla="*/ 2667960 w 4246481"/>
                <a:gd name="connsiteY54" fmla="*/ 2336334 h 4248240"/>
                <a:gd name="connsiteX55" fmla="*/ 2681595 w 4246481"/>
                <a:gd name="connsiteY55" fmla="*/ 2357005 h 4248240"/>
                <a:gd name="connsiteX56" fmla="*/ 2691711 w 4246481"/>
                <a:gd name="connsiteY56" fmla="*/ 2392191 h 4248240"/>
                <a:gd name="connsiteX57" fmla="*/ 2695229 w 4246481"/>
                <a:gd name="connsiteY57" fmla="*/ 2391751 h 4248240"/>
                <a:gd name="connsiteX58" fmla="*/ 2705785 w 4246481"/>
                <a:gd name="connsiteY58" fmla="*/ 2359644 h 4248240"/>
                <a:gd name="connsiteX59" fmla="*/ 2756804 w 4246481"/>
                <a:gd name="connsiteY59" fmla="*/ 2245730 h 4248240"/>
                <a:gd name="connsiteX60" fmla="*/ 2780995 w 4246481"/>
                <a:gd name="connsiteY60" fmla="*/ 2215822 h 4248240"/>
                <a:gd name="connsiteX61" fmla="*/ 2801666 w 4246481"/>
                <a:gd name="connsiteY61" fmla="*/ 2218461 h 4248240"/>
                <a:gd name="connsiteX62" fmla="*/ 2824977 w 4246481"/>
                <a:gd name="connsiteY62" fmla="*/ 2257166 h 4248240"/>
                <a:gd name="connsiteX63" fmla="*/ 2834653 w 4246481"/>
                <a:gd name="connsiteY63" fmla="*/ 2269041 h 4248240"/>
                <a:gd name="connsiteX64" fmla="*/ 2848287 w 4246481"/>
                <a:gd name="connsiteY64" fmla="*/ 2194711 h 4248240"/>
                <a:gd name="connsiteX65" fmla="*/ 2919539 w 4246481"/>
                <a:gd name="connsiteY65" fmla="*/ 2072880 h 4248240"/>
                <a:gd name="connsiteX66" fmla="*/ 2937131 w 4246481"/>
                <a:gd name="connsiteY66" fmla="*/ 2062325 h 4248240"/>
                <a:gd name="connsiteX67" fmla="*/ 2951206 w 4246481"/>
                <a:gd name="connsiteY67" fmla="*/ 2069802 h 4248240"/>
                <a:gd name="connsiteX68" fmla="*/ 2962641 w 4246481"/>
                <a:gd name="connsiteY68" fmla="*/ 2123020 h 4248240"/>
                <a:gd name="connsiteX69" fmla="*/ 2972757 w 4246481"/>
                <a:gd name="connsiteY69" fmla="*/ 2145011 h 4248240"/>
                <a:gd name="connsiteX70" fmla="*/ 2975396 w 4246481"/>
                <a:gd name="connsiteY70" fmla="*/ 2138854 h 4248240"/>
                <a:gd name="connsiteX71" fmla="*/ 3078314 w 4246481"/>
                <a:gd name="connsiteY71" fmla="*/ 1948411 h 4248240"/>
                <a:gd name="connsiteX72" fmla="*/ 3093268 w 4246481"/>
                <a:gd name="connsiteY72" fmla="*/ 1933897 h 4248240"/>
                <a:gd name="connsiteX73" fmla="*/ 3115259 w 4246481"/>
                <a:gd name="connsiteY73" fmla="*/ 1939614 h 4248240"/>
                <a:gd name="connsiteX74" fmla="*/ 3123176 w 4246481"/>
                <a:gd name="connsiteY74" fmla="*/ 1971721 h 4248240"/>
                <a:gd name="connsiteX75" fmla="*/ 3135051 w 4246481"/>
                <a:gd name="connsiteY75" fmla="*/ 2013065 h 4248240"/>
                <a:gd name="connsiteX76" fmla="*/ 3139449 w 4246481"/>
                <a:gd name="connsiteY76" fmla="*/ 2010866 h 4248240"/>
                <a:gd name="connsiteX77" fmla="*/ 3237530 w 4246481"/>
                <a:gd name="connsiteY77" fmla="*/ 1859127 h 4248240"/>
                <a:gd name="connsiteX78" fmla="*/ 3270956 w 4246481"/>
                <a:gd name="connsiteY78" fmla="*/ 1832298 h 4248240"/>
                <a:gd name="connsiteX79" fmla="*/ 3284591 w 4246481"/>
                <a:gd name="connsiteY79" fmla="*/ 1828779 h 4248240"/>
                <a:gd name="connsiteX80" fmla="*/ 3301304 w 4246481"/>
                <a:gd name="connsiteY80" fmla="*/ 1933457 h 4248240"/>
                <a:gd name="connsiteX81" fmla="*/ 3435889 w 4246481"/>
                <a:gd name="connsiteY81" fmla="*/ 1754449 h 4248240"/>
                <a:gd name="connsiteX82" fmla="*/ 3451283 w 4246481"/>
                <a:gd name="connsiteY82" fmla="*/ 1743454 h 4248240"/>
                <a:gd name="connsiteX83" fmla="*/ 3474154 w 4246481"/>
                <a:gd name="connsiteY83" fmla="*/ 1752250 h 4248240"/>
                <a:gd name="connsiteX84" fmla="*/ 3481631 w 4246481"/>
                <a:gd name="connsiteY84" fmla="*/ 1805029 h 4248240"/>
                <a:gd name="connsiteX85" fmla="*/ 3483390 w 4246481"/>
                <a:gd name="connsiteY85" fmla="*/ 1819983 h 4248240"/>
                <a:gd name="connsiteX86" fmla="*/ 3674273 w 4246481"/>
                <a:gd name="connsiteY86" fmla="*/ 1672203 h 4248240"/>
                <a:gd name="connsiteX87" fmla="*/ 3682190 w 4246481"/>
                <a:gd name="connsiteY87" fmla="*/ 1718384 h 4248240"/>
                <a:gd name="connsiteX88" fmla="*/ 3855919 w 4246481"/>
                <a:gd name="connsiteY88" fmla="*/ 1624262 h 4248240"/>
                <a:gd name="connsiteX89" fmla="*/ 3851521 w 4246481"/>
                <a:gd name="connsiteY89" fmla="*/ 1666485 h 4248240"/>
                <a:gd name="connsiteX90" fmla="*/ 3856799 w 4246481"/>
                <a:gd name="connsiteY90" fmla="*/ 1664286 h 4248240"/>
                <a:gd name="connsiteX91" fmla="*/ 4189304 w 4246481"/>
                <a:gd name="connsiteY91" fmla="*/ 1469445 h 4248240"/>
                <a:gd name="connsiteX92" fmla="*/ 4233726 w 4246481"/>
                <a:gd name="connsiteY92" fmla="*/ 1452732 h 4248240"/>
                <a:gd name="connsiteX93" fmla="*/ 4244282 w 4246481"/>
                <a:gd name="connsiteY93" fmla="*/ 1450972 h 4248240"/>
                <a:gd name="connsiteX94" fmla="*/ 4246481 w 4246481"/>
                <a:gd name="connsiteY94" fmla="*/ 1453171 h 4248240"/>
                <a:gd name="connsiteX95" fmla="*/ 4218332 w 4246481"/>
                <a:gd name="connsiteY95" fmla="*/ 1507709 h 4248240"/>
                <a:gd name="connsiteX96" fmla="*/ 3991824 w 4246481"/>
                <a:gd name="connsiteY96" fmla="*/ 1816024 h 4248240"/>
                <a:gd name="connsiteX97" fmla="*/ 3988306 w 4246481"/>
                <a:gd name="connsiteY97" fmla="*/ 1821302 h 4248240"/>
                <a:gd name="connsiteX98" fmla="*/ 4033167 w 4246481"/>
                <a:gd name="connsiteY98" fmla="*/ 1821302 h 4248240"/>
                <a:gd name="connsiteX99" fmla="*/ 3920133 w 4246481"/>
                <a:gd name="connsiteY99" fmla="*/ 1984476 h 4248240"/>
                <a:gd name="connsiteX100" fmla="*/ 3965435 w 4246481"/>
                <a:gd name="connsiteY100" fmla="*/ 1995472 h 4248240"/>
                <a:gd name="connsiteX101" fmla="*/ 3798303 w 4246481"/>
                <a:gd name="connsiteY101" fmla="*/ 2169201 h 4248240"/>
                <a:gd name="connsiteX102" fmla="*/ 3810617 w 4246481"/>
                <a:gd name="connsiteY102" fmla="*/ 2171840 h 4248240"/>
                <a:gd name="connsiteX103" fmla="*/ 3870433 w 4246481"/>
                <a:gd name="connsiteY103" fmla="*/ 2187674 h 4248240"/>
                <a:gd name="connsiteX104" fmla="*/ 3875271 w 4246481"/>
                <a:gd name="connsiteY104" fmla="*/ 2203507 h 4248240"/>
                <a:gd name="connsiteX105" fmla="*/ 3833049 w 4246481"/>
                <a:gd name="connsiteY105" fmla="*/ 2247050 h 4248240"/>
                <a:gd name="connsiteX106" fmla="*/ 3727931 w 4246481"/>
                <a:gd name="connsiteY106" fmla="*/ 2317861 h 4248240"/>
                <a:gd name="connsiteX107" fmla="*/ 3670754 w 4246481"/>
                <a:gd name="connsiteY107" fmla="*/ 2339852 h 4248240"/>
                <a:gd name="connsiteX108" fmla="*/ 3683949 w 4246481"/>
                <a:gd name="connsiteY108" fmla="*/ 2344250 h 4248240"/>
                <a:gd name="connsiteX109" fmla="*/ 3755200 w 4246481"/>
                <a:gd name="connsiteY109" fmla="*/ 2364042 h 4248240"/>
                <a:gd name="connsiteX110" fmla="*/ 3760918 w 4246481"/>
                <a:gd name="connsiteY110" fmla="*/ 2383395 h 4248240"/>
                <a:gd name="connsiteX111" fmla="*/ 3620175 w 4246481"/>
                <a:gd name="connsiteY111" fmla="*/ 2481036 h 4248240"/>
                <a:gd name="connsiteX112" fmla="*/ 3570475 w 4246481"/>
                <a:gd name="connsiteY112" fmla="*/ 2494231 h 4248240"/>
                <a:gd name="connsiteX113" fmla="*/ 3585869 w 4246481"/>
                <a:gd name="connsiteY113" fmla="*/ 2503907 h 4248240"/>
                <a:gd name="connsiteX114" fmla="*/ 3618416 w 4246481"/>
                <a:gd name="connsiteY114" fmla="*/ 2514902 h 4248240"/>
                <a:gd name="connsiteX115" fmla="*/ 3634249 w 4246481"/>
                <a:gd name="connsiteY115" fmla="*/ 2520180 h 4248240"/>
                <a:gd name="connsiteX116" fmla="*/ 3639527 w 4246481"/>
                <a:gd name="connsiteY116" fmla="*/ 2550088 h 4248240"/>
                <a:gd name="connsiteX117" fmla="*/ 3557280 w 4246481"/>
                <a:gd name="connsiteY117" fmla="*/ 2599788 h 4248240"/>
                <a:gd name="connsiteX118" fmla="*/ 3427972 w 4246481"/>
                <a:gd name="connsiteY118" fmla="*/ 2642891 h 4248240"/>
                <a:gd name="connsiteX119" fmla="*/ 3419616 w 4246481"/>
                <a:gd name="connsiteY119" fmla="*/ 2645090 h 4248240"/>
                <a:gd name="connsiteX120" fmla="*/ 3436769 w 4246481"/>
                <a:gd name="connsiteY120" fmla="*/ 2655206 h 4248240"/>
                <a:gd name="connsiteX121" fmla="*/ 3492187 w 4246481"/>
                <a:gd name="connsiteY121" fmla="*/ 2673678 h 4248240"/>
                <a:gd name="connsiteX122" fmla="*/ 3497904 w 4246481"/>
                <a:gd name="connsiteY122" fmla="*/ 2693470 h 4248240"/>
                <a:gd name="connsiteX123" fmla="*/ 3453042 w 4246481"/>
                <a:gd name="connsiteY123" fmla="*/ 2732174 h 4248240"/>
                <a:gd name="connsiteX124" fmla="*/ 3296026 w 4246481"/>
                <a:gd name="connsiteY124" fmla="*/ 2769119 h 4248240"/>
                <a:gd name="connsiteX125" fmla="*/ 3287229 w 4246481"/>
                <a:gd name="connsiteY125" fmla="*/ 2768680 h 4248240"/>
                <a:gd name="connsiteX126" fmla="*/ 3283271 w 4246481"/>
                <a:gd name="connsiteY126" fmla="*/ 2770439 h 4248240"/>
                <a:gd name="connsiteX127" fmla="*/ 3299545 w 4246481"/>
                <a:gd name="connsiteY127" fmla="*/ 2784953 h 4248240"/>
                <a:gd name="connsiteX128" fmla="*/ 3328133 w 4246481"/>
                <a:gd name="connsiteY128" fmla="*/ 2806064 h 4248240"/>
                <a:gd name="connsiteX129" fmla="*/ 3328133 w 4246481"/>
                <a:gd name="connsiteY129" fmla="*/ 2832893 h 4248240"/>
                <a:gd name="connsiteX130" fmla="*/ 3274915 w 4246481"/>
                <a:gd name="connsiteY130" fmla="*/ 2861042 h 4248240"/>
                <a:gd name="connsiteX131" fmla="*/ 3158362 w 4246481"/>
                <a:gd name="connsiteY131" fmla="*/ 2894909 h 4248240"/>
                <a:gd name="connsiteX132" fmla="*/ 3148686 w 4246481"/>
                <a:gd name="connsiteY132" fmla="*/ 2899746 h 4248240"/>
                <a:gd name="connsiteX133" fmla="*/ 3166278 w 4246481"/>
                <a:gd name="connsiteY133" fmla="*/ 2908983 h 4248240"/>
                <a:gd name="connsiteX134" fmla="*/ 3189149 w 4246481"/>
                <a:gd name="connsiteY134" fmla="*/ 2916460 h 4248240"/>
                <a:gd name="connsiteX135" fmla="*/ 3194867 w 4246481"/>
                <a:gd name="connsiteY135" fmla="*/ 2945488 h 4248240"/>
                <a:gd name="connsiteX136" fmla="*/ 3146047 w 4246481"/>
                <a:gd name="connsiteY136" fmla="*/ 2976715 h 4248240"/>
                <a:gd name="connsiteX137" fmla="*/ 2990790 w 4246481"/>
                <a:gd name="connsiteY137" fmla="*/ 3011021 h 4248240"/>
                <a:gd name="connsiteX138" fmla="*/ 2999586 w 4246481"/>
                <a:gd name="connsiteY138" fmla="*/ 3024656 h 4248240"/>
                <a:gd name="connsiteX139" fmla="*/ 3014540 w 4246481"/>
                <a:gd name="connsiteY139" fmla="*/ 3046647 h 4248240"/>
                <a:gd name="connsiteX140" fmla="*/ 3007503 w 4246481"/>
                <a:gd name="connsiteY140" fmla="*/ 3068198 h 4248240"/>
                <a:gd name="connsiteX141" fmla="*/ 2959122 w 4246481"/>
                <a:gd name="connsiteY141" fmla="*/ 3086231 h 4248240"/>
                <a:gd name="connsiteX142" fmla="*/ 2887871 w 4246481"/>
                <a:gd name="connsiteY142" fmla="*/ 3106903 h 4248240"/>
                <a:gd name="connsiteX143" fmla="*/ 2851366 w 4246481"/>
                <a:gd name="connsiteY143" fmla="*/ 3139010 h 4248240"/>
                <a:gd name="connsiteX144" fmla="*/ 2867200 w 4246481"/>
                <a:gd name="connsiteY144" fmla="*/ 3141209 h 4248240"/>
                <a:gd name="connsiteX145" fmla="*/ 2957363 w 4246481"/>
                <a:gd name="connsiteY145" fmla="*/ 3105583 h 4248240"/>
                <a:gd name="connsiteX146" fmla="*/ 2967039 w 4246481"/>
                <a:gd name="connsiteY146" fmla="*/ 3104704 h 4248240"/>
                <a:gd name="connsiteX147" fmla="*/ 2977155 w 4246481"/>
                <a:gd name="connsiteY147" fmla="*/ 3118338 h 4248240"/>
                <a:gd name="connsiteX148" fmla="*/ 2971437 w 4246481"/>
                <a:gd name="connsiteY148" fmla="*/ 3156163 h 4248240"/>
                <a:gd name="connsiteX149" fmla="*/ 2980234 w 4246481"/>
                <a:gd name="connsiteY149" fmla="*/ 3148686 h 4248240"/>
                <a:gd name="connsiteX150" fmla="*/ 3085791 w 4246481"/>
                <a:gd name="connsiteY150" fmla="*/ 3098986 h 4248240"/>
                <a:gd name="connsiteX151" fmla="*/ 3109981 w 4246481"/>
                <a:gd name="connsiteY151" fmla="*/ 3100305 h 4248240"/>
                <a:gd name="connsiteX152" fmla="*/ 3116579 w 4246481"/>
                <a:gd name="connsiteY152" fmla="*/ 3115259 h 4248240"/>
                <a:gd name="connsiteX153" fmla="*/ 3100305 w 4246481"/>
                <a:gd name="connsiteY153" fmla="*/ 3142968 h 4248240"/>
                <a:gd name="connsiteX154" fmla="*/ 3093268 w 4246481"/>
                <a:gd name="connsiteY154" fmla="*/ 3159681 h 4248240"/>
                <a:gd name="connsiteX155" fmla="*/ 3102944 w 4246481"/>
                <a:gd name="connsiteY155" fmla="*/ 3154843 h 4248240"/>
                <a:gd name="connsiteX156" fmla="*/ 3238849 w 4246481"/>
                <a:gd name="connsiteY156" fmla="*/ 3111301 h 4248240"/>
                <a:gd name="connsiteX157" fmla="*/ 3259081 w 4246481"/>
                <a:gd name="connsiteY157" fmla="*/ 3114379 h 4248240"/>
                <a:gd name="connsiteX158" fmla="*/ 3253363 w 4246481"/>
                <a:gd name="connsiteY158" fmla="*/ 3134611 h 4248240"/>
                <a:gd name="connsiteX159" fmla="*/ 3237090 w 4246481"/>
                <a:gd name="connsiteY159" fmla="*/ 3168478 h 4248240"/>
                <a:gd name="connsiteX160" fmla="*/ 3312299 w 4246481"/>
                <a:gd name="connsiteY160" fmla="*/ 3143848 h 4248240"/>
                <a:gd name="connsiteX161" fmla="*/ 3392787 w 4246481"/>
                <a:gd name="connsiteY161" fmla="*/ 3145167 h 4248240"/>
                <a:gd name="connsiteX162" fmla="*/ 3354082 w 4246481"/>
                <a:gd name="connsiteY162" fmla="*/ 3204543 h 4248240"/>
                <a:gd name="connsiteX163" fmla="*/ 3523854 w 4246481"/>
                <a:gd name="connsiteY163" fmla="*/ 3183872 h 4248240"/>
                <a:gd name="connsiteX164" fmla="*/ 3526053 w 4246481"/>
                <a:gd name="connsiteY164" fmla="*/ 3187830 h 4248240"/>
                <a:gd name="connsiteX165" fmla="*/ 3495705 w 4246481"/>
                <a:gd name="connsiteY165" fmla="*/ 3233131 h 4248240"/>
                <a:gd name="connsiteX166" fmla="*/ 3654921 w 4246481"/>
                <a:gd name="connsiteY166" fmla="*/ 3247206 h 4248240"/>
                <a:gd name="connsiteX167" fmla="*/ 3636888 w 4246481"/>
                <a:gd name="connsiteY167" fmla="*/ 3275354 h 4248240"/>
                <a:gd name="connsiteX168" fmla="*/ 3765316 w 4246481"/>
                <a:gd name="connsiteY168" fmla="*/ 3307901 h 4248240"/>
                <a:gd name="connsiteX169" fmla="*/ 3745524 w 4246481"/>
                <a:gd name="connsiteY169" fmla="*/ 3326374 h 4248240"/>
                <a:gd name="connsiteX170" fmla="*/ 3891985 w 4246481"/>
                <a:gd name="connsiteY170" fmla="*/ 3356281 h 4248240"/>
                <a:gd name="connsiteX171" fmla="*/ 4033607 w 4246481"/>
                <a:gd name="connsiteY171" fmla="*/ 3400264 h 4248240"/>
                <a:gd name="connsiteX172" fmla="*/ 4034047 w 4246481"/>
                <a:gd name="connsiteY172" fmla="*/ 3403782 h 4248240"/>
                <a:gd name="connsiteX173" fmla="*/ 3996222 w 4246481"/>
                <a:gd name="connsiteY173" fmla="*/ 3417857 h 4248240"/>
                <a:gd name="connsiteX174" fmla="*/ 3747723 w 4246481"/>
                <a:gd name="connsiteY174" fmla="*/ 3464478 h 4248240"/>
                <a:gd name="connsiteX175" fmla="*/ 3742005 w 4246481"/>
                <a:gd name="connsiteY175" fmla="*/ 3465357 h 4248240"/>
                <a:gd name="connsiteX176" fmla="*/ 3762677 w 4246481"/>
                <a:gd name="connsiteY176" fmla="*/ 3485149 h 4248240"/>
                <a:gd name="connsiteX177" fmla="*/ 3633369 w 4246481"/>
                <a:gd name="connsiteY177" fmla="*/ 3513738 h 4248240"/>
                <a:gd name="connsiteX178" fmla="*/ 3650522 w 4246481"/>
                <a:gd name="connsiteY178" fmla="*/ 3542326 h 4248240"/>
                <a:gd name="connsiteX179" fmla="*/ 3489988 w 4246481"/>
                <a:gd name="connsiteY179" fmla="*/ 3551123 h 4248240"/>
                <a:gd name="connsiteX180" fmla="*/ 3511099 w 4246481"/>
                <a:gd name="connsiteY180" fmla="*/ 3583230 h 4248240"/>
                <a:gd name="connsiteX181" fmla="*/ 3501423 w 4246481"/>
                <a:gd name="connsiteY181" fmla="*/ 3603461 h 4248240"/>
                <a:gd name="connsiteX182" fmla="*/ 3347485 w 4246481"/>
                <a:gd name="connsiteY182" fmla="*/ 3573993 h 4248240"/>
                <a:gd name="connsiteX183" fmla="*/ 3383551 w 4246481"/>
                <a:gd name="connsiteY183" fmla="*/ 3633369 h 4248240"/>
                <a:gd name="connsiteX184" fmla="*/ 3380912 w 4246481"/>
                <a:gd name="connsiteY184" fmla="*/ 3637328 h 4248240"/>
                <a:gd name="connsiteX185" fmla="*/ 3228733 w 4246481"/>
                <a:gd name="connsiteY185" fmla="*/ 3606540 h 4248240"/>
                <a:gd name="connsiteX186" fmla="*/ 3238409 w 4246481"/>
                <a:gd name="connsiteY186" fmla="*/ 3628531 h 4248240"/>
                <a:gd name="connsiteX187" fmla="*/ 3250724 w 4246481"/>
                <a:gd name="connsiteY187" fmla="*/ 3651842 h 4248240"/>
                <a:gd name="connsiteX188" fmla="*/ 3242368 w 4246481"/>
                <a:gd name="connsiteY188" fmla="*/ 3664157 h 4248240"/>
                <a:gd name="connsiteX189" fmla="*/ 3211580 w 4246481"/>
                <a:gd name="connsiteY189" fmla="*/ 3661078 h 4248240"/>
                <a:gd name="connsiteX190" fmla="*/ 3089310 w 4246481"/>
                <a:gd name="connsiteY190" fmla="*/ 3611378 h 4248240"/>
                <a:gd name="connsiteX191" fmla="*/ 3086231 w 4246481"/>
                <a:gd name="connsiteY191" fmla="*/ 3613138 h 4248240"/>
                <a:gd name="connsiteX192" fmla="*/ 3113940 w 4246481"/>
                <a:gd name="connsiteY192" fmla="*/ 3666796 h 4248240"/>
                <a:gd name="connsiteX193" fmla="*/ 3089750 w 4246481"/>
                <a:gd name="connsiteY193" fmla="*/ 3671194 h 4248240"/>
                <a:gd name="connsiteX194" fmla="*/ 2986391 w 4246481"/>
                <a:gd name="connsiteY194" fmla="*/ 3628971 h 4248240"/>
                <a:gd name="connsiteX195" fmla="*/ 2963081 w 4246481"/>
                <a:gd name="connsiteY195" fmla="*/ 3610938 h 4248240"/>
                <a:gd name="connsiteX196" fmla="*/ 2967479 w 4246481"/>
                <a:gd name="connsiteY196" fmla="*/ 3639087 h 4248240"/>
                <a:gd name="connsiteX197" fmla="*/ 2948127 w 4246481"/>
                <a:gd name="connsiteY197" fmla="*/ 3658879 h 4248240"/>
                <a:gd name="connsiteX198" fmla="*/ 2849607 w 4246481"/>
                <a:gd name="connsiteY198" fmla="*/ 3614897 h 4248240"/>
                <a:gd name="connsiteX199" fmla="*/ 2840810 w 4246481"/>
                <a:gd name="connsiteY199" fmla="*/ 3609619 h 4248240"/>
                <a:gd name="connsiteX200" fmla="*/ 2835972 w 4246481"/>
                <a:gd name="connsiteY200" fmla="*/ 3609619 h 4248240"/>
                <a:gd name="connsiteX201" fmla="*/ 2847848 w 4246481"/>
                <a:gd name="connsiteY201" fmla="*/ 3632490 h 4248240"/>
                <a:gd name="connsiteX202" fmla="*/ 2835533 w 4246481"/>
                <a:gd name="connsiteY202" fmla="*/ 3652722 h 4248240"/>
                <a:gd name="connsiteX203" fmla="*/ 2785393 w 4246481"/>
                <a:gd name="connsiteY203" fmla="*/ 3639967 h 4248240"/>
                <a:gd name="connsiteX204" fmla="*/ 2715901 w 4246481"/>
                <a:gd name="connsiteY204" fmla="*/ 3597744 h 4248240"/>
                <a:gd name="connsiteX205" fmla="*/ 2708864 w 4246481"/>
                <a:gd name="connsiteY205" fmla="*/ 3592466 h 4248240"/>
                <a:gd name="connsiteX206" fmla="*/ 2705345 w 4246481"/>
                <a:gd name="connsiteY206" fmla="*/ 3618416 h 4248240"/>
                <a:gd name="connsiteX207" fmla="*/ 2693030 w 4246481"/>
                <a:gd name="connsiteY207" fmla="*/ 3627212 h 4248240"/>
                <a:gd name="connsiteX208" fmla="*/ 2656525 w 4246481"/>
                <a:gd name="connsiteY208" fmla="*/ 3641726 h 4248240"/>
                <a:gd name="connsiteX209" fmla="*/ 2692151 w 4246481"/>
                <a:gd name="connsiteY209" fmla="*/ 3644805 h 4248240"/>
                <a:gd name="connsiteX210" fmla="*/ 2748888 w 4246481"/>
                <a:gd name="connsiteY210" fmla="*/ 3669875 h 4248240"/>
                <a:gd name="connsiteX211" fmla="*/ 2757244 w 4246481"/>
                <a:gd name="connsiteY211" fmla="*/ 3682629 h 4248240"/>
                <a:gd name="connsiteX212" fmla="*/ 2745369 w 4246481"/>
                <a:gd name="connsiteY212" fmla="*/ 3689227 h 4248240"/>
                <a:gd name="connsiteX213" fmla="*/ 2723378 w 4246481"/>
                <a:gd name="connsiteY213" fmla="*/ 3697143 h 4248240"/>
                <a:gd name="connsiteX214" fmla="*/ 2798148 w 4246481"/>
                <a:gd name="connsiteY214" fmla="*/ 3727491 h 4248240"/>
                <a:gd name="connsiteX215" fmla="*/ 2820139 w 4246481"/>
                <a:gd name="connsiteY215" fmla="*/ 3741566 h 4248240"/>
                <a:gd name="connsiteX216" fmla="*/ 2817500 w 4246481"/>
                <a:gd name="connsiteY216" fmla="*/ 3756519 h 4248240"/>
                <a:gd name="connsiteX217" fmla="*/ 2791110 w 4246481"/>
                <a:gd name="connsiteY217" fmla="*/ 3767075 h 4248240"/>
                <a:gd name="connsiteX218" fmla="*/ 2883033 w 4246481"/>
                <a:gd name="connsiteY218" fmla="*/ 3825571 h 4248240"/>
                <a:gd name="connsiteX219" fmla="*/ 2836412 w 4246481"/>
                <a:gd name="connsiteY219" fmla="*/ 3839646 h 4248240"/>
                <a:gd name="connsiteX220" fmla="*/ 2934493 w 4246481"/>
                <a:gd name="connsiteY220" fmla="*/ 3908258 h 4248240"/>
                <a:gd name="connsiteX221" fmla="*/ 2896228 w 4246481"/>
                <a:gd name="connsiteY221" fmla="*/ 3918374 h 4248240"/>
                <a:gd name="connsiteX222" fmla="*/ 2971877 w 4246481"/>
                <a:gd name="connsiteY222" fmla="*/ 3997542 h 4248240"/>
                <a:gd name="connsiteX223" fmla="*/ 2950766 w 4246481"/>
                <a:gd name="connsiteY223" fmla="*/ 4003699 h 4248240"/>
                <a:gd name="connsiteX224" fmla="*/ 3000906 w 4246481"/>
                <a:gd name="connsiteY224" fmla="*/ 4078029 h 4248240"/>
                <a:gd name="connsiteX225" fmla="*/ 2981993 w 4246481"/>
                <a:gd name="connsiteY225" fmla="*/ 4078909 h 4248240"/>
                <a:gd name="connsiteX226" fmla="*/ 3098106 w 4246481"/>
                <a:gd name="connsiteY226" fmla="*/ 4248240 h 4248240"/>
                <a:gd name="connsiteX227" fmla="*/ 2918219 w 4246481"/>
                <a:gd name="connsiteY227" fmla="*/ 4150600 h 4248240"/>
                <a:gd name="connsiteX228" fmla="*/ 2919978 w 4246481"/>
                <a:gd name="connsiteY228" fmla="*/ 4169952 h 4248240"/>
                <a:gd name="connsiteX229" fmla="*/ 2840810 w 4246481"/>
                <a:gd name="connsiteY229" fmla="*/ 4127289 h 4248240"/>
                <a:gd name="connsiteX230" fmla="*/ 2837292 w 4246481"/>
                <a:gd name="connsiteY230" fmla="*/ 4148841 h 4248240"/>
                <a:gd name="connsiteX231" fmla="*/ 2751087 w 4246481"/>
                <a:gd name="connsiteY231" fmla="*/ 4081988 h 4248240"/>
                <a:gd name="connsiteX232" fmla="*/ 2744489 w 4246481"/>
                <a:gd name="connsiteY232" fmla="*/ 4121572 h 4248240"/>
                <a:gd name="connsiteX233" fmla="*/ 2666201 w 4246481"/>
                <a:gd name="connsiteY233" fmla="*/ 4029649 h 4248240"/>
                <a:gd name="connsiteX234" fmla="*/ 2657845 w 4246481"/>
                <a:gd name="connsiteY234" fmla="*/ 4078469 h 4248240"/>
                <a:gd name="connsiteX235" fmla="*/ 2590552 w 4246481"/>
                <a:gd name="connsiteY235" fmla="*/ 3990065 h 4248240"/>
                <a:gd name="connsiteX236" fmla="*/ 2579116 w 4246481"/>
                <a:gd name="connsiteY236" fmla="*/ 4029649 h 4248240"/>
                <a:gd name="connsiteX237" fmla="*/ 2575158 w 4246481"/>
                <a:gd name="connsiteY237" fmla="*/ 4030968 h 4248240"/>
                <a:gd name="connsiteX238" fmla="*/ 2513142 w 4246481"/>
                <a:gd name="connsiteY238" fmla="*/ 3931129 h 4248240"/>
                <a:gd name="connsiteX239" fmla="*/ 2506986 w 4246481"/>
                <a:gd name="connsiteY239" fmla="*/ 3957518 h 4248240"/>
                <a:gd name="connsiteX240" fmla="*/ 2490712 w 4246481"/>
                <a:gd name="connsiteY240" fmla="*/ 3962796 h 4248240"/>
                <a:gd name="connsiteX241" fmla="*/ 2454646 w 4246481"/>
                <a:gd name="connsiteY241" fmla="*/ 3894624 h 4248240"/>
                <a:gd name="connsiteX242" fmla="*/ 2451568 w 4246481"/>
                <a:gd name="connsiteY242" fmla="*/ 3871753 h 4248240"/>
                <a:gd name="connsiteX243" fmla="*/ 2439692 w 4246481"/>
                <a:gd name="connsiteY243" fmla="*/ 3891105 h 4248240"/>
                <a:gd name="connsiteX244" fmla="*/ 2421660 w 4246481"/>
                <a:gd name="connsiteY244" fmla="*/ 3892424 h 4248240"/>
                <a:gd name="connsiteX245" fmla="*/ 2399228 w 4246481"/>
                <a:gd name="connsiteY245" fmla="*/ 3849322 h 4248240"/>
                <a:gd name="connsiteX246" fmla="*/ 2386914 w 4246481"/>
                <a:gd name="connsiteY246" fmla="*/ 3815895 h 4248240"/>
                <a:gd name="connsiteX247" fmla="*/ 2380756 w 4246481"/>
                <a:gd name="connsiteY247" fmla="*/ 3836127 h 4248240"/>
                <a:gd name="connsiteX248" fmla="*/ 2367122 w 4246481"/>
                <a:gd name="connsiteY248" fmla="*/ 3839206 h 4248240"/>
                <a:gd name="connsiteX249" fmla="*/ 2353928 w 4246481"/>
                <a:gd name="connsiteY249" fmla="*/ 3822933 h 4248240"/>
                <a:gd name="connsiteX250" fmla="*/ 2328418 w 4246481"/>
                <a:gd name="connsiteY250" fmla="*/ 3750362 h 4248240"/>
                <a:gd name="connsiteX251" fmla="*/ 2322260 w 4246481"/>
                <a:gd name="connsiteY251" fmla="*/ 3755200 h 4248240"/>
                <a:gd name="connsiteX252" fmla="*/ 2296750 w 4246481"/>
                <a:gd name="connsiteY252" fmla="*/ 3749482 h 4248240"/>
                <a:gd name="connsiteX253" fmla="*/ 2280916 w 4246481"/>
                <a:gd name="connsiteY253" fmla="*/ 3709019 h 4248240"/>
                <a:gd name="connsiteX254" fmla="*/ 2270362 w 4246481"/>
                <a:gd name="connsiteY254" fmla="*/ 3685268 h 4248240"/>
                <a:gd name="connsiteX255" fmla="*/ 2267282 w 4246481"/>
                <a:gd name="connsiteY255" fmla="*/ 3686588 h 4248240"/>
                <a:gd name="connsiteX256" fmla="*/ 2255846 w 4246481"/>
                <a:gd name="connsiteY256" fmla="*/ 3696704 h 4248240"/>
                <a:gd name="connsiteX257" fmla="*/ 2243972 w 4246481"/>
                <a:gd name="connsiteY257" fmla="*/ 3683949 h 4248240"/>
                <a:gd name="connsiteX258" fmla="*/ 2228138 w 4246481"/>
                <a:gd name="connsiteY258" fmla="*/ 3606980 h 4248240"/>
                <a:gd name="connsiteX259" fmla="*/ 2225938 w 4246481"/>
                <a:gd name="connsiteY259" fmla="*/ 3592906 h 4248240"/>
                <a:gd name="connsiteX260" fmla="*/ 2214944 w 4246481"/>
                <a:gd name="connsiteY260" fmla="*/ 3606540 h 4248240"/>
                <a:gd name="connsiteX261" fmla="*/ 2204388 w 4246481"/>
                <a:gd name="connsiteY261" fmla="*/ 3606101 h 4248240"/>
                <a:gd name="connsiteX262" fmla="*/ 2190754 w 4246481"/>
                <a:gd name="connsiteY262" fmla="*/ 3579711 h 4248240"/>
                <a:gd name="connsiteX263" fmla="*/ 2143252 w 4246481"/>
                <a:gd name="connsiteY263" fmla="*/ 3418297 h 4248240"/>
                <a:gd name="connsiteX264" fmla="*/ 2139734 w 4246481"/>
                <a:gd name="connsiteY264" fmla="*/ 3412139 h 4248240"/>
                <a:gd name="connsiteX265" fmla="*/ 2135776 w 4246481"/>
                <a:gd name="connsiteY265" fmla="*/ 3445126 h 4248240"/>
                <a:gd name="connsiteX266" fmla="*/ 2120822 w 4246481"/>
                <a:gd name="connsiteY266" fmla="*/ 3767075 h 4248240"/>
                <a:gd name="connsiteX267" fmla="*/ 2137974 w 4246481"/>
                <a:gd name="connsiteY267" fmla="*/ 3936846 h 4248240"/>
                <a:gd name="connsiteX268" fmla="*/ 2145452 w 4246481"/>
                <a:gd name="connsiteY268" fmla="*/ 4173471 h 4248240"/>
                <a:gd name="connsiteX269" fmla="*/ 2134016 w 4246481"/>
                <a:gd name="connsiteY269" fmla="*/ 4184466 h 4248240"/>
                <a:gd name="connsiteX270" fmla="*/ 2104108 w 4246481"/>
                <a:gd name="connsiteY270" fmla="*/ 4184466 h 4248240"/>
                <a:gd name="connsiteX271" fmla="*/ 2103228 w 4246481"/>
                <a:gd name="connsiteY271" fmla="*/ 4177869 h 4248240"/>
                <a:gd name="connsiteX272" fmla="*/ 2086076 w 4246481"/>
                <a:gd name="connsiteY272" fmla="*/ 3859438 h 4248240"/>
                <a:gd name="connsiteX273" fmla="*/ 2090034 w 4246481"/>
                <a:gd name="connsiteY273" fmla="*/ 3478112 h 4248240"/>
                <a:gd name="connsiteX274" fmla="*/ 2094872 w 4246481"/>
                <a:gd name="connsiteY274" fmla="*/ 3433690 h 4248240"/>
                <a:gd name="connsiteX275" fmla="*/ 2092234 w 4246481"/>
                <a:gd name="connsiteY275" fmla="*/ 3432811 h 4248240"/>
                <a:gd name="connsiteX276" fmla="*/ 2073760 w 4246481"/>
                <a:gd name="connsiteY276" fmla="*/ 3496145 h 4248240"/>
                <a:gd name="connsiteX277" fmla="*/ 2051770 w 4246481"/>
                <a:gd name="connsiteY277" fmla="*/ 3585429 h 4248240"/>
                <a:gd name="connsiteX278" fmla="*/ 2050010 w 4246481"/>
                <a:gd name="connsiteY278" fmla="*/ 3590707 h 4248240"/>
                <a:gd name="connsiteX279" fmla="*/ 2039894 w 4246481"/>
                <a:gd name="connsiteY279" fmla="*/ 3608300 h 4248240"/>
                <a:gd name="connsiteX280" fmla="*/ 2027140 w 4246481"/>
                <a:gd name="connsiteY280" fmla="*/ 3595545 h 4248240"/>
                <a:gd name="connsiteX281" fmla="*/ 2023182 w 4246481"/>
                <a:gd name="connsiteY281" fmla="*/ 3592906 h 4248240"/>
                <a:gd name="connsiteX282" fmla="*/ 2016584 w 4246481"/>
                <a:gd name="connsiteY282" fmla="*/ 3638207 h 4248240"/>
                <a:gd name="connsiteX283" fmla="*/ 2006468 w 4246481"/>
                <a:gd name="connsiteY283" fmla="*/ 3679991 h 4248240"/>
                <a:gd name="connsiteX284" fmla="*/ 1980078 w 4246481"/>
                <a:gd name="connsiteY284" fmla="*/ 3683069 h 4248240"/>
                <a:gd name="connsiteX285" fmla="*/ 1972162 w 4246481"/>
                <a:gd name="connsiteY285" fmla="*/ 3697143 h 4248240"/>
                <a:gd name="connsiteX286" fmla="*/ 1953250 w 4246481"/>
                <a:gd name="connsiteY286" fmla="*/ 3744204 h 4248240"/>
                <a:gd name="connsiteX287" fmla="*/ 1925540 w 4246481"/>
                <a:gd name="connsiteY287" fmla="*/ 3751242 h 4248240"/>
                <a:gd name="connsiteX288" fmla="*/ 1923342 w 4246481"/>
                <a:gd name="connsiteY288" fmla="*/ 3749922 h 4248240"/>
                <a:gd name="connsiteX289" fmla="*/ 1901790 w 4246481"/>
                <a:gd name="connsiteY289" fmla="*/ 3808858 h 4248240"/>
                <a:gd name="connsiteX290" fmla="*/ 1883318 w 4246481"/>
                <a:gd name="connsiteY290" fmla="*/ 3835687 h 4248240"/>
                <a:gd name="connsiteX291" fmla="*/ 1868364 w 4246481"/>
                <a:gd name="connsiteY291" fmla="*/ 3831289 h 4248240"/>
                <a:gd name="connsiteX292" fmla="*/ 1862646 w 4246481"/>
                <a:gd name="connsiteY292" fmla="*/ 3812377 h 4248240"/>
                <a:gd name="connsiteX293" fmla="*/ 1841974 w 4246481"/>
                <a:gd name="connsiteY293" fmla="*/ 3861197 h 4248240"/>
                <a:gd name="connsiteX294" fmla="*/ 1823501 w 4246481"/>
                <a:gd name="connsiteY294" fmla="*/ 3892424 h 4248240"/>
                <a:gd name="connsiteX295" fmla="*/ 1807228 w 4246481"/>
                <a:gd name="connsiteY295" fmla="*/ 3891105 h 4248240"/>
                <a:gd name="connsiteX296" fmla="*/ 1795353 w 4246481"/>
                <a:gd name="connsiteY296" fmla="*/ 3871753 h 4248240"/>
                <a:gd name="connsiteX297" fmla="*/ 1789635 w 4246481"/>
                <a:gd name="connsiteY297" fmla="*/ 3905179 h 4248240"/>
                <a:gd name="connsiteX298" fmla="*/ 1756649 w 4246481"/>
                <a:gd name="connsiteY298" fmla="*/ 3962796 h 4248240"/>
                <a:gd name="connsiteX299" fmla="*/ 1740375 w 4246481"/>
                <a:gd name="connsiteY299" fmla="*/ 3957078 h 4248240"/>
                <a:gd name="connsiteX300" fmla="*/ 1734218 w 4246481"/>
                <a:gd name="connsiteY300" fmla="*/ 3929370 h 4248240"/>
                <a:gd name="connsiteX301" fmla="*/ 1707829 w 4246481"/>
                <a:gd name="connsiteY301" fmla="*/ 3984787 h 4248240"/>
                <a:gd name="connsiteX302" fmla="*/ 1669125 w 4246481"/>
                <a:gd name="connsiteY302" fmla="*/ 4031848 h 4248240"/>
                <a:gd name="connsiteX303" fmla="*/ 1657250 w 4246481"/>
                <a:gd name="connsiteY303" fmla="*/ 3989625 h 4248240"/>
                <a:gd name="connsiteX304" fmla="*/ 1589956 w 4246481"/>
                <a:gd name="connsiteY304" fmla="*/ 4078909 h 4248240"/>
                <a:gd name="connsiteX305" fmla="*/ 1581160 w 4246481"/>
                <a:gd name="connsiteY305" fmla="*/ 4030968 h 4248240"/>
                <a:gd name="connsiteX306" fmla="*/ 1503311 w 4246481"/>
                <a:gd name="connsiteY306" fmla="*/ 4121132 h 4248240"/>
                <a:gd name="connsiteX307" fmla="*/ 1497154 w 4246481"/>
                <a:gd name="connsiteY307" fmla="*/ 4082428 h 4248240"/>
                <a:gd name="connsiteX308" fmla="*/ 1410509 w 4246481"/>
                <a:gd name="connsiteY308" fmla="*/ 4149281 h 4248240"/>
                <a:gd name="connsiteX309" fmla="*/ 1407430 w 4246481"/>
                <a:gd name="connsiteY309" fmla="*/ 4127289 h 4248240"/>
                <a:gd name="connsiteX310" fmla="*/ 1328262 w 4246481"/>
                <a:gd name="connsiteY310" fmla="*/ 4169952 h 4248240"/>
                <a:gd name="connsiteX311" fmla="*/ 1330021 w 4246481"/>
                <a:gd name="connsiteY311" fmla="*/ 4150160 h 4248240"/>
                <a:gd name="connsiteX312" fmla="*/ 1149255 w 4246481"/>
                <a:gd name="connsiteY312" fmla="*/ 4248240 h 4248240"/>
                <a:gd name="connsiteX313" fmla="*/ 1266687 w 4246481"/>
                <a:gd name="connsiteY313" fmla="*/ 4078909 h 4248240"/>
                <a:gd name="connsiteX314" fmla="*/ 1245575 w 4246481"/>
                <a:gd name="connsiteY314" fmla="*/ 4078909 h 4248240"/>
                <a:gd name="connsiteX315" fmla="*/ 1297475 w 4246481"/>
                <a:gd name="connsiteY315" fmla="*/ 4003260 h 4248240"/>
                <a:gd name="connsiteX316" fmla="*/ 1275923 w 4246481"/>
                <a:gd name="connsiteY316" fmla="*/ 3997542 h 4248240"/>
                <a:gd name="connsiteX317" fmla="*/ 1352452 w 4246481"/>
                <a:gd name="connsiteY317" fmla="*/ 3917934 h 4248240"/>
                <a:gd name="connsiteX318" fmla="*/ 1314188 w 4246481"/>
                <a:gd name="connsiteY318" fmla="*/ 3907818 h 4248240"/>
                <a:gd name="connsiteX319" fmla="*/ 1412708 w 4246481"/>
                <a:gd name="connsiteY319" fmla="*/ 3839646 h 4248240"/>
                <a:gd name="connsiteX320" fmla="*/ 1366087 w 4246481"/>
                <a:gd name="connsiteY320" fmla="*/ 3825571 h 4248240"/>
                <a:gd name="connsiteX321" fmla="*/ 1461088 w 4246481"/>
                <a:gd name="connsiteY321" fmla="*/ 3767515 h 4248240"/>
                <a:gd name="connsiteX322" fmla="*/ 1421944 w 4246481"/>
                <a:gd name="connsiteY322" fmla="*/ 3751681 h 4248240"/>
                <a:gd name="connsiteX323" fmla="*/ 1421064 w 4246481"/>
                <a:gd name="connsiteY323" fmla="*/ 3747283 h 4248240"/>
                <a:gd name="connsiteX324" fmla="*/ 1528821 w 4246481"/>
                <a:gd name="connsiteY324" fmla="*/ 3698023 h 4248240"/>
                <a:gd name="connsiteX325" fmla="*/ 1487478 w 4246481"/>
                <a:gd name="connsiteY325" fmla="*/ 3682190 h 4248240"/>
                <a:gd name="connsiteX326" fmla="*/ 1503311 w 4246481"/>
                <a:gd name="connsiteY326" fmla="*/ 3664597 h 4248240"/>
                <a:gd name="connsiteX327" fmla="*/ 1577201 w 4246481"/>
                <a:gd name="connsiteY327" fmla="*/ 3641726 h 4248240"/>
                <a:gd name="connsiteX328" fmla="*/ 1588197 w 4246481"/>
                <a:gd name="connsiteY328" fmla="*/ 3641286 h 4248240"/>
                <a:gd name="connsiteX329" fmla="*/ 1589956 w 4246481"/>
                <a:gd name="connsiteY329" fmla="*/ 3639087 h 4248240"/>
                <a:gd name="connsiteX330" fmla="*/ 1568845 w 4246481"/>
                <a:gd name="connsiteY330" fmla="*/ 3623253 h 4248240"/>
                <a:gd name="connsiteX331" fmla="*/ 1557409 w 4246481"/>
                <a:gd name="connsiteY331" fmla="*/ 3625453 h 4248240"/>
                <a:gd name="connsiteX332" fmla="*/ 1540696 w 4246481"/>
                <a:gd name="connsiteY332" fmla="*/ 3615337 h 4248240"/>
                <a:gd name="connsiteX333" fmla="*/ 1538937 w 4246481"/>
                <a:gd name="connsiteY333" fmla="*/ 3603461 h 4248240"/>
                <a:gd name="connsiteX334" fmla="*/ 1537617 w 4246481"/>
                <a:gd name="connsiteY334" fmla="*/ 3590707 h 4248240"/>
                <a:gd name="connsiteX335" fmla="*/ 1528821 w 4246481"/>
                <a:gd name="connsiteY335" fmla="*/ 3597304 h 4248240"/>
                <a:gd name="connsiteX336" fmla="*/ 1421064 w 4246481"/>
                <a:gd name="connsiteY336" fmla="*/ 3650962 h 4248240"/>
                <a:gd name="connsiteX337" fmla="*/ 1413587 w 4246481"/>
                <a:gd name="connsiteY337" fmla="*/ 3652282 h 4248240"/>
                <a:gd name="connsiteX338" fmla="*/ 1396434 w 4246481"/>
                <a:gd name="connsiteY338" fmla="*/ 3647444 h 4248240"/>
                <a:gd name="connsiteX339" fmla="*/ 1399073 w 4246481"/>
                <a:gd name="connsiteY339" fmla="*/ 3630291 h 4248240"/>
                <a:gd name="connsiteX340" fmla="*/ 1409189 w 4246481"/>
                <a:gd name="connsiteY340" fmla="*/ 3609179 h 4248240"/>
                <a:gd name="connsiteX341" fmla="*/ 1406990 w 4246481"/>
                <a:gd name="connsiteY341" fmla="*/ 3607420 h 4248240"/>
                <a:gd name="connsiteX342" fmla="*/ 1361688 w 4246481"/>
                <a:gd name="connsiteY342" fmla="*/ 3632490 h 4248240"/>
                <a:gd name="connsiteX343" fmla="*/ 1301433 w 4246481"/>
                <a:gd name="connsiteY343" fmla="*/ 3656680 h 4248240"/>
                <a:gd name="connsiteX344" fmla="*/ 1288238 w 4246481"/>
                <a:gd name="connsiteY344" fmla="*/ 3658879 h 4248240"/>
                <a:gd name="connsiteX345" fmla="*/ 1276803 w 4246481"/>
                <a:gd name="connsiteY345" fmla="*/ 3646124 h 4248240"/>
                <a:gd name="connsiteX346" fmla="*/ 1280321 w 4246481"/>
                <a:gd name="connsiteY346" fmla="*/ 3608300 h 4248240"/>
                <a:gd name="connsiteX347" fmla="*/ 1263608 w 4246481"/>
                <a:gd name="connsiteY347" fmla="*/ 3623693 h 4248240"/>
                <a:gd name="connsiteX348" fmla="*/ 1169047 w 4246481"/>
                <a:gd name="connsiteY348" fmla="*/ 3668995 h 4248240"/>
                <a:gd name="connsiteX349" fmla="*/ 1141778 w 4246481"/>
                <a:gd name="connsiteY349" fmla="*/ 3668115 h 4248240"/>
                <a:gd name="connsiteX350" fmla="*/ 1136060 w 4246481"/>
                <a:gd name="connsiteY350" fmla="*/ 3655360 h 4248240"/>
                <a:gd name="connsiteX351" fmla="*/ 1151893 w 4246481"/>
                <a:gd name="connsiteY351" fmla="*/ 3627212 h 4248240"/>
                <a:gd name="connsiteX352" fmla="*/ 1159810 w 4246481"/>
                <a:gd name="connsiteY352" fmla="*/ 3608739 h 4248240"/>
                <a:gd name="connsiteX353" fmla="*/ 1150134 w 4246481"/>
                <a:gd name="connsiteY353" fmla="*/ 3614017 h 4248240"/>
                <a:gd name="connsiteX354" fmla="*/ 1020387 w 4246481"/>
                <a:gd name="connsiteY354" fmla="*/ 3661958 h 4248240"/>
                <a:gd name="connsiteX355" fmla="*/ 995317 w 4246481"/>
                <a:gd name="connsiteY355" fmla="*/ 3659759 h 4248240"/>
                <a:gd name="connsiteX356" fmla="*/ 1002794 w 4246481"/>
                <a:gd name="connsiteY356" fmla="*/ 3636448 h 4248240"/>
                <a:gd name="connsiteX357" fmla="*/ 1016868 w 4246481"/>
                <a:gd name="connsiteY357" fmla="*/ 3605221 h 4248240"/>
                <a:gd name="connsiteX358" fmla="*/ 864690 w 4246481"/>
                <a:gd name="connsiteY358" fmla="*/ 3636008 h 4248240"/>
                <a:gd name="connsiteX359" fmla="*/ 861611 w 4246481"/>
                <a:gd name="connsiteY359" fmla="*/ 3632050 h 4248240"/>
                <a:gd name="connsiteX360" fmla="*/ 897237 w 4246481"/>
                <a:gd name="connsiteY360" fmla="*/ 3573114 h 4248240"/>
                <a:gd name="connsiteX361" fmla="*/ 889320 w 4246481"/>
                <a:gd name="connsiteY361" fmla="*/ 3576192 h 4248240"/>
                <a:gd name="connsiteX362" fmla="*/ 739780 w 4246481"/>
                <a:gd name="connsiteY362" fmla="*/ 3601262 h 4248240"/>
                <a:gd name="connsiteX363" fmla="*/ 731864 w 4246481"/>
                <a:gd name="connsiteY363" fmla="*/ 3586309 h 4248240"/>
                <a:gd name="connsiteX364" fmla="*/ 755614 w 4246481"/>
                <a:gd name="connsiteY364" fmla="*/ 3549803 h 4248240"/>
                <a:gd name="connsiteX365" fmla="*/ 595079 w 4246481"/>
                <a:gd name="connsiteY365" fmla="*/ 3541447 h 4248240"/>
                <a:gd name="connsiteX366" fmla="*/ 612232 w 4246481"/>
                <a:gd name="connsiteY366" fmla="*/ 3512418 h 4248240"/>
                <a:gd name="connsiteX367" fmla="*/ 482924 w 4246481"/>
                <a:gd name="connsiteY367" fmla="*/ 3483390 h 4248240"/>
                <a:gd name="connsiteX368" fmla="*/ 503156 w 4246481"/>
                <a:gd name="connsiteY368" fmla="*/ 3464478 h 4248240"/>
                <a:gd name="connsiteX369" fmla="*/ 211994 w 4246481"/>
                <a:gd name="connsiteY369" fmla="*/ 3403342 h 4248240"/>
                <a:gd name="connsiteX370" fmla="*/ 211554 w 4246481"/>
                <a:gd name="connsiteY370" fmla="*/ 3398505 h 4248240"/>
                <a:gd name="connsiteX371" fmla="*/ 241902 w 4246481"/>
                <a:gd name="connsiteY371" fmla="*/ 3385310 h 4248240"/>
                <a:gd name="connsiteX372" fmla="*/ 425748 w 4246481"/>
                <a:gd name="connsiteY372" fmla="*/ 3338689 h 4248240"/>
                <a:gd name="connsiteX373" fmla="*/ 500517 w 4246481"/>
                <a:gd name="connsiteY373" fmla="*/ 3325054 h 4248240"/>
                <a:gd name="connsiteX374" fmla="*/ 479846 w 4246481"/>
                <a:gd name="connsiteY374" fmla="*/ 3305262 h 4248240"/>
                <a:gd name="connsiteX375" fmla="*/ 607834 w 4246481"/>
                <a:gd name="connsiteY375" fmla="*/ 3272715 h 4248240"/>
                <a:gd name="connsiteX376" fmla="*/ 589801 w 4246481"/>
                <a:gd name="connsiteY376" fmla="*/ 3245007 h 4248240"/>
                <a:gd name="connsiteX377" fmla="*/ 748577 w 4246481"/>
                <a:gd name="connsiteY377" fmla="*/ 3230932 h 4248240"/>
                <a:gd name="connsiteX378" fmla="*/ 718669 w 4246481"/>
                <a:gd name="connsiteY378" fmla="*/ 3185631 h 4248240"/>
                <a:gd name="connsiteX379" fmla="*/ 720868 w 4246481"/>
                <a:gd name="connsiteY379" fmla="*/ 3181672 h 4248240"/>
                <a:gd name="connsiteX380" fmla="*/ 890639 w 4246481"/>
                <a:gd name="connsiteY380" fmla="*/ 3202784 h 4248240"/>
                <a:gd name="connsiteX381" fmla="*/ 852375 w 4246481"/>
                <a:gd name="connsiteY381" fmla="*/ 3143408 h 4248240"/>
                <a:gd name="connsiteX382" fmla="*/ 934182 w 4246481"/>
                <a:gd name="connsiteY382" fmla="*/ 3142088 h 4248240"/>
                <a:gd name="connsiteX383" fmla="*/ 1006752 w 4246481"/>
                <a:gd name="connsiteY383" fmla="*/ 3168038 h 4248240"/>
                <a:gd name="connsiteX384" fmla="*/ 1008951 w 4246481"/>
                <a:gd name="connsiteY384" fmla="*/ 3165839 h 4248240"/>
                <a:gd name="connsiteX385" fmla="*/ 998835 w 4246481"/>
                <a:gd name="connsiteY385" fmla="*/ 3144288 h 4248240"/>
                <a:gd name="connsiteX386" fmla="*/ 986960 w 4246481"/>
                <a:gd name="connsiteY386" fmla="*/ 3124056 h 4248240"/>
                <a:gd name="connsiteX387" fmla="*/ 996196 w 4246481"/>
                <a:gd name="connsiteY387" fmla="*/ 3109102 h 4248240"/>
                <a:gd name="connsiteX388" fmla="*/ 1061290 w 4246481"/>
                <a:gd name="connsiteY388" fmla="*/ 3120097 h 4248240"/>
                <a:gd name="connsiteX389" fmla="*/ 1149255 w 4246481"/>
                <a:gd name="connsiteY389" fmla="*/ 3153524 h 4248240"/>
                <a:gd name="connsiteX390" fmla="*/ 1145296 w 4246481"/>
                <a:gd name="connsiteY390" fmla="*/ 3142968 h 4248240"/>
                <a:gd name="connsiteX391" fmla="*/ 1128143 w 4246481"/>
                <a:gd name="connsiteY391" fmla="*/ 3114379 h 4248240"/>
                <a:gd name="connsiteX392" fmla="*/ 1135620 w 4246481"/>
                <a:gd name="connsiteY392" fmla="*/ 3098546 h 4248240"/>
                <a:gd name="connsiteX393" fmla="*/ 1182681 w 4246481"/>
                <a:gd name="connsiteY393" fmla="*/ 3102064 h 4248240"/>
                <a:gd name="connsiteX394" fmla="*/ 1261849 w 4246481"/>
                <a:gd name="connsiteY394" fmla="*/ 3144727 h 4248240"/>
                <a:gd name="connsiteX395" fmla="*/ 1275483 w 4246481"/>
                <a:gd name="connsiteY395" fmla="*/ 3152644 h 4248240"/>
                <a:gd name="connsiteX396" fmla="*/ 1269326 w 4246481"/>
                <a:gd name="connsiteY396" fmla="*/ 3123176 h 4248240"/>
                <a:gd name="connsiteX397" fmla="*/ 1288678 w 4246481"/>
                <a:gd name="connsiteY397" fmla="*/ 3103824 h 4248240"/>
                <a:gd name="connsiteX398" fmla="*/ 1376642 w 4246481"/>
                <a:gd name="connsiteY398" fmla="*/ 3138570 h 4248240"/>
                <a:gd name="connsiteX399" fmla="*/ 1393356 w 4246481"/>
                <a:gd name="connsiteY399" fmla="*/ 3135491 h 4248240"/>
                <a:gd name="connsiteX400" fmla="*/ 1361688 w 4246481"/>
                <a:gd name="connsiteY400" fmla="*/ 3105583 h 4248240"/>
                <a:gd name="connsiteX401" fmla="*/ 1255252 w 4246481"/>
                <a:gd name="connsiteY401" fmla="*/ 3073036 h 4248240"/>
                <a:gd name="connsiteX402" fmla="*/ 1238099 w 4246481"/>
                <a:gd name="connsiteY402" fmla="*/ 3065999 h 4248240"/>
                <a:gd name="connsiteX403" fmla="*/ 1231061 w 4246481"/>
                <a:gd name="connsiteY403" fmla="*/ 3041809 h 4248240"/>
                <a:gd name="connsiteX404" fmla="*/ 1253492 w 4246481"/>
                <a:gd name="connsiteY404" fmla="*/ 3009702 h 4248240"/>
                <a:gd name="connsiteX405" fmla="*/ 1216987 w 4246481"/>
                <a:gd name="connsiteY405" fmla="*/ 3006623 h 4248240"/>
                <a:gd name="connsiteX406" fmla="*/ 1065249 w 4246481"/>
                <a:gd name="connsiteY406" fmla="*/ 2956044 h 4248240"/>
                <a:gd name="connsiteX407" fmla="*/ 1048095 w 4246481"/>
                <a:gd name="connsiteY407" fmla="*/ 2941970 h 4248240"/>
                <a:gd name="connsiteX408" fmla="*/ 1053813 w 4246481"/>
                <a:gd name="connsiteY408" fmla="*/ 2914261 h 4248240"/>
                <a:gd name="connsiteX409" fmla="*/ 1078883 w 4246481"/>
                <a:gd name="connsiteY409" fmla="*/ 2905904 h 4248240"/>
                <a:gd name="connsiteX410" fmla="*/ 1098235 w 4246481"/>
                <a:gd name="connsiteY410" fmla="*/ 2895788 h 4248240"/>
                <a:gd name="connsiteX411" fmla="*/ 1024785 w 4246481"/>
                <a:gd name="connsiteY411" fmla="*/ 2877755 h 4248240"/>
                <a:gd name="connsiteX412" fmla="*/ 926705 w 4246481"/>
                <a:gd name="connsiteY412" fmla="*/ 2839051 h 4248240"/>
                <a:gd name="connsiteX413" fmla="*/ 924945 w 4246481"/>
                <a:gd name="connsiteY413" fmla="*/ 2797708 h 4248240"/>
                <a:gd name="connsiteX414" fmla="*/ 954853 w 4246481"/>
                <a:gd name="connsiteY414" fmla="*/ 2774837 h 4248240"/>
                <a:gd name="connsiteX415" fmla="*/ 961451 w 4246481"/>
                <a:gd name="connsiteY415" fmla="*/ 2767360 h 4248240"/>
                <a:gd name="connsiteX416" fmla="*/ 946057 w 4246481"/>
                <a:gd name="connsiteY416" fmla="*/ 2767360 h 4248240"/>
                <a:gd name="connsiteX417" fmla="*/ 797397 w 4246481"/>
                <a:gd name="connsiteY417" fmla="*/ 2733494 h 4248240"/>
                <a:gd name="connsiteX418" fmla="*/ 749017 w 4246481"/>
                <a:gd name="connsiteY418" fmla="*/ 2694350 h 4248240"/>
                <a:gd name="connsiteX419" fmla="*/ 755174 w 4246481"/>
                <a:gd name="connsiteY419" fmla="*/ 2671039 h 4248240"/>
                <a:gd name="connsiteX420" fmla="*/ 805314 w 4246481"/>
                <a:gd name="connsiteY420" fmla="*/ 2654326 h 4248240"/>
                <a:gd name="connsiteX421" fmla="*/ 822907 w 4246481"/>
                <a:gd name="connsiteY421" fmla="*/ 2642891 h 4248240"/>
                <a:gd name="connsiteX422" fmla="*/ 777605 w 4246481"/>
                <a:gd name="connsiteY422" fmla="*/ 2631895 h 4248240"/>
                <a:gd name="connsiteX423" fmla="*/ 608274 w 4246481"/>
                <a:gd name="connsiteY423" fmla="*/ 2550528 h 4248240"/>
                <a:gd name="connsiteX424" fmla="*/ 595959 w 4246481"/>
                <a:gd name="connsiteY424" fmla="*/ 2532055 h 4248240"/>
                <a:gd name="connsiteX425" fmla="*/ 613551 w 4246481"/>
                <a:gd name="connsiteY425" fmla="*/ 2517981 h 4248240"/>
                <a:gd name="connsiteX426" fmla="*/ 650936 w 4246481"/>
                <a:gd name="connsiteY426" fmla="*/ 2505226 h 4248240"/>
                <a:gd name="connsiteX427" fmla="*/ 676006 w 4246481"/>
                <a:gd name="connsiteY427" fmla="*/ 2492032 h 4248240"/>
                <a:gd name="connsiteX428" fmla="*/ 489082 w 4246481"/>
                <a:gd name="connsiteY428" fmla="*/ 2388233 h 4248240"/>
                <a:gd name="connsiteX429" fmla="*/ 496119 w 4246481"/>
                <a:gd name="connsiteY429" fmla="*/ 2359644 h 4248240"/>
                <a:gd name="connsiteX430" fmla="*/ 562532 w 4246481"/>
                <a:gd name="connsiteY430" fmla="*/ 2341612 h 4248240"/>
                <a:gd name="connsiteX431" fmla="*/ 573528 w 4246481"/>
                <a:gd name="connsiteY431" fmla="*/ 2336773 h 4248240"/>
                <a:gd name="connsiteX432" fmla="*/ 489522 w 4246481"/>
                <a:gd name="connsiteY432" fmla="*/ 2301148 h 4248240"/>
                <a:gd name="connsiteX433" fmla="*/ 376488 w 4246481"/>
                <a:gd name="connsiteY433" fmla="*/ 2211424 h 4248240"/>
                <a:gd name="connsiteX434" fmla="*/ 384844 w 4246481"/>
                <a:gd name="connsiteY434" fmla="*/ 2181516 h 4248240"/>
                <a:gd name="connsiteX435" fmla="*/ 444220 w 4246481"/>
                <a:gd name="connsiteY435" fmla="*/ 2167002 h 4248240"/>
                <a:gd name="connsiteX436" fmla="*/ 318871 w 4246481"/>
                <a:gd name="connsiteY436" fmla="*/ 2051769 h 4248240"/>
                <a:gd name="connsiteX437" fmla="*/ 282366 w 4246481"/>
                <a:gd name="connsiteY437" fmla="*/ 2004268 h 4248240"/>
                <a:gd name="connsiteX438" fmla="*/ 277088 w 4246481"/>
                <a:gd name="connsiteY438" fmla="*/ 1994152 h 4248240"/>
                <a:gd name="connsiteX439" fmla="*/ 323709 w 4246481"/>
                <a:gd name="connsiteY439" fmla="*/ 1981837 h 4248240"/>
                <a:gd name="connsiteX440" fmla="*/ 210675 w 4246481"/>
                <a:gd name="connsiteY440" fmla="*/ 1819103 h 4248240"/>
                <a:gd name="connsiteX441" fmla="*/ 255976 w 4246481"/>
                <a:gd name="connsiteY441" fmla="*/ 1819103 h 4248240"/>
                <a:gd name="connsiteX442" fmla="*/ 208036 w 4246481"/>
                <a:gd name="connsiteY442" fmla="*/ 1762366 h 4248240"/>
                <a:gd name="connsiteX443" fmla="*/ 29908 w 4246481"/>
                <a:gd name="connsiteY443" fmla="*/ 1512547 h 4248240"/>
                <a:gd name="connsiteX444" fmla="*/ 0 w 4246481"/>
                <a:gd name="connsiteY444" fmla="*/ 1453611 h 4248240"/>
                <a:gd name="connsiteX445" fmla="*/ 0 w 4246481"/>
                <a:gd name="connsiteY445" fmla="*/ 1449213 h 4248240"/>
                <a:gd name="connsiteX446" fmla="*/ 113034 w 4246481"/>
                <a:gd name="connsiteY446" fmla="*/ 1495834 h 4248240"/>
                <a:gd name="connsiteX447" fmla="*/ 377807 w 4246481"/>
                <a:gd name="connsiteY447" fmla="*/ 1655489 h 4248240"/>
                <a:gd name="connsiteX448" fmla="*/ 393641 w 4246481"/>
                <a:gd name="connsiteY448" fmla="*/ 1666925 h 4248240"/>
                <a:gd name="connsiteX449" fmla="*/ 389682 w 4246481"/>
                <a:gd name="connsiteY449" fmla="*/ 1622503 h 4248240"/>
                <a:gd name="connsiteX450" fmla="*/ 563412 w 4246481"/>
                <a:gd name="connsiteY450" fmla="*/ 1717504 h 4248240"/>
                <a:gd name="connsiteX451" fmla="*/ 571768 w 4246481"/>
                <a:gd name="connsiteY451" fmla="*/ 1668244 h 4248240"/>
                <a:gd name="connsiteX452" fmla="*/ 762211 w 4246481"/>
                <a:gd name="connsiteY452" fmla="*/ 1816904 h 4248240"/>
                <a:gd name="connsiteX453" fmla="*/ 763971 w 4246481"/>
                <a:gd name="connsiteY453" fmla="*/ 1805029 h 4248240"/>
                <a:gd name="connsiteX454" fmla="*/ 769688 w 4246481"/>
                <a:gd name="connsiteY454" fmla="*/ 1762366 h 4248240"/>
                <a:gd name="connsiteX455" fmla="*/ 803994 w 4246481"/>
                <a:gd name="connsiteY455" fmla="*/ 1749172 h 4248240"/>
                <a:gd name="connsiteX456" fmla="*/ 854134 w 4246481"/>
                <a:gd name="connsiteY456" fmla="*/ 1794473 h 4248240"/>
                <a:gd name="connsiteX457" fmla="*/ 933302 w 4246481"/>
                <a:gd name="connsiteY457" fmla="*/ 1903989 h 4248240"/>
                <a:gd name="connsiteX458" fmla="*/ 945617 w 4246481"/>
                <a:gd name="connsiteY458" fmla="*/ 1929059 h 4248240"/>
                <a:gd name="connsiteX459" fmla="*/ 950455 w 4246481"/>
                <a:gd name="connsiteY459" fmla="*/ 1902230 h 4248240"/>
                <a:gd name="connsiteX460" fmla="*/ 961451 w 4246481"/>
                <a:gd name="connsiteY460" fmla="*/ 1837576 h 4248240"/>
                <a:gd name="connsiteX461" fmla="*/ 974645 w 4246481"/>
                <a:gd name="connsiteY461" fmla="*/ 1831418 h 4248240"/>
                <a:gd name="connsiteX462" fmla="*/ 1103953 w 4246481"/>
                <a:gd name="connsiteY462" fmla="*/ 1996791 h 4248240"/>
                <a:gd name="connsiteX463" fmla="*/ 1109671 w 4246481"/>
                <a:gd name="connsiteY463" fmla="*/ 2012625 h 4248240"/>
                <a:gd name="connsiteX464" fmla="*/ 1119347 w 4246481"/>
                <a:gd name="connsiteY464" fmla="*/ 1987115 h 4248240"/>
                <a:gd name="connsiteX465" fmla="*/ 1128583 w 4246481"/>
                <a:gd name="connsiteY465" fmla="*/ 1947091 h 4248240"/>
                <a:gd name="connsiteX466" fmla="*/ 1133421 w 4246481"/>
                <a:gd name="connsiteY466" fmla="*/ 1934776 h 4248240"/>
                <a:gd name="connsiteX467" fmla="*/ 1149694 w 4246481"/>
                <a:gd name="connsiteY467" fmla="*/ 1931258 h 4248240"/>
                <a:gd name="connsiteX468" fmla="*/ 1176963 w 4246481"/>
                <a:gd name="connsiteY468" fmla="*/ 1958527 h 4248240"/>
                <a:gd name="connsiteX469" fmla="*/ 1271525 w 4246481"/>
                <a:gd name="connsiteY469" fmla="*/ 2138854 h 4248240"/>
                <a:gd name="connsiteX470" fmla="*/ 1274164 w 4246481"/>
                <a:gd name="connsiteY470" fmla="*/ 2147210 h 4248240"/>
                <a:gd name="connsiteX471" fmla="*/ 1281201 w 4246481"/>
                <a:gd name="connsiteY471" fmla="*/ 2131377 h 4248240"/>
                <a:gd name="connsiteX472" fmla="*/ 1294836 w 4246481"/>
                <a:gd name="connsiteY472" fmla="*/ 2072001 h 4248240"/>
                <a:gd name="connsiteX473" fmla="*/ 1313748 w 4246481"/>
                <a:gd name="connsiteY473" fmla="*/ 2063644 h 4248240"/>
                <a:gd name="connsiteX474" fmla="*/ 1358170 w 4246481"/>
                <a:gd name="connsiteY474" fmla="*/ 2105867 h 4248240"/>
                <a:gd name="connsiteX475" fmla="*/ 1409629 w 4246481"/>
                <a:gd name="connsiteY475" fmla="*/ 2254527 h 4248240"/>
                <a:gd name="connsiteX476" fmla="*/ 1412708 w 4246481"/>
                <a:gd name="connsiteY476" fmla="*/ 2268601 h 4248240"/>
                <a:gd name="connsiteX477" fmla="*/ 1424583 w 4246481"/>
                <a:gd name="connsiteY477" fmla="*/ 2252768 h 4248240"/>
                <a:gd name="connsiteX478" fmla="*/ 1444815 w 4246481"/>
                <a:gd name="connsiteY478" fmla="*/ 2218461 h 4248240"/>
                <a:gd name="connsiteX479" fmla="*/ 1465926 w 4246481"/>
                <a:gd name="connsiteY479" fmla="*/ 2215383 h 4248240"/>
                <a:gd name="connsiteX480" fmla="*/ 1490996 w 4246481"/>
                <a:gd name="connsiteY480" fmla="*/ 2247490 h 4248240"/>
                <a:gd name="connsiteX481" fmla="*/ 1546414 w 4246481"/>
                <a:gd name="connsiteY481" fmla="*/ 2376357 h 4248240"/>
                <a:gd name="connsiteX482" fmla="*/ 1550812 w 4246481"/>
                <a:gd name="connsiteY482" fmla="*/ 2389112 h 4248240"/>
                <a:gd name="connsiteX483" fmla="*/ 1553011 w 4246481"/>
                <a:gd name="connsiteY483" fmla="*/ 2391751 h 4248240"/>
                <a:gd name="connsiteX484" fmla="*/ 1559608 w 4246481"/>
                <a:gd name="connsiteY484" fmla="*/ 2377677 h 4248240"/>
                <a:gd name="connsiteX485" fmla="*/ 1564006 w 4246481"/>
                <a:gd name="connsiteY485" fmla="*/ 2358325 h 4248240"/>
                <a:gd name="connsiteX486" fmla="*/ 1575882 w 4246481"/>
                <a:gd name="connsiteY486" fmla="*/ 2335014 h 4248240"/>
                <a:gd name="connsiteX487" fmla="*/ 1600952 w 4246481"/>
                <a:gd name="connsiteY487" fmla="*/ 2347769 h 4248240"/>
                <a:gd name="connsiteX488" fmla="*/ 1755296 w 4246481"/>
                <a:gd name="connsiteY488" fmla="*/ 2522520 h 4248240"/>
                <a:gd name="connsiteX489" fmla="*/ 1698591 w 4246481"/>
                <a:gd name="connsiteY489" fmla="*/ 2332376 h 4248240"/>
                <a:gd name="connsiteX490" fmla="*/ 1730259 w 4246481"/>
                <a:gd name="connsiteY490" fmla="*/ 2328858 h 4248240"/>
                <a:gd name="connsiteX491" fmla="*/ 1748731 w 4246481"/>
                <a:gd name="connsiteY491" fmla="*/ 2326659 h 4248240"/>
                <a:gd name="connsiteX492" fmla="*/ 1739935 w 4246481"/>
                <a:gd name="connsiteY492" fmla="*/ 2316103 h 4248240"/>
                <a:gd name="connsiteX493" fmla="*/ 1648012 w 4246481"/>
                <a:gd name="connsiteY493" fmla="*/ 2131818 h 4248240"/>
                <a:gd name="connsiteX494" fmla="*/ 1644493 w 4246481"/>
                <a:gd name="connsiteY494" fmla="*/ 2092234 h 4248240"/>
                <a:gd name="connsiteX495" fmla="*/ 1671762 w 4246481"/>
                <a:gd name="connsiteY495" fmla="*/ 2076400 h 4248240"/>
                <a:gd name="connsiteX496" fmla="*/ 1698591 w 4246481"/>
                <a:gd name="connsiteY496" fmla="*/ 2092234 h 4248240"/>
                <a:gd name="connsiteX497" fmla="*/ 1720582 w 4246481"/>
                <a:gd name="connsiteY497" fmla="*/ 2100590 h 4248240"/>
                <a:gd name="connsiteX498" fmla="*/ 1722782 w 4246481"/>
                <a:gd name="connsiteY498" fmla="*/ 2097951 h 4248240"/>
                <a:gd name="connsiteX499" fmla="*/ 1713985 w 4246481"/>
                <a:gd name="connsiteY499" fmla="*/ 2083437 h 4248240"/>
                <a:gd name="connsiteX500" fmla="*/ 1640975 w 4246481"/>
                <a:gd name="connsiteY500" fmla="*/ 1921583 h 4248240"/>
                <a:gd name="connsiteX501" fmla="*/ 1635697 w 4246481"/>
                <a:gd name="connsiteY501" fmla="*/ 1885517 h 4248240"/>
                <a:gd name="connsiteX502" fmla="*/ 1655049 w 4246481"/>
                <a:gd name="connsiteY502" fmla="*/ 1869244 h 4248240"/>
                <a:gd name="connsiteX503" fmla="*/ 1700351 w 4246481"/>
                <a:gd name="connsiteY503" fmla="*/ 1878920 h 4248240"/>
                <a:gd name="connsiteX504" fmla="*/ 1725421 w 4246481"/>
                <a:gd name="connsiteY504" fmla="*/ 1878920 h 4248240"/>
                <a:gd name="connsiteX505" fmla="*/ 1717943 w 4246481"/>
                <a:gd name="connsiteY505" fmla="*/ 1870563 h 4248240"/>
                <a:gd name="connsiteX506" fmla="*/ 1623382 w 4246481"/>
                <a:gd name="connsiteY506" fmla="*/ 1693755 h 4248240"/>
                <a:gd name="connsiteX507" fmla="*/ 1622502 w 4246481"/>
                <a:gd name="connsiteY507" fmla="*/ 1636578 h 4248240"/>
                <a:gd name="connsiteX508" fmla="*/ 1648012 w 4246481"/>
                <a:gd name="connsiteY508" fmla="*/ 1623823 h 4248240"/>
                <a:gd name="connsiteX509" fmla="*/ 1706508 w 4246481"/>
                <a:gd name="connsiteY509" fmla="*/ 1657690 h 4248240"/>
                <a:gd name="connsiteX510" fmla="*/ 1727180 w 4246481"/>
                <a:gd name="connsiteY510" fmla="*/ 1664727 h 4248240"/>
                <a:gd name="connsiteX511" fmla="*/ 1724101 w 4246481"/>
                <a:gd name="connsiteY511" fmla="*/ 1656810 h 4248240"/>
                <a:gd name="connsiteX512" fmla="*/ 1638336 w 4246481"/>
                <a:gd name="connsiteY512" fmla="*/ 1420186 h 4248240"/>
                <a:gd name="connsiteX513" fmla="*/ 1637456 w 4246481"/>
                <a:gd name="connsiteY513" fmla="*/ 1386759 h 4248240"/>
                <a:gd name="connsiteX514" fmla="*/ 1656808 w 4246481"/>
                <a:gd name="connsiteY514" fmla="*/ 1373565 h 4248240"/>
                <a:gd name="connsiteX515" fmla="*/ 1683637 w 4246481"/>
                <a:gd name="connsiteY515" fmla="*/ 1386759 h 4248240"/>
                <a:gd name="connsiteX516" fmla="*/ 1732018 w 4246481"/>
                <a:gd name="connsiteY516" fmla="*/ 1410949 h 4248240"/>
                <a:gd name="connsiteX517" fmla="*/ 1742134 w 4246481"/>
                <a:gd name="connsiteY517" fmla="*/ 1412709 h 4248240"/>
                <a:gd name="connsiteX518" fmla="*/ 1737735 w 4246481"/>
                <a:gd name="connsiteY518" fmla="*/ 1405672 h 4248240"/>
                <a:gd name="connsiteX519" fmla="*/ 1696392 w 4246481"/>
                <a:gd name="connsiteY519" fmla="*/ 1304073 h 4248240"/>
                <a:gd name="connsiteX520" fmla="*/ 1688475 w 4246481"/>
                <a:gd name="connsiteY520" fmla="*/ 1154533 h 4248240"/>
                <a:gd name="connsiteX521" fmla="*/ 1704749 w 4246481"/>
                <a:gd name="connsiteY521" fmla="*/ 1145297 h 4248240"/>
                <a:gd name="connsiteX522" fmla="*/ 1782157 w 4246481"/>
                <a:gd name="connsiteY522" fmla="*/ 1194557 h 4248240"/>
                <a:gd name="connsiteX523" fmla="*/ 1796672 w 4246481"/>
                <a:gd name="connsiteY523" fmla="*/ 1203354 h 4248240"/>
                <a:gd name="connsiteX524" fmla="*/ 1770282 w 4246481"/>
                <a:gd name="connsiteY524" fmla="*/ 1131663 h 4248240"/>
                <a:gd name="connsiteX525" fmla="*/ 1750930 w 4246481"/>
                <a:gd name="connsiteY525" fmla="*/ 940780 h 4248240"/>
                <a:gd name="connsiteX526" fmla="*/ 1755328 w 4246481"/>
                <a:gd name="connsiteY526" fmla="*/ 914830 h 4248240"/>
                <a:gd name="connsiteX527" fmla="*/ 1772042 w 4246481"/>
                <a:gd name="connsiteY527" fmla="*/ 907354 h 4248240"/>
                <a:gd name="connsiteX528" fmla="*/ 1834936 w 4246481"/>
                <a:gd name="connsiteY528" fmla="*/ 948697 h 4248240"/>
                <a:gd name="connsiteX529" fmla="*/ 1844612 w 4246481"/>
                <a:gd name="connsiteY529" fmla="*/ 955294 h 4248240"/>
                <a:gd name="connsiteX530" fmla="*/ 1863525 w 4246481"/>
                <a:gd name="connsiteY530" fmla="*/ 670288 h 4248240"/>
                <a:gd name="connsiteX531" fmla="*/ 1913664 w 4246481"/>
                <a:gd name="connsiteY531" fmla="*/ 703715 h 4248240"/>
                <a:gd name="connsiteX532" fmla="*/ 1922900 w 4246481"/>
                <a:gd name="connsiteY532" fmla="*/ 586283 h 4248240"/>
                <a:gd name="connsiteX533" fmla="*/ 1967323 w 4246481"/>
                <a:gd name="connsiteY533" fmla="*/ 477207 h 4248240"/>
                <a:gd name="connsiteX534" fmla="*/ 2001189 w 4246481"/>
                <a:gd name="connsiteY534" fmla="*/ 514592 h 4248240"/>
                <a:gd name="connsiteX535" fmla="*/ 2013504 w 4246481"/>
                <a:gd name="connsiteY535" fmla="*/ 424428 h 4248240"/>
                <a:gd name="connsiteX536" fmla="*/ 2093551 w 4246481"/>
                <a:gd name="connsiteY536" fmla="*/ 65533 h 4248240"/>
                <a:gd name="connsiteX537" fmla="*/ 2118622 w 4246481"/>
                <a:gd name="connsiteY537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17999 w 4246481"/>
                <a:gd name="connsiteY51" fmla="*/ 2513290 h 4248240"/>
                <a:gd name="connsiteX52" fmla="*/ 2566644 w 4246481"/>
                <a:gd name="connsiteY52" fmla="*/ 2509150 h 4248240"/>
                <a:gd name="connsiteX53" fmla="*/ 2646408 w 4246481"/>
                <a:gd name="connsiteY53" fmla="*/ 2347769 h 4248240"/>
                <a:gd name="connsiteX54" fmla="*/ 2667960 w 4246481"/>
                <a:gd name="connsiteY54" fmla="*/ 2336334 h 4248240"/>
                <a:gd name="connsiteX55" fmla="*/ 2681595 w 4246481"/>
                <a:gd name="connsiteY55" fmla="*/ 2357005 h 4248240"/>
                <a:gd name="connsiteX56" fmla="*/ 2691711 w 4246481"/>
                <a:gd name="connsiteY56" fmla="*/ 2392191 h 4248240"/>
                <a:gd name="connsiteX57" fmla="*/ 2695229 w 4246481"/>
                <a:gd name="connsiteY57" fmla="*/ 2391751 h 4248240"/>
                <a:gd name="connsiteX58" fmla="*/ 2705785 w 4246481"/>
                <a:gd name="connsiteY58" fmla="*/ 2359644 h 4248240"/>
                <a:gd name="connsiteX59" fmla="*/ 2756804 w 4246481"/>
                <a:gd name="connsiteY59" fmla="*/ 2245730 h 4248240"/>
                <a:gd name="connsiteX60" fmla="*/ 2780995 w 4246481"/>
                <a:gd name="connsiteY60" fmla="*/ 2215822 h 4248240"/>
                <a:gd name="connsiteX61" fmla="*/ 2801666 w 4246481"/>
                <a:gd name="connsiteY61" fmla="*/ 2218461 h 4248240"/>
                <a:gd name="connsiteX62" fmla="*/ 2824977 w 4246481"/>
                <a:gd name="connsiteY62" fmla="*/ 2257166 h 4248240"/>
                <a:gd name="connsiteX63" fmla="*/ 2834653 w 4246481"/>
                <a:gd name="connsiteY63" fmla="*/ 2269041 h 4248240"/>
                <a:gd name="connsiteX64" fmla="*/ 2848287 w 4246481"/>
                <a:gd name="connsiteY64" fmla="*/ 2194711 h 4248240"/>
                <a:gd name="connsiteX65" fmla="*/ 2919539 w 4246481"/>
                <a:gd name="connsiteY65" fmla="*/ 2072880 h 4248240"/>
                <a:gd name="connsiteX66" fmla="*/ 2937131 w 4246481"/>
                <a:gd name="connsiteY66" fmla="*/ 2062325 h 4248240"/>
                <a:gd name="connsiteX67" fmla="*/ 2951206 w 4246481"/>
                <a:gd name="connsiteY67" fmla="*/ 2069802 h 4248240"/>
                <a:gd name="connsiteX68" fmla="*/ 2962641 w 4246481"/>
                <a:gd name="connsiteY68" fmla="*/ 2123020 h 4248240"/>
                <a:gd name="connsiteX69" fmla="*/ 2972757 w 4246481"/>
                <a:gd name="connsiteY69" fmla="*/ 2145011 h 4248240"/>
                <a:gd name="connsiteX70" fmla="*/ 2975396 w 4246481"/>
                <a:gd name="connsiteY70" fmla="*/ 2138854 h 4248240"/>
                <a:gd name="connsiteX71" fmla="*/ 3078314 w 4246481"/>
                <a:gd name="connsiteY71" fmla="*/ 1948411 h 4248240"/>
                <a:gd name="connsiteX72" fmla="*/ 3093268 w 4246481"/>
                <a:gd name="connsiteY72" fmla="*/ 1933897 h 4248240"/>
                <a:gd name="connsiteX73" fmla="*/ 3115259 w 4246481"/>
                <a:gd name="connsiteY73" fmla="*/ 1939614 h 4248240"/>
                <a:gd name="connsiteX74" fmla="*/ 3123176 w 4246481"/>
                <a:gd name="connsiteY74" fmla="*/ 1971721 h 4248240"/>
                <a:gd name="connsiteX75" fmla="*/ 3135051 w 4246481"/>
                <a:gd name="connsiteY75" fmla="*/ 2013065 h 4248240"/>
                <a:gd name="connsiteX76" fmla="*/ 3139449 w 4246481"/>
                <a:gd name="connsiteY76" fmla="*/ 2010866 h 4248240"/>
                <a:gd name="connsiteX77" fmla="*/ 3237530 w 4246481"/>
                <a:gd name="connsiteY77" fmla="*/ 1859127 h 4248240"/>
                <a:gd name="connsiteX78" fmla="*/ 3270956 w 4246481"/>
                <a:gd name="connsiteY78" fmla="*/ 1832298 h 4248240"/>
                <a:gd name="connsiteX79" fmla="*/ 3284591 w 4246481"/>
                <a:gd name="connsiteY79" fmla="*/ 1828779 h 4248240"/>
                <a:gd name="connsiteX80" fmla="*/ 3301304 w 4246481"/>
                <a:gd name="connsiteY80" fmla="*/ 1933457 h 4248240"/>
                <a:gd name="connsiteX81" fmla="*/ 3435889 w 4246481"/>
                <a:gd name="connsiteY81" fmla="*/ 1754449 h 4248240"/>
                <a:gd name="connsiteX82" fmla="*/ 3451283 w 4246481"/>
                <a:gd name="connsiteY82" fmla="*/ 1743454 h 4248240"/>
                <a:gd name="connsiteX83" fmla="*/ 3474154 w 4246481"/>
                <a:gd name="connsiteY83" fmla="*/ 1752250 h 4248240"/>
                <a:gd name="connsiteX84" fmla="*/ 3481631 w 4246481"/>
                <a:gd name="connsiteY84" fmla="*/ 1805029 h 4248240"/>
                <a:gd name="connsiteX85" fmla="*/ 3483390 w 4246481"/>
                <a:gd name="connsiteY85" fmla="*/ 1819983 h 4248240"/>
                <a:gd name="connsiteX86" fmla="*/ 3674273 w 4246481"/>
                <a:gd name="connsiteY86" fmla="*/ 1672203 h 4248240"/>
                <a:gd name="connsiteX87" fmla="*/ 3682190 w 4246481"/>
                <a:gd name="connsiteY87" fmla="*/ 1718384 h 4248240"/>
                <a:gd name="connsiteX88" fmla="*/ 3855919 w 4246481"/>
                <a:gd name="connsiteY88" fmla="*/ 1624262 h 4248240"/>
                <a:gd name="connsiteX89" fmla="*/ 3851521 w 4246481"/>
                <a:gd name="connsiteY89" fmla="*/ 1666485 h 4248240"/>
                <a:gd name="connsiteX90" fmla="*/ 3856799 w 4246481"/>
                <a:gd name="connsiteY90" fmla="*/ 1664286 h 4248240"/>
                <a:gd name="connsiteX91" fmla="*/ 4189304 w 4246481"/>
                <a:gd name="connsiteY91" fmla="*/ 1469445 h 4248240"/>
                <a:gd name="connsiteX92" fmla="*/ 4233726 w 4246481"/>
                <a:gd name="connsiteY92" fmla="*/ 1452732 h 4248240"/>
                <a:gd name="connsiteX93" fmla="*/ 4244282 w 4246481"/>
                <a:gd name="connsiteY93" fmla="*/ 1450972 h 4248240"/>
                <a:gd name="connsiteX94" fmla="*/ 4246481 w 4246481"/>
                <a:gd name="connsiteY94" fmla="*/ 1453171 h 4248240"/>
                <a:gd name="connsiteX95" fmla="*/ 4218332 w 4246481"/>
                <a:gd name="connsiteY95" fmla="*/ 1507709 h 4248240"/>
                <a:gd name="connsiteX96" fmla="*/ 3991824 w 4246481"/>
                <a:gd name="connsiteY96" fmla="*/ 1816024 h 4248240"/>
                <a:gd name="connsiteX97" fmla="*/ 3988306 w 4246481"/>
                <a:gd name="connsiteY97" fmla="*/ 1821302 h 4248240"/>
                <a:gd name="connsiteX98" fmla="*/ 4033167 w 4246481"/>
                <a:gd name="connsiteY98" fmla="*/ 1821302 h 4248240"/>
                <a:gd name="connsiteX99" fmla="*/ 3920133 w 4246481"/>
                <a:gd name="connsiteY99" fmla="*/ 1984476 h 4248240"/>
                <a:gd name="connsiteX100" fmla="*/ 3965435 w 4246481"/>
                <a:gd name="connsiteY100" fmla="*/ 1995472 h 4248240"/>
                <a:gd name="connsiteX101" fmla="*/ 3798303 w 4246481"/>
                <a:gd name="connsiteY101" fmla="*/ 2169201 h 4248240"/>
                <a:gd name="connsiteX102" fmla="*/ 3810617 w 4246481"/>
                <a:gd name="connsiteY102" fmla="*/ 2171840 h 4248240"/>
                <a:gd name="connsiteX103" fmla="*/ 3870433 w 4246481"/>
                <a:gd name="connsiteY103" fmla="*/ 2187674 h 4248240"/>
                <a:gd name="connsiteX104" fmla="*/ 3875271 w 4246481"/>
                <a:gd name="connsiteY104" fmla="*/ 2203507 h 4248240"/>
                <a:gd name="connsiteX105" fmla="*/ 3833049 w 4246481"/>
                <a:gd name="connsiteY105" fmla="*/ 2247050 h 4248240"/>
                <a:gd name="connsiteX106" fmla="*/ 3727931 w 4246481"/>
                <a:gd name="connsiteY106" fmla="*/ 2317861 h 4248240"/>
                <a:gd name="connsiteX107" fmla="*/ 3670754 w 4246481"/>
                <a:gd name="connsiteY107" fmla="*/ 2339852 h 4248240"/>
                <a:gd name="connsiteX108" fmla="*/ 3683949 w 4246481"/>
                <a:gd name="connsiteY108" fmla="*/ 2344250 h 4248240"/>
                <a:gd name="connsiteX109" fmla="*/ 3755200 w 4246481"/>
                <a:gd name="connsiteY109" fmla="*/ 2364042 h 4248240"/>
                <a:gd name="connsiteX110" fmla="*/ 3760918 w 4246481"/>
                <a:gd name="connsiteY110" fmla="*/ 2383395 h 4248240"/>
                <a:gd name="connsiteX111" fmla="*/ 3620175 w 4246481"/>
                <a:gd name="connsiteY111" fmla="*/ 2481036 h 4248240"/>
                <a:gd name="connsiteX112" fmla="*/ 3570475 w 4246481"/>
                <a:gd name="connsiteY112" fmla="*/ 2494231 h 4248240"/>
                <a:gd name="connsiteX113" fmla="*/ 3585869 w 4246481"/>
                <a:gd name="connsiteY113" fmla="*/ 2503907 h 4248240"/>
                <a:gd name="connsiteX114" fmla="*/ 3618416 w 4246481"/>
                <a:gd name="connsiteY114" fmla="*/ 2514902 h 4248240"/>
                <a:gd name="connsiteX115" fmla="*/ 3634249 w 4246481"/>
                <a:gd name="connsiteY115" fmla="*/ 2520180 h 4248240"/>
                <a:gd name="connsiteX116" fmla="*/ 3639527 w 4246481"/>
                <a:gd name="connsiteY116" fmla="*/ 2550088 h 4248240"/>
                <a:gd name="connsiteX117" fmla="*/ 3557280 w 4246481"/>
                <a:gd name="connsiteY117" fmla="*/ 2599788 h 4248240"/>
                <a:gd name="connsiteX118" fmla="*/ 3427972 w 4246481"/>
                <a:gd name="connsiteY118" fmla="*/ 2642891 h 4248240"/>
                <a:gd name="connsiteX119" fmla="*/ 3419616 w 4246481"/>
                <a:gd name="connsiteY119" fmla="*/ 2645090 h 4248240"/>
                <a:gd name="connsiteX120" fmla="*/ 3436769 w 4246481"/>
                <a:gd name="connsiteY120" fmla="*/ 2655206 h 4248240"/>
                <a:gd name="connsiteX121" fmla="*/ 3492187 w 4246481"/>
                <a:gd name="connsiteY121" fmla="*/ 2673678 h 4248240"/>
                <a:gd name="connsiteX122" fmla="*/ 3497904 w 4246481"/>
                <a:gd name="connsiteY122" fmla="*/ 2693470 h 4248240"/>
                <a:gd name="connsiteX123" fmla="*/ 3453042 w 4246481"/>
                <a:gd name="connsiteY123" fmla="*/ 2732174 h 4248240"/>
                <a:gd name="connsiteX124" fmla="*/ 3296026 w 4246481"/>
                <a:gd name="connsiteY124" fmla="*/ 2769119 h 4248240"/>
                <a:gd name="connsiteX125" fmla="*/ 3287229 w 4246481"/>
                <a:gd name="connsiteY125" fmla="*/ 2768680 h 4248240"/>
                <a:gd name="connsiteX126" fmla="*/ 3283271 w 4246481"/>
                <a:gd name="connsiteY126" fmla="*/ 2770439 h 4248240"/>
                <a:gd name="connsiteX127" fmla="*/ 3299545 w 4246481"/>
                <a:gd name="connsiteY127" fmla="*/ 2784953 h 4248240"/>
                <a:gd name="connsiteX128" fmla="*/ 3328133 w 4246481"/>
                <a:gd name="connsiteY128" fmla="*/ 2806064 h 4248240"/>
                <a:gd name="connsiteX129" fmla="*/ 3328133 w 4246481"/>
                <a:gd name="connsiteY129" fmla="*/ 2832893 h 4248240"/>
                <a:gd name="connsiteX130" fmla="*/ 3274915 w 4246481"/>
                <a:gd name="connsiteY130" fmla="*/ 2861042 h 4248240"/>
                <a:gd name="connsiteX131" fmla="*/ 3158362 w 4246481"/>
                <a:gd name="connsiteY131" fmla="*/ 2894909 h 4248240"/>
                <a:gd name="connsiteX132" fmla="*/ 3148686 w 4246481"/>
                <a:gd name="connsiteY132" fmla="*/ 2899746 h 4248240"/>
                <a:gd name="connsiteX133" fmla="*/ 3166278 w 4246481"/>
                <a:gd name="connsiteY133" fmla="*/ 2908983 h 4248240"/>
                <a:gd name="connsiteX134" fmla="*/ 3189149 w 4246481"/>
                <a:gd name="connsiteY134" fmla="*/ 2916460 h 4248240"/>
                <a:gd name="connsiteX135" fmla="*/ 3194867 w 4246481"/>
                <a:gd name="connsiteY135" fmla="*/ 2945488 h 4248240"/>
                <a:gd name="connsiteX136" fmla="*/ 3146047 w 4246481"/>
                <a:gd name="connsiteY136" fmla="*/ 2976715 h 4248240"/>
                <a:gd name="connsiteX137" fmla="*/ 2990790 w 4246481"/>
                <a:gd name="connsiteY137" fmla="*/ 3011021 h 4248240"/>
                <a:gd name="connsiteX138" fmla="*/ 2999586 w 4246481"/>
                <a:gd name="connsiteY138" fmla="*/ 3024656 h 4248240"/>
                <a:gd name="connsiteX139" fmla="*/ 3014540 w 4246481"/>
                <a:gd name="connsiteY139" fmla="*/ 3046647 h 4248240"/>
                <a:gd name="connsiteX140" fmla="*/ 3007503 w 4246481"/>
                <a:gd name="connsiteY140" fmla="*/ 3068198 h 4248240"/>
                <a:gd name="connsiteX141" fmla="*/ 2959122 w 4246481"/>
                <a:gd name="connsiteY141" fmla="*/ 3086231 h 4248240"/>
                <a:gd name="connsiteX142" fmla="*/ 2887871 w 4246481"/>
                <a:gd name="connsiteY142" fmla="*/ 3106903 h 4248240"/>
                <a:gd name="connsiteX143" fmla="*/ 2851366 w 4246481"/>
                <a:gd name="connsiteY143" fmla="*/ 3139010 h 4248240"/>
                <a:gd name="connsiteX144" fmla="*/ 2867200 w 4246481"/>
                <a:gd name="connsiteY144" fmla="*/ 3141209 h 4248240"/>
                <a:gd name="connsiteX145" fmla="*/ 2957363 w 4246481"/>
                <a:gd name="connsiteY145" fmla="*/ 3105583 h 4248240"/>
                <a:gd name="connsiteX146" fmla="*/ 2967039 w 4246481"/>
                <a:gd name="connsiteY146" fmla="*/ 3104704 h 4248240"/>
                <a:gd name="connsiteX147" fmla="*/ 2977155 w 4246481"/>
                <a:gd name="connsiteY147" fmla="*/ 3118338 h 4248240"/>
                <a:gd name="connsiteX148" fmla="*/ 2971437 w 4246481"/>
                <a:gd name="connsiteY148" fmla="*/ 3156163 h 4248240"/>
                <a:gd name="connsiteX149" fmla="*/ 2980234 w 4246481"/>
                <a:gd name="connsiteY149" fmla="*/ 3148686 h 4248240"/>
                <a:gd name="connsiteX150" fmla="*/ 3085791 w 4246481"/>
                <a:gd name="connsiteY150" fmla="*/ 3098986 h 4248240"/>
                <a:gd name="connsiteX151" fmla="*/ 3109981 w 4246481"/>
                <a:gd name="connsiteY151" fmla="*/ 3100305 h 4248240"/>
                <a:gd name="connsiteX152" fmla="*/ 3116579 w 4246481"/>
                <a:gd name="connsiteY152" fmla="*/ 3115259 h 4248240"/>
                <a:gd name="connsiteX153" fmla="*/ 3100305 w 4246481"/>
                <a:gd name="connsiteY153" fmla="*/ 3142968 h 4248240"/>
                <a:gd name="connsiteX154" fmla="*/ 3093268 w 4246481"/>
                <a:gd name="connsiteY154" fmla="*/ 3159681 h 4248240"/>
                <a:gd name="connsiteX155" fmla="*/ 3102944 w 4246481"/>
                <a:gd name="connsiteY155" fmla="*/ 3154843 h 4248240"/>
                <a:gd name="connsiteX156" fmla="*/ 3238849 w 4246481"/>
                <a:gd name="connsiteY156" fmla="*/ 3111301 h 4248240"/>
                <a:gd name="connsiteX157" fmla="*/ 3259081 w 4246481"/>
                <a:gd name="connsiteY157" fmla="*/ 3114379 h 4248240"/>
                <a:gd name="connsiteX158" fmla="*/ 3253363 w 4246481"/>
                <a:gd name="connsiteY158" fmla="*/ 3134611 h 4248240"/>
                <a:gd name="connsiteX159" fmla="*/ 3237090 w 4246481"/>
                <a:gd name="connsiteY159" fmla="*/ 3168478 h 4248240"/>
                <a:gd name="connsiteX160" fmla="*/ 3312299 w 4246481"/>
                <a:gd name="connsiteY160" fmla="*/ 3143848 h 4248240"/>
                <a:gd name="connsiteX161" fmla="*/ 3392787 w 4246481"/>
                <a:gd name="connsiteY161" fmla="*/ 3145167 h 4248240"/>
                <a:gd name="connsiteX162" fmla="*/ 3354082 w 4246481"/>
                <a:gd name="connsiteY162" fmla="*/ 3204543 h 4248240"/>
                <a:gd name="connsiteX163" fmla="*/ 3523854 w 4246481"/>
                <a:gd name="connsiteY163" fmla="*/ 3183872 h 4248240"/>
                <a:gd name="connsiteX164" fmla="*/ 3526053 w 4246481"/>
                <a:gd name="connsiteY164" fmla="*/ 3187830 h 4248240"/>
                <a:gd name="connsiteX165" fmla="*/ 3495705 w 4246481"/>
                <a:gd name="connsiteY165" fmla="*/ 3233131 h 4248240"/>
                <a:gd name="connsiteX166" fmla="*/ 3654921 w 4246481"/>
                <a:gd name="connsiteY166" fmla="*/ 3247206 h 4248240"/>
                <a:gd name="connsiteX167" fmla="*/ 3636888 w 4246481"/>
                <a:gd name="connsiteY167" fmla="*/ 3275354 h 4248240"/>
                <a:gd name="connsiteX168" fmla="*/ 3765316 w 4246481"/>
                <a:gd name="connsiteY168" fmla="*/ 3307901 h 4248240"/>
                <a:gd name="connsiteX169" fmla="*/ 3745524 w 4246481"/>
                <a:gd name="connsiteY169" fmla="*/ 3326374 h 4248240"/>
                <a:gd name="connsiteX170" fmla="*/ 3891985 w 4246481"/>
                <a:gd name="connsiteY170" fmla="*/ 3356281 h 4248240"/>
                <a:gd name="connsiteX171" fmla="*/ 4033607 w 4246481"/>
                <a:gd name="connsiteY171" fmla="*/ 3400264 h 4248240"/>
                <a:gd name="connsiteX172" fmla="*/ 4034047 w 4246481"/>
                <a:gd name="connsiteY172" fmla="*/ 3403782 h 4248240"/>
                <a:gd name="connsiteX173" fmla="*/ 3996222 w 4246481"/>
                <a:gd name="connsiteY173" fmla="*/ 3417857 h 4248240"/>
                <a:gd name="connsiteX174" fmla="*/ 3747723 w 4246481"/>
                <a:gd name="connsiteY174" fmla="*/ 3464478 h 4248240"/>
                <a:gd name="connsiteX175" fmla="*/ 3742005 w 4246481"/>
                <a:gd name="connsiteY175" fmla="*/ 3465357 h 4248240"/>
                <a:gd name="connsiteX176" fmla="*/ 3762677 w 4246481"/>
                <a:gd name="connsiteY176" fmla="*/ 3485149 h 4248240"/>
                <a:gd name="connsiteX177" fmla="*/ 3633369 w 4246481"/>
                <a:gd name="connsiteY177" fmla="*/ 3513738 h 4248240"/>
                <a:gd name="connsiteX178" fmla="*/ 3650522 w 4246481"/>
                <a:gd name="connsiteY178" fmla="*/ 3542326 h 4248240"/>
                <a:gd name="connsiteX179" fmla="*/ 3489988 w 4246481"/>
                <a:gd name="connsiteY179" fmla="*/ 3551123 h 4248240"/>
                <a:gd name="connsiteX180" fmla="*/ 3511099 w 4246481"/>
                <a:gd name="connsiteY180" fmla="*/ 3583230 h 4248240"/>
                <a:gd name="connsiteX181" fmla="*/ 3501423 w 4246481"/>
                <a:gd name="connsiteY181" fmla="*/ 3603461 h 4248240"/>
                <a:gd name="connsiteX182" fmla="*/ 3347485 w 4246481"/>
                <a:gd name="connsiteY182" fmla="*/ 3573993 h 4248240"/>
                <a:gd name="connsiteX183" fmla="*/ 3383551 w 4246481"/>
                <a:gd name="connsiteY183" fmla="*/ 3633369 h 4248240"/>
                <a:gd name="connsiteX184" fmla="*/ 3380912 w 4246481"/>
                <a:gd name="connsiteY184" fmla="*/ 3637328 h 4248240"/>
                <a:gd name="connsiteX185" fmla="*/ 3228733 w 4246481"/>
                <a:gd name="connsiteY185" fmla="*/ 3606540 h 4248240"/>
                <a:gd name="connsiteX186" fmla="*/ 3238409 w 4246481"/>
                <a:gd name="connsiteY186" fmla="*/ 3628531 h 4248240"/>
                <a:gd name="connsiteX187" fmla="*/ 3250724 w 4246481"/>
                <a:gd name="connsiteY187" fmla="*/ 3651842 h 4248240"/>
                <a:gd name="connsiteX188" fmla="*/ 3242368 w 4246481"/>
                <a:gd name="connsiteY188" fmla="*/ 3664157 h 4248240"/>
                <a:gd name="connsiteX189" fmla="*/ 3211580 w 4246481"/>
                <a:gd name="connsiteY189" fmla="*/ 3661078 h 4248240"/>
                <a:gd name="connsiteX190" fmla="*/ 3089310 w 4246481"/>
                <a:gd name="connsiteY190" fmla="*/ 3611378 h 4248240"/>
                <a:gd name="connsiteX191" fmla="*/ 3086231 w 4246481"/>
                <a:gd name="connsiteY191" fmla="*/ 3613138 h 4248240"/>
                <a:gd name="connsiteX192" fmla="*/ 3113940 w 4246481"/>
                <a:gd name="connsiteY192" fmla="*/ 3666796 h 4248240"/>
                <a:gd name="connsiteX193" fmla="*/ 3089750 w 4246481"/>
                <a:gd name="connsiteY193" fmla="*/ 3671194 h 4248240"/>
                <a:gd name="connsiteX194" fmla="*/ 2986391 w 4246481"/>
                <a:gd name="connsiteY194" fmla="*/ 3628971 h 4248240"/>
                <a:gd name="connsiteX195" fmla="*/ 2963081 w 4246481"/>
                <a:gd name="connsiteY195" fmla="*/ 3610938 h 4248240"/>
                <a:gd name="connsiteX196" fmla="*/ 2967479 w 4246481"/>
                <a:gd name="connsiteY196" fmla="*/ 3639087 h 4248240"/>
                <a:gd name="connsiteX197" fmla="*/ 2948127 w 4246481"/>
                <a:gd name="connsiteY197" fmla="*/ 3658879 h 4248240"/>
                <a:gd name="connsiteX198" fmla="*/ 2849607 w 4246481"/>
                <a:gd name="connsiteY198" fmla="*/ 3614897 h 4248240"/>
                <a:gd name="connsiteX199" fmla="*/ 2840810 w 4246481"/>
                <a:gd name="connsiteY199" fmla="*/ 3609619 h 4248240"/>
                <a:gd name="connsiteX200" fmla="*/ 2835972 w 4246481"/>
                <a:gd name="connsiteY200" fmla="*/ 3609619 h 4248240"/>
                <a:gd name="connsiteX201" fmla="*/ 2847848 w 4246481"/>
                <a:gd name="connsiteY201" fmla="*/ 3632490 h 4248240"/>
                <a:gd name="connsiteX202" fmla="*/ 2835533 w 4246481"/>
                <a:gd name="connsiteY202" fmla="*/ 3652722 h 4248240"/>
                <a:gd name="connsiteX203" fmla="*/ 2785393 w 4246481"/>
                <a:gd name="connsiteY203" fmla="*/ 3639967 h 4248240"/>
                <a:gd name="connsiteX204" fmla="*/ 2715901 w 4246481"/>
                <a:gd name="connsiteY204" fmla="*/ 3597744 h 4248240"/>
                <a:gd name="connsiteX205" fmla="*/ 2708864 w 4246481"/>
                <a:gd name="connsiteY205" fmla="*/ 3592466 h 4248240"/>
                <a:gd name="connsiteX206" fmla="*/ 2705345 w 4246481"/>
                <a:gd name="connsiteY206" fmla="*/ 3618416 h 4248240"/>
                <a:gd name="connsiteX207" fmla="*/ 2693030 w 4246481"/>
                <a:gd name="connsiteY207" fmla="*/ 3627212 h 4248240"/>
                <a:gd name="connsiteX208" fmla="*/ 2656525 w 4246481"/>
                <a:gd name="connsiteY208" fmla="*/ 3641726 h 4248240"/>
                <a:gd name="connsiteX209" fmla="*/ 2692151 w 4246481"/>
                <a:gd name="connsiteY209" fmla="*/ 3644805 h 4248240"/>
                <a:gd name="connsiteX210" fmla="*/ 2748888 w 4246481"/>
                <a:gd name="connsiteY210" fmla="*/ 3669875 h 4248240"/>
                <a:gd name="connsiteX211" fmla="*/ 2757244 w 4246481"/>
                <a:gd name="connsiteY211" fmla="*/ 3682629 h 4248240"/>
                <a:gd name="connsiteX212" fmla="*/ 2745369 w 4246481"/>
                <a:gd name="connsiteY212" fmla="*/ 3689227 h 4248240"/>
                <a:gd name="connsiteX213" fmla="*/ 2723378 w 4246481"/>
                <a:gd name="connsiteY213" fmla="*/ 3697143 h 4248240"/>
                <a:gd name="connsiteX214" fmla="*/ 2798148 w 4246481"/>
                <a:gd name="connsiteY214" fmla="*/ 3727491 h 4248240"/>
                <a:gd name="connsiteX215" fmla="*/ 2820139 w 4246481"/>
                <a:gd name="connsiteY215" fmla="*/ 3741566 h 4248240"/>
                <a:gd name="connsiteX216" fmla="*/ 2817500 w 4246481"/>
                <a:gd name="connsiteY216" fmla="*/ 3756519 h 4248240"/>
                <a:gd name="connsiteX217" fmla="*/ 2791110 w 4246481"/>
                <a:gd name="connsiteY217" fmla="*/ 3767075 h 4248240"/>
                <a:gd name="connsiteX218" fmla="*/ 2883033 w 4246481"/>
                <a:gd name="connsiteY218" fmla="*/ 3825571 h 4248240"/>
                <a:gd name="connsiteX219" fmla="*/ 2836412 w 4246481"/>
                <a:gd name="connsiteY219" fmla="*/ 3839646 h 4248240"/>
                <a:gd name="connsiteX220" fmla="*/ 2934493 w 4246481"/>
                <a:gd name="connsiteY220" fmla="*/ 3908258 h 4248240"/>
                <a:gd name="connsiteX221" fmla="*/ 2896228 w 4246481"/>
                <a:gd name="connsiteY221" fmla="*/ 3918374 h 4248240"/>
                <a:gd name="connsiteX222" fmla="*/ 2971877 w 4246481"/>
                <a:gd name="connsiteY222" fmla="*/ 3997542 h 4248240"/>
                <a:gd name="connsiteX223" fmla="*/ 2950766 w 4246481"/>
                <a:gd name="connsiteY223" fmla="*/ 4003699 h 4248240"/>
                <a:gd name="connsiteX224" fmla="*/ 3000906 w 4246481"/>
                <a:gd name="connsiteY224" fmla="*/ 4078029 h 4248240"/>
                <a:gd name="connsiteX225" fmla="*/ 2981993 w 4246481"/>
                <a:gd name="connsiteY225" fmla="*/ 4078909 h 4248240"/>
                <a:gd name="connsiteX226" fmla="*/ 3098106 w 4246481"/>
                <a:gd name="connsiteY226" fmla="*/ 4248240 h 4248240"/>
                <a:gd name="connsiteX227" fmla="*/ 2918219 w 4246481"/>
                <a:gd name="connsiteY227" fmla="*/ 4150600 h 4248240"/>
                <a:gd name="connsiteX228" fmla="*/ 2919978 w 4246481"/>
                <a:gd name="connsiteY228" fmla="*/ 4169952 h 4248240"/>
                <a:gd name="connsiteX229" fmla="*/ 2840810 w 4246481"/>
                <a:gd name="connsiteY229" fmla="*/ 4127289 h 4248240"/>
                <a:gd name="connsiteX230" fmla="*/ 2837292 w 4246481"/>
                <a:gd name="connsiteY230" fmla="*/ 4148841 h 4248240"/>
                <a:gd name="connsiteX231" fmla="*/ 2751087 w 4246481"/>
                <a:gd name="connsiteY231" fmla="*/ 4081988 h 4248240"/>
                <a:gd name="connsiteX232" fmla="*/ 2744489 w 4246481"/>
                <a:gd name="connsiteY232" fmla="*/ 4121572 h 4248240"/>
                <a:gd name="connsiteX233" fmla="*/ 2666201 w 4246481"/>
                <a:gd name="connsiteY233" fmla="*/ 4029649 h 4248240"/>
                <a:gd name="connsiteX234" fmla="*/ 2657845 w 4246481"/>
                <a:gd name="connsiteY234" fmla="*/ 4078469 h 4248240"/>
                <a:gd name="connsiteX235" fmla="*/ 2590552 w 4246481"/>
                <a:gd name="connsiteY235" fmla="*/ 3990065 h 4248240"/>
                <a:gd name="connsiteX236" fmla="*/ 2579116 w 4246481"/>
                <a:gd name="connsiteY236" fmla="*/ 4029649 h 4248240"/>
                <a:gd name="connsiteX237" fmla="*/ 2575158 w 4246481"/>
                <a:gd name="connsiteY237" fmla="*/ 4030968 h 4248240"/>
                <a:gd name="connsiteX238" fmla="*/ 2513142 w 4246481"/>
                <a:gd name="connsiteY238" fmla="*/ 3931129 h 4248240"/>
                <a:gd name="connsiteX239" fmla="*/ 2506986 w 4246481"/>
                <a:gd name="connsiteY239" fmla="*/ 3957518 h 4248240"/>
                <a:gd name="connsiteX240" fmla="*/ 2490712 w 4246481"/>
                <a:gd name="connsiteY240" fmla="*/ 3962796 h 4248240"/>
                <a:gd name="connsiteX241" fmla="*/ 2454646 w 4246481"/>
                <a:gd name="connsiteY241" fmla="*/ 3894624 h 4248240"/>
                <a:gd name="connsiteX242" fmla="*/ 2451568 w 4246481"/>
                <a:gd name="connsiteY242" fmla="*/ 3871753 h 4248240"/>
                <a:gd name="connsiteX243" fmla="*/ 2439692 w 4246481"/>
                <a:gd name="connsiteY243" fmla="*/ 3891105 h 4248240"/>
                <a:gd name="connsiteX244" fmla="*/ 2421660 w 4246481"/>
                <a:gd name="connsiteY244" fmla="*/ 3892424 h 4248240"/>
                <a:gd name="connsiteX245" fmla="*/ 2399228 w 4246481"/>
                <a:gd name="connsiteY245" fmla="*/ 3849322 h 4248240"/>
                <a:gd name="connsiteX246" fmla="*/ 2386914 w 4246481"/>
                <a:gd name="connsiteY246" fmla="*/ 3815895 h 4248240"/>
                <a:gd name="connsiteX247" fmla="*/ 2380756 w 4246481"/>
                <a:gd name="connsiteY247" fmla="*/ 3836127 h 4248240"/>
                <a:gd name="connsiteX248" fmla="*/ 2367122 w 4246481"/>
                <a:gd name="connsiteY248" fmla="*/ 3839206 h 4248240"/>
                <a:gd name="connsiteX249" fmla="*/ 2353928 w 4246481"/>
                <a:gd name="connsiteY249" fmla="*/ 3822933 h 4248240"/>
                <a:gd name="connsiteX250" fmla="*/ 2328418 w 4246481"/>
                <a:gd name="connsiteY250" fmla="*/ 3750362 h 4248240"/>
                <a:gd name="connsiteX251" fmla="*/ 2322260 w 4246481"/>
                <a:gd name="connsiteY251" fmla="*/ 3755200 h 4248240"/>
                <a:gd name="connsiteX252" fmla="*/ 2296750 w 4246481"/>
                <a:gd name="connsiteY252" fmla="*/ 3749482 h 4248240"/>
                <a:gd name="connsiteX253" fmla="*/ 2280916 w 4246481"/>
                <a:gd name="connsiteY253" fmla="*/ 3709019 h 4248240"/>
                <a:gd name="connsiteX254" fmla="*/ 2270362 w 4246481"/>
                <a:gd name="connsiteY254" fmla="*/ 3685268 h 4248240"/>
                <a:gd name="connsiteX255" fmla="*/ 2267282 w 4246481"/>
                <a:gd name="connsiteY255" fmla="*/ 3686588 h 4248240"/>
                <a:gd name="connsiteX256" fmla="*/ 2255846 w 4246481"/>
                <a:gd name="connsiteY256" fmla="*/ 3696704 h 4248240"/>
                <a:gd name="connsiteX257" fmla="*/ 2243972 w 4246481"/>
                <a:gd name="connsiteY257" fmla="*/ 3683949 h 4248240"/>
                <a:gd name="connsiteX258" fmla="*/ 2228138 w 4246481"/>
                <a:gd name="connsiteY258" fmla="*/ 3606980 h 4248240"/>
                <a:gd name="connsiteX259" fmla="*/ 2225938 w 4246481"/>
                <a:gd name="connsiteY259" fmla="*/ 3592906 h 4248240"/>
                <a:gd name="connsiteX260" fmla="*/ 2214944 w 4246481"/>
                <a:gd name="connsiteY260" fmla="*/ 3606540 h 4248240"/>
                <a:gd name="connsiteX261" fmla="*/ 2204388 w 4246481"/>
                <a:gd name="connsiteY261" fmla="*/ 3606101 h 4248240"/>
                <a:gd name="connsiteX262" fmla="*/ 2190754 w 4246481"/>
                <a:gd name="connsiteY262" fmla="*/ 3579711 h 4248240"/>
                <a:gd name="connsiteX263" fmla="*/ 2143252 w 4246481"/>
                <a:gd name="connsiteY263" fmla="*/ 3418297 h 4248240"/>
                <a:gd name="connsiteX264" fmla="*/ 2139734 w 4246481"/>
                <a:gd name="connsiteY264" fmla="*/ 3412139 h 4248240"/>
                <a:gd name="connsiteX265" fmla="*/ 2135776 w 4246481"/>
                <a:gd name="connsiteY265" fmla="*/ 3445126 h 4248240"/>
                <a:gd name="connsiteX266" fmla="*/ 2120822 w 4246481"/>
                <a:gd name="connsiteY266" fmla="*/ 3767075 h 4248240"/>
                <a:gd name="connsiteX267" fmla="*/ 2137974 w 4246481"/>
                <a:gd name="connsiteY267" fmla="*/ 3936846 h 4248240"/>
                <a:gd name="connsiteX268" fmla="*/ 2145452 w 4246481"/>
                <a:gd name="connsiteY268" fmla="*/ 4173471 h 4248240"/>
                <a:gd name="connsiteX269" fmla="*/ 2134016 w 4246481"/>
                <a:gd name="connsiteY269" fmla="*/ 4184466 h 4248240"/>
                <a:gd name="connsiteX270" fmla="*/ 2104108 w 4246481"/>
                <a:gd name="connsiteY270" fmla="*/ 4184466 h 4248240"/>
                <a:gd name="connsiteX271" fmla="*/ 2103228 w 4246481"/>
                <a:gd name="connsiteY271" fmla="*/ 4177869 h 4248240"/>
                <a:gd name="connsiteX272" fmla="*/ 2086076 w 4246481"/>
                <a:gd name="connsiteY272" fmla="*/ 3859438 h 4248240"/>
                <a:gd name="connsiteX273" fmla="*/ 2090034 w 4246481"/>
                <a:gd name="connsiteY273" fmla="*/ 3478112 h 4248240"/>
                <a:gd name="connsiteX274" fmla="*/ 2094872 w 4246481"/>
                <a:gd name="connsiteY274" fmla="*/ 3433690 h 4248240"/>
                <a:gd name="connsiteX275" fmla="*/ 2092234 w 4246481"/>
                <a:gd name="connsiteY275" fmla="*/ 3432811 h 4248240"/>
                <a:gd name="connsiteX276" fmla="*/ 2073760 w 4246481"/>
                <a:gd name="connsiteY276" fmla="*/ 3496145 h 4248240"/>
                <a:gd name="connsiteX277" fmla="*/ 2051770 w 4246481"/>
                <a:gd name="connsiteY277" fmla="*/ 3585429 h 4248240"/>
                <a:gd name="connsiteX278" fmla="*/ 2050010 w 4246481"/>
                <a:gd name="connsiteY278" fmla="*/ 3590707 h 4248240"/>
                <a:gd name="connsiteX279" fmla="*/ 2039894 w 4246481"/>
                <a:gd name="connsiteY279" fmla="*/ 3608300 h 4248240"/>
                <a:gd name="connsiteX280" fmla="*/ 2027140 w 4246481"/>
                <a:gd name="connsiteY280" fmla="*/ 3595545 h 4248240"/>
                <a:gd name="connsiteX281" fmla="*/ 2023182 w 4246481"/>
                <a:gd name="connsiteY281" fmla="*/ 3592906 h 4248240"/>
                <a:gd name="connsiteX282" fmla="*/ 2016584 w 4246481"/>
                <a:gd name="connsiteY282" fmla="*/ 3638207 h 4248240"/>
                <a:gd name="connsiteX283" fmla="*/ 2006468 w 4246481"/>
                <a:gd name="connsiteY283" fmla="*/ 3679991 h 4248240"/>
                <a:gd name="connsiteX284" fmla="*/ 1980078 w 4246481"/>
                <a:gd name="connsiteY284" fmla="*/ 3683069 h 4248240"/>
                <a:gd name="connsiteX285" fmla="*/ 1972162 w 4246481"/>
                <a:gd name="connsiteY285" fmla="*/ 3697143 h 4248240"/>
                <a:gd name="connsiteX286" fmla="*/ 1953250 w 4246481"/>
                <a:gd name="connsiteY286" fmla="*/ 3744204 h 4248240"/>
                <a:gd name="connsiteX287" fmla="*/ 1925540 w 4246481"/>
                <a:gd name="connsiteY287" fmla="*/ 3751242 h 4248240"/>
                <a:gd name="connsiteX288" fmla="*/ 1923342 w 4246481"/>
                <a:gd name="connsiteY288" fmla="*/ 3749922 h 4248240"/>
                <a:gd name="connsiteX289" fmla="*/ 1901790 w 4246481"/>
                <a:gd name="connsiteY289" fmla="*/ 3808858 h 4248240"/>
                <a:gd name="connsiteX290" fmla="*/ 1883318 w 4246481"/>
                <a:gd name="connsiteY290" fmla="*/ 3835687 h 4248240"/>
                <a:gd name="connsiteX291" fmla="*/ 1868364 w 4246481"/>
                <a:gd name="connsiteY291" fmla="*/ 3831289 h 4248240"/>
                <a:gd name="connsiteX292" fmla="*/ 1862646 w 4246481"/>
                <a:gd name="connsiteY292" fmla="*/ 3812377 h 4248240"/>
                <a:gd name="connsiteX293" fmla="*/ 1841974 w 4246481"/>
                <a:gd name="connsiteY293" fmla="*/ 3861197 h 4248240"/>
                <a:gd name="connsiteX294" fmla="*/ 1823501 w 4246481"/>
                <a:gd name="connsiteY294" fmla="*/ 3892424 h 4248240"/>
                <a:gd name="connsiteX295" fmla="*/ 1807228 w 4246481"/>
                <a:gd name="connsiteY295" fmla="*/ 3891105 h 4248240"/>
                <a:gd name="connsiteX296" fmla="*/ 1795353 w 4246481"/>
                <a:gd name="connsiteY296" fmla="*/ 3871753 h 4248240"/>
                <a:gd name="connsiteX297" fmla="*/ 1789635 w 4246481"/>
                <a:gd name="connsiteY297" fmla="*/ 3905179 h 4248240"/>
                <a:gd name="connsiteX298" fmla="*/ 1756649 w 4246481"/>
                <a:gd name="connsiteY298" fmla="*/ 3962796 h 4248240"/>
                <a:gd name="connsiteX299" fmla="*/ 1740375 w 4246481"/>
                <a:gd name="connsiteY299" fmla="*/ 3957078 h 4248240"/>
                <a:gd name="connsiteX300" fmla="*/ 1734218 w 4246481"/>
                <a:gd name="connsiteY300" fmla="*/ 3929370 h 4248240"/>
                <a:gd name="connsiteX301" fmla="*/ 1707829 w 4246481"/>
                <a:gd name="connsiteY301" fmla="*/ 3984787 h 4248240"/>
                <a:gd name="connsiteX302" fmla="*/ 1669125 w 4246481"/>
                <a:gd name="connsiteY302" fmla="*/ 4031848 h 4248240"/>
                <a:gd name="connsiteX303" fmla="*/ 1657250 w 4246481"/>
                <a:gd name="connsiteY303" fmla="*/ 3989625 h 4248240"/>
                <a:gd name="connsiteX304" fmla="*/ 1589956 w 4246481"/>
                <a:gd name="connsiteY304" fmla="*/ 4078909 h 4248240"/>
                <a:gd name="connsiteX305" fmla="*/ 1581160 w 4246481"/>
                <a:gd name="connsiteY305" fmla="*/ 4030968 h 4248240"/>
                <a:gd name="connsiteX306" fmla="*/ 1503311 w 4246481"/>
                <a:gd name="connsiteY306" fmla="*/ 4121132 h 4248240"/>
                <a:gd name="connsiteX307" fmla="*/ 1497154 w 4246481"/>
                <a:gd name="connsiteY307" fmla="*/ 4082428 h 4248240"/>
                <a:gd name="connsiteX308" fmla="*/ 1410509 w 4246481"/>
                <a:gd name="connsiteY308" fmla="*/ 4149281 h 4248240"/>
                <a:gd name="connsiteX309" fmla="*/ 1407430 w 4246481"/>
                <a:gd name="connsiteY309" fmla="*/ 4127289 h 4248240"/>
                <a:gd name="connsiteX310" fmla="*/ 1328262 w 4246481"/>
                <a:gd name="connsiteY310" fmla="*/ 4169952 h 4248240"/>
                <a:gd name="connsiteX311" fmla="*/ 1330021 w 4246481"/>
                <a:gd name="connsiteY311" fmla="*/ 4150160 h 4248240"/>
                <a:gd name="connsiteX312" fmla="*/ 1149255 w 4246481"/>
                <a:gd name="connsiteY312" fmla="*/ 4248240 h 4248240"/>
                <a:gd name="connsiteX313" fmla="*/ 1266687 w 4246481"/>
                <a:gd name="connsiteY313" fmla="*/ 4078909 h 4248240"/>
                <a:gd name="connsiteX314" fmla="*/ 1245575 w 4246481"/>
                <a:gd name="connsiteY314" fmla="*/ 4078909 h 4248240"/>
                <a:gd name="connsiteX315" fmla="*/ 1297475 w 4246481"/>
                <a:gd name="connsiteY315" fmla="*/ 4003260 h 4248240"/>
                <a:gd name="connsiteX316" fmla="*/ 1275923 w 4246481"/>
                <a:gd name="connsiteY316" fmla="*/ 3997542 h 4248240"/>
                <a:gd name="connsiteX317" fmla="*/ 1352452 w 4246481"/>
                <a:gd name="connsiteY317" fmla="*/ 3917934 h 4248240"/>
                <a:gd name="connsiteX318" fmla="*/ 1314188 w 4246481"/>
                <a:gd name="connsiteY318" fmla="*/ 3907818 h 4248240"/>
                <a:gd name="connsiteX319" fmla="*/ 1412708 w 4246481"/>
                <a:gd name="connsiteY319" fmla="*/ 3839646 h 4248240"/>
                <a:gd name="connsiteX320" fmla="*/ 1366087 w 4246481"/>
                <a:gd name="connsiteY320" fmla="*/ 3825571 h 4248240"/>
                <a:gd name="connsiteX321" fmla="*/ 1461088 w 4246481"/>
                <a:gd name="connsiteY321" fmla="*/ 3767515 h 4248240"/>
                <a:gd name="connsiteX322" fmla="*/ 1421944 w 4246481"/>
                <a:gd name="connsiteY322" fmla="*/ 3751681 h 4248240"/>
                <a:gd name="connsiteX323" fmla="*/ 1421064 w 4246481"/>
                <a:gd name="connsiteY323" fmla="*/ 3747283 h 4248240"/>
                <a:gd name="connsiteX324" fmla="*/ 1528821 w 4246481"/>
                <a:gd name="connsiteY324" fmla="*/ 3698023 h 4248240"/>
                <a:gd name="connsiteX325" fmla="*/ 1487478 w 4246481"/>
                <a:gd name="connsiteY325" fmla="*/ 3682190 h 4248240"/>
                <a:gd name="connsiteX326" fmla="*/ 1503311 w 4246481"/>
                <a:gd name="connsiteY326" fmla="*/ 3664597 h 4248240"/>
                <a:gd name="connsiteX327" fmla="*/ 1577201 w 4246481"/>
                <a:gd name="connsiteY327" fmla="*/ 3641726 h 4248240"/>
                <a:gd name="connsiteX328" fmla="*/ 1588197 w 4246481"/>
                <a:gd name="connsiteY328" fmla="*/ 3641286 h 4248240"/>
                <a:gd name="connsiteX329" fmla="*/ 1589956 w 4246481"/>
                <a:gd name="connsiteY329" fmla="*/ 3639087 h 4248240"/>
                <a:gd name="connsiteX330" fmla="*/ 1568845 w 4246481"/>
                <a:gd name="connsiteY330" fmla="*/ 3623253 h 4248240"/>
                <a:gd name="connsiteX331" fmla="*/ 1557409 w 4246481"/>
                <a:gd name="connsiteY331" fmla="*/ 3625453 h 4248240"/>
                <a:gd name="connsiteX332" fmla="*/ 1540696 w 4246481"/>
                <a:gd name="connsiteY332" fmla="*/ 3615337 h 4248240"/>
                <a:gd name="connsiteX333" fmla="*/ 1538937 w 4246481"/>
                <a:gd name="connsiteY333" fmla="*/ 3603461 h 4248240"/>
                <a:gd name="connsiteX334" fmla="*/ 1537617 w 4246481"/>
                <a:gd name="connsiteY334" fmla="*/ 3590707 h 4248240"/>
                <a:gd name="connsiteX335" fmla="*/ 1528821 w 4246481"/>
                <a:gd name="connsiteY335" fmla="*/ 3597304 h 4248240"/>
                <a:gd name="connsiteX336" fmla="*/ 1421064 w 4246481"/>
                <a:gd name="connsiteY336" fmla="*/ 3650962 h 4248240"/>
                <a:gd name="connsiteX337" fmla="*/ 1413587 w 4246481"/>
                <a:gd name="connsiteY337" fmla="*/ 3652282 h 4248240"/>
                <a:gd name="connsiteX338" fmla="*/ 1396434 w 4246481"/>
                <a:gd name="connsiteY338" fmla="*/ 3647444 h 4248240"/>
                <a:gd name="connsiteX339" fmla="*/ 1399073 w 4246481"/>
                <a:gd name="connsiteY339" fmla="*/ 3630291 h 4248240"/>
                <a:gd name="connsiteX340" fmla="*/ 1409189 w 4246481"/>
                <a:gd name="connsiteY340" fmla="*/ 3609179 h 4248240"/>
                <a:gd name="connsiteX341" fmla="*/ 1406990 w 4246481"/>
                <a:gd name="connsiteY341" fmla="*/ 3607420 h 4248240"/>
                <a:gd name="connsiteX342" fmla="*/ 1361688 w 4246481"/>
                <a:gd name="connsiteY342" fmla="*/ 3632490 h 4248240"/>
                <a:gd name="connsiteX343" fmla="*/ 1301433 w 4246481"/>
                <a:gd name="connsiteY343" fmla="*/ 3656680 h 4248240"/>
                <a:gd name="connsiteX344" fmla="*/ 1288238 w 4246481"/>
                <a:gd name="connsiteY344" fmla="*/ 3658879 h 4248240"/>
                <a:gd name="connsiteX345" fmla="*/ 1276803 w 4246481"/>
                <a:gd name="connsiteY345" fmla="*/ 3646124 h 4248240"/>
                <a:gd name="connsiteX346" fmla="*/ 1280321 w 4246481"/>
                <a:gd name="connsiteY346" fmla="*/ 3608300 h 4248240"/>
                <a:gd name="connsiteX347" fmla="*/ 1263608 w 4246481"/>
                <a:gd name="connsiteY347" fmla="*/ 3623693 h 4248240"/>
                <a:gd name="connsiteX348" fmla="*/ 1169047 w 4246481"/>
                <a:gd name="connsiteY348" fmla="*/ 3668995 h 4248240"/>
                <a:gd name="connsiteX349" fmla="*/ 1141778 w 4246481"/>
                <a:gd name="connsiteY349" fmla="*/ 3668115 h 4248240"/>
                <a:gd name="connsiteX350" fmla="*/ 1136060 w 4246481"/>
                <a:gd name="connsiteY350" fmla="*/ 3655360 h 4248240"/>
                <a:gd name="connsiteX351" fmla="*/ 1151893 w 4246481"/>
                <a:gd name="connsiteY351" fmla="*/ 3627212 h 4248240"/>
                <a:gd name="connsiteX352" fmla="*/ 1159810 w 4246481"/>
                <a:gd name="connsiteY352" fmla="*/ 3608739 h 4248240"/>
                <a:gd name="connsiteX353" fmla="*/ 1150134 w 4246481"/>
                <a:gd name="connsiteY353" fmla="*/ 3614017 h 4248240"/>
                <a:gd name="connsiteX354" fmla="*/ 1020387 w 4246481"/>
                <a:gd name="connsiteY354" fmla="*/ 3661958 h 4248240"/>
                <a:gd name="connsiteX355" fmla="*/ 995317 w 4246481"/>
                <a:gd name="connsiteY355" fmla="*/ 3659759 h 4248240"/>
                <a:gd name="connsiteX356" fmla="*/ 1002794 w 4246481"/>
                <a:gd name="connsiteY356" fmla="*/ 3636448 h 4248240"/>
                <a:gd name="connsiteX357" fmla="*/ 1016868 w 4246481"/>
                <a:gd name="connsiteY357" fmla="*/ 3605221 h 4248240"/>
                <a:gd name="connsiteX358" fmla="*/ 864690 w 4246481"/>
                <a:gd name="connsiteY358" fmla="*/ 3636008 h 4248240"/>
                <a:gd name="connsiteX359" fmla="*/ 861611 w 4246481"/>
                <a:gd name="connsiteY359" fmla="*/ 3632050 h 4248240"/>
                <a:gd name="connsiteX360" fmla="*/ 897237 w 4246481"/>
                <a:gd name="connsiteY360" fmla="*/ 3573114 h 4248240"/>
                <a:gd name="connsiteX361" fmla="*/ 889320 w 4246481"/>
                <a:gd name="connsiteY361" fmla="*/ 3576192 h 4248240"/>
                <a:gd name="connsiteX362" fmla="*/ 739780 w 4246481"/>
                <a:gd name="connsiteY362" fmla="*/ 3601262 h 4248240"/>
                <a:gd name="connsiteX363" fmla="*/ 731864 w 4246481"/>
                <a:gd name="connsiteY363" fmla="*/ 3586309 h 4248240"/>
                <a:gd name="connsiteX364" fmla="*/ 755614 w 4246481"/>
                <a:gd name="connsiteY364" fmla="*/ 3549803 h 4248240"/>
                <a:gd name="connsiteX365" fmla="*/ 595079 w 4246481"/>
                <a:gd name="connsiteY365" fmla="*/ 3541447 h 4248240"/>
                <a:gd name="connsiteX366" fmla="*/ 612232 w 4246481"/>
                <a:gd name="connsiteY366" fmla="*/ 3512418 h 4248240"/>
                <a:gd name="connsiteX367" fmla="*/ 482924 w 4246481"/>
                <a:gd name="connsiteY367" fmla="*/ 3483390 h 4248240"/>
                <a:gd name="connsiteX368" fmla="*/ 503156 w 4246481"/>
                <a:gd name="connsiteY368" fmla="*/ 3464478 h 4248240"/>
                <a:gd name="connsiteX369" fmla="*/ 211994 w 4246481"/>
                <a:gd name="connsiteY369" fmla="*/ 3403342 h 4248240"/>
                <a:gd name="connsiteX370" fmla="*/ 211554 w 4246481"/>
                <a:gd name="connsiteY370" fmla="*/ 3398505 h 4248240"/>
                <a:gd name="connsiteX371" fmla="*/ 241902 w 4246481"/>
                <a:gd name="connsiteY371" fmla="*/ 3385310 h 4248240"/>
                <a:gd name="connsiteX372" fmla="*/ 425748 w 4246481"/>
                <a:gd name="connsiteY372" fmla="*/ 3338689 h 4248240"/>
                <a:gd name="connsiteX373" fmla="*/ 500517 w 4246481"/>
                <a:gd name="connsiteY373" fmla="*/ 3325054 h 4248240"/>
                <a:gd name="connsiteX374" fmla="*/ 479846 w 4246481"/>
                <a:gd name="connsiteY374" fmla="*/ 3305262 h 4248240"/>
                <a:gd name="connsiteX375" fmla="*/ 607834 w 4246481"/>
                <a:gd name="connsiteY375" fmla="*/ 3272715 h 4248240"/>
                <a:gd name="connsiteX376" fmla="*/ 589801 w 4246481"/>
                <a:gd name="connsiteY376" fmla="*/ 3245007 h 4248240"/>
                <a:gd name="connsiteX377" fmla="*/ 748577 w 4246481"/>
                <a:gd name="connsiteY377" fmla="*/ 3230932 h 4248240"/>
                <a:gd name="connsiteX378" fmla="*/ 718669 w 4246481"/>
                <a:gd name="connsiteY378" fmla="*/ 3185631 h 4248240"/>
                <a:gd name="connsiteX379" fmla="*/ 720868 w 4246481"/>
                <a:gd name="connsiteY379" fmla="*/ 3181672 h 4248240"/>
                <a:gd name="connsiteX380" fmla="*/ 890639 w 4246481"/>
                <a:gd name="connsiteY380" fmla="*/ 3202784 h 4248240"/>
                <a:gd name="connsiteX381" fmla="*/ 852375 w 4246481"/>
                <a:gd name="connsiteY381" fmla="*/ 3143408 h 4248240"/>
                <a:gd name="connsiteX382" fmla="*/ 934182 w 4246481"/>
                <a:gd name="connsiteY382" fmla="*/ 3142088 h 4248240"/>
                <a:gd name="connsiteX383" fmla="*/ 1006752 w 4246481"/>
                <a:gd name="connsiteY383" fmla="*/ 3168038 h 4248240"/>
                <a:gd name="connsiteX384" fmla="*/ 1008951 w 4246481"/>
                <a:gd name="connsiteY384" fmla="*/ 3165839 h 4248240"/>
                <a:gd name="connsiteX385" fmla="*/ 998835 w 4246481"/>
                <a:gd name="connsiteY385" fmla="*/ 3144288 h 4248240"/>
                <a:gd name="connsiteX386" fmla="*/ 986960 w 4246481"/>
                <a:gd name="connsiteY386" fmla="*/ 3124056 h 4248240"/>
                <a:gd name="connsiteX387" fmla="*/ 996196 w 4246481"/>
                <a:gd name="connsiteY387" fmla="*/ 3109102 h 4248240"/>
                <a:gd name="connsiteX388" fmla="*/ 1061290 w 4246481"/>
                <a:gd name="connsiteY388" fmla="*/ 3120097 h 4248240"/>
                <a:gd name="connsiteX389" fmla="*/ 1149255 w 4246481"/>
                <a:gd name="connsiteY389" fmla="*/ 3153524 h 4248240"/>
                <a:gd name="connsiteX390" fmla="*/ 1145296 w 4246481"/>
                <a:gd name="connsiteY390" fmla="*/ 3142968 h 4248240"/>
                <a:gd name="connsiteX391" fmla="*/ 1128143 w 4246481"/>
                <a:gd name="connsiteY391" fmla="*/ 3114379 h 4248240"/>
                <a:gd name="connsiteX392" fmla="*/ 1135620 w 4246481"/>
                <a:gd name="connsiteY392" fmla="*/ 3098546 h 4248240"/>
                <a:gd name="connsiteX393" fmla="*/ 1182681 w 4246481"/>
                <a:gd name="connsiteY393" fmla="*/ 3102064 h 4248240"/>
                <a:gd name="connsiteX394" fmla="*/ 1261849 w 4246481"/>
                <a:gd name="connsiteY394" fmla="*/ 3144727 h 4248240"/>
                <a:gd name="connsiteX395" fmla="*/ 1275483 w 4246481"/>
                <a:gd name="connsiteY395" fmla="*/ 3152644 h 4248240"/>
                <a:gd name="connsiteX396" fmla="*/ 1269326 w 4246481"/>
                <a:gd name="connsiteY396" fmla="*/ 3123176 h 4248240"/>
                <a:gd name="connsiteX397" fmla="*/ 1288678 w 4246481"/>
                <a:gd name="connsiteY397" fmla="*/ 3103824 h 4248240"/>
                <a:gd name="connsiteX398" fmla="*/ 1376642 w 4246481"/>
                <a:gd name="connsiteY398" fmla="*/ 3138570 h 4248240"/>
                <a:gd name="connsiteX399" fmla="*/ 1393356 w 4246481"/>
                <a:gd name="connsiteY399" fmla="*/ 3135491 h 4248240"/>
                <a:gd name="connsiteX400" fmla="*/ 1361688 w 4246481"/>
                <a:gd name="connsiteY400" fmla="*/ 3105583 h 4248240"/>
                <a:gd name="connsiteX401" fmla="*/ 1255252 w 4246481"/>
                <a:gd name="connsiteY401" fmla="*/ 3073036 h 4248240"/>
                <a:gd name="connsiteX402" fmla="*/ 1238099 w 4246481"/>
                <a:gd name="connsiteY402" fmla="*/ 3065999 h 4248240"/>
                <a:gd name="connsiteX403" fmla="*/ 1231061 w 4246481"/>
                <a:gd name="connsiteY403" fmla="*/ 3041809 h 4248240"/>
                <a:gd name="connsiteX404" fmla="*/ 1253492 w 4246481"/>
                <a:gd name="connsiteY404" fmla="*/ 3009702 h 4248240"/>
                <a:gd name="connsiteX405" fmla="*/ 1216987 w 4246481"/>
                <a:gd name="connsiteY405" fmla="*/ 3006623 h 4248240"/>
                <a:gd name="connsiteX406" fmla="*/ 1065249 w 4246481"/>
                <a:gd name="connsiteY406" fmla="*/ 2956044 h 4248240"/>
                <a:gd name="connsiteX407" fmla="*/ 1048095 w 4246481"/>
                <a:gd name="connsiteY407" fmla="*/ 2941970 h 4248240"/>
                <a:gd name="connsiteX408" fmla="*/ 1053813 w 4246481"/>
                <a:gd name="connsiteY408" fmla="*/ 2914261 h 4248240"/>
                <a:gd name="connsiteX409" fmla="*/ 1078883 w 4246481"/>
                <a:gd name="connsiteY409" fmla="*/ 2905904 h 4248240"/>
                <a:gd name="connsiteX410" fmla="*/ 1098235 w 4246481"/>
                <a:gd name="connsiteY410" fmla="*/ 2895788 h 4248240"/>
                <a:gd name="connsiteX411" fmla="*/ 1024785 w 4246481"/>
                <a:gd name="connsiteY411" fmla="*/ 2877755 h 4248240"/>
                <a:gd name="connsiteX412" fmla="*/ 926705 w 4246481"/>
                <a:gd name="connsiteY412" fmla="*/ 2839051 h 4248240"/>
                <a:gd name="connsiteX413" fmla="*/ 924945 w 4246481"/>
                <a:gd name="connsiteY413" fmla="*/ 2797708 h 4248240"/>
                <a:gd name="connsiteX414" fmla="*/ 954853 w 4246481"/>
                <a:gd name="connsiteY414" fmla="*/ 2774837 h 4248240"/>
                <a:gd name="connsiteX415" fmla="*/ 961451 w 4246481"/>
                <a:gd name="connsiteY415" fmla="*/ 2767360 h 4248240"/>
                <a:gd name="connsiteX416" fmla="*/ 946057 w 4246481"/>
                <a:gd name="connsiteY416" fmla="*/ 2767360 h 4248240"/>
                <a:gd name="connsiteX417" fmla="*/ 797397 w 4246481"/>
                <a:gd name="connsiteY417" fmla="*/ 2733494 h 4248240"/>
                <a:gd name="connsiteX418" fmla="*/ 749017 w 4246481"/>
                <a:gd name="connsiteY418" fmla="*/ 2694350 h 4248240"/>
                <a:gd name="connsiteX419" fmla="*/ 755174 w 4246481"/>
                <a:gd name="connsiteY419" fmla="*/ 2671039 h 4248240"/>
                <a:gd name="connsiteX420" fmla="*/ 805314 w 4246481"/>
                <a:gd name="connsiteY420" fmla="*/ 2654326 h 4248240"/>
                <a:gd name="connsiteX421" fmla="*/ 822907 w 4246481"/>
                <a:gd name="connsiteY421" fmla="*/ 2642891 h 4248240"/>
                <a:gd name="connsiteX422" fmla="*/ 777605 w 4246481"/>
                <a:gd name="connsiteY422" fmla="*/ 2631895 h 4248240"/>
                <a:gd name="connsiteX423" fmla="*/ 608274 w 4246481"/>
                <a:gd name="connsiteY423" fmla="*/ 2550528 h 4248240"/>
                <a:gd name="connsiteX424" fmla="*/ 595959 w 4246481"/>
                <a:gd name="connsiteY424" fmla="*/ 2532055 h 4248240"/>
                <a:gd name="connsiteX425" fmla="*/ 613551 w 4246481"/>
                <a:gd name="connsiteY425" fmla="*/ 2517981 h 4248240"/>
                <a:gd name="connsiteX426" fmla="*/ 650936 w 4246481"/>
                <a:gd name="connsiteY426" fmla="*/ 2505226 h 4248240"/>
                <a:gd name="connsiteX427" fmla="*/ 676006 w 4246481"/>
                <a:gd name="connsiteY427" fmla="*/ 2492032 h 4248240"/>
                <a:gd name="connsiteX428" fmla="*/ 489082 w 4246481"/>
                <a:gd name="connsiteY428" fmla="*/ 2388233 h 4248240"/>
                <a:gd name="connsiteX429" fmla="*/ 496119 w 4246481"/>
                <a:gd name="connsiteY429" fmla="*/ 2359644 h 4248240"/>
                <a:gd name="connsiteX430" fmla="*/ 562532 w 4246481"/>
                <a:gd name="connsiteY430" fmla="*/ 2341612 h 4248240"/>
                <a:gd name="connsiteX431" fmla="*/ 573528 w 4246481"/>
                <a:gd name="connsiteY431" fmla="*/ 2336773 h 4248240"/>
                <a:gd name="connsiteX432" fmla="*/ 489522 w 4246481"/>
                <a:gd name="connsiteY432" fmla="*/ 2301148 h 4248240"/>
                <a:gd name="connsiteX433" fmla="*/ 376488 w 4246481"/>
                <a:gd name="connsiteY433" fmla="*/ 2211424 h 4248240"/>
                <a:gd name="connsiteX434" fmla="*/ 384844 w 4246481"/>
                <a:gd name="connsiteY434" fmla="*/ 2181516 h 4248240"/>
                <a:gd name="connsiteX435" fmla="*/ 444220 w 4246481"/>
                <a:gd name="connsiteY435" fmla="*/ 2167002 h 4248240"/>
                <a:gd name="connsiteX436" fmla="*/ 318871 w 4246481"/>
                <a:gd name="connsiteY436" fmla="*/ 2051769 h 4248240"/>
                <a:gd name="connsiteX437" fmla="*/ 282366 w 4246481"/>
                <a:gd name="connsiteY437" fmla="*/ 2004268 h 4248240"/>
                <a:gd name="connsiteX438" fmla="*/ 277088 w 4246481"/>
                <a:gd name="connsiteY438" fmla="*/ 1994152 h 4248240"/>
                <a:gd name="connsiteX439" fmla="*/ 323709 w 4246481"/>
                <a:gd name="connsiteY439" fmla="*/ 1981837 h 4248240"/>
                <a:gd name="connsiteX440" fmla="*/ 210675 w 4246481"/>
                <a:gd name="connsiteY440" fmla="*/ 1819103 h 4248240"/>
                <a:gd name="connsiteX441" fmla="*/ 255976 w 4246481"/>
                <a:gd name="connsiteY441" fmla="*/ 1819103 h 4248240"/>
                <a:gd name="connsiteX442" fmla="*/ 208036 w 4246481"/>
                <a:gd name="connsiteY442" fmla="*/ 1762366 h 4248240"/>
                <a:gd name="connsiteX443" fmla="*/ 29908 w 4246481"/>
                <a:gd name="connsiteY443" fmla="*/ 1512547 h 4248240"/>
                <a:gd name="connsiteX444" fmla="*/ 0 w 4246481"/>
                <a:gd name="connsiteY444" fmla="*/ 1453611 h 4248240"/>
                <a:gd name="connsiteX445" fmla="*/ 0 w 4246481"/>
                <a:gd name="connsiteY445" fmla="*/ 1449213 h 4248240"/>
                <a:gd name="connsiteX446" fmla="*/ 113034 w 4246481"/>
                <a:gd name="connsiteY446" fmla="*/ 1495834 h 4248240"/>
                <a:gd name="connsiteX447" fmla="*/ 377807 w 4246481"/>
                <a:gd name="connsiteY447" fmla="*/ 1655489 h 4248240"/>
                <a:gd name="connsiteX448" fmla="*/ 393641 w 4246481"/>
                <a:gd name="connsiteY448" fmla="*/ 1666925 h 4248240"/>
                <a:gd name="connsiteX449" fmla="*/ 389682 w 4246481"/>
                <a:gd name="connsiteY449" fmla="*/ 1622503 h 4248240"/>
                <a:gd name="connsiteX450" fmla="*/ 563412 w 4246481"/>
                <a:gd name="connsiteY450" fmla="*/ 1717504 h 4248240"/>
                <a:gd name="connsiteX451" fmla="*/ 571768 w 4246481"/>
                <a:gd name="connsiteY451" fmla="*/ 1668244 h 4248240"/>
                <a:gd name="connsiteX452" fmla="*/ 762211 w 4246481"/>
                <a:gd name="connsiteY452" fmla="*/ 1816904 h 4248240"/>
                <a:gd name="connsiteX453" fmla="*/ 763971 w 4246481"/>
                <a:gd name="connsiteY453" fmla="*/ 1805029 h 4248240"/>
                <a:gd name="connsiteX454" fmla="*/ 769688 w 4246481"/>
                <a:gd name="connsiteY454" fmla="*/ 1762366 h 4248240"/>
                <a:gd name="connsiteX455" fmla="*/ 803994 w 4246481"/>
                <a:gd name="connsiteY455" fmla="*/ 1749172 h 4248240"/>
                <a:gd name="connsiteX456" fmla="*/ 854134 w 4246481"/>
                <a:gd name="connsiteY456" fmla="*/ 1794473 h 4248240"/>
                <a:gd name="connsiteX457" fmla="*/ 933302 w 4246481"/>
                <a:gd name="connsiteY457" fmla="*/ 1903989 h 4248240"/>
                <a:gd name="connsiteX458" fmla="*/ 945617 w 4246481"/>
                <a:gd name="connsiteY458" fmla="*/ 1929059 h 4248240"/>
                <a:gd name="connsiteX459" fmla="*/ 950455 w 4246481"/>
                <a:gd name="connsiteY459" fmla="*/ 1902230 h 4248240"/>
                <a:gd name="connsiteX460" fmla="*/ 961451 w 4246481"/>
                <a:gd name="connsiteY460" fmla="*/ 1837576 h 4248240"/>
                <a:gd name="connsiteX461" fmla="*/ 974645 w 4246481"/>
                <a:gd name="connsiteY461" fmla="*/ 1831418 h 4248240"/>
                <a:gd name="connsiteX462" fmla="*/ 1103953 w 4246481"/>
                <a:gd name="connsiteY462" fmla="*/ 1996791 h 4248240"/>
                <a:gd name="connsiteX463" fmla="*/ 1109671 w 4246481"/>
                <a:gd name="connsiteY463" fmla="*/ 2012625 h 4248240"/>
                <a:gd name="connsiteX464" fmla="*/ 1119347 w 4246481"/>
                <a:gd name="connsiteY464" fmla="*/ 1987115 h 4248240"/>
                <a:gd name="connsiteX465" fmla="*/ 1128583 w 4246481"/>
                <a:gd name="connsiteY465" fmla="*/ 1947091 h 4248240"/>
                <a:gd name="connsiteX466" fmla="*/ 1133421 w 4246481"/>
                <a:gd name="connsiteY466" fmla="*/ 1934776 h 4248240"/>
                <a:gd name="connsiteX467" fmla="*/ 1149694 w 4246481"/>
                <a:gd name="connsiteY467" fmla="*/ 1931258 h 4248240"/>
                <a:gd name="connsiteX468" fmla="*/ 1176963 w 4246481"/>
                <a:gd name="connsiteY468" fmla="*/ 1958527 h 4248240"/>
                <a:gd name="connsiteX469" fmla="*/ 1271525 w 4246481"/>
                <a:gd name="connsiteY469" fmla="*/ 2138854 h 4248240"/>
                <a:gd name="connsiteX470" fmla="*/ 1274164 w 4246481"/>
                <a:gd name="connsiteY470" fmla="*/ 2147210 h 4248240"/>
                <a:gd name="connsiteX471" fmla="*/ 1281201 w 4246481"/>
                <a:gd name="connsiteY471" fmla="*/ 2131377 h 4248240"/>
                <a:gd name="connsiteX472" fmla="*/ 1294836 w 4246481"/>
                <a:gd name="connsiteY472" fmla="*/ 2072001 h 4248240"/>
                <a:gd name="connsiteX473" fmla="*/ 1313748 w 4246481"/>
                <a:gd name="connsiteY473" fmla="*/ 2063644 h 4248240"/>
                <a:gd name="connsiteX474" fmla="*/ 1358170 w 4246481"/>
                <a:gd name="connsiteY474" fmla="*/ 2105867 h 4248240"/>
                <a:gd name="connsiteX475" fmla="*/ 1409629 w 4246481"/>
                <a:gd name="connsiteY475" fmla="*/ 2254527 h 4248240"/>
                <a:gd name="connsiteX476" fmla="*/ 1412708 w 4246481"/>
                <a:gd name="connsiteY476" fmla="*/ 2268601 h 4248240"/>
                <a:gd name="connsiteX477" fmla="*/ 1424583 w 4246481"/>
                <a:gd name="connsiteY477" fmla="*/ 2252768 h 4248240"/>
                <a:gd name="connsiteX478" fmla="*/ 1444815 w 4246481"/>
                <a:gd name="connsiteY478" fmla="*/ 2218461 h 4248240"/>
                <a:gd name="connsiteX479" fmla="*/ 1465926 w 4246481"/>
                <a:gd name="connsiteY479" fmla="*/ 2215383 h 4248240"/>
                <a:gd name="connsiteX480" fmla="*/ 1490996 w 4246481"/>
                <a:gd name="connsiteY480" fmla="*/ 2247490 h 4248240"/>
                <a:gd name="connsiteX481" fmla="*/ 1546414 w 4246481"/>
                <a:gd name="connsiteY481" fmla="*/ 2376357 h 4248240"/>
                <a:gd name="connsiteX482" fmla="*/ 1550812 w 4246481"/>
                <a:gd name="connsiteY482" fmla="*/ 2389112 h 4248240"/>
                <a:gd name="connsiteX483" fmla="*/ 1553011 w 4246481"/>
                <a:gd name="connsiteY483" fmla="*/ 2391751 h 4248240"/>
                <a:gd name="connsiteX484" fmla="*/ 1559608 w 4246481"/>
                <a:gd name="connsiteY484" fmla="*/ 2377677 h 4248240"/>
                <a:gd name="connsiteX485" fmla="*/ 1564006 w 4246481"/>
                <a:gd name="connsiteY485" fmla="*/ 2358325 h 4248240"/>
                <a:gd name="connsiteX486" fmla="*/ 1575882 w 4246481"/>
                <a:gd name="connsiteY486" fmla="*/ 2335014 h 4248240"/>
                <a:gd name="connsiteX487" fmla="*/ 1600952 w 4246481"/>
                <a:gd name="connsiteY487" fmla="*/ 2347769 h 4248240"/>
                <a:gd name="connsiteX488" fmla="*/ 1755296 w 4246481"/>
                <a:gd name="connsiteY488" fmla="*/ 2522520 h 4248240"/>
                <a:gd name="connsiteX489" fmla="*/ 1698591 w 4246481"/>
                <a:gd name="connsiteY489" fmla="*/ 2332376 h 4248240"/>
                <a:gd name="connsiteX490" fmla="*/ 1730259 w 4246481"/>
                <a:gd name="connsiteY490" fmla="*/ 2328858 h 4248240"/>
                <a:gd name="connsiteX491" fmla="*/ 1748731 w 4246481"/>
                <a:gd name="connsiteY491" fmla="*/ 2326659 h 4248240"/>
                <a:gd name="connsiteX492" fmla="*/ 1739935 w 4246481"/>
                <a:gd name="connsiteY492" fmla="*/ 2316103 h 4248240"/>
                <a:gd name="connsiteX493" fmla="*/ 1648012 w 4246481"/>
                <a:gd name="connsiteY493" fmla="*/ 2131818 h 4248240"/>
                <a:gd name="connsiteX494" fmla="*/ 1644493 w 4246481"/>
                <a:gd name="connsiteY494" fmla="*/ 2092234 h 4248240"/>
                <a:gd name="connsiteX495" fmla="*/ 1671762 w 4246481"/>
                <a:gd name="connsiteY495" fmla="*/ 2076400 h 4248240"/>
                <a:gd name="connsiteX496" fmla="*/ 1698591 w 4246481"/>
                <a:gd name="connsiteY496" fmla="*/ 2092234 h 4248240"/>
                <a:gd name="connsiteX497" fmla="*/ 1720582 w 4246481"/>
                <a:gd name="connsiteY497" fmla="*/ 2100590 h 4248240"/>
                <a:gd name="connsiteX498" fmla="*/ 1722782 w 4246481"/>
                <a:gd name="connsiteY498" fmla="*/ 2097951 h 4248240"/>
                <a:gd name="connsiteX499" fmla="*/ 1713985 w 4246481"/>
                <a:gd name="connsiteY499" fmla="*/ 2083437 h 4248240"/>
                <a:gd name="connsiteX500" fmla="*/ 1640975 w 4246481"/>
                <a:gd name="connsiteY500" fmla="*/ 1921583 h 4248240"/>
                <a:gd name="connsiteX501" fmla="*/ 1635697 w 4246481"/>
                <a:gd name="connsiteY501" fmla="*/ 1885517 h 4248240"/>
                <a:gd name="connsiteX502" fmla="*/ 1655049 w 4246481"/>
                <a:gd name="connsiteY502" fmla="*/ 1869244 h 4248240"/>
                <a:gd name="connsiteX503" fmla="*/ 1700351 w 4246481"/>
                <a:gd name="connsiteY503" fmla="*/ 1878920 h 4248240"/>
                <a:gd name="connsiteX504" fmla="*/ 1725421 w 4246481"/>
                <a:gd name="connsiteY504" fmla="*/ 1878920 h 4248240"/>
                <a:gd name="connsiteX505" fmla="*/ 1717943 w 4246481"/>
                <a:gd name="connsiteY505" fmla="*/ 1870563 h 4248240"/>
                <a:gd name="connsiteX506" fmla="*/ 1623382 w 4246481"/>
                <a:gd name="connsiteY506" fmla="*/ 1693755 h 4248240"/>
                <a:gd name="connsiteX507" fmla="*/ 1622502 w 4246481"/>
                <a:gd name="connsiteY507" fmla="*/ 1636578 h 4248240"/>
                <a:gd name="connsiteX508" fmla="*/ 1648012 w 4246481"/>
                <a:gd name="connsiteY508" fmla="*/ 1623823 h 4248240"/>
                <a:gd name="connsiteX509" fmla="*/ 1706508 w 4246481"/>
                <a:gd name="connsiteY509" fmla="*/ 1657690 h 4248240"/>
                <a:gd name="connsiteX510" fmla="*/ 1727180 w 4246481"/>
                <a:gd name="connsiteY510" fmla="*/ 1664727 h 4248240"/>
                <a:gd name="connsiteX511" fmla="*/ 1724101 w 4246481"/>
                <a:gd name="connsiteY511" fmla="*/ 1656810 h 4248240"/>
                <a:gd name="connsiteX512" fmla="*/ 1638336 w 4246481"/>
                <a:gd name="connsiteY512" fmla="*/ 1420186 h 4248240"/>
                <a:gd name="connsiteX513" fmla="*/ 1637456 w 4246481"/>
                <a:gd name="connsiteY513" fmla="*/ 1386759 h 4248240"/>
                <a:gd name="connsiteX514" fmla="*/ 1656808 w 4246481"/>
                <a:gd name="connsiteY514" fmla="*/ 1373565 h 4248240"/>
                <a:gd name="connsiteX515" fmla="*/ 1683637 w 4246481"/>
                <a:gd name="connsiteY515" fmla="*/ 1386759 h 4248240"/>
                <a:gd name="connsiteX516" fmla="*/ 1732018 w 4246481"/>
                <a:gd name="connsiteY516" fmla="*/ 1410949 h 4248240"/>
                <a:gd name="connsiteX517" fmla="*/ 1742134 w 4246481"/>
                <a:gd name="connsiteY517" fmla="*/ 1412709 h 4248240"/>
                <a:gd name="connsiteX518" fmla="*/ 1737735 w 4246481"/>
                <a:gd name="connsiteY518" fmla="*/ 1405672 h 4248240"/>
                <a:gd name="connsiteX519" fmla="*/ 1696392 w 4246481"/>
                <a:gd name="connsiteY519" fmla="*/ 1304073 h 4248240"/>
                <a:gd name="connsiteX520" fmla="*/ 1688475 w 4246481"/>
                <a:gd name="connsiteY520" fmla="*/ 1154533 h 4248240"/>
                <a:gd name="connsiteX521" fmla="*/ 1704749 w 4246481"/>
                <a:gd name="connsiteY521" fmla="*/ 1145297 h 4248240"/>
                <a:gd name="connsiteX522" fmla="*/ 1782157 w 4246481"/>
                <a:gd name="connsiteY522" fmla="*/ 1194557 h 4248240"/>
                <a:gd name="connsiteX523" fmla="*/ 1796672 w 4246481"/>
                <a:gd name="connsiteY523" fmla="*/ 1203354 h 4248240"/>
                <a:gd name="connsiteX524" fmla="*/ 1770282 w 4246481"/>
                <a:gd name="connsiteY524" fmla="*/ 1131663 h 4248240"/>
                <a:gd name="connsiteX525" fmla="*/ 1750930 w 4246481"/>
                <a:gd name="connsiteY525" fmla="*/ 940780 h 4248240"/>
                <a:gd name="connsiteX526" fmla="*/ 1755328 w 4246481"/>
                <a:gd name="connsiteY526" fmla="*/ 914830 h 4248240"/>
                <a:gd name="connsiteX527" fmla="*/ 1772042 w 4246481"/>
                <a:gd name="connsiteY527" fmla="*/ 907354 h 4248240"/>
                <a:gd name="connsiteX528" fmla="*/ 1834936 w 4246481"/>
                <a:gd name="connsiteY528" fmla="*/ 948697 h 4248240"/>
                <a:gd name="connsiteX529" fmla="*/ 1844612 w 4246481"/>
                <a:gd name="connsiteY529" fmla="*/ 955294 h 4248240"/>
                <a:gd name="connsiteX530" fmla="*/ 1863525 w 4246481"/>
                <a:gd name="connsiteY530" fmla="*/ 670288 h 4248240"/>
                <a:gd name="connsiteX531" fmla="*/ 1913664 w 4246481"/>
                <a:gd name="connsiteY531" fmla="*/ 703715 h 4248240"/>
                <a:gd name="connsiteX532" fmla="*/ 1922900 w 4246481"/>
                <a:gd name="connsiteY532" fmla="*/ 586283 h 4248240"/>
                <a:gd name="connsiteX533" fmla="*/ 1967323 w 4246481"/>
                <a:gd name="connsiteY533" fmla="*/ 477207 h 4248240"/>
                <a:gd name="connsiteX534" fmla="*/ 2001189 w 4246481"/>
                <a:gd name="connsiteY534" fmla="*/ 514592 h 4248240"/>
                <a:gd name="connsiteX535" fmla="*/ 2013504 w 4246481"/>
                <a:gd name="connsiteY535" fmla="*/ 424428 h 4248240"/>
                <a:gd name="connsiteX536" fmla="*/ 2093551 w 4246481"/>
                <a:gd name="connsiteY536" fmla="*/ 65533 h 4248240"/>
                <a:gd name="connsiteX537" fmla="*/ 2118622 w 4246481"/>
                <a:gd name="connsiteY537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17999 w 4246481"/>
                <a:gd name="connsiteY51" fmla="*/ 2513290 h 4248240"/>
                <a:gd name="connsiteX52" fmla="*/ 2646408 w 4246481"/>
                <a:gd name="connsiteY52" fmla="*/ 2347769 h 4248240"/>
                <a:gd name="connsiteX53" fmla="*/ 2667960 w 4246481"/>
                <a:gd name="connsiteY53" fmla="*/ 2336334 h 4248240"/>
                <a:gd name="connsiteX54" fmla="*/ 2681595 w 4246481"/>
                <a:gd name="connsiteY54" fmla="*/ 2357005 h 4248240"/>
                <a:gd name="connsiteX55" fmla="*/ 2691711 w 4246481"/>
                <a:gd name="connsiteY55" fmla="*/ 2392191 h 4248240"/>
                <a:gd name="connsiteX56" fmla="*/ 2695229 w 4246481"/>
                <a:gd name="connsiteY56" fmla="*/ 2391751 h 4248240"/>
                <a:gd name="connsiteX57" fmla="*/ 2705785 w 4246481"/>
                <a:gd name="connsiteY57" fmla="*/ 2359644 h 4248240"/>
                <a:gd name="connsiteX58" fmla="*/ 2756804 w 4246481"/>
                <a:gd name="connsiteY58" fmla="*/ 2245730 h 4248240"/>
                <a:gd name="connsiteX59" fmla="*/ 2780995 w 4246481"/>
                <a:gd name="connsiteY59" fmla="*/ 2215822 h 4248240"/>
                <a:gd name="connsiteX60" fmla="*/ 2801666 w 4246481"/>
                <a:gd name="connsiteY60" fmla="*/ 2218461 h 4248240"/>
                <a:gd name="connsiteX61" fmla="*/ 2824977 w 4246481"/>
                <a:gd name="connsiteY61" fmla="*/ 2257166 h 4248240"/>
                <a:gd name="connsiteX62" fmla="*/ 2834653 w 4246481"/>
                <a:gd name="connsiteY62" fmla="*/ 2269041 h 4248240"/>
                <a:gd name="connsiteX63" fmla="*/ 2848287 w 4246481"/>
                <a:gd name="connsiteY63" fmla="*/ 2194711 h 4248240"/>
                <a:gd name="connsiteX64" fmla="*/ 2919539 w 4246481"/>
                <a:gd name="connsiteY64" fmla="*/ 2072880 h 4248240"/>
                <a:gd name="connsiteX65" fmla="*/ 2937131 w 4246481"/>
                <a:gd name="connsiteY65" fmla="*/ 2062325 h 4248240"/>
                <a:gd name="connsiteX66" fmla="*/ 2951206 w 4246481"/>
                <a:gd name="connsiteY66" fmla="*/ 2069802 h 4248240"/>
                <a:gd name="connsiteX67" fmla="*/ 2962641 w 4246481"/>
                <a:gd name="connsiteY67" fmla="*/ 2123020 h 4248240"/>
                <a:gd name="connsiteX68" fmla="*/ 2972757 w 4246481"/>
                <a:gd name="connsiteY68" fmla="*/ 2145011 h 4248240"/>
                <a:gd name="connsiteX69" fmla="*/ 2975396 w 4246481"/>
                <a:gd name="connsiteY69" fmla="*/ 2138854 h 4248240"/>
                <a:gd name="connsiteX70" fmla="*/ 3078314 w 4246481"/>
                <a:gd name="connsiteY70" fmla="*/ 1948411 h 4248240"/>
                <a:gd name="connsiteX71" fmla="*/ 3093268 w 4246481"/>
                <a:gd name="connsiteY71" fmla="*/ 1933897 h 4248240"/>
                <a:gd name="connsiteX72" fmla="*/ 3115259 w 4246481"/>
                <a:gd name="connsiteY72" fmla="*/ 1939614 h 4248240"/>
                <a:gd name="connsiteX73" fmla="*/ 3123176 w 4246481"/>
                <a:gd name="connsiteY73" fmla="*/ 1971721 h 4248240"/>
                <a:gd name="connsiteX74" fmla="*/ 3135051 w 4246481"/>
                <a:gd name="connsiteY74" fmla="*/ 2013065 h 4248240"/>
                <a:gd name="connsiteX75" fmla="*/ 3139449 w 4246481"/>
                <a:gd name="connsiteY75" fmla="*/ 2010866 h 4248240"/>
                <a:gd name="connsiteX76" fmla="*/ 3237530 w 4246481"/>
                <a:gd name="connsiteY76" fmla="*/ 1859127 h 4248240"/>
                <a:gd name="connsiteX77" fmla="*/ 3270956 w 4246481"/>
                <a:gd name="connsiteY77" fmla="*/ 1832298 h 4248240"/>
                <a:gd name="connsiteX78" fmla="*/ 3284591 w 4246481"/>
                <a:gd name="connsiteY78" fmla="*/ 1828779 h 4248240"/>
                <a:gd name="connsiteX79" fmla="*/ 3301304 w 4246481"/>
                <a:gd name="connsiteY79" fmla="*/ 1933457 h 4248240"/>
                <a:gd name="connsiteX80" fmla="*/ 3435889 w 4246481"/>
                <a:gd name="connsiteY80" fmla="*/ 1754449 h 4248240"/>
                <a:gd name="connsiteX81" fmla="*/ 3451283 w 4246481"/>
                <a:gd name="connsiteY81" fmla="*/ 1743454 h 4248240"/>
                <a:gd name="connsiteX82" fmla="*/ 3474154 w 4246481"/>
                <a:gd name="connsiteY82" fmla="*/ 1752250 h 4248240"/>
                <a:gd name="connsiteX83" fmla="*/ 3481631 w 4246481"/>
                <a:gd name="connsiteY83" fmla="*/ 1805029 h 4248240"/>
                <a:gd name="connsiteX84" fmla="*/ 3483390 w 4246481"/>
                <a:gd name="connsiteY84" fmla="*/ 1819983 h 4248240"/>
                <a:gd name="connsiteX85" fmla="*/ 3674273 w 4246481"/>
                <a:gd name="connsiteY85" fmla="*/ 1672203 h 4248240"/>
                <a:gd name="connsiteX86" fmla="*/ 3682190 w 4246481"/>
                <a:gd name="connsiteY86" fmla="*/ 1718384 h 4248240"/>
                <a:gd name="connsiteX87" fmla="*/ 3855919 w 4246481"/>
                <a:gd name="connsiteY87" fmla="*/ 1624262 h 4248240"/>
                <a:gd name="connsiteX88" fmla="*/ 3851521 w 4246481"/>
                <a:gd name="connsiteY88" fmla="*/ 1666485 h 4248240"/>
                <a:gd name="connsiteX89" fmla="*/ 3856799 w 4246481"/>
                <a:gd name="connsiteY89" fmla="*/ 1664286 h 4248240"/>
                <a:gd name="connsiteX90" fmla="*/ 4189304 w 4246481"/>
                <a:gd name="connsiteY90" fmla="*/ 1469445 h 4248240"/>
                <a:gd name="connsiteX91" fmla="*/ 4233726 w 4246481"/>
                <a:gd name="connsiteY91" fmla="*/ 1452732 h 4248240"/>
                <a:gd name="connsiteX92" fmla="*/ 4244282 w 4246481"/>
                <a:gd name="connsiteY92" fmla="*/ 1450972 h 4248240"/>
                <a:gd name="connsiteX93" fmla="*/ 4246481 w 4246481"/>
                <a:gd name="connsiteY93" fmla="*/ 1453171 h 4248240"/>
                <a:gd name="connsiteX94" fmla="*/ 4218332 w 4246481"/>
                <a:gd name="connsiteY94" fmla="*/ 1507709 h 4248240"/>
                <a:gd name="connsiteX95" fmla="*/ 3991824 w 4246481"/>
                <a:gd name="connsiteY95" fmla="*/ 1816024 h 4248240"/>
                <a:gd name="connsiteX96" fmla="*/ 3988306 w 4246481"/>
                <a:gd name="connsiteY96" fmla="*/ 1821302 h 4248240"/>
                <a:gd name="connsiteX97" fmla="*/ 4033167 w 4246481"/>
                <a:gd name="connsiteY97" fmla="*/ 1821302 h 4248240"/>
                <a:gd name="connsiteX98" fmla="*/ 3920133 w 4246481"/>
                <a:gd name="connsiteY98" fmla="*/ 1984476 h 4248240"/>
                <a:gd name="connsiteX99" fmla="*/ 3965435 w 4246481"/>
                <a:gd name="connsiteY99" fmla="*/ 1995472 h 4248240"/>
                <a:gd name="connsiteX100" fmla="*/ 3798303 w 4246481"/>
                <a:gd name="connsiteY100" fmla="*/ 2169201 h 4248240"/>
                <a:gd name="connsiteX101" fmla="*/ 3810617 w 4246481"/>
                <a:gd name="connsiteY101" fmla="*/ 2171840 h 4248240"/>
                <a:gd name="connsiteX102" fmla="*/ 3870433 w 4246481"/>
                <a:gd name="connsiteY102" fmla="*/ 2187674 h 4248240"/>
                <a:gd name="connsiteX103" fmla="*/ 3875271 w 4246481"/>
                <a:gd name="connsiteY103" fmla="*/ 2203507 h 4248240"/>
                <a:gd name="connsiteX104" fmla="*/ 3833049 w 4246481"/>
                <a:gd name="connsiteY104" fmla="*/ 2247050 h 4248240"/>
                <a:gd name="connsiteX105" fmla="*/ 3727931 w 4246481"/>
                <a:gd name="connsiteY105" fmla="*/ 2317861 h 4248240"/>
                <a:gd name="connsiteX106" fmla="*/ 3670754 w 4246481"/>
                <a:gd name="connsiteY106" fmla="*/ 2339852 h 4248240"/>
                <a:gd name="connsiteX107" fmla="*/ 3683949 w 4246481"/>
                <a:gd name="connsiteY107" fmla="*/ 2344250 h 4248240"/>
                <a:gd name="connsiteX108" fmla="*/ 3755200 w 4246481"/>
                <a:gd name="connsiteY108" fmla="*/ 2364042 h 4248240"/>
                <a:gd name="connsiteX109" fmla="*/ 3760918 w 4246481"/>
                <a:gd name="connsiteY109" fmla="*/ 2383395 h 4248240"/>
                <a:gd name="connsiteX110" fmla="*/ 3620175 w 4246481"/>
                <a:gd name="connsiteY110" fmla="*/ 2481036 h 4248240"/>
                <a:gd name="connsiteX111" fmla="*/ 3570475 w 4246481"/>
                <a:gd name="connsiteY111" fmla="*/ 2494231 h 4248240"/>
                <a:gd name="connsiteX112" fmla="*/ 3585869 w 4246481"/>
                <a:gd name="connsiteY112" fmla="*/ 2503907 h 4248240"/>
                <a:gd name="connsiteX113" fmla="*/ 3618416 w 4246481"/>
                <a:gd name="connsiteY113" fmla="*/ 2514902 h 4248240"/>
                <a:gd name="connsiteX114" fmla="*/ 3634249 w 4246481"/>
                <a:gd name="connsiteY114" fmla="*/ 2520180 h 4248240"/>
                <a:gd name="connsiteX115" fmla="*/ 3639527 w 4246481"/>
                <a:gd name="connsiteY115" fmla="*/ 2550088 h 4248240"/>
                <a:gd name="connsiteX116" fmla="*/ 3557280 w 4246481"/>
                <a:gd name="connsiteY116" fmla="*/ 2599788 h 4248240"/>
                <a:gd name="connsiteX117" fmla="*/ 3427972 w 4246481"/>
                <a:gd name="connsiteY117" fmla="*/ 2642891 h 4248240"/>
                <a:gd name="connsiteX118" fmla="*/ 3419616 w 4246481"/>
                <a:gd name="connsiteY118" fmla="*/ 2645090 h 4248240"/>
                <a:gd name="connsiteX119" fmla="*/ 3436769 w 4246481"/>
                <a:gd name="connsiteY119" fmla="*/ 2655206 h 4248240"/>
                <a:gd name="connsiteX120" fmla="*/ 3492187 w 4246481"/>
                <a:gd name="connsiteY120" fmla="*/ 2673678 h 4248240"/>
                <a:gd name="connsiteX121" fmla="*/ 3497904 w 4246481"/>
                <a:gd name="connsiteY121" fmla="*/ 2693470 h 4248240"/>
                <a:gd name="connsiteX122" fmla="*/ 3453042 w 4246481"/>
                <a:gd name="connsiteY122" fmla="*/ 2732174 h 4248240"/>
                <a:gd name="connsiteX123" fmla="*/ 3296026 w 4246481"/>
                <a:gd name="connsiteY123" fmla="*/ 2769119 h 4248240"/>
                <a:gd name="connsiteX124" fmla="*/ 3287229 w 4246481"/>
                <a:gd name="connsiteY124" fmla="*/ 2768680 h 4248240"/>
                <a:gd name="connsiteX125" fmla="*/ 3283271 w 4246481"/>
                <a:gd name="connsiteY125" fmla="*/ 2770439 h 4248240"/>
                <a:gd name="connsiteX126" fmla="*/ 3299545 w 4246481"/>
                <a:gd name="connsiteY126" fmla="*/ 2784953 h 4248240"/>
                <a:gd name="connsiteX127" fmla="*/ 3328133 w 4246481"/>
                <a:gd name="connsiteY127" fmla="*/ 2806064 h 4248240"/>
                <a:gd name="connsiteX128" fmla="*/ 3328133 w 4246481"/>
                <a:gd name="connsiteY128" fmla="*/ 2832893 h 4248240"/>
                <a:gd name="connsiteX129" fmla="*/ 3274915 w 4246481"/>
                <a:gd name="connsiteY129" fmla="*/ 2861042 h 4248240"/>
                <a:gd name="connsiteX130" fmla="*/ 3158362 w 4246481"/>
                <a:gd name="connsiteY130" fmla="*/ 2894909 h 4248240"/>
                <a:gd name="connsiteX131" fmla="*/ 3148686 w 4246481"/>
                <a:gd name="connsiteY131" fmla="*/ 2899746 h 4248240"/>
                <a:gd name="connsiteX132" fmla="*/ 3166278 w 4246481"/>
                <a:gd name="connsiteY132" fmla="*/ 2908983 h 4248240"/>
                <a:gd name="connsiteX133" fmla="*/ 3189149 w 4246481"/>
                <a:gd name="connsiteY133" fmla="*/ 2916460 h 4248240"/>
                <a:gd name="connsiteX134" fmla="*/ 3194867 w 4246481"/>
                <a:gd name="connsiteY134" fmla="*/ 2945488 h 4248240"/>
                <a:gd name="connsiteX135" fmla="*/ 3146047 w 4246481"/>
                <a:gd name="connsiteY135" fmla="*/ 2976715 h 4248240"/>
                <a:gd name="connsiteX136" fmla="*/ 2990790 w 4246481"/>
                <a:gd name="connsiteY136" fmla="*/ 3011021 h 4248240"/>
                <a:gd name="connsiteX137" fmla="*/ 2999586 w 4246481"/>
                <a:gd name="connsiteY137" fmla="*/ 3024656 h 4248240"/>
                <a:gd name="connsiteX138" fmla="*/ 3014540 w 4246481"/>
                <a:gd name="connsiteY138" fmla="*/ 3046647 h 4248240"/>
                <a:gd name="connsiteX139" fmla="*/ 3007503 w 4246481"/>
                <a:gd name="connsiteY139" fmla="*/ 3068198 h 4248240"/>
                <a:gd name="connsiteX140" fmla="*/ 2959122 w 4246481"/>
                <a:gd name="connsiteY140" fmla="*/ 3086231 h 4248240"/>
                <a:gd name="connsiteX141" fmla="*/ 2887871 w 4246481"/>
                <a:gd name="connsiteY141" fmla="*/ 3106903 h 4248240"/>
                <a:gd name="connsiteX142" fmla="*/ 2851366 w 4246481"/>
                <a:gd name="connsiteY142" fmla="*/ 3139010 h 4248240"/>
                <a:gd name="connsiteX143" fmla="*/ 2867200 w 4246481"/>
                <a:gd name="connsiteY143" fmla="*/ 3141209 h 4248240"/>
                <a:gd name="connsiteX144" fmla="*/ 2957363 w 4246481"/>
                <a:gd name="connsiteY144" fmla="*/ 3105583 h 4248240"/>
                <a:gd name="connsiteX145" fmla="*/ 2967039 w 4246481"/>
                <a:gd name="connsiteY145" fmla="*/ 3104704 h 4248240"/>
                <a:gd name="connsiteX146" fmla="*/ 2977155 w 4246481"/>
                <a:gd name="connsiteY146" fmla="*/ 3118338 h 4248240"/>
                <a:gd name="connsiteX147" fmla="*/ 2971437 w 4246481"/>
                <a:gd name="connsiteY147" fmla="*/ 3156163 h 4248240"/>
                <a:gd name="connsiteX148" fmla="*/ 2980234 w 4246481"/>
                <a:gd name="connsiteY148" fmla="*/ 3148686 h 4248240"/>
                <a:gd name="connsiteX149" fmla="*/ 3085791 w 4246481"/>
                <a:gd name="connsiteY149" fmla="*/ 3098986 h 4248240"/>
                <a:gd name="connsiteX150" fmla="*/ 3109981 w 4246481"/>
                <a:gd name="connsiteY150" fmla="*/ 3100305 h 4248240"/>
                <a:gd name="connsiteX151" fmla="*/ 3116579 w 4246481"/>
                <a:gd name="connsiteY151" fmla="*/ 3115259 h 4248240"/>
                <a:gd name="connsiteX152" fmla="*/ 3100305 w 4246481"/>
                <a:gd name="connsiteY152" fmla="*/ 3142968 h 4248240"/>
                <a:gd name="connsiteX153" fmla="*/ 3093268 w 4246481"/>
                <a:gd name="connsiteY153" fmla="*/ 3159681 h 4248240"/>
                <a:gd name="connsiteX154" fmla="*/ 3102944 w 4246481"/>
                <a:gd name="connsiteY154" fmla="*/ 3154843 h 4248240"/>
                <a:gd name="connsiteX155" fmla="*/ 3238849 w 4246481"/>
                <a:gd name="connsiteY155" fmla="*/ 3111301 h 4248240"/>
                <a:gd name="connsiteX156" fmla="*/ 3259081 w 4246481"/>
                <a:gd name="connsiteY156" fmla="*/ 3114379 h 4248240"/>
                <a:gd name="connsiteX157" fmla="*/ 3253363 w 4246481"/>
                <a:gd name="connsiteY157" fmla="*/ 3134611 h 4248240"/>
                <a:gd name="connsiteX158" fmla="*/ 3237090 w 4246481"/>
                <a:gd name="connsiteY158" fmla="*/ 3168478 h 4248240"/>
                <a:gd name="connsiteX159" fmla="*/ 3312299 w 4246481"/>
                <a:gd name="connsiteY159" fmla="*/ 3143848 h 4248240"/>
                <a:gd name="connsiteX160" fmla="*/ 3392787 w 4246481"/>
                <a:gd name="connsiteY160" fmla="*/ 3145167 h 4248240"/>
                <a:gd name="connsiteX161" fmla="*/ 3354082 w 4246481"/>
                <a:gd name="connsiteY161" fmla="*/ 3204543 h 4248240"/>
                <a:gd name="connsiteX162" fmla="*/ 3523854 w 4246481"/>
                <a:gd name="connsiteY162" fmla="*/ 3183872 h 4248240"/>
                <a:gd name="connsiteX163" fmla="*/ 3526053 w 4246481"/>
                <a:gd name="connsiteY163" fmla="*/ 3187830 h 4248240"/>
                <a:gd name="connsiteX164" fmla="*/ 3495705 w 4246481"/>
                <a:gd name="connsiteY164" fmla="*/ 3233131 h 4248240"/>
                <a:gd name="connsiteX165" fmla="*/ 3654921 w 4246481"/>
                <a:gd name="connsiteY165" fmla="*/ 3247206 h 4248240"/>
                <a:gd name="connsiteX166" fmla="*/ 3636888 w 4246481"/>
                <a:gd name="connsiteY166" fmla="*/ 3275354 h 4248240"/>
                <a:gd name="connsiteX167" fmla="*/ 3765316 w 4246481"/>
                <a:gd name="connsiteY167" fmla="*/ 3307901 h 4248240"/>
                <a:gd name="connsiteX168" fmla="*/ 3745524 w 4246481"/>
                <a:gd name="connsiteY168" fmla="*/ 3326374 h 4248240"/>
                <a:gd name="connsiteX169" fmla="*/ 3891985 w 4246481"/>
                <a:gd name="connsiteY169" fmla="*/ 3356281 h 4248240"/>
                <a:gd name="connsiteX170" fmla="*/ 4033607 w 4246481"/>
                <a:gd name="connsiteY170" fmla="*/ 3400264 h 4248240"/>
                <a:gd name="connsiteX171" fmla="*/ 4034047 w 4246481"/>
                <a:gd name="connsiteY171" fmla="*/ 3403782 h 4248240"/>
                <a:gd name="connsiteX172" fmla="*/ 3996222 w 4246481"/>
                <a:gd name="connsiteY172" fmla="*/ 3417857 h 4248240"/>
                <a:gd name="connsiteX173" fmla="*/ 3747723 w 4246481"/>
                <a:gd name="connsiteY173" fmla="*/ 3464478 h 4248240"/>
                <a:gd name="connsiteX174" fmla="*/ 3742005 w 4246481"/>
                <a:gd name="connsiteY174" fmla="*/ 3465357 h 4248240"/>
                <a:gd name="connsiteX175" fmla="*/ 3762677 w 4246481"/>
                <a:gd name="connsiteY175" fmla="*/ 3485149 h 4248240"/>
                <a:gd name="connsiteX176" fmla="*/ 3633369 w 4246481"/>
                <a:gd name="connsiteY176" fmla="*/ 3513738 h 4248240"/>
                <a:gd name="connsiteX177" fmla="*/ 3650522 w 4246481"/>
                <a:gd name="connsiteY177" fmla="*/ 3542326 h 4248240"/>
                <a:gd name="connsiteX178" fmla="*/ 3489988 w 4246481"/>
                <a:gd name="connsiteY178" fmla="*/ 3551123 h 4248240"/>
                <a:gd name="connsiteX179" fmla="*/ 3511099 w 4246481"/>
                <a:gd name="connsiteY179" fmla="*/ 3583230 h 4248240"/>
                <a:gd name="connsiteX180" fmla="*/ 3501423 w 4246481"/>
                <a:gd name="connsiteY180" fmla="*/ 3603461 h 4248240"/>
                <a:gd name="connsiteX181" fmla="*/ 3347485 w 4246481"/>
                <a:gd name="connsiteY181" fmla="*/ 3573993 h 4248240"/>
                <a:gd name="connsiteX182" fmla="*/ 3383551 w 4246481"/>
                <a:gd name="connsiteY182" fmla="*/ 3633369 h 4248240"/>
                <a:gd name="connsiteX183" fmla="*/ 3380912 w 4246481"/>
                <a:gd name="connsiteY183" fmla="*/ 3637328 h 4248240"/>
                <a:gd name="connsiteX184" fmla="*/ 3228733 w 4246481"/>
                <a:gd name="connsiteY184" fmla="*/ 3606540 h 4248240"/>
                <a:gd name="connsiteX185" fmla="*/ 3238409 w 4246481"/>
                <a:gd name="connsiteY185" fmla="*/ 3628531 h 4248240"/>
                <a:gd name="connsiteX186" fmla="*/ 3250724 w 4246481"/>
                <a:gd name="connsiteY186" fmla="*/ 3651842 h 4248240"/>
                <a:gd name="connsiteX187" fmla="*/ 3242368 w 4246481"/>
                <a:gd name="connsiteY187" fmla="*/ 3664157 h 4248240"/>
                <a:gd name="connsiteX188" fmla="*/ 3211580 w 4246481"/>
                <a:gd name="connsiteY188" fmla="*/ 3661078 h 4248240"/>
                <a:gd name="connsiteX189" fmla="*/ 3089310 w 4246481"/>
                <a:gd name="connsiteY189" fmla="*/ 3611378 h 4248240"/>
                <a:gd name="connsiteX190" fmla="*/ 3086231 w 4246481"/>
                <a:gd name="connsiteY190" fmla="*/ 3613138 h 4248240"/>
                <a:gd name="connsiteX191" fmla="*/ 3113940 w 4246481"/>
                <a:gd name="connsiteY191" fmla="*/ 3666796 h 4248240"/>
                <a:gd name="connsiteX192" fmla="*/ 3089750 w 4246481"/>
                <a:gd name="connsiteY192" fmla="*/ 3671194 h 4248240"/>
                <a:gd name="connsiteX193" fmla="*/ 2986391 w 4246481"/>
                <a:gd name="connsiteY193" fmla="*/ 3628971 h 4248240"/>
                <a:gd name="connsiteX194" fmla="*/ 2963081 w 4246481"/>
                <a:gd name="connsiteY194" fmla="*/ 3610938 h 4248240"/>
                <a:gd name="connsiteX195" fmla="*/ 2967479 w 4246481"/>
                <a:gd name="connsiteY195" fmla="*/ 3639087 h 4248240"/>
                <a:gd name="connsiteX196" fmla="*/ 2948127 w 4246481"/>
                <a:gd name="connsiteY196" fmla="*/ 3658879 h 4248240"/>
                <a:gd name="connsiteX197" fmla="*/ 2849607 w 4246481"/>
                <a:gd name="connsiteY197" fmla="*/ 3614897 h 4248240"/>
                <a:gd name="connsiteX198" fmla="*/ 2840810 w 4246481"/>
                <a:gd name="connsiteY198" fmla="*/ 3609619 h 4248240"/>
                <a:gd name="connsiteX199" fmla="*/ 2835972 w 4246481"/>
                <a:gd name="connsiteY199" fmla="*/ 3609619 h 4248240"/>
                <a:gd name="connsiteX200" fmla="*/ 2847848 w 4246481"/>
                <a:gd name="connsiteY200" fmla="*/ 3632490 h 4248240"/>
                <a:gd name="connsiteX201" fmla="*/ 2835533 w 4246481"/>
                <a:gd name="connsiteY201" fmla="*/ 3652722 h 4248240"/>
                <a:gd name="connsiteX202" fmla="*/ 2785393 w 4246481"/>
                <a:gd name="connsiteY202" fmla="*/ 3639967 h 4248240"/>
                <a:gd name="connsiteX203" fmla="*/ 2715901 w 4246481"/>
                <a:gd name="connsiteY203" fmla="*/ 3597744 h 4248240"/>
                <a:gd name="connsiteX204" fmla="*/ 2708864 w 4246481"/>
                <a:gd name="connsiteY204" fmla="*/ 3592466 h 4248240"/>
                <a:gd name="connsiteX205" fmla="*/ 2705345 w 4246481"/>
                <a:gd name="connsiteY205" fmla="*/ 3618416 h 4248240"/>
                <a:gd name="connsiteX206" fmla="*/ 2693030 w 4246481"/>
                <a:gd name="connsiteY206" fmla="*/ 3627212 h 4248240"/>
                <a:gd name="connsiteX207" fmla="*/ 2656525 w 4246481"/>
                <a:gd name="connsiteY207" fmla="*/ 3641726 h 4248240"/>
                <a:gd name="connsiteX208" fmla="*/ 2692151 w 4246481"/>
                <a:gd name="connsiteY208" fmla="*/ 3644805 h 4248240"/>
                <a:gd name="connsiteX209" fmla="*/ 2748888 w 4246481"/>
                <a:gd name="connsiteY209" fmla="*/ 3669875 h 4248240"/>
                <a:gd name="connsiteX210" fmla="*/ 2757244 w 4246481"/>
                <a:gd name="connsiteY210" fmla="*/ 3682629 h 4248240"/>
                <a:gd name="connsiteX211" fmla="*/ 2745369 w 4246481"/>
                <a:gd name="connsiteY211" fmla="*/ 3689227 h 4248240"/>
                <a:gd name="connsiteX212" fmla="*/ 2723378 w 4246481"/>
                <a:gd name="connsiteY212" fmla="*/ 3697143 h 4248240"/>
                <a:gd name="connsiteX213" fmla="*/ 2798148 w 4246481"/>
                <a:gd name="connsiteY213" fmla="*/ 3727491 h 4248240"/>
                <a:gd name="connsiteX214" fmla="*/ 2820139 w 4246481"/>
                <a:gd name="connsiteY214" fmla="*/ 3741566 h 4248240"/>
                <a:gd name="connsiteX215" fmla="*/ 2817500 w 4246481"/>
                <a:gd name="connsiteY215" fmla="*/ 3756519 h 4248240"/>
                <a:gd name="connsiteX216" fmla="*/ 2791110 w 4246481"/>
                <a:gd name="connsiteY216" fmla="*/ 3767075 h 4248240"/>
                <a:gd name="connsiteX217" fmla="*/ 2883033 w 4246481"/>
                <a:gd name="connsiteY217" fmla="*/ 3825571 h 4248240"/>
                <a:gd name="connsiteX218" fmla="*/ 2836412 w 4246481"/>
                <a:gd name="connsiteY218" fmla="*/ 3839646 h 4248240"/>
                <a:gd name="connsiteX219" fmla="*/ 2934493 w 4246481"/>
                <a:gd name="connsiteY219" fmla="*/ 3908258 h 4248240"/>
                <a:gd name="connsiteX220" fmla="*/ 2896228 w 4246481"/>
                <a:gd name="connsiteY220" fmla="*/ 3918374 h 4248240"/>
                <a:gd name="connsiteX221" fmla="*/ 2971877 w 4246481"/>
                <a:gd name="connsiteY221" fmla="*/ 3997542 h 4248240"/>
                <a:gd name="connsiteX222" fmla="*/ 2950766 w 4246481"/>
                <a:gd name="connsiteY222" fmla="*/ 4003699 h 4248240"/>
                <a:gd name="connsiteX223" fmla="*/ 3000906 w 4246481"/>
                <a:gd name="connsiteY223" fmla="*/ 4078029 h 4248240"/>
                <a:gd name="connsiteX224" fmla="*/ 2981993 w 4246481"/>
                <a:gd name="connsiteY224" fmla="*/ 4078909 h 4248240"/>
                <a:gd name="connsiteX225" fmla="*/ 3098106 w 4246481"/>
                <a:gd name="connsiteY225" fmla="*/ 4248240 h 4248240"/>
                <a:gd name="connsiteX226" fmla="*/ 2918219 w 4246481"/>
                <a:gd name="connsiteY226" fmla="*/ 4150600 h 4248240"/>
                <a:gd name="connsiteX227" fmla="*/ 2919978 w 4246481"/>
                <a:gd name="connsiteY227" fmla="*/ 4169952 h 4248240"/>
                <a:gd name="connsiteX228" fmla="*/ 2840810 w 4246481"/>
                <a:gd name="connsiteY228" fmla="*/ 4127289 h 4248240"/>
                <a:gd name="connsiteX229" fmla="*/ 2837292 w 4246481"/>
                <a:gd name="connsiteY229" fmla="*/ 4148841 h 4248240"/>
                <a:gd name="connsiteX230" fmla="*/ 2751087 w 4246481"/>
                <a:gd name="connsiteY230" fmla="*/ 4081988 h 4248240"/>
                <a:gd name="connsiteX231" fmla="*/ 2744489 w 4246481"/>
                <a:gd name="connsiteY231" fmla="*/ 4121572 h 4248240"/>
                <a:gd name="connsiteX232" fmla="*/ 2666201 w 4246481"/>
                <a:gd name="connsiteY232" fmla="*/ 4029649 h 4248240"/>
                <a:gd name="connsiteX233" fmla="*/ 2657845 w 4246481"/>
                <a:gd name="connsiteY233" fmla="*/ 4078469 h 4248240"/>
                <a:gd name="connsiteX234" fmla="*/ 2590552 w 4246481"/>
                <a:gd name="connsiteY234" fmla="*/ 3990065 h 4248240"/>
                <a:gd name="connsiteX235" fmla="*/ 2579116 w 4246481"/>
                <a:gd name="connsiteY235" fmla="*/ 4029649 h 4248240"/>
                <a:gd name="connsiteX236" fmla="*/ 2575158 w 4246481"/>
                <a:gd name="connsiteY236" fmla="*/ 4030968 h 4248240"/>
                <a:gd name="connsiteX237" fmla="*/ 2513142 w 4246481"/>
                <a:gd name="connsiteY237" fmla="*/ 3931129 h 4248240"/>
                <a:gd name="connsiteX238" fmla="*/ 2506986 w 4246481"/>
                <a:gd name="connsiteY238" fmla="*/ 3957518 h 4248240"/>
                <a:gd name="connsiteX239" fmla="*/ 2490712 w 4246481"/>
                <a:gd name="connsiteY239" fmla="*/ 3962796 h 4248240"/>
                <a:gd name="connsiteX240" fmla="*/ 2454646 w 4246481"/>
                <a:gd name="connsiteY240" fmla="*/ 3894624 h 4248240"/>
                <a:gd name="connsiteX241" fmla="*/ 2451568 w 4246481"/>
                <a:gd name="connsiteY241" fmla="*/ 3871753 h 4248240"/>
                <a:gd name="connsiteX242" fmla="*/ 2439692 w 4246481"/>
                <a:gd name="connsiteY242" fmla="*/ 3891105 h 4248240"/>
                <a:gd name="connsiteX243" fmla="*/ 2421660 w 4246481"/>
                <a:gd name="connsiteY243" fmla="*/ 3892424 h 4248240"/>
                <a:gd name="connsiteX244" fmla="*/ 2399228 w 4246481"/>
                <a:gd name="connsiteY244" fmla="*/ 3849322 h 4248240"/>
                <a:gd name="connsiteX245" fmla="*/ 2386914 w 4246481"/>
                <a:gd name="connsiteY245" fmla="*/ 3815895 h 4248240"/>
                <a:gd name="connsiteX246" fmla="*/ 2380756 w 4246481"/>
                <a:gd name="connsiteY246" fmla="*/ 3836127 h 4248240"/>
                <a:gd name="connsiteX247" fmla="*/ 2367122 w 4246481"/>
                <a:gd name="connsiteY247" fmla="*/ 3839206 h 4248240"/>
                <a:gd name="connsiteX248" fmla="*/ 2353928 w 4246481"/>
                <a:gd name="connsiteY248" fmla="*/ 3822933 h 4248240"/>
                <a:gd name="connsiteX249" fmla="*/ 2328418 w 4246481"/>
                <a:gd name="connsiteY249" fmla="*/ 3750362 h 4248240"/>
                <a:gd name="connsiteX250" fmla="*/ 2322260 w 4246481"/>
                <a:gd name="connsiteY250" fmla="*/ 3755200 h 4248240"/>
                <a:gd name="connsiteX251" fmla="*/ 2296750 w 4246481"/>
                <a:gd name="connsiteY251" fmla="*/ 3749482 h 4248240"/>
                <a:gd name="connsiteX252" fmla="*/ 2280916 w 4246481"/>
                <a:gd name="connsiteY252" fmla="*/ 3709019 h 4248240"/>
                <a:gd name="connsiteX253" fmla="*/ 2270362 w 4246481"/>
                <a:gd name="connsiteY253" fmla="*/ 3685268 h 4248240"/>
                <a:gd name="connsiteX254" fmla="*/ 2267282 w 4246481"/>
                <a:gd name="connsiteY254" fmla="*/ 3686588 h 4248240"/>
                <a:gd name="connsiteX255" fmla="*/ 2255846 w 4246481"/>
                <a:gd name="connsiteY255" fmla="*/ 3696704 h 4248240"/>
                <a:gd name="connsiteX256" fmla="*/ 2243972 w 4246481"/>
                <a:gd name="connsiteY256" fmla="*/ 3683949 h 4248240"/>
                <a:gd name="connsiteX257" fmla="*/ 2228138 w 4246481"/>
                <a:gd name="connsiteY257" fmla="*/ 3606980 h 4248240"/>
                <a:gd name="connsiteX258" fmla="*/ 2225938 w 4246481"/>
                <a:gd name="connsiteY258" fmla="*/ 3592906 h 4248240"/>
                <a:gd name="connsiteX259" fmla="*/ 2214944 w 4246481"/>
                <a:gd name="connsiteY259" fmla="*/ 3606540 h 4248240"/>
                <a:gd name="connsiteX260" fmla="*/ 2204388 w 4246481"/>
                <a:gd name="connsiteY260" fmla="*/ 3606101 h 4248240"/>
                <a:gd name="connsiteX261" fmla="*/ 2190754 w 4246481"/>
                <a:gd name="connsiteY261" fmla="*/ 3579711 h 4248240"/>
                <a:gd name="connsiteX262" fmla="*/ 2143252 w 4246481"/>
                <a:gd name="connsiteY262" fmla="*/ 3418297 h 4248240"/>
                <a:gd name="connsiteX263" fmla="*/ 2139734 w 4246481"/>
                <a:gd name="connsiteY263" fmla="*/ 3412139 h 4248240"/>
                <a:gd name="connsiteX264" fmla="*/ 2135776 w 4246481"/>
                <a:gd name="connsiteY264" fmla="*/ 3445126 h 4248240"/>
                <a:gd name="connsiteX265" fmla="*/ 2120822 w 4246481"/>
                <a:gd name="connsiteY265" fmla="*/ 3767075 h 4248240"/>
                <a:gd name="connsiteX266" fmla="*/ 2137974 w 4246481"/>
                <a:gd name="connsiteY266" fmla="*/ 3936846 h 4248240"/>
                <a:gd name="connsiteX267" fmla="*/ 2145452 w 4246481"/>
                <a:gd name="connsiteY267" fmla="*/ 4173471 h 4248240"/>
                <a:gd name="connsiteX268" fmla="*/ 2134016 w 4246481"/>
                <a:gd name="connsiteY268" fmla="*/ 4184466 h 4248240"/>
                <a:gd name="connsiteX269" fmla="*/ 2104108 w 4246481"/>
                <a:gd name="connsiteY269" fmla="*/ 4184466 h 4248240"/>
                <a:gd name="connsiteX270" fmla="*/ 2103228 w 4246481"/>
                <a:gd name="connsiteY270" fmla="*/ 4177869 h 4248240"/>
                <a:gd name="connsiteX271" fmla="*/ 2086076 w 4246481"/>
                <a:gd name="connsiteY271" fmla="*/ 3859438 h 4248240"/>
                <a:gd name="connsiteX272" fmla="*/ 2090034 w 4246481"/>
                <a:gd name="connsiteY272" fmla="*/ 3478112 h 4248240"/>
                <a:gd name="connsiteX273" fmla="*/ 2094872 w 4246481"/>
                <a:gd name="connsiteY273" fmla="*/ 3433690 h 4248240"/>
                <a:gd name="connsiteX274" fmla="*/ 2092234 w 4246481"/>
                <a:gd name="connsiteY274" fmla="*/ 3432811 h 4248240"/>
                <a:gd name="connsiteX275" fmla="*/ 2073760 w 4246481"/>
                <a:gd name="connsiteY275" fmla="*/ 3496145 h 4248240"/>
                <a:gd name="connsiteX276" fmla="*/ 2051770 w 4246481"/>
                <a:gd name="connsiteY276" fmla="*/ 3585429 h 4248240"/>
                <a:gd name="connsiteX277" fmla="*/ 2050010 w 4246481"/>
                <a:gd name="connsiteY277" fmla="*/ 3590707 h 4248240"/>
                <a:gd name="connsiteX278" fmla="*/ 2039894 w 4246481"/>
                <a:gd name="connsiteY278" fmla="*/ 3608300 h 4248240"/>
                <a:gd name="connsiteX279" fmla="*/ 2027140 w 4246481"/>
                <a:gd name="connsiteY279" fmla="*/ 3595545 h 4248240"/>
                <a:gd name="connsiteX280" fmla="*/ 2023182 w 4246481"/>
                <a:gd name="connsiteY280" fmla="*/ 3592906 h 4248240"/>
                <a:gd name="connsiteX281" fmla="*/ 2016584 w 4246481"/>
                <a:gd name="connsiteY281" fmla="*/ 3638207 h 4248240"/>
                <a:gd name="connsiteX282" fmla="*/ 2006468 w 4246481"/>
                <a:gd name="connsiteY282" fmla="*/ 3679991 h 4248240"/>
                <a:gd name="connsiteX283" fmla="*/ 1980078 w 4246481"/>
                <a:gd name="connsiteY283" fmla="*/ 3683069 h 4248240"/>
                <a:gd name="connsiteX284" fmla="*/ 1972162 w 4246481"/>
                <a:gd name="connsiteY284" fmla="*/ 3697143 h 4248240"/>
                <a:gd name="connsiteX285" fmla="*/ 1953250 w 4246481"/>
                <a:gd name="connsiteY285" fmla="*/ 3744204 h 4248240"/>
                <a:gd name="connsiteX286" fmla="*/ 1925540 w 4246481"/>
                <a:gd name="connsiteY286" fmla="*/ 3751242 h 4248240"/>
                <a:gd name="connsiteX287" fmla="*/ 1923342 w 4246481"/>
                <a:gd name="connsiteY287" fmla="*/ 3749922 h 4248240"/>
                <a:gd name="connsiteX288" fmla="*/ 1901790 w 4246481"/>
                <a:gd name="connsiteY288" fmla="*/ 3808858 h 4248240"/>
                <a:gd name="connsiteX289" fmla="*/ 1883318 w 4246481"/>
                <a:gd name="connsiteY289" fmla="*/ 3835687 h 4248240"/>
                <a:gd name="connsiteX290" fmla="*/ 1868364 w 4246481"/>
                <a:gd name="connsiteY290" fmla="*/ 3831289 h 4248240"/>
                <a:gd name="connsiteX291" fmla="*/ 1862646 w 4246481"/>
                <a:gd name="connsiteY291" fmla="*/ 3812377 h 4248240"/>
                <a:gd name="connsiteX292" fmla="*/ 1841974 w 4246481"/>
                <a:gd name="connsiteY292" fmla="*/ 3861197 h 4248240"/>
                <a:gd name="connsiteX293" fmla="*/ 1823501 w 4246481"/>
                <a:gd name="connsiteY293" fmla="*/ 3892424 h 4248240"/>
                <a:gd name="connsiteX294" fmla="*/ 1807228 w 4246481"/>
                <a:gd name="connsiteY294" fmla="*/ 3891105 h 4248240"/>
                <a:gd name="connsiteX295" fmla="*/ 1795353 w 4246481"/>
                <a:gd name="connsiteY295" fmla="*/ 3871753 h 4248240"/>
                <a:gd name="connsiteX296" fmla="*/ 1789635 w 4246481"/>
                <a:gd name="connsiteY296" fmla="*/ 3905179 h 4248240"/>
                <a:gd name="connsiteX297" fmla="*/ 1756649 w 4246481"/>
                <a:gd name="connsiteY297" fmla="*/ 3962796 h 4248240"/>
                <a:gd name="connsiteX298" fmla="*/ 1740375 w 4246481"/>
                <a:gd name="connsiteY298" fmla="*/ 3957078 h 4248240"/>
                <a:gd name="connsiteX299" fmla="*/ 1734218 w 4246481"/>
                <a:gd name="connsiteY299" fmla="*/ 3929370 h 4248240"/>
                <a:gd name="connsiteX300" fmla="*/ 1707829 w 4246481"/>
                <a:gd name="connsiteY300" fmla="*/ 3984787 h 4248240"/>
                <a:gd name="connsiteX301" fmla="*/ 1669125 w 4246481"/>
                <a:gd name="connsiteY301" fmla="*/ 4031848 h 4248240"/>
                <a:gd name="connsiteX302" fmla="*/ 1657250 w 4246481"/>
                <a:gd name="connsiteY302" fmla="*/ 3989625 h 4248240"/>
                <a:gd name="connsiteX303" fmla="*/ 1589956 w 4246481"/>
                <a:gd name="connsiteY303" fmla="*/ 4078909 h 4248240"/>
                <a:gd name="connsiteX304" fmla="*/ 1581160 w 4246481"/>
                <a:gd name="connsiteY304" fmla="*/ 4030968 h 4248240"/>
                <a:gd name="connsiteX305" fmla="*/ 1503311 w 4246481"/>
                <a:gd name="connsiteY305" fmla="*/ 4121132 h 4248240"/>
                <a:gd name="connsiteX306" fmla="*/ 1497154 w 4246481"/>
                <a:gd name="connsiteY306" fmla="*/ 4082428 h 4248240"/>
                <a:gd name="connsiteX307" fmla="*/ 1410509 w 4246481"/>
                <a:gd name="connsiteY307" fmla="*/ 4149281 h 4248240"/>
                <a:gd name="connsiteX308" fmla="*/ 1407430 w 4246481"/>
                <a:gd name="connsiteY308" fmla="*/ 4127289 h 4248240"/>
                <a:gd name="connsiteX309" fmla="*/ 1328262 w 4246481"/>
                <a:gd name="connsiteY309" fmla="*/ 4169952 h 4248240"/>
                <a:gd name="connsiteX310" fmla="*/ 1330021 w 4246481"/>
                <a:gd name="connsiteY310" fmla="*/ 4150160 h 4248240"/>
                <a:gd name="connsiteX311" fmla="*/ 1149255 w 4246481"/>
                <a:gd name="connsiteY311" fmla="*/ 4248240 h 4248240"/>
                <a:gd name="connsiteX312" fmla="*/ 1266687 w 4246481"/>
                <a:gd name="connsiteY312" fmla="*/ 4078909 h 4248240"/>
                <a:gd name="connsiteX313" fmla="*/ 1245575 w 4246481"/>
                <a:gd name="connsiteY313" fmla="*/ 4078909 h 4248240"/>
                <a:gd name="connsiteX314" fmla="*/ 1297475 w 4246481"/>
                <a:gd name="connsiteY314" fmla="*/ 4003260 h 4248240"/>
                <a:gd name="connsiteX315" fmla="*/ 1275923 w 4246481"/>
                <a:gd name="connsiteY315" fmla="*/ 3997542 h 4248240"/>
                <a:gd name="connsiteX316" fmla="*/ 1352452 w 4246481"/>
                <a:gd name="connsiteY316" fmla="*/ 3917934 h 4248240"/>
                <a:gd name="connsiteX317" fmla="*/ 1314188 w 4246481"/>
                <a:gd name="connsiteY317" fmla="*/ 3907818 h 4248240"/>
                <a:gd name="connsiteX318" fmla="*/ 1412708 w 4246481"/>
                <a:gd name="connsiteY318" fmla="*/ 3839646 h 4248240"/>
                <a:gd name="connsiteX319" fmla="*/ 1366087 w 4246481"/>
                <a:gd name="connsiteY319" fmla="*/ 3825571 h 4248240"/>
                <a:gd name="connsiteX320" fmla="*/ 1461088 w 4246481"/>
                <a:gd name="connsiteY320" fmla="*/ 3767515 h 4248240"/>
                <a:gd name="connsiteX321" fmla="*/ 1421944 w 4246481"/>
                <a:gd name="connsiteY321" fmla="*/ 3751681 h 4248240"/>
                <a:gd name="connsiteX322" fmla="*/ 1421064 w 4246481"/>
                <a:gd name="connsiteY322" fmla="*/ 3747283 h 4248240"/>
                <a:gd name="connsiteX323" fmla="*/ 1528821 w 4246481"/>
                <a:gd name="connsiteY323" fmla="*/ 3698023 h 4248240"/>
                <a:gd name="connsiteX324" fmla="*/ 1487478 w 4246481"/>
                <a:gd name="connsiteY324" fmla="*/ 3682190 h 4248240"/>
                <a:gd name="connsiteX325" fmla="*/ 1503311 w 4246481"/>
                <a:gd name="connsiteY325" fmla="*/ 3664597 h 4248240"/>
                <a:gd name="connsiteX326" fmla="*/ 1577201 w 4246481"/>
                <a:gd name="connsiteY326" fmla="*/ 3641726 h 4248240"/>
                <a:gd name="connsiteX327" fmla="*/ 1588197 w 4246481"/>
                <a:gd name="connsiteY327" fmla="*/ 3641286 h 4248240"/>
                <a:gd name="connsiteX328" fmla="*/ 1589956 w 4246481"/>
                <a:gd name="connsiteY328" fmla="*/ 3639087 h 4248240"/>
                <a:gd name="connsiteX329" fmla="*/ 1568845 w 4246481"/>
                <a:gd name="connsiteY329" fmla="*/ 3623253 h 4248240"/>
                <a:gd name="connsiteX330" fmla="*/ 1557409 w 4246481"/>
                <a:gd name="connsiteY330" fmla="*/ 3625453 h 4248240"/>
                <a:gd name="connsiteX331" fmla="*/ 1540696 w 4246481"/>
                <a:gd name="connsiteY331" fmla="*/ 3615337 h 4248240"/>
                <a:gd name="connsiteX332" fmla="*/ 1538937 w 4246481"/>
                <a:gd name="connsiteY332" fmla="*/ 3603461 h 4248240"/>
                <a:gd name="connsiteX333" fmla="*/ 1537617 w 4246481"/>
                <a:gd name="connsiteY333" fmla="*/ 3590707 h 4248240"/>
                <a:gd name="connsiteX334" fmla="*/ 1528821 w 4246481"/>
                <a:gd name="connsiteY334" fmla="*/ 3597304 h 4248240"/>
                <a:gd name="connsiteX335" fmla="*/ 1421064 w 4246481"/>
                <a:gd name="connsiteY335" fmla="*/ 3650962 h 4248240"/>
                <a:gd name="connsiteX336" fmla="*/ 1413587 w 4246481"/>
                <a:gd name="connsiteY336" fmla="*/ 3652282 h 4248240"/>
                <a:gd name="connsiteX337" fmla="*/ 1396434 w 4246481"/>
                <a:gd name="connsiteY337" fmla="*/ 3647444 h 4248240"/>
                <a:gd name="connsiteX338" fmla="*/ 1399073 w 4246481"/>
                <a:gd name="connsiteY338" fmla="*/ 3630291 h 4248240"/>
                <a:gd name="connsiteX339" fmla="*/ 1409189 w 4246481"/>
                <a:gd name="connsiteY339" fmla="*/ 3609179 h 4248240"/>
                <a:gd name="connsiteX340" fmla="*/ 1406990 w 4246481"/>
                <a:gd name="connsiteY340" fmla="*/ 3607420 h 4248240"/>
                <a:gd name="connsiteX341" fmla="*/ 1361688 w 4246481"/>
                <a:gd name="connsiteY341" fmla="*/ 3632490 h 4248240"/>
                <a:gd name="connsiteX342" fmla="*/ 1301433 w 4246481"/>
                <a:gd name="connsiteY342" fmla="*/ 3656680 h 4248240"/>
                <a:gd name="connsiteX343" fmla="*/ 1288238 w 4246481"/>
                <a:gd name="connsiteY343" fmla="*/ 3658879 h 4248240"/>
                <a:gd name="connsiteX344" fmla="*/ 1276803 w 4246481"/>
                <a:gd name="connsiteY344" fmla="*/ 3646124 h 4248240"/>
                <a:gd name="connsiteX345" fmla="*/ 1280321 w 4246481"/>
                <a:gd name="connsiteY345" fmla="*/ 3608300 h 4248240"/>
                <a:gd name="connsiteX346" fmla="*/ 1263608 w 4246481"/>
                <a:gd name="connsiteY346" fmla="*/ 3623693 h 4248240"/>
                <a:gd name="connsiteX347" fmla="*/ 1169047 w 4246481"/>
                <a:gd name="connsiteY347" fmla="*/ 3668995 h 4248240"/>
                <a:gd name="connsiteX348" fmla="*/ 1141778 w 4246481"/>
                <a:gd name="connsiteY348" fmla="*/ 3668115 h 4248240"/>
                <a:gd name="connsiteX349" fmla="*/ 1136060 w 4246481"/>
                <a:gd name="connsiteY349" fmla="*/ 3655360 h 4248240"/>
                <a:gd name="connsiteX350" fmla="*/ 1151893 w 4246481"/>
                <a:gd name="connsiteY350" fmla="*/ 3627212 h 4248240"/>
                <a:gd name="connsiteX351" fmla="*/ 1159810 w 4246481"/>
                <a:gd name="connsiteY351" fmla="*/ 3608739 h 4248240"/>
                <a:gd name="connsiteX352" fmla="*/ 1150134 w 4246481"/>
                <a:gd name="connsiteY352" fmla="*/ 3614017 h 4248240"/>
                <a:gd name="connsiteX353" fmla="*/ 1020387 w 4246481"/>
                <a:gd name="connsiteY353" fmla="*/ 3661958 h 4248240"/>
                <a:gd name="connsiteX354" fmla="*/ 995317 w 4246481"/>
                <a:gd name="connsiteY354" fmla="*/ 3659759 h 4248240"/>
                <a:gd name="connsiteX355" fmla="*/ 1002794 w 4246481"/>
                <a:gd name="connsiteY355" fmla="*/ 3636448 h 4248240"/>
                <a:gd name="connsiteX356" fmla="*/ 1016868 w 4246481"/>
                <a:gd name="connsiteY356" fmla="*/ 3605221 h 4248240"/>
                <a:gd name="connsiteX357" fmla="*/ 864690 w 4246481"/>
                <a:gd name="connsiteY357" fmla="*/ 3636008 h 4248240"/>
                <a:gd name="connsiteX358" fmla="*/ 861611 w 4246481"/>
                <a:gd name="connsiteY358" fmla="*/ 3632050 h 4248240"/>
                <a:gd name="connsiteX359" fmla="*/ 897237 w 4246481"/>
                <a:gd name="connsiteY359" fmla="*/ 3573114 h 4248240"/>
                <a:gd name="connsiteX360" fmla="*/ 889320 w 4246481"/>
                <a:gd name="connsiteY360" fmla="*/ 3576192 h 4248240"/>
                <a:gd name="connsiteX361" fmla="*/ 739780 w 4246481"/>
                <a:gd name="connsiteY361" fmla="*/ 3601262 h 4248240"/>
                <a:gd name="connsiteX362" fmla="*/ 731864 w 4246481"/>
                <a:gd name="connsiteY362" fmla="*/ 3586309 h 4248240"/>
                <a:gd name="connsiteX363" fmla="*/ 755614 w 4246481"/>
                <a:gd name="connsiteY363" fmla="*/ 3549803 h 4248240"/>
                <a:gd name="connsiteX364" fmla="*/ 595079 w 4246481"/>
                <a:gd name="connsiteY364" fmla="*/ 3541447 h 4248240"/>
                <a:gd name="connsiteX365" fmla="*/ 612232 w 4246481"/>
                <a:gd name="connsiteY365" fmla="*/ 3512418 h 4248240"/>
                <a:gd name="connsiteX366" fmla="*/ 482924 w 4246481"/>
                <a:gd name="connsiteY366" fmla="*/ 3483390 h 4248240"/>
                <a:gd name="connsiteX367" fmla="*/ 503156 w 4246481"/>
                <a:gd name="connsiteY367" fmla="*/ 3464478 h 4248240"/>
                <a:gd name="connsiteX368" fmla="*/ 211994 w 4246481"/>
                <a:gd name="connsiteY368" fmla="*/ 3403342 h 4248240"/>
                <a:gd name="connsiteX369" fmla="*/ 211554 w 4246481"/>
                <a:gd name="connsiteY369" fmla="*/ 3398505 h 4248240"/>
                <a:gd name="connsiteX370" fmla="*/ 241902 w 4246481"/>
                <a:gd name="connsiteY370" fmla="*/ 3385310 h 4248240"/>
                <a:gd name="connsiteX371" fmla="*/ 425748 w 4246481"/>
                <a:gd name="connsiteY371" fmla="*/ 3338689 h 4248240"/>
                <a:gd name="connsiteX372" fmla="*/ 500517 w 4246481"/>
                <a:gd name="connsiteY372" fmla="*/ 3325054 h 4248240"/>
                <a:gd name="connsiteX373" fmla="*/ 479846 w 4246481"/>
                <a:gd name="connsiteY373" fmla="*/ 3305262 h 4248240"/>
                <a:gd name="connsiteX374" fmla="*/ 607834 w 4246481"/>
                <a:gd name="connsiteY374" fmla="*/ 3272715 h 4248240"/>
                <a:gd name="connsiteX375" fmla="*/ 589801 w 4246481"/>
                <a:gd name="connsiteY375" fmla="*/ 3245007 h 4248240"/>
                <a:gd name="connsiteX376" fmla="*/ 748577 w 4246481"/>
                <a:gd name="connsiteY376" fmla="*/ 3230932 h 4248240"/>
                <a:gd name="connsiteX377" fmla="*/ 718669 w 4246481"/>
                <a:gd name="connsiteY377" fmla="*/ 3185631 h 4248240"/>
                <a:gd name="connsiteX378" fmla="*/ 720868 w 4246481"/>
                <a:gd name="connsiteY378" fmla="*/ 3181672 h 4248240"/>
                <a:gd name="connsiteX379" fmla="*/ 890639 w 4246481"/>
                <a:gd name="connsiteY379" fmla="*/ 3202784 h 4248240"/>
                <a:gd name="connsiteX380" fmla="*/ 852375 w 4246481"/>
                <a:gd name="connsiteY380" fmla="*/ 3143408 h 4248240"/>
                <a:gd name="connsiteX381" fmla="*/ 934182 w 4246481"/>
                <a:gd name="connsiteY381" fmla="*/ 3142088 h 4248240"/>
                <a:gd name="connsiteX382" fmla="*/ 1006752 w 4246481"/>
                <a:gd name="connsiteY382" fmla="*/ 3168038 h 4248240"/>
                <a:gd name="connsiteX383" fmla="*/ 1008951 w 4246481"/>
                <a:gd name="connsiteY383" fmla="*/ 3165839 h 4248240"/>
                <a:gd name="connsiteX384" fmla="*/ 998835 w 4246481"/>
                <a:gd name="connsiteY384" fmla="*/ 3144288 h 4248240"/>
                <a:gd name="connsiteX385" fmla="*/ 986960 w 4246481"/>
                <a:gd name="connsiteY385" fmla="*/ 3124056 h 4248240"/>
                <a:gd name="connsiteX386" fmla="*/ 996196 w 4246481"/>
                <a:gd name="connsiteY386" fmla="*/ 3109102 h 4248240"/>
                <a:gd name="connsiteX387" fmla="*/ 1061290 w 4246481"/>
                <a:gd name="connsiteY387" fmla="*/ 3120097 h 4248240"/>
                <a:gd name="connsiteX388" fmla="*/ 1149255 w 4246481"/>
                <a:gd name="connsiteY388" fmla="*/ 3153524 h 4248240"/>
                <a:gd name="connsiteX389" fmla="*/ 1145296 w 4246481"/>
                <a:gd name="connsiteY389" fmla="*/ 3142968 h 4248240"/>
                <a:gd name="connsiteX390" fmla="*/ 1128143 w 4246481"/>
                <a:gd name="connsiteY390" fmla="*/ 3114379 h 4248240"/>
                <a:gd name="connsiteX391" fmla="*/ 1135620 w 4246481"/>
                <a:gd name="connsiteY391" fmla="*/ 3098546 h 4248240"/>
                <a:gd name="connsiteX392" fmla="*/ 1182681 w 4246481"/>
                <a:gd name="connsiteY392" fmla="*/ 3102064 h 4248240"/>
                <a:gd name="connsiteX393" fmla="*/ 1261849 w 4246481"/>
                <a:gd name="connsiteY393" fmla="*/ 3144727 h 4248240"/>
                <a:gd name="connsiteX394" fmla="*/ 1275483 w 4246481"/>
                <a:gd name="connsiteY394" fmla="*/ 3152644 h 4248240"/>
                <a:gd name="connsiteX395" fmla="*/ 1269326 w 4246481"/>
                <a:gd name="connsiteY395" fmla="*/ 3123176 h 4248240"/>
                <a:gd name="connsiteX396" fmla="*/ 1288678 w 4246481"/>
                <a:gd name="connsiteY396" fmla="*/ 3103824 h 4248240"/>
                <a:gd name="connsiteX397" fmla="*/ 1376642 w 4246481"/>
                <a:gd name="connsiteY397" fmla="*/ 3138570 h 4248240"/>
                <a:gd name="connsiteX398" fmla="*/ 1393356 w 4246481"/>
                <a:gd name="connsiteY398" fmla="*/ 3135491 h 4248240"/>
                <a:gd name="connsiteX399" fmla="*/ 1361688 w 4246481"/>
                <a:gd name="connsiteY399" fmla="*/ 3105583 h 4248240"/>
                <a:gd name="connsiteX400" fmla="*/ 1255252 w 4246481"/>
                <a:gd name="connsiteY400" fmla="*/ 3073036 h 4248240"/>
                <a:gd name="connsiteX401" fmla="*/ 1238099 w 4246481"/>
                <a:gd name="connsiteY401" fmla="*/ 3065999 h 4248240"/>
                <a:gd name="connsiteX402" fmla="*/ 1231061 w 4246481"/>
                <a:gd name="connsiteY402" fmla="*/ 3041809 h 4248240"/>
                <a:gd name="connsiteX403" fmla="*/ 1253492 w 4246481"/>
                <a:gd name="connsiteY403" fmla="*/ 3009702 h 4248240"/>
                <a:gd name="connsiteX404" fmla="*/ 1216987 w 4246481"/>
                <a:gd name="connsiteY404" fmla="*/ 3006623 h 4248240"/>
                <a:gd name="connsiteX405" fmla="*/ 1065249 w 4246481"/>
                <a:gd name="connsiteY405" fmla="*/ 2956044 h 4248240"/>
                <a:gd name="connsiteX406" fmla="*/ 1048095 w 4246481"/>
                <a:gd name="connsiteY406" fmla="*/ 2941970 h 4248240"/>
                <a:gd name="connsiteX407" fmla="*/ 1053813 w 4246481"/>
                <a:gd name="connsiteY407" fmla="*/ 2914261 h 4248240"/>
                <a:gd name="connsiteX408" fmla="*/ 1078883 w 4246481"/>
                <a:gd name="connsiteY408" fmla="*/ 2905904 h 4248240"/>
                <a:gd name="connsiteX409" fmla="*/ 1098235 w 4246481"/>
                <a:gd name="connsiteY409" fmla="*/ 2895788 h 4248240"/>
                <a:gd name="connsiteX410" fmla="*/ 1024785 w 4246481"/>
                <a:gd name="connsiteY410" fmla="*/ 2877755 h 4248240"/>
                <a:gd name="connsiteX411" fmla="*/ 926705 w 4246481"/>
                <a:gd name="connsiteY411" fmla="*/ 2839051 h 4248240"/>
                <a:gd name="connsiteX412" fmla="*/ 924945 w 4246481"/>
                <a:gd name="connsiteY412" fmla="*/ 2797708 h 4248240"/>
                <a:gd name="connsiteX413" fmla="*/ 954853 w 4246481"/>
                <a:gd name="connsiteY413" fmla="*/ 2774837 h 4248240"/>
                <a:gd name="connsiteX414" fmla="*/ 961451 w 4246481"/>
                <a:gd name="connsiteY414" fmla="*/ 2767360 h 4248240"/>
                <a:gd name="connsiteX415" fmla="*/ 946057 w 4246481"/>
                <a:gd name="connsiteY415" fmla="*/ 2767360 h 4248240"/>
                <a:gd name="connsiteX416" fmla="*/ 797397 w 4246481"/>
                <a:gd name="connsiteY416" fmla="*/ 2733494 h 4248240"/>
                <a:gd name="connsiteX417" fmla="*/ 749017 w 4246481"/>
                <a:gd name="connsiteY417" fmla="*/ 2694350 h 4248240"/>
                <a:gd name="connsiteX418" fmla="*/ 755174 w 4246481"/>
                <a:gd name="connsiteY418" fmla="*/ 2671039 h 4248240"/>
                <a:gd name="connsiteX419" fmla="*/ 805314 w 4246481"/>
                <a:gd name="connsiteY419" fmla="*/ 2654326 h 4248240"/>
                <a:gd name="connsiteX420" fmla="*/ 822907 w 4246481"/>
                <a:gd name="connsiteY420" fmla="*/ 2642891 h 4248240"/>
                <a:gd name="connsiteX421" fmla="*/ 777605 w 4246481"/>
                <a:gd name="connsiteY421" fmla="*/ 2631895 h 4248240"/>
                <a:gd name="connsiteX422" fmla="*/ 608274 w 4246481"/>
                <a:gd name="connsiteY422" fmla="*/ 2550528 h 4248240"/>
                <a:gd name="connsiteX423" fmla="*/ 595959 w 4246481"/>
                <a:gd name="connsiteY423" fmla="*/ 2532055 h 4248240"/>
                <a:gd name="connsiteX424" fmla="*/ 613551 w 4246481"/>
                <a:gd name="connsiteY424" fmla="*/ 2517981 h 4248240"/>
                <a:gd name="connsiteX425" fmla="*/ 650936 w 4246481"/>
                <a:gd name="connsiteY425" fmla="*/ 2505226 h 4248240"/>
                <a:gd name="connsiteX426" fmla="*/ 676006 w 4246481"/>
                <a:gd name="connsiteY426" fmla="*/ 2492032 h 4248240"/>
                <a:gd name="connsiteX427" fmla="*/ 489082 w 4246481"/>
                <a:gd name="connsiteY427" fmla="*/ 2388233 h 4248240"/>
                <a:gd name="connsiteX428" fmla="*/ 496119 w 4246481"/>
                <a:gd name="connsiteY428" fmla="*/ 2359644 h 4248240"/>
                <a:gd name="connsiteX429" fmla="*/ 562532 w 4246481"/>
                <a:gd name="connsiteY429" fmla="*/ 2341612 h 4248240"/>
                <a:gd name="connsiteX430" fmla="*/ 573528 w 4246481"/>
                <a:gd name="connsiteY430" fmla="*/ 2336773 h 4248240"/>
                <a:gd name="connsiteX431" fmla="*/ 489522 w 4246481"/>
                <a:gd name="connsiteY431" fmla="*/ 2301148 h 4248240"/>
                <a:gd name="connsiteX432" fmla="*/ 376488 w 4246481"/>
                <a:gd name="connsiteY432" fmla="*/ 2211424 h 4248240"/>
                <a:gd name="connsiteX433" fmla="*/ 384844 w 4246481"/>
                <a:gd name="connsiteY433" fmla="*/ 2181516 h 4248240"/>
                <a:gd name="connsiteX434" fmla="*/ 444220 w 4246481"/>
                <a:gd name="connsiteY434" fmla="*/ 2167002 h 4248240"/>
                <a:gd name="connsiteX435" fmla="*/ 318871 w 4246481"/>
                <a:gd name="connsiteY435" fmla="*/ 2051769 h 4248240"/>
                <a:gd name="connsiteX436" fmla="*/ 282366 w 4246481"/>
                <a:gd name="connsiteY436" fmla="*/ 2004268 h 4248240"/>
                <a:gd name="connsiteX437" fmla="*/ 277088 w 4246481"/>
                <a:gd name="connsiteY437" fmla="*/ 1994152 h 4248240"/>
                <a:gd name="connsiteX438" fmla="*/ 323709 w 4246481"/>
                <a:gd name="connsiteY438" fmla="*/ 1981837 h 4248240"/>
                <a:gd name="connsiteX439" fmla="*/ 210675 w 4246481"/>
                <a:gd name="connsiteY439" fmla="*/ 1819103 h 4248240"/>
                <a:gd name="connsiteX440" fmla="*/ 255976 w 4246481"/>
                <a:gd name="connsiteY440" fmla="*/ 1819103 h 4248240"/>
                <a:gd name="connsiteX441" fmla="*/ 208036 w 4246481"/>
                <a:gd name="connsiteY441" fmla="*/ 1762366 h 4248240"/>
                <a:gd name="connsiteX442" fmla="*/ 29908 w 4246481"/>
                <a:gd name="connsiteY442" fmla="*/ 1512547 h 4248240"/>
                <a:gd name="connsiteX443" fmla="*/ 0 w 4246481"/>
                <a:gd name="connsiteY443" fmla="*/ 1453611 h 4248240"/>
                <a:gd name="connsiteX444" fmla="*/ 0 w 4246481"/>
                <a:gd name="connsiteY444" fmla="*/ 1449213 h 4248240"/>
                <a:gd name="connsiteX445" fmla="*/ 113034 w 4246481"/>
                <a:gd name="connsiteY445" fmla="*/ 1495834 h 4248240"/>
                <a:gd name="connsiteX446" fmla="*/ 377807 w 4246481"/>
                <a:gd name="connsiteY446" fmla="*/ 1655489 h 4248240"/>
                <a:gd name="connsiteX447" fmla="*/ 393641 w 4246481"/>
                <a:gd name="connsiteY447" fmla="*/ 1666925 h 4248240"/>
                <a:gd name="connsiteX448" fmla="*/ 389682 w 4246481"/>
                <a:gd name="connsiteY448" fmla="*/ 1622503 h 4248240"/>
                <a:gd name="connsiteX449" fmla="*/ 563412 w 4246481"/>
                <a:gd name="connsiteY449" fmla="*/ 1717504 h 4248240"/>
                <a:gd name="connsiteX450" fmla="*/ 571768 w 4246481"/>
                <a:gd name="connsiteY450" fmla="*/ 1668244 h 4248240"/>
                <a:gd name="connsiteX451" fmla="*/ 762211 w 4246481"/>
                <a:gd name="connsiteY451" fmla="*/ 1816904 h 4248240"/>
                <a:gd name="connsiteX452" fmla="*/ 763971 w 4246481"/>
                <a:gd name="connsiteY452" fmla="*/ 1805029 h 4248240"/>
                <a:gd name="connsiteX453" fmla="*/ 769688 w 4246481"/>
                <a:gd name="connsiteY453" fmla="*/ 1762366 h 4248240"/>
                <a:gd name="connsiteX454" fmla="*/ 803994 w 4246481"/>
                <a:gd name="connsiteY454" fmla="*/ 1749172 h 4248240"/>
                <a:gd name="connsiteX455" fmla="*/ 854134 w 4246481"/>
                <a:gd name="connsiteY455" fmla="*/ 1794473 h 4248240"/>
                <a:gd name="connsiteX456" fmla="*/ 933302 w 4246481"/>
                <a:gd name="connsiteY456" fmla="*/ 1903989 h 4248240"/>
                <a:gd name="connsiteX457" fmla="*/ 945617 w 4246481"/>
                <a:gd name="connsiteY457" fmla="*/ 1929059 h 4248240"/>
                <a:gd name="connsiteX458" fmla="*/ 950455 w 4246481"/>
                <a:gd name="connsiteY458" fmla="*/ 1902230 h 4248240"/>
                <a:gd name="connsiteX459" fmla="*/ 961451 w 4246481"/>
                <a:gd name="connsiteY459" fmla="*/ 1837576 h 4248240"/>
                <a:gd name="connsiteX460" fmla="*/ 974645 w 4246481"/>
                <a:gd name="connsiteY460" fmla="*/ 1831418 h 4248240"/>
                <a:gd name="connsiteX461" fmla="*/ 1103953 w 4246481"/>
                <a:gd name="connsiteY461" fmla="*/ 1996791 h 4248240"/>
                <a:gd name="connsiteX462" fmla="*/ 1109671 w 4246481"/>
                <a:gd name="connsiteY462" fmla="*/ 2012625 h 4248240"/>
                <a:gd name="connsiteX463" fmla="*/ 1119347 w 4246481"/>
                <a:gd name="connsiteY463" fmla="*/ 1987115 h 4248240"/>
                <a:gd name="connsiteX464" fmla="*/ 1128583 w 4246481"/>
                <a:gd name="connsiteY464" fmla="*/ 1947091 h 4248240"/>
                <a:gd name="connsiteX465" fmla="*/ 1133421 w 4246481"/>
                <a:gd name="connsiteY465" fmla="*/ 1934776 h 4248240"/>
                <a:gd name="connsiteX466" fmla="*/ 1149694 w 4246481"/>
                <a:gd name="connsiteY466" fmla="*/ 1931258 h 4248240"/>
                <a:gd name="connsiteX467" fmla="*/ 1176963 w 4246481"/>
                <a:gd name="connsiteY467" fmla="*/ 1958527 h 4248240"/>
                <a:gd name="connsiteX468" fmla="*/ 1271525 w 4246481"/>
                <a:gd name="connsiteY468" fmla="*/ 2138854 h 4248240"/>
                <a:gd name="connsiteX469" fmla="*/ 1274164 w 4246481"/>
                <a:gd name="connsiteY469" fmla="*/ 2147210 h 4248240"/>
                <a:gd name="connsiteX470" fmla="*/ 1281201 w 4246481"/>
                <a:gd name="connsiteY470" fmla="*/ 2131377 h 4248240"/>
                <a:gd name="connsiteX471" fmla="*/ 1294836 w 4246481"/>
                <a:gd name="connsiteY471" fmla="*/ 2072001 h 4248240"/>
                <a:gd name="connsiteX472" fmla="*/ 1313748 w 4246481"/>
                <a:gd name="connsiteY472" fmla="*/ 2063644 h 4248240"/>
                <a:gd name="connsiteX473" fmla="*/ 1358170 w 4246481"/>
                <a:gd name="connsiteY473" fmla="*/ 2105867 h 4248240"/>
                <a:gd name="connsiteX474" fmla="*/ 1409629 w 4246481"/>
                <a:gd name="connsiteY474" fmla="*/ 2254527 h 4248240"/>
                <a:gd name="connsiteX475" fmla="*/ 1412708 w 4246481"/>
                <a:gd name="connsiteY475" fmla="*/ 2268601 h 4248240"/>
                <a:gd name="connsiteX476" fmla="*/ 1424583 w 4246481"/>
                <a:gd name="connsiteY476" fmla="*/ 2252768 h 4248240"/>
                <a:gd name="connsiteX477" fmla="*/ 1444815 w 4246481"/>
                <a:gd name="connsiteY477" fmla="*/ 2218461 h 4248240"/>
                <a:gd name="connsiteX478" fmla="*/ 1465926 w 4246481"/>
                <a:gd name="connsiteY478" fmla="*/ 2215383 h 4248240"/>
                <a:gd name="connsiteX479" fmla="*/ 1490996 w 4246481"/>
                <a:gd name="connsiteY479" fmla="*/ 2247490 h 4248240"/>
                <a:gd name="connsiteX480" fmla="*/ 1546414 w 4246481"/>
                <a:gd name="connsiteY480" fmla="*/ 2376357 h 4248240"/>
                <a:gd name="connsiteX481" fmla="*/ 1550812 w 4246481"/>
                <a:gd name="connsiteY481" fmla="*/ 2389112 h 4248240"/>
                <a:gd name="connsiteX482" fmla="*/ 1553011 w 4246481"/>
                <a:gd name="connsiteY482" fmla="*/ 2391751 h 4248240"/>
                <a:gd name="connsiteX483" fmla="*/ 1559608 w 4246481"/>
                <a:gd name="connsiteY483" fmla="*/ 2377677 h 4248240"/>
                <a:gd name="connsiteX484" fmla="*/ 1564006 w 4246481"/>
                <a:gd name="connsiteY484" fmla="*/ 2358325 h 4248240"/>
                <a:gd name="connsiteX485" fmla="*/ 1575882 w 4246481"/>
                <a:gd name="connsiteY485" fmla="*/ 2335014 h 4248240"/>
                <a:gd name="connsiteX486" fmla="*/ 1600952 w 4246481"/>
                <a:gd name="connsiteY486" fmla="*/ 2347769 h 4248240"/>
                <a:gd name="connsiteX487" fmla="*/ 1755296 w 4246481"/>
                <a:gd name="connsiteY487" fmla="*/ 2522520 h 4248240"/>
                <a:gd name="connsiteX488" fmla="*/ 1698591 w 4246481"/>
                <a:gd name="connsiteY488" fmla="*/ 2332376 h 4248240"/>
                <a:gd name="connsiteX489" fmla="*/ 1730259 w 4246481"/>
                <a:gd name="connsiteY489" fmla="*/ 2328858 h 4248240"/>
                <a:gd name="connsiteX490" fmla="*/ 1748731 w 4246481"/>
                <a:gd name="connsiteY490" fmla="*/ 2326659 h 4248240"/>
                <a:gd name="connsiteX491" fmla="*/ 1739935 w 4246481"/>
                <a:gd name="connsiteY491" fmla="*/ 2316103 h 4248240"/>
                <a:gd name="connsiteX492" fmla="*/ 1648012 w 4246481"/>
                <a:gd name="connsiteY492" fmla="*/ 2131818 h 4248240"/>
                <a:gd name="connsiteX493" fmla="*/ 1644493 w 4246481"/>
                <a:gd name="connsiteY493" fmla="*/ 2092234 h 4248240"/>
                <a:gd name="connsiteX494" fmla="*/ 1671762 w 4246481"/>
                <a:gd name="connsiteY494" fmla="*/ 2076400 h 4248240"/>
                <a:gd name="connsiteX495" fmla="*/ 1698591 w 4246481"/>
                <a:gd name="connsiteY495" fmla="*/ 2092234 h 4248240"/>
                <a:gd name="connsiteX496" fmla="*/ 1720582 w 4246481"/>
                <a:gd name="connsiteY496" fmla="*/ 2100590 h 4248240"/>
                <a:gd name="connsiteX497" fmla="*/ 1722782 w 4246481"/>
                <a:gd name="connsiteY497" fmla="*/ 2097951 h 4248240"/>
                <a:gd name="connsiteX498" fmla="*/ 1713985 w 4246481"/>
                <a:gd name="connsiteY498" fmla="*/ 2083437 h 4248240"/>
                <a:gd name="connsiteX499" fmla="*/ 1640975 w 4246481"/>
                <a:gd name="connsiteY499" fmla="*/ 1921583 h 4248240"/>
                <a:gd name="connsiteX500" fmla="*/ 1635697 w 4246481"/>
                <a:gd name="connsiteY500" fmla="*/ 1885517 h 4248240"/>
                <a:gd name="connsiteX501" fmla="*/ 1655049 w 4246481"/>
                <a:gd name="connsiteY501" fmla="*/ 1869244 h 4248240"/>
                <a:gd name="connsiteX502" fmla="*/ 1700351 w 4246481"/>
                <a:gd name="connsiteY502" fmla="*/ 1878920 h 4248240"/>
                <a:gd name="connsiteX503" fmla="*/ 1725421 w 4246481"/>
                <a:gd name="connsiteY503" fmla="*/ 1878920 h 4248240"/>
                <a:gd name="connsiteX504" fmla="*/ 1717943 w 4246481"/>
                <a:gd name="connsiteY504" fmla="*/ 1870563 h 4248240"/>
                <a:gd name="connsiteX505" fmla="*/ 1623382 w 4246481"/>
                <a:gd name="connsiteY505" fmla="*/ 1693755 h 4248240"/>
                <a:gd name="connsiteX506" fmla="*/ 1622502 w 4246481"/>
                <a:gd name="connsiteY506" fmla="*/ 1636578 h 4248240"/>
                <a:gd name="connsiteX507" fmla="*/ 1648012 w 4246481"/>
                <a:gd name="connsiteY507" fmla="*/ 1623823 h 4248240"/>
                <a:gd name="connsiteX508" fmla="*/ 1706508 w 4246481"/>
                <a:gd name="connsiteY508" fmla="*/ 1657690 h 4248240"/>
                <a:gd name="connsiteX509" fmla="*/ 1727180 w 4246481"/>
                <a:gd name="connsiteY509" fmla="*/ 1664727 h 4248240"/>
                <a:gd name="connsiteX510" fmla="*/ 1724101 w 4246481"/>
                <a:gd name="connsiteY510" fmla="*/ 1656810 h 4248240"/>
                <a:gd name="connsiteX511" fmla="*/ 1638336 w 4246481"/>
                <a:gd name="connsiteY511" fmla="*/ 1420186 h 4248240"/>
                <a:gd name="connsiteX512" fmla="*/ 1637456 w 4246481"/>
                <a:gd name="connsiteY512" fmla="*/ 1386759 h 4248240"/>
                <a:gd name="connsiteX513" fmla="*/ 1656808 w 4246481"/>
                <a:gd name="connsiteY513" fmla="*/ 1373565 h 4248240"/>
                <a:gd name="connsiteX514" fmla="*/ 1683637 w 4246481"/>
                <a:gd name="connsiteY514" fmla="*/ 1386759 h 4248240"/>
                <a:gd name="connsiteX515" fmla="*/ 1732018 w 4246481"/>
                <a:gd name="connsiteY515" fmla="*/ 1410949 h 4248240"/>
                <a:gd name="connsiteX516" fmla="*/ 1742134 w 4246481"/>
                <a:gd name="connsiteY516" fmla="*/ 1412709 h 4248240"/>
                <a:gd name="connsiteX517" fmla="*/ 1737735 w 4246481"/>
                <a:gd name="connsiteY517" fmla="*/ 1405672 h 4248240"/>
                <a:gd name="connsiteX518" fmla="*/ 1696392 w 4246481"/>
                <a:gd name="connsiteY518" fmla="*/ 1304073 h 4248240"/>
                <a:gd name="connsiteX519" fmla="*/ 1688475 w 4246481"/>
                <a:gd name="connsiteY519" fmla="*/ 1154533 h 4248240"/>
                <a:gd name="connsiteX520" fmla="*/ 1704749 w 4246481"/>
                <a:gd name="connsiteY520" fmla="*/ 1145297 h 4248240"/>
                <a:gd name="connsiteX521" fmla="*/ 1782157 w 4246481"/>
                <a:gd name="connsiteY521" fmla="*/ 1194557 h 4248240"/>
                <a:gd name="connsiteX522" fmla="*/ 1796672 w 4246481"/>
                <a:gd name="connsiteY522" fmla="*/ 1203354 h 4248240"/>
                <a:gd name="connsiteX523" fmla="*/ 1770282 w 4246481"/>
                <a:gd name="connsiteY523" fmla="*/ 1131663 h 4248240"/>
                <a:gd name="connsiteX524" fmla="*/ 1750930 w 4246481"/>
                <a:gd name="connsiteY524" fmla="*/ 940780 h 4248240"/>
                <a:gd name="connsiteX525" fmla="*/ 1755328 w 4246481"/>
                <a:gd name="connsiteY525" fmla="*/ 914830 h 4248240"/>
                <a:gd name="connsiteX526" fmla="*/ 1772042 w 4246481"/>
                <a:gd name="connsiteY526" fmla="*/ 907354 h 4248240"/>
                <a:gd name="connsiteX527" fmla="*/ 1834936 w 4246481"/>
                <a:gd name="connsiteY527" fmla="*/ 948697 h 4248240"/>
                <a:gd name="connsiteX528" fmla="*/ 1844612 w 4246481"/>
                <a:gd name="connsiteY528" fmla="*/ 955294 h 4248240"/>
                <a:gd name="connsiteX529" fmla="*/ 1863525 w 4246481"/>
                <a:gd name="connsiteY529" fmla="*/ 670288 h 4248240"/>
                <a:gd name="connsiteX530" fmla="*/ 1913664 w 4246481"/>
                <a:gd name="connsiteY530" fmla="*/ 703715 h 4248240"/>
                <a:gd name="connsiteX531" fmla="*/ 1922900 w 4246481"/>
                <a:gd name="connsiteY531" fmla="*/ 586283 h 4248240"/>
                <a:gd name="connsiteX532" fmla="*/ 1967323 w 4246481"/>
                <a:gd name="connsiteY532" fmla="*/ 477207 h 4248240"/>
                <a:gd name="connsiteX533" fmla="*/ 2001189 w 4246481"/>
                <a:gd name="connsiteY533" fmla="*/ 514592 h 4248240"/>
                <a:gd name="connsiteX534" fmla="*/ 2013504 w 4246481"/>
                <a:gd name="connsiteY534" fmla="*/ 424428 h 4248240"/>
                <a:gd name="connsiteX535" fmla="*/ 2093551 w 4246481"/>
                <a:gd name="connsiteY535" fmla="*/ 65533 h 4248240"/>
                <a:gd name="connsiteX536" fmla="*/ 2118622 w 4246481"/>
                <a:gd name="connsiteY536" fmla="*/ 0 h 4248240"/>
                <a:gd name="connsiteX0" fmla="*/ 2118622 w 4246481"/>
                <a:gd name="connsiteY0" fmla="*/ 0 h 4248240"/>
                <a:gd name="connsiteX1" fmla="*/ 2123020 w 4246481"/>
                <a:gd name="connsiteY1" fmla="*/ 440 h 4248240"/>
                <a:gd name="connsiteX2" fmla="*/ 2134456 w 4246481"/>
                <a:gd name="connsiteY2" fmla="*/ 22431 h 4248240"/>
                <a:gd name="connsiteX3" fmla="*/ 2168322 w 4246481"/>
                <a:gd name="connsiteY3" fmla="*/ 127548 h 4248240"/>
                <a:gd name="connsiteX4" fmla="*/ 2238694 w 4246481"/>
                <a:gd name="connsiteY4" fmla="*/ 482045 h 4248240"/>
                <a:gd name="connsiteX5" fmla="*/ 2242212 w 4246481"/>
                <a:gd name="connsiteY5" fmla="*/ 515911 h 4248240"/>
                <a:gd name="connsiteX6" fmla="*/ 2276958 w 4246481"/>
                <a:gd name="connsiteY6" fmla="*/ 478086 h 4248240"/>
                <a:gd name="connsiteX7" fmla="*/ 2290593 w 4246481"/>
                <a:gd name="connsiteY7" fmla="*/ 498758 h 4248240"/>
                <a:gd name="connsiteX8" fmla="*/ 2331496 w 4246481"/>
                <a:gd name="connsiteY8" fmla="*/ 696238 h 4248240"/>
                <a:gd name="connsiteX9" fmla="*/ 2330616 w 4246481"/>
                <a:gd name="connsiteY9" fmla="*/ 704595 h 4248240"/>
                <a:gd name="connsiteX10" fmla="*/ 2377677 w 4246481"/>
                <a:gd name="connsiteY10" fmla="*/ 673367 h 4248240"/>
                <a:gd name="connsiteX11" fmla="*/ 2398789 w 4246481"/>
                <a:gd name="connsiteY11" fmla="*/ 957053 h 4248240"/>
                <a:gd name="connsiteX12" fmla="*/ 2432215 w 4246481"/>
                <a:gd name="connsiteY12" fmla="*/ 932863 h 4248240"/>
                <a:gd name="connsiteX13" fmla="*/ 2470480 w 4246481"/>
                <a:gd name="connsiteY13" fmla="*/ 908673 h 4248240"/>
                <a:gd name="connsiteX14" fmla="*/ 2490712 w 4246481"/>
                <a:gd name="connsiteY14" fmla="*/ 918789 h 4248240"/>
                <a:gd name="connsiteX15" fmla="*/ 2494670 w 4246481"/>
                <a:gd name="connsiteY15" fmla="*/ 966290 h 4248240"/>
                <a:gd name="connsiteX16" fmla="*/ 2460364 w 4246481"/>
                <a:gd name="connsiteY16" fmla="*/ 1172566 h 4248240"/>
                <a:gd name="connsiteX17" fmla="*/ 2444091 w 4246481"/>
                <a:gd name="connsiteY17" fmla="*/ 1206432 h 4248240"/>
                <a:gd name="connsiteX18" fmla="*/ 2475757 w 4246481"/>
                <a:gd name="connsiteY18" fmla="*/ 1186640 h 4248240"/>
                <a:gd name="connsiteX19" fmla="*/ 2536013 w 4246481"/>
                <a:gd name="connsiteY19" fmla="*/ 1147936 h 4248240"/>
                <a:gd name="connsiteX20" fmla="*/ 2556245 w 4246481"/>
                <a:gd name="connsiteY20" fmla="*/ 1158052 h 4248240"/>
                <a:gd name="connsiteX21" fmla="*/ 2527217 w 4246481"/>
                <a:gd name="connsiteY21" fmla="*/ 1370046 h 4248240"/>
                <a:gd name="connsiteX22" fmla="*/ 2515341 w 4246481"/>
                <a:gd name="connsiteY22" fmla="*/ 1392477 h 4248240"/>
                <a:gd name="connsiteX23" fmla="*/ 2503026 w 4246481"/>
                <a:gd name="connsiteY23" fmla="*/ 1414468 h 4248240"/>
                <a:gd name="connsiteX24" fmla="*/ 2531615 w 4246481"/>
                <a:gd name="connsiteY24" fmla="*/ 1404352 h 4248240"/>
                <a:gd name="connsiteX25" fmla="*/ 2572518 w 4246481"/>
                <a:gd name="connsiteY25" fmla="*/ 1380602 h 4248240"/>
                <a:gd name="connsiteX26" fmla="*/ 2606385 w 4246481"/>
                <a:gd name="connsiteY26" fmla="*/ 1401273 h 4248240"/>
                <a:gd name="connsiteX27" fmla="*/ 2576477 w 4246481"/>
                <a:gd name="connsiteY27" fmla="*/ 1534539 h 4248240"/>
                <a:gd name="connsiteX28" fmla="*/ 2518420 w 4246481"/>
                <a:gd name="connsiteY28" fmla="*/ 1658569 h 4248240"/>
                <a:gd name="connsiteX29" fmla="*/ 2517981 w 4246481"/>
                <a:gd name="connsiteY29" fmla="*/ 1665167 h 4248240"/>
                <a:gd name="connsiteX30" fmla="*/ 2545689 w 4246481"/>
                <a:gd name="connsiteY30" fmla="*/ 1653731 h 4248240"/>
                <a:gd name="connsiteX31" fmla="*/ 2598028 w 4246481"/>
                <a:gd name="connsiteY31" fmla="*/ 1623384 h 4248240"/>
                <a:gd name="connsiteX32" fmla="*/ 2619579 w 4246481"/>
                <a:gd name="connsiteY32" fmla="*/ 1632180 h 4248240"/>
                <a:gd name="connsiteX33" fmla="*/ 2620019 w 4246481"/>
                <a:gd name="connsiteY33" fmla="*/ 1694635 h 4248240"/>
                <a:gd name="connsiteX34" fmla="*/ 2525018 w 4246481"/>
                <a:gd name="connsiteY34" fmla="*/ 1871003 h 4248240"/>
                <a:gd name="connsiteX35" fmla="*/ 2518860 w 4246481"/>
                <a:gd name="connsiteY35" fmla="*/ 1881559 h 4248240"/>
                <a:gd name="connsiteX36" fmla="*/ 2550527 w 4246481"/>
                <a:gd name="connsiteY36" fmla="*/ 1877161 h 4248240"/>
                <a:gd name="connsiteX37" fmla="*/ 2583954 w 4246481"/>
                <a:gd name="connsiteY37" fmla="*/ 1869684 h 4248240"/>
                <a:gd name="connsiteX38" fmla="*/ 2607704 w 4246481"/>
                <a:gd name="connsiteY38" fmla="*/ 1891235 h 4248240"/>
                <a:gd name="connsiteX39" fmla="*/ 2595389 w 4246481"/>
                <a:gd name="connsiteY39" fmla="*/ 1944893 h 4248240"/>
                <a:gd name="connsiteX40" fmla="*/ 2528536 w 4246481"/>
                <a:gd name="connsiteY40" fmla="*/ 2085636 h 4248240"/>
                <a:gd name="connsiteX41" fmla="*/ 2521499 w 4246481"/>
                <a:gd name="connsiteY41" fmla="*/ 2097951 h 4248240"/>
                <a:gd name="connsiteX42" fmla="*/ 2523258 w 4246481"/>
                <a:gd name="connsiteY42" fmla="*/ 2100590 h 4248240"/>
                <a:gd name="connsiteX43" fmla="*/ 2543490 w 4246481"/>
                <a:gd name="connsiteY43" fmla="*/ 2093113 h 4248240"/>
                <a:gd name="connsiteX44" fmla="*/ 2571199 w 4246481"/>
                <a:gd name="connsiteY44" fmla="*/ 2077280 h 4248240"/>
                <a:gd name="connsiteX45" fmla="*/ 2599787 w 4246481"/>
                <a:gd name="connsiteY45" fmla="*/ 2094433 h 4248240"/>
                <a:gd name="connsiteX46" fmla="*/ 2582634 w 4246481"/>
                <a:gd name="connsiteY46" fmla="*/ 2179758 h 4248240"/>
                <a:gd name="connsiteX47" fmla="*/ 2502587 w 4246481"/>
                <a:gd name="connsiteY47" fmla="*/ 2319182 h 4248240"/>
                <a:gd name="connsiteX48" fmla="*/ 2495549 w 4246481"/>
                <a:gd name="connsiteY48" fmla="*/ 2328418 h 4248240"/>
                <a:gd name="connsiteX49" fmla="*/ 2518860 w 4246481"/>
                <a:gd name="connsiteY49" fmla="*/ 2330177 h 4248240"/>
                <a:gd name="connsiteX50" fmla="*/ 2546129 w 4246481"/>
                <a:gd name="connsiteY50" fmla="*/ 2334136 h 4248240"/>
                <a:gd name="connsiteX51" fmla="*/ 2503712 w 4246481"/>
                <a:gd name="connsiteY51" fmla="*/ 2513290 h 4248240"/>
                <a:gd name="connsiteX52" fmla="*/ 2646408 w 4246481"/>
                <a:gd name="connsiteY52" fmla="*/ 2347769 h 4248240"/>
                <a:gd name="connsiteX53" fmla="*/ 2667960 w 4246481"/>
                <a:gd name="connsiteY53" fmla="*/ 2336334 h 4248240"/>
                <a:gd name="connsiteX54" fmla="*/ 2681595 w 4246481"/>
                <a:gd name="connsiteY54" fmla="*/ 2357005 h 4248240"/>
                <a:gd name="connsiteX55" fmla="*/ 2691711 w 4246481"/>
                <a:gd name="connsiteY55" fmla="*/ 2392191 h 4248240"/>
                <a:gd name="connsiteX56" fmla="*/ 2695229 w 4246481"/>
                <a:gd name="connsiteY56" fmla="*/ 2391751 h 4248240"/>
                <a:gd name="connsiteX57" fmla="*/ 2705785 w 4246481"/>
                <a:gd name="connsiteY57" fmla="*/ 2359644 h 4248240"/>
                <a:gd name="connsiteX58" fmla="*/ 2756804 w 4246481"/>
                <a:gd name="connsiteY58" fmla="*/ 2245730 h 4248240"/>
                <a:gd name="connsiteX59" fmla="*/ 2780995 w 4246481"/>
                <a:gd name="connsiteY59" fmla="*/ 2215822 h 4248240"/>
                <a:gd name="connsiteX60" fmla="*/ 2801666 w 4246481"/>
                <a:gd name="connsiteY60" fmla="*/ 2218461 h 4248240"/>
                <a:gd name="connsiteX61" fmla="*/ 2824977 w 4246481"/>
                <a:gd name="connsiteY61" fmla="*/ 2257166 h 4248240"/>
                <a:gd name="connsiteX62" fmla="*/ 2834653 w 4246481"/>
                <a:gd name="connsiteY62" fmla="*/ 2269041 h 4248240"/>
                <a:gd name="connsiteX63" fmla="*/ 2848287 w 4246481"/>
                <a:gd name="connsiteY63" fmla="*/ 2194711 h 4248240"/>
                <a:gd name="connsiteX64" fmla="*/ 2919539 w 4246481"/>
                <a:gd name="connsiteY64" fmla="*/ 2072880 h 4248240"/>
                <a:gd name="connsiteX65" fmla="*/ 2937131 w 4246481"/>
                <a:gd name="connsiteY65" fmla="*/ 2062325 h 4248240"/>
                <a:gd name="connsiteX66" fmla="*/ 2951206 w 4246481"/>
                <a:gd name="connsiteY66" fmla="*/ 2069802 h 4248240"/>
                <a:gd name="connsiteX67" fmla="*/ 2962641 w 4246481"/>
                <a:gd name="connsiteY67" fmla="*/ 2123020 h 4248240"/>
                <a:gd name="connsiteX68" fmla="*/ 2972757 w 4246481"/>
                <a:gd name="connsiteY68" fmla="*/ 2145011 h 4248240"/>
                <a:gd name="connsiteX69" fmla="*/ 2975396 w 4246481"/>
                <a:gd name="connsiteY69" fmla="*/ 2138854 h 4248240"/>
                <a:gd name="connsiteX70" fmla="*/ 3078314 w 4246481"/>
                <a:gd name="connsiteY70" fmla="*/ 1948411 h 4248240"/>
                <a:gd name="connsiteX71" fmla="*/ 3093268 w 4246481"/>
                <a:gd name="connsiteY71" fmla="*/ 1933897 h 4248240"/>
                <a:gd name="connsiteX72" fmla="*/ 3115259 w 4246481"/>
                <a:gd name="connsiteY72" fmla="*/ 1939614 h 4248240"/>
                <a:gd name="connsiteX73" fmla="*/ 3123176 w 4246481"/>
                <a:gd name="connsiteY73" fmla="*/ 1971721 h 4248240"/>
                <a:gd name="connsiteX74" fmla="*/ 3135051 w 4246481"/>
                <a:gd name="connsiteY74" fmla="*/ 2013065 h 4248240"/>
                <a:gd name="connsiteX75" fmla="*/ 3139449 w 4246481"/>
                <a:gd name="connsiteY75" fmla="*/ 2010866 h 4248240"/>
                <a:gd name="connsiteX76" fmla="*/ 3237530 w 4246481"/>
                <a:gd name="connsiteY76" fmla="*/ 1859127 h 4248240"/>
                <a:gd name="connsiteX77" fmla="*/ 3270956 w 4246481"/>
                <a:gd name="connsiteY77" fmla="*/ 1832298 h 4248240"/>
                <a:gd name="connsiteX78" fmla="*/ 3284591 w 4246481"/>
                <a:gd name="connsiteY78" fmla="*/ 1828779 h 4248240"/>
                <a:gd name="connsiteX79" fmla="*/ 3301304 w 4246481"/>
                <a:gd name="connsiteY79" fmla="*/ 1933457 h 4248240"/>
                <a:gd name="connsiteX80" fmla="*/ 3435889 w 4246481"/>
                <a:gd name="connsiteY80" fmla="*/ 1754449 h 4248240"/>
                <a:gd name="connsiteX81" fmla="*/ 3451283 w 4246481"/>
                <a:gd name="connsiteY81" fmla="*/ 1743454 h 4248240"/>
                <a:gd name="connsiteX82" fmla="*/ 3474154 w 4246481"/>
                <a:gd name="connsiteY82" fmla="*/ 1752250 h 4248240"/>
                <a:gd name="connsiteX83" fmla="*/ 3481631 w 4246481"/>
                <a:gd name="connsiteY83" fmla="*/ 1805029 h 4248240"/>
                <a:gd name="connsiteX84" fmla="*/ 3483390 w 4246481"/>
                <a:gd name="connsiteY84" fmla="*/ 1819983 h 4248240"/>
                <a:gd name="connsiteX85" fmla="*/ 3674273 w 4246481"/>
                <a:gd name="connsiteY85" fmla="*/ 1672203 h 4248240"/>
                <a:gd name="connsiteX86" fmla="*/ 3682190 w 4246481"/>
                <a:gd name="connsiteY86" fmla="*/ 1718384 h 4248240"/>
                <a:gd name="connsiteX87" fmla="*/ 3855919 w 4246481"/>
                <a:gd name="connsiteY87" fmla="*/ 1624262 h 4248240"/>
                <a:gd name="connsiteX88" fmla="*/ 3851521 w 4246481"/>
                <a:gd name="connsiteY88" fmla="*/ 1666485 h 4248240"/>
                <a:gd name="connsiteX89" fmla="*/ 3856799 w 4246481"/>
                <a:gd name="connsiteY89" fmla="*/ 1664286 h 4248240"/>
                <a:gd name="connsiteX90" fmla="*/ 4189304 w 4246481"/>
                <a:gd name="connsiteY90" fmla="*/ 1469445 h 4248240"/>
                <a:gd name="connsiteX91" fmla="*/ 4233726 w 4246481"/>
                <a:gd name="connsiteY91" fmla="*/ 1452732 h 4248240"/>
                <a:gd name="connsiteX92" fmla="*/ 4244282 w 4246481"/>
                <a:gd name="connsiteY92" fmla="*/ 1450972 h 4248240"/>
                <a:gd name="connsiteX93" fmla="*/ 4246481 w 4246481"/>
                <a:gd name="connsiteY93" fmla="*/ 1453171 h 4248240"/>
                <a:gd name="connsiteX94" fmla="*/ 4218332 w 4246481"/>
                <a:gd name="connsiteY94" fmla="*/ 1507709 h 4248240"/>
                <a:gd name="connsiteX95" fmla="*/ 3991824 w 4246481"/>
                <a:gd name="connsiteY95" fmla="*/ 1816024 h 4248240"/>
                <a:gd name="connsiteX96" fmla="*/ 3988306 w 4246481"/>
                <a:gd name="connsiteY96" fmla="*/ 1821302 h 4248240"/>
                <a:gd name="connsiteX97" fmla="*/ 4033167 w 4246481"/>
                <a:gd name="connsiteY97" fmla="*/ 1821302 h 4248240"/>
                <a:gd name="connsiteX98" fmla="*/ 3920133 w 4246481"/>
                <a:gd name="connsiteY98" fmla="*/ 1984476 h 4248240"/>
                <a:gd name="connsiteX99" fmla="*/ 3965435 w 4246481"/>
                <a:gd name="connsiteY99" fmla="*/ 1995472 h 4248240"/>
                <a:gd name="connsiteX100" fmla="*/ 3798303 w 4246481"/>
                <a:gd name="connsiteY100" fmla="*/ 2169201 h 4248240"/>
                <a:gd name="connsiteX101" fmla="*/ 3810617 w 4246481"/>
                <a:gd name="connsiteY101" fmla="*/ 2171840 h 4248240"/>
                <a:gd name="connsiteX102" fmla="*/ 3870433 w 4246481"/>
                <a:gd name="connsiteY102" fmla="*/ 2187674 h 4248240"/>
                <a:gd name="connsiteX103" fmla="*/ 3875271 w 4246481"/>
                <a:gd name="connsiteY103" fmla="*/ 2203507 h 4248240"/>
                <a:gd name="connsiteX104" fmla="*/ 3833049 w 4246481"/>
                <a:gd name="connsiteY104" fmla="*/ 2247050 h 4248240"/>
                <a:gd name="connsiteX105" fmla="*/ 3727931 w 4246481"/>
                <a:gd name="connsiteY105" fmla="*/ 2317861 h 4248240"/>
                <a:gd name="connsiteX106" fmla="*/ 3670754 w 4246481"/>
                <a:gd name="connsiteY106" fmla="*/ 2339852 h 4248240"/>
                <a:gd name="connsiteX107" fmla="*/ 3683949 w 4246481"/>
                <a:gd name="connsiteY107" fmla="*/ 2344250 h 4248240"/>
                <a:gd name="connsiteX108" fmla="*/ 3755200 w 4246481"/>
                <a:gd name="connsiteY108" fmla="*/ 2364042 h 4248240"/>
                <a:gd name="connsiteX109" fmla="*/ 3760918 w 4246481"/>
                <a:gd name="connsiteY109" fmla="*/ 2383395 h 4248240"/>
                <a:gd name="connsiteX110" fmla="*/ 3620175 w 4246481"/>
                <a:gd name="connsiteY110" fmla="*/ 2481036 h 4248240"/>
                <a:gd name="connsiteX111" fmla="*/ 3570475 w 4246481"/>
                <a:gd name="connsiteY111" fmla="*/ 2494231 h 4248240"/>
                <a:gd name="connsiteX112" fmla="*/ 3585869 w 4246481"/>
                <a:gd name="connsiteY112" fmla="*/ 2503907 h 4248240"/>
                <a:gd name="connsiteX113" fmla="*/ 3618416 w 4246481"/>
                <a:gd name="connsiteY113" fmla="*/ 2514902 h 4248240"/>
                <a:gd name="connsiteX114" fmla="*/ 3634249 w 4246481"/>
                <a:gd name="connsiteY114" fmla="*/ 2520180 h 4248240"/>
                <a:gd name="connsiteX115" fmla="*/ 3639527 w 4246481"/>
                <a:gd name="connsiteY115" fmla="*/ 2550088 h 4248240"/>
                <a:gd name="connsiteX116" fmla="*/ 3557280 w 4246481"/>
                <a:gd name="connsiteY116" fmla="*/ 2599788 h 4248240"/>
                <a:gd name="connsiteX117" fmla="*/ 3427972 w 4246481"/>
                <a:gd name="connsiteY117" fmla="*/ 2642891 h 4248240"/>
                <a:gd name="connsiteX118" fmla="*/ 3419616 w 4246481"/>
                <a:gd name="connsiteY118" fmla="*/ 2645090 h 4248240"/>
                <a:gd name="connsiteX119" fmla="*/ 3436769 w 4246481"/>
                <a:gd name="connsiteY119" fmla="*/ 2655206 h 4248240"/>
                <a:gd name="connsiteX120" fmla="*/ 3492187 w 4246481"/>
                <a:gd name="connsiteY120" fmla="*/ 2673678 h 4248240"/>
                <a:gd name="connsiteX121" fmla="*/ 3497904 w 4246481"/>
                <a:gd name="connsiteY121" fmla="*/ 2693470 h 4248240"/>
                <a:gd name="connsiteX122" fmla="*/ 3453042 w 4246481"/>
                <a:gd name="connsiteY122" fmla="*/ 2732174 h 4248240"/>
                <a:gd name="connsiteX123" fmla="*/ 3296026 w 4246481"/>
                <a:gd name="connsiteY123" fmla="*/ 2769119 h 4248240"/>
                <a:gd name="connsiteX124" fmla="*/ 3287229 w 4246481"/>
                <a:gd name="connsiteY124" fmla="*/ 2768680 h 4248240"/>
                <a:gd name="connsiteX125" fmla="*/ 3283271 w 4246481"/>
                <a:gd name="connsiteY125" fmla="*/ 2770439 h 4248240"/>
                <a:gd name="connsiteX126" fmla="*/ 3299545 w 4246481"/>
                <a:gd name="connsiteY126" fmla="*/ 2784953 h 4248240"/>
                <a:gd name="connsiteX127" fmla="*/ 3328133 w 4246481"/>
                <a:gd name="connsiteY127" fmla="*/ 2806064 h 4248240"/>
                <a:gd name="connsiteX128" fmla="*/ 3328133 w 4246481"/>
                <a:gd name="connsiteY128" fmla="*/ 2832893 h 4248240"/>
                <a:gd name="connsiteX129" fmla="*/ 3274915 w 4246481"/>
                <a:gd name="connsiteY129" fmla="*/ 2861042 h 4248240"/>
                <a:gd name="connsiteX130" fmla="*/ 3158362 w 4246481"/>
                <a:gd name="connsiteY130" fmla="*/ 2894909 h 4248240"/>
                <a:gd name="connsiteX131" fmla="*/ 3148686 w 4246481"/>
                <a:gd name="connsiteY131" fmla="*/ 2899746 h 4248240"/>
                <a:gd name="connsiteX132" fmla="*/ 3166278 w 4246481"/>
                <a:gd name="connsiteY132" fmla="*/ 2908983 h 4248240"/>
                <a:gd name="connsiteX133" fmla="*/ 3189149 w 4246481"/>
                <a:gd name="connsiteY133" fmla="*/ 2916460 h 4248240"/>
                <a:gd name="connsiteX134" fmla="*/ 3194867 w 4246481"/>
                <a:gd name="connsiteY134" fmla="*/ 2945488 h 4248240"/>
                <a:gd name="connsiteX135" fmla="*/ 3146047 w 4246481"/>
                <a:gd name="connsiteY135" fmla="*/ 2976715 h 4248240"/>
                <a:gd name="connsiteX136" fmla="*/ 2990790 w 4246481"/>
                <a:gd name="connsiteY136" fmla="*/ 3011021 h 4248240"/>
                <a:gd name="connsiteX137" fmla="*/ 2999586 w 4246481"/>
                <a:gd name="connsiteY137" fmla="*/ 3024656 h 4248240"/>
                <a:gd name="connsiteX138" fmla="*/ 3014540 w 4246481"/>
                <a:gd name="connsiteY138" fmla="*/ 3046647 h 4248240"/>
                <a:gd name="connsiteX139" fmla="*/ 3007503 w 4246481"/>
                <a:gd name="connsiteY139" fmla="*/ 3068198 h 4248240"/>
                <a:gd name="connsiteX140" fmla="*/ 2959122 w 4246481"/>
                <a:gd name="connsiteY140" fmla="*/ 3086231 h 4248240"/>
                <a:gd name="connsiteX141" fmla="*/ 2887871 w 4246481"/>
                <a:gd name="connsiteY141" fmla="*/ 3106903 h 4248240"/>
                <a:gd name="connsiteX142" fmla="*/ 2851366 w 4246481"/>
                <a:gd name="connsiteY142" fmla="*/ 3139010 h 4248240"/>
                <a:gd name="connsiteX143" fmla="*/ 2867200 w 4246481"/>
                <a:gd name="connsiteY143" fmla="*/ 3141209 h 4248240"/>
                <a:gd name="connsiteX144" fmla="*/ 2957363 w 4246481"/>
                <a:gd name="connsiteY144" fmla="*/ 3105583 h 4248240"/>
                <a:gd name="connsiteX145" fmla="*/ 2967039 w 4246481"/>
                <a:gd name="connsiteY145" fmla="*/ 3104704 h 4248240"/>
                <a:gd name="connsiteX146" fmla="*/ 2977155 w 4246481"/>
                <a:gd name="connsiteY146" fmla="*/ 3118338 h 4248240"/>
                <a:gd name="connsiteX147" fmla="*/ 2971437 w 4246481"/>
                <a:gd name="connsiteY147" fmla="*/ 3156163 h 4248240"/>
                <a:gd name="connsiteX148" fmla="*/ 2980234 w 4246481"/>
                <a:gd name="connsiteY148" fmla="*/ 3148686 h 4248240"/>
                <a:gd name="connsiteX149" fmla="*/ 3085791 w 4246481"/>
                <a:gd name="connsiteY149" fmla="*/ 3098986 h 4248240"/>
                <a:gd name="connsiteX150" fmla="*/ 3109981 w 4246481"/>
                <a:gd name="connsiteY150" fmla="*/ 3100305 h 4248240"/>
                <a:gd name="connsiteX151" fmla="*/ 3116579 w 4246481"/>
                <a:gd name="connsiteY151" fmla="*/ 3115259 h 4248240"/>
                <a:gd name="connsiteX152" fmla="*/ 3100305 w 4246481"/>
                <a:gd name="connsiteY152" fmla="*/ 3142968 h 4248240"/>
                <a:gd name="connsiteX153" fmla="*/ 3093268 w 4246481"/>
                <a:gd name="connsiteY153" fmla="*/ 3159681 h 4248240"/>
                <a:gd name="connsiteX154" fmla="*/ 3102944 w 4246481"/>
                <a:gd name="connsiteY154" fmla="*/ 3154843 h 4248240"/>
                <a:gd name="connsiteX155" fmla="*/ 3238849 w 4246481"/>
                <a:gd name="connsiteY155" fmla="*/ 3111301 h 4248240"/>
                <a:gd name="connsiteX156" fmla="*/ 3259081 w 4246481"/>
                <a:gd name="connsiteY156" fmla="*/ 3114379 h 4248240"/>
                <a:gd name="connsiteX157" fmla="*/ 3253363 w 4246481"/>
                <a:gd name="connsiteY157" fmla="*/ 3134611 h 4248240"/>
                <a:gd name="connsiteX158" fmla="*/ 3237090 w 4246481"/>
                <a:gd name="connsiteY158" fmla="*/ 3168478 h 4248240"/>
                <a:gd name="connsiteX159" fmla="*/ 3312299 w 4246481"/>
                <a:gd name="connsiteY159" fmla="*/ 3143848 h 4248240"/>
                <a:gd name="connsiteX160" fmla="*/ 3392787 w 4246481"/>
                <a:gd name="connsiteY160" fmla="*/ 3145167 h 4248240"/>
                <a:gd name="connsiteX161" fmla="*/ 3354082 w 4246481"/>
                <a:gd name="connsiteY161" fmla="*/ 3204543 h 4248240"/>
                <a:gd name="connsiteX162" fmla="*/ 3523854 w 4246481"/>
                <a:gd name="connsiteY162" fmla="*/ 3183872 h 4248240"/>
                <a:gd name="connsiteX163" fmla="*/ 3526053 w 4246481"/>
                <a:gd name="connsiteY163" fmla="*/ 3187830 h 4248240"/>
                <a:gd name="connsiteX164" fmla="*/ 3495705 w 4246481"/>
                <a:gd name="connsiteY164" fmla="*/ 3233131 h 4248240"/>
                <a:gd name="connsiteX165" fmla="*/ 3654921 w 4246481"/>
                <a:gd name="connsiteY165" fmla="*/ 3247206 h 4248240"/>
                <a:gd name="connsiteX166" fmla="*/ 3636888 w 4246481"/>
                <a:gd name="connsiteY166" fmla="*/ 3275354 h 4248240"/>
                <a:gd name="connsiteX167" fmla="*/ 3765316 w 4246481"/>
                <a:gd name="connsiteY167" fmla="*/ 3307901 h 4248240"/>
                <a:gd name="connsiteX168" fmla="*/ 3745524 w 4246481"/>
                <a:gd name="connsiteY168" fmla="*/ 3326374 h 4248240"/>
                <a:gd name="connsiteX169" fmla="*/ 3891985 w 4246481"/>
                <a:gd name="connsiteY169" fmla="*/ 3356281 h 4248240"/>
                <a:gd name="connsiteX170" fmla="*/ 4033607 w 4246481"/>
                <a:gd name="connsiteY170" fmla="*/ 3400264 h 4248240"/>
                <a:gd name="connsiteX171" fmla="*/ 4034047 w 4246481"/>
                <a:gd name="connsiteY171" fmla="*/ 3403782 h 4248240"/>
                <a:gd name="connsiteX172" fmla="*/ 3996222 w 4246481"/>
                <a:gd name="connsiteY172" fmla="*/ 3417857 h 4248240"/>
                <a:gd name="connsiteX173" fmla="*/ 3747723 w 4246481"/>
                <a:gd name="connsiteY173" fmla="*/ 3464478 h 4248240"/>
                <a:gd name="connsiteX174" fmla="*/ 3742005 w 4246481"/>
                <a:gd name="connsiteY174" fmla="*/ 3465357 h 4248240"/>
                <a:gd name="connsiteX175" fmla="*/ 3762677 w 4246481"/>
                <a:gd name="connsiteY175" fmla="*/ 3485149 h 4248240"/>
                <a:gd name="connsiteX176" fmla="*/ 3633369 w 4246481"/>
                <a:gd name="connsiteY176" fmla="*/ 3513738 h 4248240"/>
                <a:gd name="connsiteX177" fmla="*/ 3650522 w 4246481"/>
                <a:gd name="connsiteY177" fmla="*/ 3542326 h 4248240"/>
                <a:gd name="connsiteX178" fmla="*/ 3489988 w 4246481"/>
                <a:gd name="connsiteY178" fmla="*/ 3551123 h 4248240"/>
                <a:gd name="connsiteX179" fmla="*/ 3511099 w 4246481"/>
                <a:gd name="connsiteY179" fmla="*/ 3583230 h 4248240"/>
                <a:gd name="connsiteX180" fmla="*/ 3501423 w 4246481"/>
                <a:gd name="connsiteY180" fmla="*/ 3603461 h 4248240"/>
                <a:gd name="connsiteX181" fmla="*/ 3347485 w 4246481"/>
                <a:gd name="connsiteY181" fmla="*/ 3573993 h 4248240"/>
                <a:gd name="connsiteX182" fmla="*/ 3383551 w 4246481"/>
                <a:gd name="connsiteY182" fmla="*/ 3633369 h 4248240"/>
                <a:gd name="connsiteX183" fmla="*/ 3380912 w 4246481"/>
                <a:gd name="connsiteY183" fmla="*/ 3637328 h 4248240"/>
                <a:gd name="connsiteX184" fmla="*/ 3228733 w 4246481"/>
                <a:gd name="connsiteY184" fmla="*/ 3606540 h 4248240"/>
                <a:gd name="connsiteX185" fmla="*/ 3238409 w 4246481"/>
                <a:gd name="connsiteY185" fmla="*/ 3628531 h 4248240"/>
                <a:gd name="connsiteX186" fmla="*/ 3250724 w 4246481"/>
                <a:gd name="connsiteY186" fmla="*/ 3651842 h 4248240"/>
                <a:gd name="connsiteX187" fmla="*/ 3242368 w 4246481"/>
                <a:gd name="connsiteY187" fmla="*/ 3664157 h 4248240"/>
                <a:gd name="connsiteX188" fmla="*/ 3211580 w 4246481"/>
                <a:gd name="connsiteY188" fmla="*/ 3661078 h 4248240"/>
                <a:gd name="connsiteX189" fmla="*/ 3089310 w 4246481"/>
                <a:gd name="connsiteY189" fmla="*/ 3611378 h 4248240"/>
                <a:gd name="connsiteX190" fmla="*/ 3086231 w 4246481"/>
                <a:gd name="connsiteY190" fmla="*/ 3613138 h 4248240"/>
                <a:gd name="connsiteX191" fmla="*/ 3113940 w 4246481"/>
                <a:gd name="connsiteY191" fmla="*/ 3666796 h 4248240"/>
                <a:gd name="connsiteX192" fmla="*/ 3089750 w 4246481"/>
                <a:gd name="connsiteY192" fmla="*/ 3671194 h 4248240"/>
                <a:gd name="connsiteX193" fmla="*/ 2986391 w 4246481"/>
                <a:gd name="connsiteY193" fmla="*/ 3628971 h 4248240"/>
                <a:gd name="connsiteX194" fmla="*/ 2963081 w 4246481"/>
                <a:gd name="connsiteY194" fmla="*/ 3610938 h 4248240"/>
                <a:gd name="connsiteX195" fmla="*/ 2967479 w 4246481"/>
                <a:gd name="connsiteY195" fmla="*/ 3639087 h 4248240"/>
                <a:gd name="connsiteX196" fmla="*/ 2948127 w 4246481"/>
                <a:gd name="connsiteY196" fmla="*/ 3658879 h 4248240"/>
                <a:gd name="connsiteX197" fmla="*/ 2849607 w 4246481"/>
                <a:gd name="connsiteY197" fmla="*/ 3614897 h 4248240"/>
                <a:gd name="connsiteX198" fmla="*/ 2840810 w 4246481"/>
                <a:gd name="connsiteY198" fmla="*/ 3609619 h 4248240"/>
                <a:gd name="connsiteX199" fmla="*/ 2835972 w 4246481"/>
                <a:gd name="connsiteY199" fmla="*/ 3609619 h 4248240"/>
                <a:gd name="connsiteX200" fmla="*/ 2847848 w 4246481"/>
                <a:gd name="connsiteY200" fmla="*/ 3632490 h 4248240"/>
                <a:gd name="connsiteX201" fmla="*/ 2835533 w 4246481"/>
                <a:gd name="connsiteY201" fmla="*/ 3652722 h 4248240"/>
                <a:gd name="connsiteX202" fmla="*/ 2785393 w 4246481"/>
                <a:gd name="connsiteY202" fmla="*/ 3639967 h 4248240"/>
                <a:gd name="connsiteX203" fmla="*/ 2715901 w 4246481"/>
                <a:gd name="connsiteY203" fmla="*/ 3597744 h 4248240"/>
                <a:gd name="connsiteX204" fmla="*/ 2708864 w 4246481"/>
                <a:gd name="connsiteY204" fmla="*/ 3592466 h 4248240"/>
                <a:gd name="connsiteX205" fmla="*/ 2705345 w 4246481"/>
                <a:gd name="connsiteY205" fmla="*/ 3618416 h 4248240"/>
                <a:gd name="connsiteX206" fmla="*/ 2693030 w 4246481"/>
                <a:gd name="connsiteY206" fmla="*/ 3627212 h 4248240"/>
                <a:gd name="connsiteX207" fmla="*/ 2656525 w 4246481"/>
                <a:gd name="connsiteY207" fmla="*/ 3641726 h 4248240"/>
                <a:gd name="connsiteX208" fmla="*/ 2692151 w 4246481"/>
                <a:gd name="connsiteY208" fmla="*/ 3644805 h 4248240"/>
                <a:gd name="connsiteX209" fmla="*/ 2748888 w 4246481"/>
                <a:gd name="connsiteY209" fmla="*/ 3669875 h 4248240"/>
                <a:gd name="connsiteX210" fmla="*/ 2757244 w 4246481"/>
                <a:gd name="connsiteY210" fmla="*/ 3682629 h 4248240"/>
                <a:gd name="connsiteX211" fmla="*/ 2745369 w 4246481"/>
                <a:gd name="connsiteY211" fmla="*/ 3689227 h 4248240"/>
                <a:gd name="connsiteX212" fmla="*/ 2723378 w 4246481"/>
                <a:gd name="connsiteY212" fmla="*/ 3697143 h 4248240"/>
                <a:gd name="connsiteX213" fmla="*/ 2798148 w 4246481"/>
                <a:gd name="connsiteY213" fmla="*/ 3727491 h 4248240"/>
                <a:gd name="connsiteX214" fmla="*/ 2820139 w 4246481"/>
                <a:gd name="connsiteY214" fmla="*/ 3741566 h 4248240"/>
                <a:gd name="connsiteX215" fmla="*/ 2817500 w 4246481"/>
                <a:gd name="connsiteY215" fmla="*/ 3756519 h 4248240"/>
                <a:gd name="connsiteX216" fmla="*/ 2791110 w 4246481"/>
                <a:gd name="connsiteY216" fmla="*/ 3767075 h 4248240"/>
                <a:gd name="connsiteX217" fmla="*/ 2883033 w 4246481"/>
                <a:gd name="connsiteY217" fmla="*/ 3825571 h 4248240"/>
                <a:gd name="connsiteX218" fmla="*/ 2836412 w 4246481"/>
                <a:gd name="connsiteY218" fmla="*/ 3839646 h 4248240"/>
                <a:gd name="connsiteX219" fmla="*/ 2934493 w 4246481"/>
                <a:gd name="connsiteY219" fmla="*/ 3908258 h 4248240"/>
                <a:gd name="connsiteX220" fmla="*/ 2896228 w 4246481"/>
                <a:gd name="connsiteY220" fmla="*/ 3918374 h 4248240"/>
                <a:gd name="connsiteX221" fmla="*/ 2971877 w 4246481"/>
                <a:gd name="connsiteY221" fmla="*/ 3997542 h 4248240"/>
                <a:gd name="connsiteX222" fmla="*/ 2950766 w 4246481"/>
                <a:gd name="connsiteY222" fmla="*/ 4003699 h 4248240"/>
                <a:gd name="connsiteX223" fmla="*/ 3000906 w 4246481"/>
                <a:gd name="connsiteY223" fmla="*/ 4078029 h 4248240"/>
                <a:gd name="connsiteX224" fmla="*/ 2981993 w 4246481"/>
                <a:gd name="connsiteY224" fmla="*/ 4078909 h 4248240"/>
                <a:gd name="connsiteX225" fmla="*/ 3098106 w 4246481"/>
                <a:gd name="connsiteY225" fmla="*/ 4248240 h 4248240"/>
                <a:gd name="connsiteX226" fmla="*/ 2918219 w 4246481"/>
                <a:gd name="connsiteY226" fmla="*/ 4150600 h 4248240"/>
                <a:gd name="connsiteX227" fmla="*/ 2919978 w 4246481"/>
                <a:gd name="connsiteY227" fmla="*/ 4169952 h 4248240"/>
                <a:gd name="connsiteX228" fmla="*/ 2840810 w 4246481"/>
                <a:gd name="connsiteY228" fmla="*/ 4127289 h 4248240"/>
                <a:gd name="connsiteX229" fmla="*/ 2837292 w 4246481"/>
                <a:gd name="connsiteY229" fmla="*/ 4148841 h 4248240"/>
                <a:gd name="connsiteX230" fmla="*/ 2751087 w 4246481"/>
                <a:gd name="connsiteY230" fmla="*/ 4081988 h 4248240"/>
                <a:gd name="connsiteX231" fmla="*/ 2744489 w 4246481"/>
                <a:gd name="connsiteY231" fmla="*/ 4121572 h 4248240"/>
                <a:gd name="connsiteX232" fmla="*/ 2666201 w 4246481"/>
                <a:gd name="connsiteY232" fmla="*/ 4029649 h 4248240"/>
                <a:gd name="connsiteX233" fmla="*/ 2657845 w 4246481"/>
                <a:gd name="connsiteY233" fmla="*/ 4078469 h 4248240"/>
                <a:gd name="connsiteX234" fmla="*/ 2590552 w 4246481"/>
                <a:gd name="connsiteY234" fmla="*/ 3990065 h 4248240"/>
                <a:gd name="connsiteX235" fmla="*/ 2579116 w 4246481"/>
                <a:gd name="connsiteY235" fmla="*/ 4029649 h 4248240"/>
                <a:gd name="connsiteX236" fmla="*/ 2575158 w 4246481"/>
                <a:gd name="connsiteY236" fmla="*/ 4030968 h 4248240"/>
                <a:gd name="connsiteX237" fmla="*/ 2513142 w 4246481"/>
                <a:gd name="connsiteY237" fmla="*/ 3931129 h 4248240"/>
                <a:gd name="connsiteX238" fmla="*/ 2506986 w 4246481"/>
                <a:gd name="connsiteY238" fmla="*/ 3957518 h 4248240"/>
                <a:gd name="connsiteX239" fmla="*/ 2490712 w 4246481"/>
                <a:gd name="connsiteY239" fmla="*/ 3962796 h 4248240"/>
                <a:gd name="connsiteX240" fmla="*/ 2454646 w 4246481"/>
                <a:gd name="connsiteY240" fmla="*/ 3894624 h 4248240"/>
                <a:gd name="connsiteX241" fmla="*/ 2451568 w 4246481"/>
                <a:gd name="connsiteY241" fmla="*/ 3871753 h 4248240"/>
                <a:gd name="connsiteX242" fmla="*/ 2439692 w 4246481"/>
                <a:gd name="connsiteY242" fmla="*/ 3891105 h 4248240"/>
                <a:gd name="connsiteX243" fmla="*/ 2421660 w 4246481"/>
                <a:gd name="connsiteY243" fmla="*/ 3892424 h 4248240"/>
                <a:gd name="connsiteX244" fmla="*/ 2399228 w 4246481"/>
                <a:gd name="connsiteY244" fmla="*/ 3849322 h 4248240"/>
                <a:gd name="connsiteX245" fmla="*/ 2386914 w 4246481"/>
                <a:gd name="connsiteY245" fmla="*/ 3815895 h 4248240"/>
                <a:gd name="connsiteX246" fmla="*/ 2380756 w 4246481"/>
                <a:gd name="connsiteY246" fmla="*/ 3836127 h 4248240"/>
                <a:gd name="connsiteX247" fmla="*/ 2367122 w 4246481"/>
                <a:gd name="connsiteY247" fmla="*/ 3839206 h 4248240"/>
                <a:gd name="connsiteX248" fmla="*/ 2353928 w 4246481"/>
                <a:gd name="connsiteY248" fmla="*/ 3822933 h 4248240"/>
                <a:gd name="connsiteX249" fmla="*/ 2328418 w 4246481"/>
                <a:gd name="connsiteY249" fmla="*/ 3750362 h 4248240"/>
                <a:gd name="connsiteX250" fmla="*/ 2322260 w 4246481"/>
                <a:gd name="connsiteY250" fmla="*/ 3755200 h 4248240"/>
                <a:gd name="connsiteX251" fmla="*/ 2296750 w 4246481"/>
                <a:gd name="connsiteY251" fmla="*/ 3749482 h 4248240"/>
                <a:gd name="connsiteX252" fmla="*/ 2280916 w 4246481"/>
                <a:gd name="connsiteY252" fmla="*/ 3709019 h 4248240"/>
                <a:gd name="connsiteX253" fmla="*/ 2270362 w 4246481"/>
                <a:gd name="connsiteY253" fmla="*/ 3685268 h 4248240"/>
                <a:gd name="connsiteX254" fmla="*/ 2267282 w 4246481"/>
                <a:gd name="connsiteY254" fmla="*/ 3686588 h 4248240"/>
                <a:gd name="connsiteX255" fmla="*/ 2255846 w 4246481"/>
                <a:gd name="connsiteY255" fmla="*/ 3696704 h 4248240"/>
                <a:gd name="connsiteX256" fmla="*/ 2243972 w 4246481"/>
                <a:gd name="connsiteY256" fmla="*/ 3683949 h 4248240"/>
                <a:gd name="connsiteX257" fmla="*/ 2228138 w 4246481"/>
                <a:gd name="connsiteY257" fmla="*/ 3606980 h 4248240"/>
                <a:gd name="connsiteX258" fmla="*/ 2225938 w 4246481"/>
                <a:gd name="connsiteY258" fmla="*/ 3592906 h 4248240"/>
                <a:gd name="connsiteX259" fmla="*/ 2214944 w 4246481"/>
                <a:gd name="connsiteY259" fmla="*/ 3606540 h 4248240"/>
                <a:gd name="connsiteX260" fmla="*/ 2204388 w 4246481"/>
                <a:gd name="connsiteY260" fmla="*/ 3606101 h 4248240"/>
                <a:gd name="connsiteX261" fmla="*/ 2190754 w 4246481"/>
                <a:gd name="connsiteY261" fmla="*/ 3579711 h 4248240"/>
                <a:gd name="connsiteX262" fmla="*/ 2143252 w 4246481"/>
                <a:gd name="connsiteY262" fmla="*/ 3418297 h 4248240"/>
                <a:gd name="connsiteX263" fmla="*/ 2139734 w 4246481"/>
                <a:gd name="connsiteY263" fmla="*/ 3412139 h 4248240"/>
                <a:gd name="connsiteX264" fmla="*/ 2135776 w 4246481"/>
                <a:gd name="connsiteY264" fmla="*/ 3445126 h 4248240"/>
                <a:gd name="connsiteX265" fmla="*/ 2120822 w 4246481"/>
                <a:gd name="connsiteY265" fmla="*/ 3767075 h 4248240"/>
                <a:gd name="connsiteX266" fmla="*/ 2137974 w 4246481"/>
                <a:gd name="connsiteY266" fmla="*/ 3936846 h 4248240"/>
                <a:gd name="connsiteX267" fmla="*/ 2145452 w 4246481"/>
                <a:gd name="connsiteY267" fmla="*/ 4173471 h 4248240"/>
                <a:gd name="connsiteX268" fmla="*/ 2134016 w 4246481"/>
                <a:gd name="connsiteY268" fmla="*/ 4184466 h 4248240"/>
                <a:gd name="connsiteX269" fmla="*/ 2104108 w 4246481"/>
                <a:gd name="connsiteY269" fmla="*/ 4184466 h 4248240"/>
                <a:gd name="connsiteX270" fmla="*/ 2103228 w 4246481"/>
                <a:gd name="connsiteY270" fmla="*/ 4177869 h 4248240"/>
                <a:gd name="connsiteX271" fmla="*/ 2086076 w 4246481"/>
                <a:gd name="connsiteY271" fmla="*/ 3859438 h 4248240"/>
                <a:gd name="connsiteX272" fmla="*/ 2090034 w 4246481"/>
                <a:gd name="connsiteY272" fmla="*/ 3478112 h 4248240"/>
                <a:gd name="connsiteX273" fmla="*/ 2094872 w 4246481"/>
                <a:gd name="connsiteY273" fmla="*/ 3433690 h 4248240"/>
                <a:gd name="connsiteX274" fmla="*/ 2092234 w 4246481"/>
                <a:gd name="connsiteY274" fmla="*/ 3432811 h 4248240"/>
                <a:gd name="connsiteX275" fmla="*/ 2073760 w 4246481"/>
                <a:gd name="connsiteY275" fmla="*/ 3496145 h 4248240"/>
                <a:gd name="connsiteX276" fmla="*/ 2051770 w 4246481"/>
                <a:gd name="connsiteY276" fmla="*/ 3585429 h 4248240"/>
                <a:gd name="connsiteX277" fmla="*/ 2050010 w 4246481"/>
                <a:gd name="connsiteY277" fmla="*/ 3590707 h 4248240"/>
                <a:gd name="connsiteX278" fmla="*/ 2039894 w 4246481"/>
                <a:gd name="connsiteY278" fmla="*/ 3608300 h 4248240"/>
                <a:gd name="connsiteX279" fmla="*/ 2027140 w 4246481"/>
                <a:gd name="connsiteY279" fmla="*/ 3595545 h 4248240"/>
                <a:gd name="connsiteX280" fmla="*/ 2023182 w 4246481"/>
                <a:gd name="connsiteY280" fmla="*/ 3592906 h 4248240"/>
                <a:gd name="connsiteX281" fmla="*/ 2016584 w 4246481"/>
                <a:gd name="connsiteY281" fmla="*/ 3638207 h 4248240"/>
                <a:gd name="connsiteX282" fmla="*/ 2006468 w 4246481"/>
                <a:gd name="connsiteY282" fmla="*/ 3679991 h 4248240"/>
                <a:gd name="connsiteX283" fmla="*/ 1980078 w 4246481"/>
                <a:gd name="connsiteY283" fmla="*/ 3683069 h 4248240"/>
                <a:gd name="connsiteX284" fmla="*/ 1972162 w 4246481"/>
                <a:gd name="connsiteY284" fmla="*/ 3697143 h 4248240"/>
                <a:gd name="connsiteX285" fmla="*/ 1953250 w 4246481"/>
                <a:gd name="connsiteY285" fmla="*/ 3744204 h 4248240"/>
                <a:gd name="connsiteX286" fmla="*/ 1925540 w 4246481"/>
                <a:gd name="connsiteY286" fmla="*/ 3751242 h 4248240"/>
                <a:gd name="connsiteX287" fmla="*/ 1923342 w 4246481"/>
                <a:gd name="connsiteY287" fmla="*/ 3749922 h 4248240"/>
                <a:gd name="connsiteX288" fmla="*/ 1901790 w 4246481"/>
                <a:gd name="connsiteY288" fmla="*/ 3808858 h 4248240"/>
                <a:gd name="connsiteX289" fmla="*/ 1883318 w 4246481"/>
                <a:gd name="connsiteY289" fmla="*/ 3835687 h 4248240"/>
                <a:gd name="connsiteX290" fmla="*/ 1868364 w 4246481"/>
                <a:gd name="connsiteY290" fmla="*/ 3831289 h 4248240"/>
                <a:gd name="connsiteX291" fmla="*/ 1862646 w 4246481"/>
                <a:gd name="connsiteY291" fmla="*/ 3812377 h 4248240"/>
                <a:gd name="connsiteX292" fmla="*/ 1841974 w 4246481"/>
                <a:gd name="connsiteY292" fmla="*/ 3861197 h 4248240"/>
                <a:gd name="connsiteX293" fmla="*/ 1823501 w 4246481"/>
                <a:gd name="connsiteY293" fmla="*/ 3892424 h 4248240"/>
                <a:gd name="connsiteX294" fmla="*/ 1807228 w 4246481"/>
                <a:gd name="connsiteY294" fmla="*/ 3891105 h 4248240"/>
                <a:gd name="connsiteX295" fmla="*/ 1795353 w 4246481"/>
                <a:gd name="connsiteY295" fmla="*/ 3871753 h 4248240"/>
                <a:gd name="connsiteX296" fmla="*/ 1789635 w 4246481"/>
                <a:gd name="connsiteY296" fmla="*/ 3905179 h 4248240"/>
                <a:gd name="connsiteX297" fmla="*/ 1756649 w 4246481"/>
                <a:gd name="connsiteY297" fmla="*/ 3962796 h 4248240"/>
                <a:gd name="connsiteX298" fmla="*/ 1740375 w 4246481"/>
                <a:gd name="connsiteY298" fmla="*/ 3957078 h 4248240"/>
                <a:gd name="connsiteX299" fmla="*/ 1734218 w 4246481"/>
                <a:gd name="connsiteY299" fmla="*/ 3929370 h 4248240"/>
                <a:gd name="connsiteX300" fmla="*/ 1707829 w 4246481"/>
                <a:gd name="connsiteY300" fmla="*/ 3984787 h 4248240"/>
                <a:gd name="connsiteX301" fmla="*/ 1669125 w 4246481"/>
                <a:gd name="connsiteY301" fmla="*/ 4031848 h 4248240"/>
                <a:gd name="connsiteX302" fmla="*/ 1657250 w 4246481"/>
                <a:gd name="connsiteY302" fmla="*/ 3989625 h 4248240"/>
                <a:gd name="connsiteX303" fmla="*/ 1589956 w 4246481"/>
                <a:gd name="connsiteY303" fmla="*/ 4078909 h 4248240"/>
                <a:gd name="connsiteX304" fmla="*/ 1581160 w 4246481"/>
                <a:gd name="connsiteY304" fmla="*/ 4030968 h 4248240"/>
                <a:gd name="connsiteX305" fmla="*/ 1503311 w 4246481"/>
                <a:gd name="connsiteY305" fmla="*/ 4121132 h 4248240"/>
                <a:gd name="connsiteX306" fmla="*/ 1497154 w 4246481"/>
                <a:gd name="connsiteY306" fmla="*/ 4082428 h 4248240"/>
                <a:gd name="connsiteX307" fmla="*/ 1410509 w 4246481"/>
                <a:gd name="connsiteY307" fmla="*/ 4149281 h 4248240"/>
                <a:gd name="connsiteX308" fmla="*/ 1407430 w 4246481"/>
                <a:gd name="connsiteY308" fmla="*/ 4127289 h 4248240"/>
                <a:gd name="connsiteX309" fmla="*/ 1328262 w 4246481"/>
                <a:gd name="connsiteY309" fmla="*/ 4169952 h 4248240"/>
                <a:gd name="connsiteX310" fmla="*/ 1330021 w 4246481"/>
                <a:gd name="connsiteY310" fmla="*/ 4150160 h 4248240"/>
                <a:gd name="connsiteX311" fmla="*/ 1149255 w 4246481"/>
                <a:gd name="connsiteY311" fmla="*/ 4248240 h 4248240"/>
                <a:gd name="connsiteX312" fmla="*/ 1266687 w 4246481"/>
                <a:gd name="connsiteY312" fmla="*/ 4078909 h 4248240"/>
                <a:gd name="connsiteX313" fmla="*/ 1245575 w 4246481"/>
                <a:gd name="connsiteY313" fmla="*/ 4078909 h 4248240"/>
                <a:gd name="connsiteX314" fmla="*/ 1297475 w 4246481"/>
                <a:gd name="connsiteY314" fmla="*/ 4003260 h 4248240"/>
                <a:gd name="connsiteX315" fmla="*/ 1275923 w 4246481"/>
                <a:gd name="connsiteY315" fmla="*/ 3997542 h 4248240"/>
                <a:gd name="connsiteX316" fmla="*/ 1352452 w 4246481"/>
                <a:gd name="connsiteY316" fmla="*/ 3917934 h 4248240"/>
                <a:gd name="connsiteX317" fmla="*/ 1314188 w 4246481"/>
                <a:gd name="connsiteY317" fmla="*/ 3907818 h 4248240"/>
                <a:gd name="connsiteX318" fmla="*/ 1412708 w 4246481"/>
                <a:gd name="connsiteY318" fmla="*/ 3839646 h 4248240"/>
                <a:gd name="connsiteX319" fmla="*/ 1366087 w 4246481"/>
                <a:gd name="connsiteY319" fmla="*/ 3825571 h 4248240"/>
                <a:gd name="connsiteX320" fmla="*/ 1461088 w 4246481"/>
                <a:gd name="connsiteY320" fmla="*/ 3767515 h 4248240"/>
                <a:gd name="connsiteX321" fmla="*/ 1421944 w 4246481"/>
                <a:gd name="connsiteY321" fmla="*/ 3751681 h 4248240"/>
                <a:gd name="connsiteX322" fmla="*/ 1421064 w 4246481"/>
                <a:gd name="connsiteY322" fmla="*/ 3747283 h 4248240"/>
                <a:gd name="connsiteX323" fmla="*/ 1528821 w 4246481"/>
                <a:gd name="connsiteY323" fmla="*/ 3698023 h 4248240"/>
                <a:gd name="connsiteX324" fmla="*/ 1487478 w 4246481"/>
                <a:gd name="connsiteY324" fmla="*/ 3682190 h 4248240"/>
                <a:gd name="connsiteX325" fmla="*/ 1503311 w 4246481"/>
                <a:gd name="connsiteY325" fmla="*/ 3664597 h 4248240"/>
                <a:gd name="connsiteX326" fmla="*/ 1577201 w 4246481"/>
                <a:gd name="connsiteY326" fmla="*/ 3641726 h 4248240"/>
                <a:gd name="connsiteX327" fmla="*/ 1588197 w 4246481"/>
                <a:gd name="connsiteY327" fmla="*/ 3641286 h 4248240"/>
                <a:gd name="connsiteX328" fmla="*/ 1589956 w 4246481"/>
                <a:gd name="connsiteY328" fmla="*/ 3639087 h 4248240"/>
                <a:gd name="connsiteX329" fmla="*/ 1568845 w 4246481"/>
                <a:gd name="connsiteY329" fmla="*/ 3623253 h 4248240"/>
                <a:gd name="connsiteX330" fmla="*/ 1557409 w 4246481"/>
                <a:gd name="connsiteY330" fmla="*/ 3625453 h 4248240"/>
                <a:gd name="connsiteX331" fmla="*/ 1540696 w 4246481"/>
                <a:gd name="connsiteY331" fmla="*/ 3615337 h 4248240"/>
                <a:gd name="connsiteX332" fmla="*/ 1538937 w 4246481"/>
                <a:gd name="connsiteY332" fmla="*/ 3603461 h 4248240"/>
                <a:gd name="connsiteX333" fmla="*/ 1537617 w 4246481"/>
                <a:gd name="connsiteY333" fmla="*/ 3590707 h 4248240"/>
                <a:gd name="connsiteX334" fmla="*/ 1528821 w 4246481"/>
                <a:gd name="connsiteY334" fmla="*/ 3597304 h 4248240"/>
                <a:gd name="connsiteX335" fmla="*/ 1421064 w 4246481"/>
                <a:gd name="connsiteY335" fmla="*/ 3650962 h 4248240"/>
                <a:gd name="connsiteX336" fmla="*/ 1413587 w 4246481"/>
                <a:gd name="connsiteY336" fmla="*/ 3652282 h 4248240"/>
                <a:gd name="connsiteX337" fmla="*/ 1396434 w 4246481"/>
                <a:gd name="connsiteY337" fmla="*/ 3647444 h 4248240"/>
                <a:gd name="connsiteX338" fmla="*/ 1399073 w 4246481"/>
                <a:gd name="connsiteY338" fmla="*/ 3630291 h 4248240"/>
                <a:gd name="connsiteX339" fmla="*/ 1409189 w 4246481"/>
                <a:gd name="connsiteY339" fmla="*/ 3609179 h 4248240"/>
                <a:gd name="connsiteX340" fmla="*/ 1406990 w 4246481"/>
                <a:gd name="connsiteY340" fmla="*/ 3607420 h 4248240"/>
                <a:gd name="connsiteX341" fmla="*/ 1361688 w 4246481"/>
                <a:gd name="connsiteY341" fmla="*/ 3632490 h 4248240"/>
                <a:gd name="connsiteX342" fmla="*/ 1301433 w 4246481"/>
                <a:gd name="connsiteY342" fmla="*/ 3656680 h 4248240"/>
                <a:gd name="connsiteX343" fmla="*/ 1288238 w 4246481"/>
                <a:gd name="connsiteY343" fmla="*/ 3658879 h 4248240"/>
                <a:gd name="connsiteX344" fmla="*/ 1276803 w 4246481"/>
                <a:gd name="connsiteY344" fmla="*/ 3646124 h 4248240"/>
                <a:gd name="connsiteX345" fmla="*/ 1280321 w 4246481"/>
                <a:gd name="connsiteY345" fmla="*/ 3608300 h 4248240"/>
                <a:gd name="connsiteX346" fmla="*/ 1263608 w 4246481"/>
                <a:gd name="connsiteY346" fmla="*/ 3623693 h 4248240"/>
                <a:gd name="connsiteX347" fmla="*/ 1169047 w 4246481"/>
                <a:gd name="connsiteY347" fmla="*/ 3668995 h 4248240"/>
                <a:gd name="connsiteX348" fmla="*/ 1141778 w 4246481"/>
                <a:gd name="connsiteY348" fmla="*/ 3668115 h 4248240"/>
                <a:gd name="connsiteX349" fmla="*/ 1136060 w 4246481"/>
                <a:gd name="connsiteY349" fmla="*/ 3655360 h 4248240"/>
                <a:gd name="connsiteX350" fmla="*/ 1151893 w 4246481"/>
                <a:gd name="connsiteY350" fmla="*/ 3627212 h 4248240"/>
                <a:gd name="connsiteX351" fmla="*/ 1159810 w 4246481"/>
                <a:gd name="connsiteY351" fmla="*/ 3608739 h 4248240"/>
                <a:gd name="connsiteX352" fmla="*/ 1150134 w 4246481"/>
                <a:gd name="connsiteY352" fmla="*/ 3614017 h 4248240"/>
                <a:gd name="connsiteX353" fmla="*/ 1020387 w 4246481"/>
                <a:gd name="connsiteY353" fmla="*/ 3661958 h 4248240"/>
                <a:gd name="connsiteX354" fmla="*/ 995317 w 4246481"/>
                <a:gd name="connsiteY354" fmla="*/ 3659759 h 4248240"/>
                <a:gd name="connsiteX355" fmla="*/ 1002794 w 4246481"/>
                <a:gd name="connsiteY355" fmla="*/ 3636448 h 4248240"/>
                <a:gd name="connsiteX356" fmla="*/ 1016868 w 4246481"/>
                <a:gd name="connsiteY356" fmla="*/ 3605221 h 4248240"/>
                <a:gd name="connsiteX357" fmla="*/ 864690 w 4246481"/>
                <a:gd name="connsiteY357" fmla="*/ 3636008 h 4248240"/>
                <a:gd name="connsiteX358" fmla="*/ 861611 w 4246481"/>
                <a:gd name="connsiteY358" fmla="*/ 3632050 h 4248240"/>
                <a:gd name="connsiteX359" fmla="*/ 897237 w 4246481"/>
                <a:gd name="connsiteY359" fmla="*/ 3573114 h 4248240"/>
                <a:gd name="connsiteX360" fmla="*/ 889320 w 4246481"/>
                <a:gd name="connsiteY360" fmla="*/ 3576192 h 4248240"/>
                <a:gd name="connsiteX361" fmla="*/ 739780 w 4246481"/>
                <a:gd name="connsiteY361" fmla="*/ 3601262 h 4248240"/>
                <a:gd name="connsiteX362" fmla="*/ 731864 w 4246481"/>
                <a:gd name="connsiteY362" fmla="*/ 3586309 h 4248240"/>
                <a:gd name="connsiteX363" fmla="*/ 755614 w 4246481"/>
                <a:gd name="connsiteY363" fmla="*/ 3549803 h 4248240"/>
                <a:gd name="connsiteX364" fmla="*/ 595079 w 4246481"/>
                <a:gd name="connsiteY364" fmla="*/ 3541447 h 4248240"/>
                <a:gd name="connsiteX365" fmla="*/ 612232 w 4246481"/>
                <a:gd name="connsiteY365" fmla="*/ 3512418 h 4248240"/>
                <a:gd name="connsiteX366" fmla="*/ 482924 w 4246481"/>
                <a:gd name="connsiteY366" fmla="*/ 3483390 h 4248240"/>
                <a:gd name="connsiteX367" fmla="*/ 503156 w 4246481"/>
                <a:gd name="connsiteY367" fmla="*/ 3464478 h 4248240"/>
                <a:gd name="connsiteX368" fmla="*/ 211994 w 4246481"/>
                <a:gd name="connsiteY368" fmla="*/ 3403342 h 4248240"/>
                <a:gd name="connsiteX369" fmla="*/ 211554 w 4246481"/>
                <a:gd name="connsiteY369" fmla="*/ 3398505 h 4248240"/>
                <a:gd name="connsiteX370" fmla="*/ 241902 w 4246481"/>
                <a:gd name="connsiteY370" fmla="*/ 3385310 h 4248240"/>
                <a:gd name="connsiteX371" fmla="*/ 425748 w 4246481"/>
                <a:gd name="connsiteY371" fmla="*/ 3338689 h 4248240"/>
                <a:gd name="connsiteX372" fmla="*/ 500517 w 4246481"/>
                <a:gd name="connsiteY372" fmla="*/ 3325054 h 4248240"/>
                <a:gd name="connsiteX373" fmla="*/ 479846 w 4246481"/>
                <a:gd name="connsiteY373" fmla="*/ 3305262 h 4248240"/>
                <a:gd name="connsiteX374" fmla="*/ 607834 w 4246481"/>
                <a:gd name="connsiteY374" fmla="*/ 3272715 h 4248240"/>
                <a:gd name="connsiteX375" fmla="*/ 589801 w 4246481"/>
                <a:gd name="connsiteY375" fmla="*/ 3245007 h 4248240"/>
                <a:gd name="connsiteX376" fmla="*/ 748577 w 4246481"/>
                <a:gd name="connsiteY376" fmla="*/ 3230932 h 4248240"/>
                <a:gd name="connsiteX377" fmla="*/ 718669 w 4246481"/>
                <a:gd name="connsiteY377" fmla="*/ 3185631 h 4248240"/>
                <a:gd name="connsiteX378" fmla="*/ 720868 w 4246481"/>
                <a:gd name="connsiteY378" fmla="*/ 3181672 h 4248240"/>
                <a:gd name="connsiteX379" fmla="*/ 890639 w 4246481"/>
                <a:gd name="connsiteY379" fmla="*/ 3202784 h 4248240"/>
                <a:gd name="connsiteX380" fmla="*/ 852375 w 4246481"/>
                <a:gd name="connsiteY380" fmla="*/ 3143408 h 4248240"/>
                <a:gd name="connsiteX381" fmla="*/ 934182 w 4246481"/>
                <a:gd name="connsiteY381" fmla="*/ 3142088 h 4248240"/>
                <a:gd name="connsiteX382" fmla="*/ 1006752 w 4246481"/>
                <a:gd name="connsiteY382" fmla="*/ 3168038 h 4248240"/>
                <a:gd name="connsiteX383" fmla="*/ 1008951 w 4246481"/>
                <a:gd name="connsiteY383" fmla="*/ 3165839 h 4248240"/>
                <a:gd name="connsiteX384" fmla="*/ 998835 w 4246481"/>
                <a:gd name="connsiteY384" fmla="*/ 3144288 h 4248240"/>
                <a:gd name="connsiteX385" fmla="*/ 986960 w 4246481"/>
                <a:gd name="connsiteY385" fmla="*/ 3124056 h 4248240"/>
                <a:gd name="connsiteX386" fmla="*/ 996196 w 4246481"/>
                <a:gd name="connsiteY386" fmla="*/ 3109102 h 4248240"/>
                <a:gd name="connsiteX387" fmla="*/ 1061290 w 4246481"/>
                <a:gd name="connsiteY387" fmla="*/ 3120097 h 4248240"/>
                <a:gd name="connsiteX388" fmla="*/ 1149255 w 4246481"/>
                <a:gd name="connsiteY388" fmla="*/ 3153524 h 4248240"/>
                <a:gd name="connsiteX389" fmla="*/ 1145296 w 4246481"/>
                <a:gd name="connsiteY389" fmla="*/ 3142968 h 4248240"/>
                <a:gd name="connsiteX390" fmla="*/ 1128143 w 4246481"/>
                <a:gd name="connsiteY390" fmla="*/ 3114379 h 4248240"/>
                <a:gd name="connsiteX391" fmla="*/ 1135620 w 4246481"/>
                <a:gd name="connsiteY391" fmla="*/ 3098546 h 4248240"/>
                <a:gd name="connsiteX392" fmla="*/ 1182681 w 4246481"/>
                <a:gd name="connsiteY392" fmla="*/ 3102064 h 4248240"/>
                <a:gd name="connsiteX393" fmla="*/ 1261849 w 4246481"/>
                <a:gd name="connsiteY393" fmla="*/ 3144727 h 4248240"/>
                <a:gd name="connsiteX394" fmla="*/ 1275483 w 4246481"/>
                <a:gd name="connsiteY394" fmla="*/ 3152644 h 4248240"/>
                <a:gd name="connsiteX395" fmla="*/ 1269326 w 4246481"/>
                <a:gd name="connsiteY395" fmla="*/ 3123176 h 4248240"/>
                <a:gd name="connsiteX396" fmla="*/ 1288678 w 4246481"/>
                <a:gd name="connsiteY396" fmla="*/ 3103824 h 4248240"/>
                <a:gd name="connsiteX397" fmla="*/ 1376642 w 4246481"/>
                <a:gd name="connsiteY397" fmla="*/ 3138570 h 4248240"/>
                <a:gd name="connsiteX398" fmla="*/ 1393356 w 4246481"/>
                <a:gd name="connsiteY398" fmla="*/ 3135491 h 4248240"/>
                <a:gd name="connsiteX399" fmla="*/ 1361688 w 4246481"/>
                <a:gd name="connsiteY399" fmla="*/ 3105583 h 4248240"/>
                <a:gd name="connsiteX400" fmla="*/ 1255252 w 4246481"/>
                <a:gd name="connsiteY400" fmla="*/ 3073036 h 4248240"/>
                <a:gd name="connsiteX401" fmla="*/ 1238099 w 4246481"/>
                <a:gd name="connsiteY401" fmla="*/ 3065999 h 4248240"/>
                <a:gd name="connsiteX402" fmla="*/ 1231061 w 4246481"/>
                <a:gd name="connsiteY402" fmla="*/ 3041809 h 4248240"/>
                <a:gd name="connsiteX403" fmla="*/ 1253492 w 4246481"/>
                <a:gd name="connsiteY403" fmla="*/ 3009702 h 4248240"/>
                <a:gd name="connsiteX404" fmla="*/ 1216987 w 4246481"/>
                <a:gd name="connsiteY404" fmla="*/ 3006623 h 4248240"/>
                <a:gd name="connsiteX405" fmla="*/ 1065249 w 4246481"/>
                <a:gd name="connsiteY405" fmla="*/ 2956044 h 4248240"/>
                <a:gd name="connsiteX406" fmla="*/ 1048095 w 4246481"/>
                <a:gd name="connsiteY406" fmla="*/ 2941970 h 4248240"/>
                <a:gd name="connsiteX407" fmla="*/ 1053813 w 4246481"/>
                <a:gd name="connsiteY407" fmla="*/ 2914261 h 4248240"/>
                <a:gd name="connsiteX408" fmla="*/ 1078883 w 4246481"/>
                <a:gd name="connsiteY408" fmla="*/ 2905904 h 4248240"/>
                <a:gd name="connsiteX409" fmla="*/ 1098235 w 4246481"/>
                <a:gd name="connsiteY409" fmla="*/ 2895788 h 4248240"/>
                <a:gd name="connsiteX410" fmla="*/ 1024785 w 4246481"/>
                <a:gd name="connsiteY410" fmla="*/ 2877755 h 4248240"/>
                <a:gd name="connsiteX411" fmla="*/ 926705 w 4246481"/>
                <a:gd name="connsiteY411" fmla="*/ 2839051 h 4248240"/>
                <a:gd name="connsiteX412" fmla="*/ 924945 w 4246481"/>
                <a:gd name="connsiteY412" fmla="*/ 2797708 h 4248240"/>
                <a:gd name="connsiteX413" fmla="*/ 954853 w 4246481"/>
                <a:gd name="connsiteY413" fmla="*/ 2774837 h 4248240"/>
                <a:gd name="connsiteX414" fmla="*/ 961451 w 4246481"/>
                <a:gd name="connsiteY414" fmla="*/ 2767360 h 4248240"/>
                <a:gd name="connsiteX415" fmla="*/ 946057 w 4246481"/>
                <a:gd name="connsiteY415" fmla="*/ 2767360 h 4248240"/>
                <a:gd name="connsiteX416" fmla="*/ 797397 w 4246481"/>
                <a:gd name="connsiteY416" fmla="*/ 2733494 h 4248240"/>
                <a:gd name="connsiteX417" fmla="*/ 749017 w 4246481"/>
                <a:gd name="connsiteY417" fmla="*/ 2694350 h 4248240"/>
                <a:gd name="connsiteX418" fmla="*/ 755174 w 4246481"/>
                <a:gd name="connsiteY418" fmla="*/ 2671039 h 4248240"/>
                <a:gd name="connsiteX419" fmla="*/ 805314 w 4246481"/>
                <a:gd name="connsiteY419" fmla="*/ 2654326 h 4248240"/>
                <a:gd name="connsiteX420" fmla="*/ 822907 w 4246481"/>
                <a:gd name="connsiteY420" fmla="*/ 2642891 h 4248240"/>
                <a:gd name="connsiteX421" fmla="*/ 777605 w 4246481"/>
                <a:gd name="connsiteY421" fmla="*/ 2631895 h 4248240"/>
                <a:gd name="connsiteX422" fmla="*/ 608274 w 4246481"/>
                <a:gd name="connsiteY422" fmla="*/ 2550528 h 4248240"/>
                <a:gd name="connsiteX423" fmla="*/ 595959 w 4246481"/>
                <a:gd name="connsiteY423" fmla="*/ 2532055 h 4248240"/>
                <a:gd name="connsiteX424" fmla="*/ 613551 w 4246481"/>
                <a:gd name="connsiteY424" fmla="*/ 2517981 h 4248240"/>
                <a:gd name="connsiteX425" fmla="*/ 650936 w 4246481"/>
                <a:gd name="connsiteY425" fmla="*/ 2505226 h 4248240"/>
                <a:gd name="connsiteX426" fmla="*/ 676006 w 4246481"/>
                <a:gd name="connsiteY426" fmla="*/ 2492032 h 4248240"/>
                <a:gd name="connsiteX427" fmla="*/ 489082 w 4246481"/>
                <a:gd name="connsiteY427" fmla="*/ 2388233 h 4248240"/>
                <a:gd name="connsiteX428" fmla="*/ 496119 w 4246481"/>
                <a:gd name="connsiteY428" fmla="*/ 2359644 h 4248240"/>
                <a:gd name="connsiteX429" fmla="*/ 562532 w 4246481"/>
                <a:gd name="connsiteY429" fmla="*/ 2341612 h 4248240"/>
                <a:gd name="connsiteX430" fmla="*/ 573528 w 4246481"/>
                <a:gd name="connsiteY430" fmla="*/ 2336773 h 4248240"/>
                <a:gd name="connsiteX431" fmla="*/ 489522 w 4246481"/>
                <a:gd name="connsiteY431" fmla="*/ 2301148 h 4248240"/>
                <a:gd name="connsiteX432" fmla="*/ 376488 w 4246481"/>
                <a:gd name="connsiteY432" fmla="*/ 2211424 h 4248240"/>
                <a:gd name="connsiteX433" fmla="*/ 384844 w 4246481"/>
                <a:gd name="connsiteY433" fmla="*/ 2181516 h 4248240"/>
                <a:gd name="connsiteX434" fmla="*/ 444220 w 4246481"/>
                <a:gd name="connsiteY434" fmla="*/ 2167002 h 4248240"/>
                <a:gd name="connsiteX435" fmla="*/ 318871 w 4246481"/>
                <a:gd name="connsiteY435" fmla="*/ 2051769 h 4248240"/>
                <a:gd name="connsiteX436" fmla="*/ 282366 w 4246481"/>
                <a:gd name="connsiteY436" fmla="*/ 2004268 h 4248240"/>
                <a:gd name="connsiteX437" fmla="*/ 277088 w 4246481"/>
                <a:gd name="connsiteY437" fmla="*/ 1994152 h 4248240"/>
                <a:gd name="connsiteX438" fmla="*/ 323709 w 4246481"/>
                <a:gd name="connsiteY438" fmla="*/ 1981837 h 4248240"/>
                <a:gd name="connsiteX439" fmla="*/ 210675 w 4246481"/>
                <a:gd name="connsiteY439" fmla="*/ 1819103 h 4248240"/>
                <a:gd name="connsiteX440" fmla="*/ 255976 w 4246481"/>
                <a:gd name="connsiteY440" fmla="*/ 1819103 h 4248240"/>
                <a:gd name="connsiteX441" fmla="*/ 208036 w 4246481"/>
                <a:gd name="connsiteY441" fmla="*/ 1762366 h 4248240"/>
                <a:gd name="connsiteX442" fmla="*/ 29908 w 4246481"/>
                <a:gd name="connsiteY442" fmla="*/ 1512547 h 4248240"/>
                <a:gd name="connsiteX443" fmla="*/ 0 w 4246481"/>
                <a:gd name="connsiteY443" fmla="*/ 1453611 h 4248240"/>
                <a:gd name="connsiteX444" fmla="*/ 0 w 4246481"/>
                <a:gd name="connsiteY444" fmla="*/ 1449213 h 4248240"/>
                <a:gd name="connsiteX445" fmla="*/ 113034 w 4246481"/>
                <a:gd name="connsiteY445" fmla="*/ 1495834 h 4248240"/>
                <a:gd name="connsiteX446" fmla="*/ 377807 w 4246481"/>
                <a:gd name="connsiteY446" fmla="*/ 1655489 h 4248240"/>
                <a:gd name="connsiteX447" fmla="*/ 393641 w 4246481"/>
                <a:gd name="connsiteY447" fmla="*/ 1666925 h 4248240"/>
                <a:gd name="connsiteX448" fmla="*/ 389682 w 4246481"/>
                <a:gd name="connsiteY448" fmla="*/ 1622503 h 4248240"/>
                <a:gd name="connsiteX449" fmla="*/ 563412 w 4246481"/>
                <a:gd name="connsiteY449" fmla="*/ 1717504 h 4248240"/>
                <a:gd name="connsiteX450" fmla="*/ 571768 w 4246481"/>
                <a:gd name="connsiteY450" fmla="*/ 1668244 h 4248240"/>
                <a:gd name="connsiteX451" fmla="*/ 762211 w 4246481"/>
                <a:gd name="connsiteY451" fmla="*/ 1816904 h 4248240"/>
                <a:gd name="connsiteX452" fmla="*/ 763971 w 4246481"/>
                <a:gd name="connsiteY452" fmla="*/ 1805029 h 4248240"/>
                <a:gd name="connsiteX453" fmla="*/ 769688 w 4246481"/>
                <a:gd name="connsiteY453" fmla="*/ 1762366 h 4248240"/>
                <a:gd name="connsiteX454" fmla="*/ 803994 w 4246481"/>
                <a:gd name="connsiteY454" fmla="*/ 1749172 h 4248240"/>
                <a:gd name="connsiteX455" fmla="*/ 854134 w 4246481"/>
                <a:gd name="connsiteY455" fmla="*/ 1794473 h 4248240"/>
                <a:gd name="connsiteX456" fmla="*/ 933302 w 4246481"/>
                <a:gd name="connsiteY456" fmla="*/ 1903989 h 4248240"/>
                <a:gd name="connsiteX457" fmla="*/ 945617 w 4246481"/>
                <a:gd name="connsiteY457" fmla="*/ 1929059 h 4248240"/>
                <a:gd name="connsiteX458" fmla="*/ 950455 w 4246481"/>
                <a:gd name="connsiteY458" fmla="*/ 1902230 h 4248240"/>
                <a:gd name="connsiteX459" fmla="*/ 961451 w 4246481"/>
                <a:gd name="connsiteY459" fmla="*/ 1837576 h 4248240"/>
                <a:gd name="connsiteX460" fmla="*/ 974645 w 4246481"/>
                <a:gd name="connsiteY460" fmla="*/ 1831418 h 4248240"/>
                <a:gd name="connsiteX461" fmla="*/ 1103953 w 4246481"/>
                <a:gd name="connsiteY461" fmla="*/ 1996791 h 4248240"/>
                <a:gd name="connsiteX462" fmla="*/ 1109671 w 4246481"/>
                <a:gd name="connsiteY462" fmla="*/ 2012625 h 4248240"/>
                <a:gd name="connsiteX463" fmla="*/ 1119347 w 4246481"/>
                <a:gd name="connsiteY463" fmla="*/ 1987115 h 4248240"/>
                <a:gd name="connsiteX464" fmla="*/ 1128583 w 4246481"/>
                <a:gd name="connsiteY464" fmla="*/ 1947091 h 4248240"/>
                <a:gd name="connsiteX465" fmla="*/ 1133421 w 4246481"/>
                <a:gd name="connsiteY465" fmla="*/ 1934776 h 4248240"/>
                <a:gd name="connsiteX466" fmla="*/ 1149694 w 4246481"/>
                <a:gd name="connsiteY466" fmla="*/ 1931258 h 4248240"/>
                <a:gd name="connsiteX467" fmla="*/ 1176963 w 4246481"/>
                <a:gd name="connsiteY467" fmla="*/ 1958527 h 4248240"/>
                <a:gd name="connsiteX468" fmla="*/ 1271525 w 4246481"/>
                <a:gd name="connsiteY468" fmla="*/ 2138854 h 4248240"/>
                <a:gd name="connsiteX469" fmla="*/ 1274164 w 4246481"/>
                <a:gd name="connsiteY469" fmla="*/ 2147210 h 4248240"/>
                <a:gd name="connsiteX470" fmla="*/ 1281201 w 4246481"/>
                <a:gd name="connsiteY470" fmla="*/ 2131377 h 4248240"/>
                <a:gd name="connsiteX471" fmla="*/ 1294836 w 4246481"/>
                <a:gd name="connsiteY471" fmla="*/ 2072001 h 4248240"/>
                <a:gd name="connsiteX472" fmla="*/ 1313748 w 4246481"/>
                <a:gd name="connsiteY472" fmla="*/ 2063644 h 4248240"/>
                <a:gd name="connsiteX473" fmla="*/ 1358170 w 4246481"/>
                <a:gd name="connsiteY473" fmla="*/ 2105867 h 4248240"/>
                <a:gd name="connsiteX474" fmla="*/ 1409629 w 4246481"/>
                <a:gd name="connsiteY474" fmla="*/ 2254527 h 4248240"/>
                <a:gd name="connsiteX475" fmla="*/ 1412708 w 4246481"/>
                <a:gd name="connsiteY475" fmla="*/ 2268601 h 4248240"/>
                <a:gd name="connsiteX476" fmla="*/ 1424583 w 4246481"/>
                <a:gd name="connsiteY476" fmla="*/ 2252768 h 4248240"/>
                <a:gd name="connsiteX477" fmla="*/ 1444815 w 4246481"/>
                <a:gd name="connsiteY477" fmla="*/ 2218461 h 4248240"/>
                <a:gd name="connsiteX478" fmla="*/ 1465926 w 4246481"/>
                <a:gd name="connsiteY478" fmla="*/ 2215383 h 4248240"/>
                <a:gd name="connsiteX479" fmla="*/ 1490996 w 4246481"/>
                <a:gd name="connsiteY479" fmla="*/ 2247490 h 4248240"/>
                <a:gd name="connsiteX480" fmla="*/ 1546414 w 4246481"/>
                <a:gd name="connsiteY480" fmla="*/ 2376357 h 4248240"/>
                <a:gd name="connsiteX481" fmla="*/ 1550812 w 4246481"/>
                <a:gd name="connsiteY481" fmla="*/ 2389112 h 4248240"/>
                <a:gd name="connsiteX482" fmla="*/ 1553011 w 4246481"/>
                <a:gd name="connsiteY482" fmla="*/ 2391751 h 4248240"/>
                <a:gd name="connsiteX483" fmla="*/ 1559608 w 4246481"/>
                <a:gd name="connsiteY483" fmla="*/ 2377677 h 4248240"/>
                <a:gd name="connsiteX484" fmla="*/ 1564006 w 4246481"/>
                <a:gd name="connsiteY484" fmla="*/ 2358325 h 4248240"/>
                <a:gd name="connsiteX485" fmla="*/ 1575882 w 4246481"/>
                <a:gd name="connsiteY485" fmla="*/ 2335014 h 4248240"/>
                <a:gd name="connsiteX486" fmla="*/ 1600952 w 4246481"/>
                <a:gd name="connsiteY486" fmla="*/ 2347769 h 4248240"/>
                <a:gd name="connsiteX487" fmla="*/ 1755296 w 4246481"/>
                <a:gd name="connsiteY487" fmla="*/ 2522520 h 4248240"/>
                <a:gd name="connsiteX488" fmla="*/ 1698591 w 4246481"/>
                <a:gd name="connsiteY488" fmla="*/ 2332376 h 4248240"/>
                <a:gd name="connsiteX489" fmla="*/ 1730259 w 4246481"/>
                <a:gd name="connsiteY489" fmla="*/ 2328858 h 4248240"/>
                <a:gd name="connsiteX490" fmla="*/ 1748731 w 4246481"/>
                <a:gd name="connsiteY490" fmla="*/ 2326659 h 4248240"/>
                <a:gd name="connsiteX491" fmla="*/ 1739935 w 4246481"/>
                <a:gd name="connsiteY491" fmla="*/ 2316103 h 4248240"/>
                <a:gd name="connsiteX492" fmla="*/ 1648012 w 4246481"/>
                <a:gd name="connsiteY492" fmla="*/ 2131818 h 4248240"/>
                <a:gd name="connsiteX493" fmla="*/ 1644493 w 4246481"/>
                <a:gd name="connsiteY493" fmla="*/ 2092234 h 4248240"/>
                <a:gd name="connsiteX494" fmla="*/ 1671762 w 4246481"/>
                <a:gd name="connsiteY494" fmla="*/ 2076400 h 4248240"/>
                <a:gd name="connsiteX495" fmla="*/ 1698591 w 4246481"/>
                <a:gd name="connsiteY495" fmla="*/ 2092234 h 4248240"/>
                <a:gd name="connsiteX496" fmla="*/ 1720582 w 4246481"/>
                <a:gd name="connsiteY496" fmla="*/ 2100590 h 4248240"/>
                <a:gd name="connsiteX497" fmla="*/ 1722782 w 4246481"/>
                <a:gd name="connsiteY497" fmla="*/ 2097951 h 4248240"/>
                <a:gd name="connsiteX498" fmla="*/ 1713985 w 4246481"/>
                <a:gd name="connsiteY498" fmla="*/ 2083437 h 4248240"/>
                <a:gd name="connsiteX499" fmla="*/ 1640975 w 4246481"/>
                <a:gd name="connsiteY499" fmla="*/ 1921583 h 4248240"/>
                <a:gd name="connsiteX500" fmla="*/ 1635697 w 4246481"/>
                <a:gd name="connsiteY500" fmla="*/ 1885517 h 4248240"/>
                <a:gd name="connsiteX501" fmla="*/ 1655049 w 4246481"/>
                <a:gd name="connsiteY501" fmla="*/ 1869244 h 4248240"/>
                <a:gd name="connsiteX502" fmla="*/ 1700351 w 4246481"/>
                <a:gd name="connsiteY502" fmla="*/ 1878920 h 4248240"/>
                <a:gd name="connsiteX503" fmla="*/ 1725421 w 4246481"/>
                <a:gd name="connsiteY503" fmla="*/ 1878920 h 4248240"/>
                <a:gd name="connsiteX504" fmla="*/ 1717943 w 4246481"/>
                <a:gd name="connsiteY504" fmla="*/ 1870563 h 4248240"/>
                <a:gd name="connsiteX505" fmla="*/ 1623382 w 4246481"/>
                <a:gd name="connsiteY505" fmla="*/ 1693755 h 4248240"/>
                <a:gd name="connsiteX506" fmla="*/ 1622502 w 4246481"/>
                <a:gd name="connsiteY506" fmla="*/ 1636578 h 4248240"/>
                <a:gd name="connsiteX507" fmla="*/ 1648012 w 4246481"/>
                <a:gd name="connsiteY507" fmla="*/ 1623823 h 4248240"/>
                <a:gd name="connsiteX508" fmla="*/ 1706508 w 4246481"/>
                <a:gd name="connsiteY508" fmla="*/ 1657690 h 4248240"/>
                <a:gd name="connsiteX509" fmla="*/ 1727180 w 4246481"/>
                <a:gd name="connsiteY509" fmla="*/ 1664727 h 4248240"/>
                <a:gd name="connsiteX510" fmla="*/ 1724101 w 4246481"/>
                <a:gd name="connsiteY510" fmla="*/ 1656810 h 4248240"/>
                <a:gd name="connsiteX511" fmla="*/ 1638336 w 4246481"/>
                <a:gd name="connsiteY511" fmla="*/ 1420186 h 4248240"/>
                <a:gd name="connsiteX512" fmla="*/ 1637456 w 4246481"/>
                <a:gd name="connsiteY512" fmla="*/ 1386759 h 4248240"/>
                <a:gd name="connsiteX513" fmla="*/ 1656808 w 4246481"/>
                <a:gd name="connsiteY513" fmla="*/ 1373565 h 4248240"/>
                <a:gd name="connsiteX514" fmla="*/ 1683637 w 4246481"/>
                <a:gd name="connsiteY514" fmla="*/ 1386759 h 4248240"/>
                <a:gd name="connsiteX515" fmla="*/ 1732018 w 4246481"/>
                <a:gd name="connsiteY515" fmla="*/ 1410949 h 4248240"/>
                <a:gd name="connsiteX516" fmla="*/ 1742134 w 4246481"/>
                <a:gd name="connsiteY516" fmla="*/ 1412709 h 4248240"/>
                <a:gd name="connsiteX517" fmla="*/ 1737735 w 4246481"/>
                <a:gd name="connsiteY517" fmla="*/ 1405672 h 4248240"/>
                <a:gd name="connsiteX518" fmla="*/ 1696392 w 4246481"/>
                <a:gd name="connsiteY518" fmla="*/ 1304073 h 4248240"/>
                <a:gd name="connsiteX519" fmla="*/ 1688475 w 4246481"/>
                <a:gd name="connsiteY519" fmla="*/ 1154533 h 4248240"/>
                <a:gd name="connsiteX520" fmla="*/ 1704749 w 4246481"/>
                <a:gd name="connsiteY520" fmla="*/ 1145297 h 4248240"/>
                <a:gd name="connsiteX521" fmla="*/ 1782157 w 4246481"/>
                <a:gd name="connsiteY521" fmla="*/ 1194557 h 4248240"/>
                <a:gd name="connsiteX522" fmla="*/ 1796672 w 4246481"/>
                <a:gd name="connsiteY522" fmla="*/ 1203354 h 4248240"/>
                <a:gd name="connsiteX523" fmla="*/ 1770282 w 4246481"/>
                <a:gd name="connsiteY523" fmla="*/ 1131663 h 4248240"/>
                <a:gd name="connsiteX524" fmla="*/ 1750930 w 4246481"/>
                <a:gd name="connsiteY524" fmla="*/ 940780 h 4248240"/>
                <a:gd name="connsiteX525" fmla="*/ 1755328 w 4246481"/>
                <a:gd name="connsiteY525" fmla="*/ 914830 h 4248240"/>
                <a:gd name="connsiteX526" fmla="*/ 1772042 w 4246481"/>
                <a:gd name="connsiteY526" fmla="*/ 907354 h 4248240"/>
                <a:gd name="connsiteX527" fmla="*/ 1834936 w 4246481"/>
                <a:gd name="connsiteY527" fmla="*/ 948697 h 4248240"/>
                <a:gd name="connsiteX528" fmla="*/ 1844612 w 4246481"/>
                <a:gd name="connsiteY528" fmla="*/ 955294 h 4248240"/>
                <a:gd name="connsiteX529" fmla="*/ 1863525 w 4246481"/>
                <a:gd name="connsiteY529" fmla="*/ 670288 h 4248240"/>
                <a:gd name="connsiteX530" fmla="*/ 1913664 w 4246481"/>
                <a:gd name="connsiteY530" fmla="*/ 703715 h 4248240"/>
                <a:gd name="connsiteX531" fmla="*/ 1922900 w 4246481"/>
                <a:gd name="connsiteY531" fmla="*/ 586283 h 4248240"/>
                <a:gd name="connsiteX532" fmla="*/ 1967323 w 4246481"/>
                <a:gd name="connsiteY532" fmla="*/ 477207 h 4248240"/>
                <a:gd name="connsiteX533" fmla="*/ 2001189 w 4246481"/>
                <a:gd name="connsiteY533" fmla="*/ 514592 h 4248240"/>
                <a:gd name="connsiteX534" fmla="*/ 2013504 w 4246481"/>
                <a:gd name="connsiteY534" fmla="*/ 424428 h 4248240"/>
                <a:gd name="connsiteX535" fmla="*/ 2093551 w 4246481"/>
                <a:gd name="connsiteY535" fmla="*/ 65533 h 4248240"/>
                <a:gd name="connsiteX536" fmla="*/ 2118622 w 4246481"/>
                <a:gd name="connsiteY536" fmla="*/ 0 h 424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</a:cxnLst>
              <a:rect l="l" t="t" r="r" b="b"/>
              <a:pathLst>
                <a:path w="4246481" h="4248240">
                  <a:moveTo>
                    <a:pt x="2118622" y="0"/>
                  </a:moveTo>
                  <a:cubicBezTo>
                    <a:pt x="2120380" y="0"/>
                    <a:pt x="2121260" y="0"/>
                    <a:pt x="2123020" y="440"/>
                  </a:cubicBezTo>
                  <a:cubicBezTo>
                    <a:pt x="2126978" y="7477"/>
                    <a:pt x="2131816" y="14514"/>
                    <a:pt x="2134456" y="22431"/>
                  </a:cubicBezTo>
                  <a:cubicBezTo>
                    <a:pt x="2146330" y="57177"/>
                    <a:pt x="2159086" y="91923"/>
                    <a:pt x="2168322" y="127548"/>
                  </a:cubicBezTo>
                  <a:cubicBezTo>
                    <a:pt x="2199110" y="244541"/>
                    <a:pt x="2222860" y="362413"/>
                    <a:pt x="2238694" y="482045"/>
                  </a:cubicBezTo>
                  <a:cubicBezTo>
                    <a:pt x="2240453" y="492600"/>
                    <a:pt x="2240893" y="503596"/>
                    <a:pt x="2242212" y="515911"/>
                  </a:cubicBezTo>
                  <a:cubicBezTo>
                    <a:pt x="2254087" y="503156"/>
                    <a:pt x="2264643" y="491281"/>
                    <a:pt x="2276958" y="478086"/>
                  </a:cubicBezTo>
                  <a:cubicBezTo>
                    <a:pt x="2282236" y="485563"/>
                    <a:pt x="2287074" y="492161"/>
                    <a:pt x="2290593" y="498758"/>
                  </a:cubicBezTo>
                  <a:cubicBezTo>
                    <a:pt x="2321380" y="560773"/>
                    <a:pt x="2335014" y="626746"/>
                    <a:pt x="2331496" y="696238"/>
                  </a:cubicBezTo>
                  <a:cubicBezTo>
                    <a:pt x="2331496" y="698437"/>
                    <a:pt x="2331056" y="701516"/>
                    <a:pt x="2330616" y="704595"/>
                  </a:cubicBezTo>
                  <a:cubicBezTo>
                    <a:pt x="2346890" y="694039"/>
                    <a:pt x="2362284" y="683483"/>
                    <a:pt x="2377677" y="673367"/>
                  </a:cubicBezTo>
                  <a:cubicBezTo>
                    <a:pt x="2398789" y="705034"/>
                    <a:pt x="2411544" y="877885"/>
                    <a:pt x="2398789" y="957053"/>
                  </a:cubicBezTo>
                  <a:cubicBezTo>
                    <a:pt x="2410664" y="948257"/>
                    <a:pt x="2421220" y="940340"/>
                    <a:pt x="2432215" y="932863"/>
                  </a:cubicBezTo>
                  <a:cubicBezTo>
                    <a:pt x="2444970" y="924507"/>
                    <a:pt x="2457285" y="915710"/>
                    <a:pt x="2470480" y="908673"/>
                  </a:cubicBezTo>
                  <a:cubicBezTo>
                    <a:pt x="2484114" y="901196"/>
                    <a:pt x="2488073" y="902515"/>
                    <a:pt x="2490712" y="918789"/>
                  </a:cubicBezTo>
                  <a:cubicBezTo>
                    <a:pt x="2492911" y="934622"/>
                    <a:pt x="2494230" y="950456"/>
                    <a:pt x="2494670" y="966290"/>
                  </a:cubicBezTo>
                  <a:cubicBezTo>
                    <a:pt x="2495110" y="1037101"/>
                    <a:pt x="2487193" y="1106593"/>
                    <a:pt x="2460364" y="1172566"/>
                  </a:cubicBezTo>
                  <a:cubicBezTo>
                    <a:pt x="2455966" y="1183122"/>
                    <a:pt x="2450688" y="1193238"/>
                    <a:pt x="2444091" y="1206432"/>
                  </a:cubicBezTo>
                  <a:cubicBezTo>
                    <a:pt x="2456405" y="1198955"/>
                    <a:pt x="2466082" y="1192798"/>
                    <a:pt x="2475757" y="1186640"/>
                  </a:cubicBezTo>
                  <a:cubicBezTo>
                    <a:pt x="2495989" y="1173446"/>
                    <a:pt x="2515781" y="1160251"/>
                    <a:pt x="2536013" y="1147936"/>
                  </a:cubicBezTo>
                  <a:cubicBezTo>
                    <a:pt x="2550967" y="1139140"/>
                    <a:pt x="2554486" y="1141339"/>
                    <a:pt x="2556245" y="1158052"/>
                  </a:cubicBezTo>
                  <a:cubicBezTo>
                    <a:pt x="2562402" y="1231062"/>
                    <a:pt x="2555805" y="1301874"/>
                    <a:pt x="2527217" y="1370046"/>
                  </a:cubicBezTo>
                  <a:cubicBezTo>
                    <a:pt x="2524138" y="1377963"/>
                    <a:pt x="2519740" y="1385440"/>
                    <a:pt x="2515341" y="1392477"/>
                  </a:cubicBezTo>
                  <a:cubicBezTo>
                    <a:pt x="2511383" y="1399074"/>
                    <a:pt x="2506105" y="1406112"/>
                    <a:pt x="2503026" y="1414468"/>
                  </a:cubicBezTo>
                  <a:cubicBezTo>
                    <a:pt x="2512703" y="1410949"/>
                    <a:pt x="2522379" y="1408311"/>
                    <a:pt x="2531615" y="1404352"/>
                  </a:cubicBezTo>
                  <a:cubicBezTo>
                    <a:pt x="2545689" y="1397315"/>
                    <a:pt x="2558884" y="1388079"/>
                    <a:pt x="2572518" y="1380602"/>
                  </a:cubicBezTo>
                  <a:cubicBezTo>
                    <a:pt x="2598908" y="1366528"/>
                    <a:pt x="2607704" y="1370926"/>
                    <a:pt x="2606385" y="1401273"/>
                  </a:cubicBezTo>
                  <a:cubicBezTo>
                    <a:pt x="2604626" y="1447455"/>
                    <a:pt x="2591431" y="1491437"/>
                    <a:pt x="2576477" y="1534539"/>
                  </a:cubicBezTo>
                  <a:cubicBezTo>
                    <a:pt x="2561963" y="1578082"/>
                    <a:pt x="2543930" y="1619865"/>
                    <a:pt x="2518420" y="1658569"/>
                  </a:cubicBezTo>
                  <a:cubicBezTo>
                    <a:pt x="2517541" y="1659889"/>
                    <a:pt x="2517101" y="1661208"/>
                    <a:pt x="2517981" y="1665167"/>
                  </a:cubicBezTo>
                  <a:cubicBezTo>
                    <a:pt x="2527217" y="1661648"/>
                    <a:pt x="2536893" y="1658569"/>
                    <a:pt x="2545689" y="1653731"/>
                  </a:cubicBezTo>
                  <a:cubicBezTo>
                    <a:pt x="2563282" y="1644055"/>
                    <a:pt x="2580875" y="1633060"/>
                    <a:pt x="2598028" y="1623384"/>
                  </a:cubicBezTo>
                  <a:cubicBezTo>
                    <a:pt x="2610783" y="1616346"/>
                    <a:pt x="2615181" y="1617666"/>
                    <a:pt x="2619579" y="1632180"/>
                  </a:cubicBezTo>
                  <a:cubicBezTo>
                    <a:pt x="2625737" y="1652851"/>
                    <a:pt x="2623978" y="1673963"/>
                    <a:pt x="2620019" y="1694635"/>
                  </a:cubicBezTo>
                  <a:cubicBezTo>
                    <a:pt x="2606825" y="1764127"/>
                    <a:pt x="2572518" y="1821303"/>
                    <a:pt x="2525018" y="1871003"/>
                  </a:cubicBezTo>
                  <a:cubicBezTo>
                    <a:pt x="2522818" y="1873642"/>
                    <a:pt x="2520180" y="1876281"/>
                    <a:pt x="2518860" y="1881559"/>
                  </a:cubicBezTo>
                  <a:cubicBezTo>
                    <a:pt x="2529416" y="1879800"/>
                    <a:pt x="2539972" y="1879360"/>
                    <a:pt x="2550527" y="1877161"/>
                  </a:cubicBezTo>
                  <a:cubicBezTo>
                    <a:pt x="2561523" y="1875401"/>
                    <a:pt x="2572518" y="1871443"/>
                    <a:pt x="2583954" y="1869684"/>
                  </a:cubicBezTo>
                  <a:cubicBezTo>
                    <a:pt x="2602426" y="1866165"/>
                    <a:pt x="2610343" y="1871883"/>
                    <a:pt x="2607704" y="1891235"/>
                  </a:cubicBezTo>
                  <a:cubicBezTo>
                    <a:pt x="2605505" y="1909268"/>
                    <a:pt x="2601107" y="1927740"/>
                    <a:pt x="2595389" y="1944893"/>
                  </a:cubicBezTo>
                  <a:cubicBezTo>
                    <a:pt x="2579116" y="1994593"/>
                    <a:pt x="2554925" y="2040774"/>
                    <a:pt x="2528536" y="2085636"/>
                  </a:cubicBezTo>
                  <a:cubicBezTo>
                    <a:pt x="2526337" y="2089595"/>
                    <a:pt x="2523698" y="2093993"/>
                    <a:pt x="2521499" y="2097951"/>
                  </a:cubicBezTo>
                  <a:cubicBezTo>
                    <a:pt x="2521939" y="2098831"/>
                    <a:pt x="2522379" y="2100150"/>
                    <a:pt x="2523258" y="2100590"/>
                  </a:cubicBezTo>
                  <a:cubicBezTo>
                    <a:pt x="2529856" y="2098391"/>
                    <a:pt x="2536893" y="2096192"/>
                    <a:pt x="2543490" y="2093113"/>
                  </a:cubicBezTo>
                  <a:cubicBezTo>
                    <a:pt x="2553166" y="2088275"/>
                    <a:pt x="2561523" y="2082118"/>
                    <a:pt x="2571199" y="2077280"/>
                  </a:cubicBezTo>
                  <a:cubicBezTo>
                    <a:pt x="2587472" y="2068923"/>
                    <a:pt x="2598908" y="2075960"/>
                    <a:pt x="2599787" y="2094433"/>
                  </a:cubicBezTo>
                  <a:cubicBezTo>
                    <a:pt x="2601107" y="2124341"/>
                    <a:pt x="2592750" y="2152049"/>
                    <a:pt x="2582634" y="2179758"/>
                  </a:cubicBezTo>
                  <a:cubicBezTo>
                    <a:pt x="2564602" y="2230778"/>
                    <a:pt x="2537773" y="2277399"/>
                    <a:pt x="2502587" y="2319182"/>
                  </a:cubicBezTo>
                  <a:cubicBezTo>
                    <a:pt x="2500827" y="2321381"/>
                    <a:pt x="2499068" y="2324020"/>
                    <a:pt x="2495549" y="2328418"/>
                  </a:cubicBezTo>
                  <a:cubicBezTo>
                    <a:pt x="2504786" y="2329297"/>
                    <a:pt x="2511823" y="2329297"/>
                    <a:pt x="2518860" y="2330177"/>
                  </a:cubicBezTo>
                  <a:cubicBezTo>
                    <a:pt x="2528096" y="2331497"/>
                    <a:pt x="2537333" y="2331937"/>
                    <a:pt x="2546129" y="2334136"/>
                  </a:cubicBezTo>
                  <a:cubicBezTo>
                    <a:pt x="2558444" y="2337654"/>
                    <a:pt x="2508110" y="2501415"/>
                    <a:pt x="2503712" y="2513290"/>
                  </a:cubicBezTo>
                  <a:lnTo>
                    <a:pt x="2646408" y="2347769"/>
                  </a:lnTo>
                  <a:cubicBezTo>
                    <a:pt x="2652126" y="2341612"/>
                    <a:pt x="2662243" y="2335014"/>
                    <a:pt x="2667960" y="2336334"/>
                  </a:cubicBezTo>
                  <a:cubicBezTo>
                    <a:pt x="2673678" y="2337653"/>
                    <a:pt x="2678076" y="2349088"/>
                    <a:pt x="2681595" y="2357005"/>
                  </a:cubicBezTo>
                  <a:cubicBezTo>
                    <a:pt x="2685993" y="2368441"/>
                    <a:pt x="2688632" y="2380316"/>
                    <a:pt x="2691711" y="2392191"/>
                  </a:cubicBezTo>
                  <a:cubicBezTo>
                    <a:pt x="2693030" y="2392191"/>
                    <a:pt x="2693910" y="2391751"/>
                    <a:pt x="2695229" y="2391751"/>
                  </a:cubicBezTo>
                  <a:cubicBezTo>
                    <a:pt x="2698748" y="2381196"/>
                    <a:pt x="2701827" y="2370200"/>
                    <a:pt x="2705785" y="2359644"/>
                  </a:cubicBezTo>
                  <a:cubicBezTo>
                    <a:pt x="2719420" y="2320060"/>
                    <a:pt x="2734374" y="2281356"/>
                    <a:pt x="2756804" y="2245730"/>
                  </a:cubicBezTo>
                  <a:cubicBezTo>
                    <a:pt x="2763402" y="2235175"/>
                    <a:pt x="2771758" y="2224619"/>
                    <a:pt x="2780995" y="2215822"/>
                  </a:cubicBezTo>
                  <a:cubicBezTo>
                    <a:pt x="2789351" y="2207466"/>
                    <a:pt x="2795069" y="2208785"/>
                    <a:pt x="2801666" y="2218461"/>
                  </a:cubicBezTo>
                  <a:cubicBezTo>
                    <a:pt x="2810023" y="2231216"/>
                    <a:pt x="2817060" y="2244411"/>
                    <a:pt x="2824977" y="2257166"/>
                  </a:cubicBezTo>
                  <a:cubicBezTo>
                    <a:pt x="2827616" y="2261564"/>
                    <a:pt x="2831134" y="2265083"/>
                    <a:pt x="2834653" y="2269041"/>
                  </a:cubicBezTo>
                  <a:cubicBezTo>
                    <a:pt x="2839051" y="2243531"/>
                    <a:pt x="2842130" y="2218901"/>
                    <a:pt x="2848287" y="2194711"/>
                  </a:cubicBezTo>
                  <a:cubicBezTo>
                    <a:pt x="2860602" y="2147210"/>
                    <a:pt x="2881714" y="2104987"/>
                    <a:pt x="2919539" y="2072880"/>
                  </a:cubicBezTo>
                  <a:cubicBezTo>
                    <a:pt x="2924816" y="2068482"/>
                    <a:pt x="2930974" y="2064964"/>
                    <a:pt x="2937131" y="2062325"/>
                  </a:cubicBezTo>
                  <a:cubicBezTo>
                    <a:pt x="2944608" y="2058806"/>
                    <a:pt x="2949886" y="2061005"/>
                    <a:pt x="2951206" y="2069802"/>
                  </a:cubicBezTo>
                  <a:cubicBezTo>
                    <a:pt x="2954724" y="2087834"/>
                    <a:pt x="2958243" y="2105427"/>
                    <a:pt x="2962641" y="2123020"/>
                  </a:cubicBezTo>
                  <a:cubicBezTo>
                    <a:pt x="2964400" y="2130497"/>
                    <a:pt x="2967919" y="2137974"/>
                    <a:pt x="2972757" y="2145011"/>
                  </a:cubicBezTo>
                  <a:cubicBezTo>
                    <a:pt x="2973637" y="2143252"/>
                    <a:pt x="2974516" y="2141053"/>
                    <a:pt x="2975396" y="2138854"/>
                  </a:cubicBezTo>
                  <a:cubicBezTo>
                    <a:pt x="2996507" y="2068482"/>
                    <a:pt x="3031253" y="2004708"/>
                    <a:pt x="3078314" y="1948411"/>
                  </a:cubicBezTo>
                  <a:cubicBezTo>
                    <a:pt x="3082712" y="1943133"/>
                    <a:pt x="3087990" y="1938295"/>
                    <a:pt x="3093268" y="1933897"/>
                  </a:cubicBezTo>
                  <a:cubicBezTo>
                    <a:pt x="3103384" y="1925540"/>
                    <a:pt x="3110421" y="1926860"/>
                    <a:pt x="3115259" y="1939614"/>
                  </a:cubicBezTo>
                  <a:cubicBezTo>
                    <a:pt x="3119218" y="1949730"/>
                    <a:pt x="3120537" y="1961166"/>
                    <a:pt x="3123176" y="1971721"/>
                  </a:cubicBezTo>
                  <a:cubicBezTo>
                    <a:pt x="3126694" y="1985796"/>
                    <a:pt x="3131093" y="1998990"/>
                    <a:pt x="3135051" y="2013065"/>
                  </a:cubicBezTo>
                  <a:cubicBezTo>
                    <a:pt x="3138130" y="2011305"/>
                    <a:pt x="3139449" y="2010866"/>
                    <a:pt x="3139449" y="2010866"/>
                  </a:cubicBezTo>
                  <a:cubicBezTo>
                    <a:pt x="3153084" y="1947971"/>
                    <a:pt x="3193108" y="1901790"/>
                    <a:pt x="3237530" y="1859127"/>
                  </a:cubicBezTo>
                  <a:cubicBezTo>
                    <a:pt x="3247646" y="1849011"/>
                    <a:pt x="3259521" y="1840654"/>
                    <a:pt x="3270956" y="1832298"/>
                  </a:cubicBezTo>
                  <a:cubicBezTo>
                    <a:pt x="3274915" y="1829659"/>
                    <a:pt x="3280632" y="1829659"/>
                    <a:pt x="3284591" y="1828779"/>
                  </a:cubicBezTo>
                  <a:cubicBezTo>
                    <a:pt x="3290308" y="1864405"/>
                    <a:pt x="3295146" y="1897391"/>
                    <a:pt x="3301304" y="1933457"/>
                  </a:cubicBezTo>
                  <a:cubicBezTo>
                    <a:pt x="3329453" y="1858247"/>
                    <a:pt x="3378713" y="1803270"/>
                    <a:pt x="3435889" y="1754449"/>
                  </a:cubicBezTo>
                  <a:cubicBezTo>
                    <a:pt x="3440727" y="1750491"/>
                    <a:pt x="3445565" y="1746972"/>
                    <a:pt x="3451283" y="1743454"/>
                  </a:cubicBezTo>
                  <a:cubicBezTo>
                    <a:pt x="3466677" y="1733338"/>
                    <a:pt x="3470635" y="1734218"/>
                    <a:pt x="3474154" y="1752250"/>
                  </a:cubicBezTo>
                  <a:cubicBezTo>
                    <a:pt x="3477673" y="1769843"/>
                    <a:pt x="3479432" y="1787436"/>
                    <a:pt x="3481631" y="1805029"/>
                  </a:cubicBezTo>
                  <a:cubicBezTo>
                    <a:pt x="3482510" y="1809867"/>
                    <a:pt x="3482950" y="1814265"/>
                    <a:pt x="3483390" y="1819983"/>
                  </a:cubicBezTo>
                  <a:cubicBezTo>
                    <a:pt x="3531331" y="1763686"/>
                    <a:pt x="3636888" y="1681439"/>
                    <a:pt x="3674273" y="1672203"/>
                  </a:cubicBezTo>
                  <a:cubicBezTo>
                    <a:pt x="3676472" y="1687157"/>
                    <a:pt x="3679551" y="1702111"/>
                    <a:pt x="3682190" y="1718384"/>
                  </a:cubicBezTo>
                  <a:cubicBezTo>
                    <a:pt x="3731010" y="1671763"/>
                    <a:pt x="3786427" y="1637017"/>
                    <a:pt x="3855919" y="1624262"/>
                  </a:cubicBezTo>
                  <a:cubicBezTo>
                    <a:pt x="3854160" y="1640096"/>
                    <a:pt x="3853280" y="1652850"/>
                    <a:pt x="3851521" y="1666485"/>
                  </a:cubicBezTo>
                  <a:cubicBezTo>
                    <a:pt x="3853720" y="1665605"/>
                    <a:pt x="3855479" y="1664726"/>
                    <a:pt x="3856799" y="1664286"/>
                  </a:cubicBezTo>
                  <a:cubicBezTo>
                    <a:pt x="3961916" y="1589516"/>
                    <a:pt x="4072311" y="1524423"/>
                    <a:pt x="4189304" y="1469445"/>
                  </a:cubicBezTo>
                  <a:cubicBezTo>
                    <a:pt x="4203379" y="1462848"/>
                    <a:pt x="4218772" y="1458449"/>
                    <a:pt x="4233726" y="1452732"/>
                  </a:cubicBezTo>
                  <a:cubicBezTo>
                    <a:pt x="4236805" y="1451412"/>
                    <a:pt x="4240764" y="1451412"/>
                    <a:pt x="4244282" y="1450972"/>
                  </a:cubicBezTo>
                  <a:lnTo>
                    <a:pt x="4246481" y="1453171"/>
                  </a:lnTo>
                  <a:cubicBezTo>
                    <a:pt x="4237245" y="1471204"/>
                    <a:pt x="4229328" y="1490556"/>
                    <a:pt x="4218332" y="1507709"/>
                  </a:cubicBezTo>
                  <a:cubicBezTo>
                    <a:pt x="4151919" y="1617225"/>
                    <a:pt x="4076710" y="1720143"/>
                    <a:pt x="3991824" y="1816024"/>
                  </a:cubicBezTo>
                  <a:cubicBezTo>
                    <a:pt x="3990944" y="1817344"/>
                    <a:pt x="3990065" y="1818224"/>
                    <a:pt x="3988306" y="1821302"/>
                  </a:cubicBezTo>
                  <a:lnTo>
                    <a:pt x="4033167" y="1821302"/>
                  </a:lnTo>
                  <a:cubicBezTo>
                    <a:pt x="4012496" y="1889475"/>
                    <a:pt x="3973352" y="1940934"/>
                    <a:pt x="3920133" y="1984476"/>
                  </a:cubicBezTo>
                  <a:lnTo>
                    <a:pt x="3965435" y="1995472"/>
                  </a:lnTo>
                  <a:cubicBezTo>
                    <a:pt x="3959717" y="2024940"/>
                    <a:pt x="3850641" y="2138854"/>
                    <a:pt x="3798303" y="2169201"/>
                  </a:cubicBezTo>
                  <a:cubicBezTo>
                    <a:pt x="3803580" y="2170521"/>
                    <a:pt x="3807099" y="2171401"/>
                    <a:pt x="3810617" y="2171840"/>
                  </a:cubicBezTo>
                  <a:cubicBezTo>
                    <a:pt x="3830849" y="2177118"/>
                    <a:pt x="3850641" y="2181956"/>
                    <a:pt x="3870433" y="2187674"/>
                  </a:cubicBezTo>
                  <a:cubicBezTo>
                    <a:pt x="3881429" y="2191193"/>
                    <a:pt x="3882748" y="2194711"/>
                    <a:pt x="3875271" y="2203507"/>
                  </a:cubicBezTo>
                  <a:cubicBezTo>
                    <a:pt x="3861637" y="2218461"/>
                    <a:pt x="3848002" y="2233415"/>
                    <a:pt x="3833049" y="2247050"/>
                  </a:cubicBezTo>
                  <a:cubicBezTo>
                    <a:pt x="3801381" y="2275638"/>
                    <a:pt x="3766196" y="2299829"/>
                    <a:pt x="3727931" y="2317861"/>
                  </a:cubicBezTo>
                  <a:cubicBezTo>
                    <a:pt x="3709898" y="2326658"/>
                    <a:pt x="3690546" y="2332375"/>
                    <a:pt x="3670754" y="2339852"/>
                  </a:cubicBezTo>
                  <a:cubicBezTo>
                    <a:pt x="3674713" y="2341612"/>
                    <a:pt x="3679111" y="2342931"/>
                    <a:pt x="3683949" y="2344250"/>
                  </a:cubicBezTo>
                  <a:cubicBezTo>
                    <a:pt x="3707699" y="2350848"/>
                    <a:pt x="3731890" y="2357005"/>
                    <a:pt x="3755200" y="2364042"/>
                  </a:cubicBezTo>
                  <a:cubicBezTo>
                    <a:pt x="3770154" y="2368441"/>
                    <a:pt x="3771033" y="2372399"/>
                    <a:pt x="3760918" y="2383395"/>
                  </a:cubicBezTo>
                  <a:cubicBezTo>
                    <a:pt x="3720894" y="2425619"/>
                    <a:pt x="3674713" y="2459925"/>
                    <a:pt x="3620175" y="2481036"/>
                  </a:cubicBezTo>
                  <a:cubicBezTo>
                    <a:pt x="3604781" y="2487194"/>
                    <a:pt x="3588068" y="2489832"/>
                    <a:pt x="3570475" y="2494231"/>
                  </a:cubicBezTo>
                  <a:cubicBezTo>
                    <a:pt x="3576192" y="2497749"/>
                    <a:pt x="3580591" y="2501268"/>
                    <a:pt x="3585869" y="2503907"/>
                  </a:cubicBezTo>
                  <a:cubicBezTo>
                    <a:pt x="3596424" y="2508305"/>
                    <a:pt x="3606980" y="2511384"/>
                    <a:pt x="3618416" y="2514902"/>
                  </a:cubicBezTo>
                  <a:cubicBezTo>
                    <a:pt x="3623693" y="2516662"/>
                    <a:pt x="3628971" y="2517981"/>
                    <a:pt x="3634249" y="2520180"/>
                  </a:cubicBezTo>
                  <a:cubicBezTo>
                    <a:pt x="3653601" y="2528097"/>
                    <a:pt x="3656240" y="2538213"/>
                    <a:pt x="3639527" y="2550088"/>
                  </a:cubicBezTo>
                  <a:cubicBezTo>
                    <a:pt x="3613138" y="2568121"/>
                    <a:pt x="3585869" y="2584834"/>
                    <a:pt x="3557280" y="2599788"/>
                  </a:cubicBezTo>
                  <a:cubicBezTo>
                    <a:pt x="3516817" y="2620460"/>
                    <a:pt x="3473274" y="2635414"/>
                    <a:pt x="3427972" y="2642891"/>
                  </a:cubicBezTo>
                  <a:cubicBezTo>
                    <a:pt x="3426213" y="2643330"/>
                    <a:pt x="3424454" y="2644210"/>
                    <a:pt x="3419616" y="2645090"/>
                  </a:cubicBezTo>
                  <a:cubicBezTo>
                    <a:pt x="3426653" y="2649048"/>
                    <a:pt x="3431931" y="2653006"/>
                    <a:pt x="3436769" y="2655206"/>
                  </a:cubicBezTo>
                  <a:cubicBezTo>
                    <a:pt x="3454802" y="2661803"/>
                    <a:pt x="3473714" y="2667521"/>
                    <a:pt x="3492187" y="2673678"/>
                  </a:cubicBezTo>
                  <a:cubicBezTo>
                    <a:pt x="3504941" y="2678076"/>
                    <a:pt x="3507580" y="2683794"/>
                    <a:pt x="3497904" y="2693470"/>
                  </a:cubicBezTo>
                  <a:cubicBezTo>
                    <a:pt x="3484270" y="2707544"/>
                    <a:pt x="3469756" y="2722059"/>
                    <a:pt x="3453042" y="2732174"/>
                  </a:cubicBezTo>
                  <a:cubicBezTo>
                    <a:pt x="3404662" y="2761643"/>
                    <a:pt x="3351444" y="2770439"/>
                    <a:pt x="3296026" y="2769119"/>
                  </a:cubicBezTo>
                  <a:cubicBezTo>
                    <a:pt x="3293387" y="2769119"/>
                    <a:pt x="3290308" y="2768680"/>
                    <a:pt x="3287229" y="2768680"/>
                  </a:cubicBezTo>
                  <a:cubicBezTo>
                    <a:pt x="3286350" y="2768680"/>
                    <a:pt x="3285910" y="2769119"/>
                    <a:pt x="3283271" y="2770439"/>
                  </a:cubicBezTo>
                  <a:cubicBezTo>
                    <a:pt x="3288989" y="2776157"/>
                    <a:pt x="3293827" y="2780555"/>
                    <a:pt x="3299545" y="2784953"/>
                  </a:cubicBezTo>
                  <a:cubicBezTo>
                    <a:pt x="3309221" y="2791990"/>
                    <a:pt x="3318457" y="2799027"/>
                    <a:pt x="3328133" y="2806064"/>
                  </a:cubicBezTo>
                  <a:cubicBezTo>
                    <a:pt x="3341328" y="2816180"/>
                    <a:pt x="3341767" y="2824097"/>
                    <a:pt x="3328133" y="2832893"/>
                  </a:cubicBezTo>
                  <a:cubicBezTo>
                    <a:pt x="3310980" y="2843889"/>
                    <a:pt x="3293827" y="2854885"/>
                    <a:pt x="3274915" y="2861042"/>
                  </a:cubicBezTo>
                  <a:cubicBezTo>
                    <a:pt x="3236650" y="2873797"/>
                    <a:pt x="3197066" y="2883473"/>
                    <a:pt x="3158362" y="2894909"/>
                  </a:cubicBezTo>
                  <a:cubicBezTo>
                    <a:pt x="3155723" y="2895788"/>
                    <a:pt x="3152644" y="2896668"/>
                    <a:pt x="3148686" y="2899746"/>
                  </a:cubicBezTo>
                  <a:cubicBezTo>
                    <a:pt x="3154403" y="2902825"/>
                    <a:pt x="3160121" y="2905904"/>
                    <a:pt x="3166278" y="2908983"/>
                  </a:cubicBezTo>
                  <a:cubicBezTo>
                    <a:pt x="3173755" y="2912061"/>
                    <a:pt x="3181672" y="2913821"/>
                    <a:pt x="3189149" y="2916460"/>
                  </a:cubicBezTo>
                  <a:cubicBezTo>
                    <a:pt x="3205423" y="2922617"/>
                    <a:pt x="3208502" y="2934492"/>
                    <a:pt x="3194867" y="2945488"/>
                  </a:cubicBezTo>
                  <a:cubicBezTo>
                    <a:pt x="3179913" y="2957363"/>
                    <a:pt x="3163200" y="2968359"/>
                    <a:pt x="3146047" y="2976715"/>
                  </a:cubicBezTo>
                  <a:cubicBezTo>
                    <a:pt x="3097666" y="2999586"/>
                    <a:pt x="3047087" y="3011021"/>
                    <a:pt x="2990790" y="3011021"/>
                  </a:cubicBezTo>
                  <a:cubicBezTo>
                    <a:pt x="2993869" y="3016299"/>
                    <a:pt x="2996507" y="3020697"/>
                    <a:pt x="2999586" y="3024656"/>
                  </a:cubicBezTo>
                  <a:cubicBezTo>
                    <a:pt x="3004864" y="3031693"/>
                    <a:pt x="3010582" y="3038730"/>
                    <a:pt x="3014540" y="3046647"/>
                  </a:cubicBezTo>
                  <a:cubicBezTo>
                    <a:pt x="3020258" y="3057203"/>
                    <a:pt x="3018938" y="3063360"/>
                    <a:pt x="3007503" y="3068198"/>
                  </a:cubicBezTo>
                  <a:cubicBezTo>
                    <a:pt x="2991669" y="3074795"/>
                    <a:pt x="2975396" y="3080953"/>
                    <a:pt x="2959122" y="3086231"/>
                  </a:cubicBezTo>
                  <a:cubicBezTo>
                    <a:pt x="2935372" y="3093708"/>
                    <a:pt x="2912061" y="3100745"/>
                    <a:pt x="2887871" y="3106903"/>
                  </a:cubicBezTo>
                  <a:cubicBezTo>
                    <a:pt x="2870278" y="3111301"/>
                    <a:pt x="2856204" y="3119218"/>
                    <a:pt x="2851366" y="3139010"/>
                  </a:cubicBezTo>
                  <a:cubicBezTo>
                    <a:pt x="2854885" y="3145167"/>
                    <a:pt x="2860163" y="3145167"/>
                    <a:pt x="2867200" y="3141209"/>
                  </a:cubicBezTo>
                  <a:cubicBezTo>
                    <a:pt x="2895788" y="3125815"/>
                    <a:pt x="2924816" y="3111301"/>
                    <a:pt x="2957363" y="3105583"/>
                  </a:cubicBezTo>
                  <a:cubicBezTo>
                    <a:pt x="2960442" y="3105143"/>
                    <a:pt x="2963960" y="3104264"/>
                    <a:pt x="2967039" y="3104704"/>
                  </a:cubicBezTo>
                  <a:cubicBezTo>
                    <a:pt x="2975836" y="3105143"/>
                    <a:pt x="2979794" y="3109102"/>
                    <a:pt x="2977155" y="3118338"/>
                  </a:cubicBezTo>
                  <a:cubicBezTo>
                    <a:pt x="2974077" y="3130213"/>
                    <a:pt x="2971437" y="3142528"/>
                    <a:pt x="2971437" y="3156163"/>
                  </a:cubicBezTo>
                  <a:cubicBezTo>
                    <a:pt x="2974077" y="3153963"/>
                    <a:pt x="2977155" y="3150885"/>
                    <a:pt x="2980234" y="3148686"/>
                  </a:cubicBezTo>
                  <a:cubicBezTo>
                    <a:pt x="3010582" y="3122296"/>
                    <a:pt x="3044448" y="3102944"/>
                    <a:pt x="3085791" y="3098986"/>
                  </a:cubicBezTo>
                  <a:cubicBezTo>
                    <a:pt x="3093708" y="3098106"/>
                    <a:pt x="3102065" y="3098546"/>
                    <a:pt x="3109981" y="3100305"/>
                  </a:cubicBezTo>
                  <a:cubicBezTo>
                    <a:pt x="3120977" y="3102064"/>
                    <a:pt x="3122296" y="3106023"/>
                    <a:pt x="3116579" y="3115259"/>
                  </a:cubicBezTo>
                  <a:cubicBezTo>
                    <a:pt x="3110861" y="3124496"/>
                    <a:pt x="3105583" y="3133292"/>
                    <a:pt x="3100305" y="3142968"/>
                  </a:cubicBezTo>
                  <a:cubicBezTo>
                    <a:pt x="3098106" y="3147366"/>
                    <a:pt x="3096347" y="3152204"/>
                    <a:pt x="3093268" y="3159681"/>
                  </a:cubicBezTo>
                  <a:cubicBezTo>
                    <a:pt x="3098546" y="3157482"/>
                    <a:pt x="3101185" y="3156163"/>
                    <a:pt x="3102944" y="3154843"/>
                  </a:cubicBezTo>
                  <a:cubicBezTo>
                    <a:pt x="3145167" y="3131093"/>
                    <a:pt x="3190029" y="3115699"/>
                    <a:pt x="3238849" y="3111301"/>
                  </a:cubicBezTo>
                  <a:cubicBezTo>
                    <a:pt x="3245007" y="3110421"/>
                    <a:pt x="3252484" y="3113060"/>
                    <a:pt x="3259081" y="3114379"/>
                  </a:cubicBezTo>
                  <a:cubicBezTo>
                    <a:pt x="3257322" y="3120977"/>
                    <a:pt x="3256442" y="3128454"/>
                    <a:pt x="3253363" y="3134611"/>
                  </a:cubicBezTo>
                  <a:cubicBezTo>
                    <a:pt x="3248085" y="3145607"/>
                    <a:pt x="3241488" y="3156163"/>
                    <a:pt x="3237090" y="3168478"/>
                  </a:cubicBezTo>
                  <a:cubicBezTo>
                    <a:pt x="3261280" y="3154403"/>
                    <a:pt x="3285910" y="3146926"/>
                    <a:pt x="3312299" y="3143848"/>
                  </a:cubicBezTo>
                  <a:cubicBezTo>
                    <a:pt x="3337809" y="3140769"/>
                    <a:pt x="3364198" y="3138130"/>
                    <a:pt x="3392787" y="3145167"/>
                  </a:cubicBezTo>
                  <a:cubicBezTo>
                    <a:pt x="3379152" y="3165839"/>
                    <a:pt x="3367717" y="3184311"/>
                    <a:pt x="3354082" y="3204543"/>
                  </a:cubicBezTo>
                  <a:cubicBezTo>
                    <a:pt x="3410380" y="3179913"/>
                    <a:pt x="3466677" y="3174195"/>
                    <a:pt x="3523854" y="3183872"/>
                  </a:cubicBezTo>
                  <a:cubicBezTo>
                    <a:pt x="3524733" y="3185191"/>
                    <a:pt x="3525613" y="3186510"/>
                    <a:pt x="3526053" y="3187830"/>
                  </a:cubicBezTo>
                  <a:cubicBezTo>
                    <a:pt x="3516377" y="3202344"/>
                    <a:pt x="3505821" y="3217738"/>
                    <a:pt x="3495705" y="3233131"/>
                  </a:cubicBezTo>
                  <a:cubicBezTo>
                    <a:pt x="3548923" y="3229173"/>
                    <a:pt x="3601262" y="3234011"/>
                    <a:pt x="3654921" y="3247206"/>
                  </a:cubicBezTo>
                  <a:cubicBezTo>
                    <a:pt x="3648323" y="3257322"/>
                    <a:pt x="3643045" y="3265678"/>
                    <a:pt x="3636888" y="3275354"/>
                  </a:cubicBezTo>
                  <a:cubicBezTo>
                    <a:pt x="3682190" y="3274475"/>
                    <a:pt x="3724852" y="3282391"/>
                    <a:pt x="3765316" y="3307901"/>
                  </a:cubicBezTo>
                  <a:cubicBezTo>
                    <a:pt x="3757839" y="3314938"/>
                    <a:pt x="3751681" y="3321096"/>
                    <a:pt x="3745524" y="3326374"/>
                  </a:cubicBezTo>
                  <a:cubicBezTo>
                    <a:pt x="3793904" y="3336489"/>
                    <a:pt x="3843604" y="3345286"/>
                    <a:pt x="3891985" y="3356281"/>
                  </a:cubicBezTo>
                  <a:cubicBezTo>
                    <a:pt x="3940365" y="3367277"/>
                    <a:pt x="3988745" y="3378273"/>
                    <a:pt x="4033607" y="3400264"/>
                  </a:cubicBezTo>
                  <a:cubicBezTo>
                    <a:pt x="4033607" y="3401583"/>
                    <a:pt x="4034047" y="3402463"/>
                    <a:pt x="4034047" y="3403782"/>
                  </a:cubicBezTo>
                  <a:cubicBezTo>
                    <a:pt x="4021292" y="3408620"/>
                    <a:pt x="4008977" y="3413898"/>
                    <a:pt x="3996222" y="3417857"/>
                  </a:cubicBezTo>
                  <a:cubicBezTo>
                    <a:pt x="3914855" y="3440727"/>
                    <a:pt x="3831729" y="3455681"/>
                    <a:pt x="3747723" y="3464478"/>
                  </a:cubicBezTo>
                  <a:cubicBezTo>
                    <a:pt x="3746404" y="3464478"/>
                    <a:pt x="3745084" y="3464918"/>
                    <a:pt x="3742005" y="3465357"/>
                  </a:cubicBezTo>
                  <a:cubicBezTo>
                    <a:pt x="3749042" y="3471955"/>
                    <a:pt x="3755200" y="3477672"/>
                    <a:pt x="3762677" y="3485149"/>
                  </a:cubicBezTo>
                  <a:cubicBezTo>
                    <a:pt x="3721774" y="3508900"/>
                    <a:pt x="3679111" y="3515497"/>
                    <a:pt x="3633369" y="3513738"/>
                  </a:cubicBezTo>
                  <a:cubicBezTo>
                    <a:pt x="3639087" y="3523414"/>
                    <a:pt x="3643925" y="3531770"/>
                    <a:pt x="3650522" y="3542326"/>
                  </a:cubicBezTo>
                  <a:cubicBezTo>
                    <a:pt x="3596864" y="3554641"/>
                    <a:pt x="3544525" y="3557280"/>
                    <a:pt x="3489988" y="3551123"/>
                  </a:cubicBezTo>
                  <a:cubicBezTo>
                    <a:pt x="3497025" y="3562118"/>
                    <a:pt x="3504502" y="3572674"/>
                    <a:pt x="3511099" y="3583230"/>
                  </a:cubicBezTo>
                  <a:cubicBezTo>
                    <a:pt x="3520775" y="3599063"/>
                    <a:pt x="3519456" y="3601262"/>
                    <a:pt x="3501423" y="3603461"/>
                  </a:cubicBezTo>
                  <a:cubicBezTo>
                    <a:pt x="3455241" y="3608300"/>
                    <a:pt x="3397625" y="3597304"/>
                    <a:pt x="3347485" y="3573993"/>
                  </a:cubicBezTo>
                  <a:lnTo>
                    <a:pt x="3383551" y="3633369"/>
                  </a:lnTo>
                  <a:lnTo>
                    <a:pt x="3380912" y="3637328"/>
                  </a:lnTo>
                  <a:cubicBezTo>
                    <a:pt x="3328133" y="3641286"/>
                    <a:pt x="3276674" y="3636448"/>
                    <a:pt x="3228733" y="3606540"/>
                  </a:cubicBezTo>
                  <a:cubicBezTo>
                    <a:pt x="3231812" y="3614017"/>
                    <a:pt x="3234451" y="3621054"/>
                    <a:pt x="3238409" y="3628531"/>
                  </a:cubicBezTo>
                  <a:cubicBezTo>
                    <a:pt x="3242368" y="3636448"/>
                    <a:pt x="3247206" y="3643925"/>
                    <a:pt x="3250724" y="3651842"/>
                  </a:cubicBezTo>
                  <a:cubicBezTo>
                    <a:pt x="3253803" y="3659319"/>
                    <a:pt x="3251164" y="3664597"/>
                    <a:pt x="3242368" y="3664157"/>
                  </a:cubicBezTo>
                  <a:cubicBezTo>
                    <a:pt x="3232252" y="3663717"/>
                    <a:pt x="3221696" y="3662837"/>
                    <a:pt x="3211580" y="3661078"/>
                  </a:cubicBezTo>
                  <a:cubicBezTo>
                    <a:pt x="3168038" y="3651842"/>
                    <a:pt x="3127134" y="3636008"/>
                    <a:pt x="3089310" y="3611378"/>
                  </a:cubicBezTo>
                  <a:cubicBezTo>
                    <a:pt x="3087990" y="3612258"/>
                    <a:pt x="3087551" y="3612698"/>
                    <a:pt x="3086231" y="3613138"/>
                  </a:cubicBezTo>
                  <a:cubicBezTo>
                    <a:pt x="3095028" y="3630291"/>
                    <a:pt x="3103384" y="3647004"/>
                    <a:pt x="3113940" y="3666796"/>
                  </a:cubicBezTo>
                  <a:cubicBezTo>
                    <a:pt x="3104703" y="3668555"/>
                    <a:pt x="3097227" y="3671194"/>
                    <a:pt x="3089750" y="3671194"/>
                  </a:cubicBezTo>
                  <a:cubicBezTo>
                    <a:pt x="3049726" y="3670314"/>
                    <a:pt x="3016739" y="3653161"/>
                    <a:pt x="2986391" y="3628971"/>
                  </a:cubicBezTo>
                  <a:cubicBezTo>
                    <a:pt x="2979354" y="3623253"/>
                    <a:pt x="2972757" y="3616656"/>
                    <a:pt x="2963081" y="3610938"/>
                  </a:cubicBezTo>
                  <a:cubicBezTo>
                    <a:pt x="2964840" y="3620615"/>
                    <a:pt x="2965280" y="3629851"/>
                    <a:pt x="2967479" y="3639087"/>
                  </a:cubicBezTo>
                  <a:cubicBezTo>
                    <a:pt x="2971437" y="3658879"/>
                    <a:pt x="2967479" y="3663277"/>
                    <a:pt x="2948127" y="3658879"/>
                  </a:cubicBezTo>
                  <a:cubicBezTo>
                    <a:pt x="2912061" y="3650962"/>
                    <a:pt x="2880834" y="3632930"/>
                    <a:pt x="2849607" y="3614897"/>
                  </a:cubicBezTo>
                  <a:cubicBezTo>
                    <a:pt x="2846968" y="3613138"/>
                    <a:pt x="2843889" y="3611378"/>
                    <a:pt x="2840810" y="3609619"/>
                  </a:cubicBezTo>
                  <a:cubicBezTo>
                    <a:pt x="2840371" y="3609179"/>
                    <a:pt x="2839491" y="3609619"/>
                    <a:pt x="2835972" y="3609619"/>
                  </a:cubicBezTo>
                  <a:cubicBezTo>
                    <a:pt x="2840371" y="3617976"/>
                    <a:pt x="2843889" y="3625453"/>
                    <a:pt x="2847848" y="3632490"/>
                  </a:cubicBezTo>
                  <a:cubicBezTo>
                    <a:pt x="2855325" y="3646564"/>
                    <a:pt x="2851366" y="3654481"/>
                    <a:pt x="2835533" y="3652722"/>
                  </a:cubicBezTo>
                  <a:cubicBezTo>
                    <a:pt x="2818379" y="3650522"/>
                    <a:pt x="2801666" y="3646124"/>
                    <a:pt x="2785393" y="3639967"/>
                  </a:cubicBezTo>
                  <a:cubicBezTo>
                    <a:pt x="2759883" y="3630291"/>
                    <a:pt x="2736573" y="3615776"/>
                    <a:pt x="2715901" y="3597744"/>
                  </a:cubicBezTo>
                  <a:cubicBezTo>
                    <a:pt x="2714142" y="3595984"/>
                    <a:pt x="2711943" y="3595105"/>
                    <a:pt x="2708864" y="3592466"/>
                  </a:cubicBezTo>
                  <a:cubicBezTo>
                    <a:pt x="2707544" y="3602142"/>
                    <a:pt x="2707105" y="3610499"/>
                    <a:pt x="2705345" y="3618416"/>
                  </a:cubicBezTo>
                  <a:cubicBezTo>
                    <a:pt x="2704026" y="3625013"/>
                    <a:pt x="2699628" y="3630291"/>
                    <a:pt x="2693030" y="3627212"/>
                  </a:cubicBezTo>
                  <a:cubicBezTo>
                    <a:pt x="2675877" y="3619735"/>
                    <a:pt x="2669280" y="3633809"/>
                    <a:pt x="2656525" y="3641726"/>
                  </a:cubicBezTo>
                  <a:cubicBezTo>
                    <a:pt x="2670159" y="3643045"/>
                    <a:pt x="2681595" y="3643485"/>
                    <a:pt x="2692151" y="3644805"/>
                  </a:cubicBezTo>
                  <a:cubicBezTo>
                    <a:pt x="2713262" y="3647884"/>
                    <a:pt x="2732614" y="3654921"/>
                    <a:pt x="2748888" y="3669875"/>
                  </a:cubicBezTo>
                  <a:cubicBezTo>
                    <a:pt x="2752406" y="3672953"/>
                    <a:pt x="2754605" y="3678231"/>
                    <a:pt x="2757244" y="3682629"/>
                  </a:cubicBezTo>
                  <a:cubicBezTo>
                    <a:pt x="2753286" y="3684828"/>
                    <a:pt x="2749767" y="3687907"/>
                    <a:pt x="2745369" y="3689227"/>
                  </a:cubicBezTo>
                  <a:cubicBezTo>
                    <a:pt x="2737892" y="3692306"/>
                    <a:pt x="2729975" y="3694944"/>
                    <a:pt x="2723378" y="3697143"/>
                  </a:cubicBezTo>
                  <a:cubicBezTo>
                    <a:pt x="2748448" y="3707260"/>
                    <a:pt x="2773518" y="3716935"/>
                    <a:pt x="2798148" y="3727491"/>
                  </a:cubicBezTo>
                  <a:cubicBezTo>
                    <a:pt x="2806065" y="3731010"/>
                    <a:pt x="2813542" y="3736727"/>
                    <a:pt x="2820139" y="3741566"/>
                  </a:cubicBezTo>
                  <a:cubicBezTo>
                    <a:pt x="2828935" y="3748163"/>
                    <a:pt x="2828056" y="3752561"/>
                    <a:pt x="2817500" y="3756519"/>
                  </a:cubicBezTo>
                  <a:cubicBezTo>
                    <a:pt x="2808703" y="3759598"/>
                    <a:pt x="2799907" y="3762677"/>
                    <a:pt x="2791110" y="3767075"/>
                  </a:cubicBezTo>
                  <a:cubicBezTo>
                    <a:pt x="2828495" y="3775432"/>
                    <a:pt x="2856204" y="3796983"/>
                    <a:pt x="2883033" y="3825571"/>
                  </a:cubicBezTo>
                  <a:cubicBezTo>
                    <a:pt x="2866320" y="3830410"/>
                    <a:pt x="2852686" y="3834808"/>
                    <a:pt x="2836412" y="3839646"/>
                  </a:cubicBezTo>
                  <a:cubicBezTo>
                    <a:pt x="2875996" y="3853280"/>
                    <a:pt x="2907663" y="3874392"/>
                    <a:pt x="2934493" y="3908258"/>
                  </a:cubicBezTo>
                  <a:lnTo>
                    <a:pt x="2896228" y="3918374"/>
                  </a:lnTo>
                  <a:cubicBezTo>
                    <a:pt x="2925256" y="3940805"/>
                    <a:pt x="2951206" y="3966314"/>
                    <a:pt x="2971877" y="3997542"/>
                  </a:cubicBezTo>
                  <a:cubicBezTo>
                    <a:pt x="2964400" y="3999741"/>
                    <a:pt x="2958243" y="4001940"/>
                    <a:pt x="2950766" y="4003699"/>
                  </a:cubicBezTo>
                  <a:cubicBezTo>
                    <a:pt x="2974077" y="4024371"/>
                    <a:pt x="2992549" y="4047242"/>
                    <a:pt x="3000906" y="4078029"/>
                  </a:cubicBezTo>
                  <a:cubicBezTo>
                    <a:pt x="2994308" y="4078469"/>
                    <a:pt x="2988591" y="4078469"/>
                    <a:pt x="2981993" y="4078909"/>
                  </a:cubicBezTo>
                  <a:cubicBezTo>
                    <a:pt x="3025096" y="4132567"/>
                    <a:pt x="3068638" y="4185346"/>
                    <a:pt x="3098106" y="4248240"/>
                  </a:cubicBezTo>
                  <a:cubicBezTo>
                    <a:pt x="3032573" y="4225809"/>
                    <a:pt x="2975836" y="4187545"/>
                    <a:pt x="2918219" y="4150600"/>
                  </a:cubicBezTo>
                  <a:cubicBezTo>
                    <a:pt x="2918659" y="4156757"/>
                    <a:pt x="2919539" y="4162915"/>
                    <a:pt x="2919978" y="4169952"/>
                  </a:cubicBezTo>
                  <a:cubicBezTo>
                    <a:pt x="2888311" y="4164234"/>
                    <a:pt x="2864121" y="4148401"/>
                    <a:pt x="2840810" y="4127289"/>
                  </a:cubicBezTo>
                  <a:cubicBezTo>
                    <a:pt x="2839491" y="4134766"/>
                    <a:pt x="2838611" y="4141364"/>
                    <a:pt x="2837292" y="4148841"/>
                  </a:cubicBezTo>
                  <a:cubicBezTo>
                    <a:pt x="2804745" y="4129928"/>
                    <a:pt x="2775717" y="4110136"/>
                    <a:pt x="2751087" y="4081988"/>
                  </a:cubicBezTo>
                  <a:cubicBezTo>
                    <a:pt x="2749327" y="4094743"/>
                    <a:pt x="2747128" y="4106618"/>
                    <a:pt x="2744489" y="4121572"/>
                  </a:cubicBezTo>
                  <a:cubicBezTo>
                    <a:pt x="2708864" y="4097381"/>
                    <a:pt x="2683794" y="4068353"/>
                    <a:pt x="2666201" y="4029649"/>
                  </a:cubicBezTo>
                  <a:cubicBezTo>
                    <a:pt x="2663562" y="4046802"/>
                    <a:pt x="2660483" y="4061316"/>
                    <a:pt x="2657845" y="4078469"/>
                  </a:cubicBezTo>
                  <a:cubicBezTo>
                    <a:pt x="2625738" y="4055598"/>
                    <a:pt x="2602426" y="4028769"/>
                    <a:pt x="2590552" y="3990065"/>
                  </a:cubicBezTo>
                  <a:cubicBezTo>
                    <a:pt x="2586154" y="4005019"/>
                    <a:pt x="2582634" y="4017334"/>
                    <a:pt x="2579116" y="4029649"/>
                  </a:cubicBezTo>
                  <a:lnTo>
                    <a:pt x="2575158" y="4030968"/>
                  </a:lnTo>
                  <a:cubicBezTo>
                    <a:pt x="2546130" y="4003699"/>
                    <a:pt x="2528976" y="3968954"/>
                    <a:pt x="2513142" y="3931129"/>
                  </a:cubicBezTo>
                  <a:cubicBezTo>
                    <a:pt x="2511384" y="3939925"/>
                    <a:pt x="2508744" y="3949162"/>
                    <a:pt x="2506986" y="3957518"/>
                  </a:cubicBezTo>
                  <a:cubicBezTo>
                    <a:pt x="2504346" y="3970273"/>
                    <a:pt x="2501268" y="3971592"/>
                    <a:pt x="2490712" y="3962796"/>
                  </a:cubicBezTo>
                  <a:cubicBezTo>
                    <a:pt x="2470040" y="3944763"/>
                    <a:pt x="2459924" y="3921013"/>
                    <a:pt x="2454646" y="3894624"/>
                  </a:cubicBezTo>
                  <a:cubicBezTo>
                    <a:pt x="2453326" y="3888466"/>
                    <a:pt x="2452888" y="3881429"/>
                    <a:pt x="2451568" y="3871753"/>
                  </a:cubicBezTo>
                  <a:lnTo>
                    <a:pt x="2439692" y="3891105"/>
                  </a:lnTo>
                  <a:cubicBezTo>
                    <a:pt x="2433534" y="3902101"/>
                    <a:pt x="2428256" y="3902980"/>
                    <a:pt x="2421660" y="3892424"/>
                  </a:cubicBezTo>
                  <a:cubicBezTo>
                    <a:pt x="2412864" y="3878350"/>
                    <a:pt x="2405826" y="3863836"/>
                    <a:pt x="2399228" y="3849322"/>
                  </a:cubicBezTo>
                  <a:cubicBezTo>
                    <a:pt x="2394390" y="3839206"/>
                    <a:pt x="2391752" y="3828650"/>
                    <a:pt x="2386914" y="3815895"/>
                  </a:cubicBezTo>
                  <a:cubicBezTo>
                    <a:pt x="2384274" y="3824252"/>
                    <a:pt x="2382516" y="3829970"/>
                    <a:pt x="2380756" y="3836127"/>
                  </a:cubicBezTo>
                  <a:cubicBezTo>
                    <a:pt x="2378118" y="3844484"/>
                    <a:pt x="2372840" y="3845803"/>
                    <a:pt x="2367122" y="3839206"/>
                  </a:cubicBezTo>
                  <a:cubicBezTo>
                    <a:pt x="2362284" y="3833928"/>
                    <a:pt x="2357446" y="3829090"/>
                    <a:pt x="2353928" y="3822933"/>
                  </a:cubicBezTo>
                  <a:cubicBezTo>
                    <a:pt x="2340732" y="3800942"/>
                    <a:pt x="2331496" y="3777191"/>
                    <a:pt x="2328418" y="3750362"/>
                  </a:cubicBezTo>
                  <a:cubicBezTo>
                    <a:pt x="2325778" y="3752561"/>
                    <a:pt x="2323580" y="3753441"/>
                    <a:pt x="2322260" y="3755200"/>
                  </a:cubicBezTo>
                  <a:cubicBezTo>
                    <a:pt x="2309506" y="3766636"/>
                    <a:pt x="2303788" y="3765756"/>
                    <a:pt x="2296750" y="3749482"/>
                  </a:cubicBezTo>
                  <a:cubicBezTo>
                    <a:pt x="2291032" y="3736288"/>
                    <a:pt x="2286634" y="3722653"/>
                    <a:pt x="2280916" y="3709019"/>
                  </a:cubicBezTo>
                  <a:cubicBezTo>
                    <a:pt x="2277838" y="3701102"/>
                    <a:pt x="2273880" y="3693185"/>
                    <a:pt x="2270362" y="3685268"/>
                  </a:cubicBezTo>
                  <a:cubicBezTo>
                    <a:pt x="2268602" y="3686148"/>
                    <a:pt x="2267722" y="3686148"/>
                    <a:pt x="2267282" y="3686588"/>
                  </a:cubicBezTo>
                  <a:cubicBezTo>
                    <a:pt x="2263324" y="3690106"/>
                    <a:pt x="2257606" y="3697143"/>
                    <a:pt x="2255846" y="3696704"/>
                  </a:cubicBezTo>
                  <a:cubicBezTo>
                    <a:pt x="2250568" y="3694505"/>
                    <a:pt x="2245292" y="3689227"/>
                    <a:pt x="2243972" y="3683949"/>
                  </a:cubicBezTo>
                  <a:cubicBezTo>
                    <a:pt x="2238254" y="3658439"/>
                    <a:pt x="2233416" y="3632930"/>
                    <a:pt x="2228138" y="3606980"/>
                  </a:cubicBezTo>
                  <a:cubicBezTo>
                    <a:pt x="2227258" y="3603022"/>
                    <a:pt x="2226818" y="3599063"/>
                    <a:pt x="2225938" y="3592906"/>
                  </a:cubicBezTo>
                  <a:cubicBezTo>
                    <a:pt x="2221100" y="3598624"/>
                    <a:pt x="2218022" y="3602582"/>
                    <a:pt x="2214944" y="3606540"/>
                  </a:cubicBezTo>
                  <a:cubicBezTo>
                    <a:pt x="2211424" y="3610938"/>
                    <a:pt x="2207026" y="3611378"/>
                    <a:pt x="2204388" y="3606101"/>
                  </a:cubicBezTo>
                  <a:cubicBezTo>
                    <a:pt x="2199550" y="3597304"/>
                    <a:pt x="2194272" y="3588947"/>
                    <a:pt x="2190754" y="3579711"/>
                  </a:cubicBezTo>
                  <a:cubicBezTo>
                    <a:pt x="2174480" y="3526053"/>
                    <a:pt x="2159086" y="3471955"/>
                    <a:pt x="2143252" y="3418297"/>
                  </a:cubicBezTo>
                  <a:cubicBezTo>
                    <a:pt x="2142812" y="3416977"/>
                    <a:pt x="2141934" y="3416097"/>
                    <a:pt x="2139734" y="3412139"/>
                  </a:cubicBezTo>
                  <a:cubicBezTo>
                    <a:pt x="2137974" y="3425334"/>
                    <a:pt x="2137094" y="3435010"/>
                    <a:pt x="2135776" y="3445126"/>
                  </a:cubicBezTo>
                  <a:cubicBezTo>
                    <a:pt x="2123900" y="3552002"/>
                    <a:pt x="2114224" y="3659319"/>
                    <a:pt x="2120822" y="3767075"/>
                  </a:cubicBezTo>
                  <a:cubicBezTo>
                    <a:pt x="2124340" y="3823812"/>
                    <a:pt x="2131378" y="3880110"/>
                    <a:pt x="2137974" y="3936846"/>
                  </a:cubicBezTo>
                  <a:cubicBezTo>
                    <a:pt x="2147210" y="4015575"/>
                    <a:pt x="2149410" y="4094303"/>
                    <a:pt x="2145452" y="4173471"/>
                  </a:cubicBezTo>
                  <a:cubicBezTo>
                    <a:pt x="2145012" y="4181827"/>
                    <a:pt x="2143252" y="4185346"/>
                    <a:pt x="2134016" y="4184466"/>
                  </a:cubicBezTo>
                  <a:cubicBezTo>
                    <a:pt x="2124340" y="4183587"/>
                    <a:pt x="2114224" y="4184466"/>
                    <a:pt x="2104108" y="4184466"/>
                  </a:cubicBezTo>
                  <a:cubicBezTo>
                    <a:pt x="2103668" y="4181387"/>
                    <a:pt x="2103228" y="4179628"/>
                    <a:pt x="2103228" y="4177869"/>
                  </a:cubicBezTo>
                  <a:cubicBezTo>
                    <a:pt x="2108946" y="4070992"/>
                    <a:pt x="2101470" y="3964995"/>
                    <a:pt x="2086076" y="3859438"/>
                  </a:cubicBezTo>
                  <a:cubicBezTo>
                    <a:pt x="2068042" y="3731450"/>
                    <a:pt x="2075520" y="3604781"/>
                    <a:pt x="2090034" y="3478112"/>
                  </a:cubicBezTo>
                  <a:cubicBezTo>
                    <a:pt x="2091794" y="3463598"/>
                    <a:pt x="2093112" y="3448204"/>
                    <a:pt x="2094872" y="3433690"/>
                  </a:cubicBezTo>
                  <a:cubicBezTo>
                    <a:pt x="2093992" y="3433250"/>
                    <a:pt x="2093112" y="3433250"/>
                    <a:pt x="2092234" y="3432811"/>
                  </a:cubicBezTo>
                  <a:cubicBezTo>
                    <a:pt x="2086076" y="3453922"/>
                    <a:pt x="2079038" y="3474594"/>
                    <a:pt x="2073760" y="3496145"/>
                  </a:cubicBezTo>
                  <a:cubicBezTo>
                    <a:pt x="2065844" y="3526053"/>
                    <a:pt x="2058806" y="3555521"/>
                    <a:pt x="2051770" y="3585429"/>
                  </a:cubicBezTo>
                  <a:cubicBezTo>
                    <a:pt x="2051330" y="3587628"/>
                    <a:pt x="2050890" y="3588947"/>
                    <a:pt x="2050010" y="3590707"/>
                  </a:cubicBezTo>
                  <a:cubicBezTo>
                    <a:pt x="2046492" y="3596864"/>
                    <a:pt x="2042974" y="3602582"/>
                    <a:pt x="2039894" y="3608300"/>
                  </a:cubicBezTo>
                  <a:lnTo>
                    <a:pt x="2027140" y="3595545"/>
                  </a:lnTo>
                  <a:cubicBezTo>
                    <a:pt x="2026260" y="3594665"/>
                    <a:pt x="2025380" y="3594225"/>
                    <a:pt x="2023182" y="3592906"/>
                  </a:cubicBezTo>
                  <a:cubicBezTo>
                    <a:pt x="2020982" y="3608739"/>
                    <a:pt x="2019222" y="3623253"/>
                    <a:pt x="2016584" y="3638207"/>
                  </a:cubicBezTo>
                  <a:cubicBezTo>
                    <a:pt x="2013944" y="3652282"/>
                    <a:pt x="2010866" y="3666796"/>
                    <a:pt x="2006468" y="3679991"/>
                  </a:cubicBezTo>
                  <a:cubicBezTo>
                    <a:pt x="2000310" y="3698903"/>
                    <a:pt x="1992834" y="3699783"/>
                    <a:pt x="1980078" y="3683069"/>
                  </a:cubicBezTo>
                  <a:cubicBezTo>
                    <a:pt x="1977440" y="3688347"/>
                    <a:pt x="1974360" y="3692745"/>
                    <a:pt x="1972162" y="3697143"/>
                  </a:cubicBezTo>
                  <a:cubicBezTo>
                    <a:pt x="1966004" y="3712977"/>
                    <a:pt x="1959846" y="3728811"/>
                    <a:pt x="1953250" y="3744204"/>
                  </a:cubicBezTo>
                  <a:cubicBezTo>
                    <a:pt x="1944892" y="3763557"/>
                    <a:pt x="1940934" y="3764436"/>
                    <a:pt x="1925540" y="3751242"/>
                  </a:cubicBezTo>
                  <a:cubicBezTo>
                    <a:pt x="1924222" y="3750362"/>
                    <a:pt x="1923342" y="3749922"/>
                    <a:pt x="1923342" y="3749922"/>
                  </a:cubicBezTo>
                  <a:cubicBezTo>
                    <a:pt x="1916304" y="3769714"/>
                    <a:pt x="1909706" y="3789946"/>
                    <a:pt x="1901790" y="3808858"/>
                  </a:cubicBezTo>
                  <a:cubicBezTo>
                    <a:pt x="1897392" y="3818974"/>
                    <a:pt x="1890354" y="3827771"/>
                    <a:pt x="1883318" y="3835687"/>
                  </a:cubicBezTo>
                  <a:cubicBezTo>
                    <a:pt x="1876280" y="3843604"/>
                    <a:pt x="1871002" y="3841845"/>
                    <a:pt x="1868364" y="3831289"/>
                  </a:cubicBezTo>
                  <a:cubicBezTo>
                    <a:pt x="1866604" y="3825571"/>
                    <a:pt x="1865284" y="3820734"/>
                    <a:pt x="1862646" y="3812377"/>
                  </a:cubicBezTo>
                  <a:cubicBezTo>
                    <a:pt x="1854729" y="3830849"/>
                    <a:pt x="1849011" y="3846243"/>
                    <a:pt x="1841974" y="3861197"/>
                  </a:cubicBezTo>
                  <a:cubicBezTo>
                    <a:pt x="1836696" y="3872193"/>
                    <a:pt x="1830539" y="3882748"/>
                    <a:pt x="1823501" y="3892424"/>
                  </a:cubicBezTo>
                  <a:cubicBezTo>
                    <a:pt x="1816904" y="3901661"/>
                    <a:pt x="1812946" y="3900781"/>
                    <a:pt x="1807228" y="3891105"/>
                  </a:cubicBezTo>
                  <a:cubicBezTo>
                    <a:pt x="1803709" y="3884947"/>
                    <a:pt x="1800191" y="3879230"/>
                    <a:pt x="1795353" y="3871753"/>
                  </a:cubicBezTo>
                  <a:cubicBezTo>
                    <a:pt x="1793154" y="3884508"/>
                    <a:pt x="1791834" y="3894624"/>
                    <a:pt x="1789635" y="3905179"/>
                  </a:cubicBezTo>
                  <a:cubicBezTo>
                    <a:pt x="1783917" y="3927170"/>
                    <a:pt x="1774681" y="3947402"/>
                    <a:pt x="1756649" y="3962796"/>
                  </a:cubicBezTo>
                  <a:cubicBezTo>
                    <a:pt x="1746533" y="3971153"/>
                    <a:pt x="1743014" y="3969833"/>
                    <a:pt x="1740375" y="3957078"/>
                  </a:cubicBezTo>
                  <a:cubicBezTo>
                    <a:pt x="1738616" y="3948282"/>
                    <a:pt x="1736417" y="3939485"/>
                    <a:pt x="1734218" y="3929370"/>
                  </a:cubicBezTo>
                  <a:cubicBezTo>
                    <a:pt x="1724542" y="3949162"/>
                    <a:pt x="1717066" y="3967194"/>
                    <a:pt x="1707829" y="3984787"/>
                  </a:cubicBezTo>
                  <a:cubicBezTo>
                    <a:pt x="1698153" y="4001940"/>
                    <a:pt x="1688917" y="4018653"/>
                    <a:pt x="1669125" y="4031848"/>
                  </a:cubicBezTo>
                  <a:cubicBezTo>
                    <a:pt x="1665167" y="4017774"/>
                    <a:pt x="1661648" y="4005019"/>
                    <a:pt x="1657250" y="3989625"/>
                  </a:cubicBezTo>
                  <a:cubicBezTo>
                    <a:pt x="1645814" y="4028330"/>
                    <a:pt x="1621624" y="4054279"/>
                    <a:pt x="1589956" y="4078909"/>
                  </a:cubicBezTo>
                  <a:cubicBezTo>
                    <a:pt x="1586877" y="4061756"/>
                    <a:pt x="1584238" y="4047242"/>
                    <a:pt x="1581160" y="4030968"/>
                  </a:cubicBezTo>
                  <a:cubicBezTo>
                    <a:pt x="1564006" y="4068353"/>
                    <a:pt x="1539377" y="4097381"/>
                    <a:pt x="1503311" y="4121132"/>
                  </a:cubicBezTo>
                  <a:cubicBezTo>
                    <a:pt x="1501112" y="4106618"/>
                    <a:pt x="1498913" y="4095182"/>
                    <a:pt x="1497154" y="4082428"/>
                  </a:cubicBezTo>
                  <a:cubicBezTo>
                    <a:pt x="1472084" y="4108817"/>
                    <a:pt x="1443935" y="4131248"/>
                    <a:pt x="1410509" y="4149281"/>
                  </a:cubicBezTo>
                  <a:cubicBezTo>
                    <a:pt x="1409189" y="4140924"/>
                    <a:pt x="1408749" y="4134766"/>
                    <a:pt x="1407430" y="4127289"/>
                  </a:cubicBezTo>
                  <a:cubicBezTo>
                    <a:pt x="1384559" y="4147961"/>
                    <a:pt x="1359929" y="4164234"/>
                    <a:pt x="1328262" y="4169952"/>
                  </a:cubicBezTo>
                  <a:cubicBezTo>
                    <a:pt x="1329142" y="4162915"/>
                    <a:pt x="1329581" y="4156757"/>
                    <a:pt x="1330021" y="4150160"/>
                  </a:cubicBezTo>
                  <a:cubicBezTo>
                    <a:pt x="1271965" y="4187545"/>
                    <a:pt x="1215228" y="4225370"/>
                    <a:pt x="1149255" y="4248240"/>
                  </a:cubicBezTo>
                  <a:cubicBezTo>
                    <a:pt x="1183121" y="4188425"/>
                    <a:pt x="1218746" y="4130808"/>
                    <a:pt x="1266687" y="4078909"/>
                  </a:cubicBezTo>
                  <a:lnTo>
                    <a:pt x="1245575" y="4078909"/>
                  </a:lnTo>
                  <a:cubicBezTo>
                    <a:pt x="1255691" y="4048122"/>
                    <a:pt x="1273724" y="4024811"/>
                    <a:pt x="1297475" y="4003260"/>
                  </a:cubicBezTo>
                  <a:cubicBezTo>
                    <a:pt x="1289998" y="4001061"/>
                    <a:pt x="1283840" y="3999741"/>
                    <a:pt x="1275923" y="3997542"/>
                  </a:cubicBezTo>
                  <a:cubicBezTo>
                    <a:pt x="1297035" y="3966754"/>
                    <a:pt x="1322544" y="3940805"/>
                    <a:pt x="1352452" y="3917934"/>
                  </a:cubicBezTo>
                  <a:cubicBezTo>
                    <a:pt x="1340137" y="3914855"/>
                    <a:pt x="1328702" y="3911777"/>
                    <a:pt x="1314188" y="3907818"/>
                  </a:cubicBezTo>
                  <a:cubicBezTo>
                    <a:pt x="1341896" y="3874832"/>
                    <a:pt x="1373124" y="3852840"/>
                    <a:pt x="1412708" y="3839646"/>
                  </a:cubicBezTo>
                  <a:lnTo>
                    <a:pt x="1366087" y="3825571"/>
                  </a:lnTo>
                  <a:cubicBezTo>
                    <a:pt x="1392476" y="3796543"/>
                    <a:pt x="1421064" y="3775872"/>
                    <a:pt x="1461088" y="3767515"/>
                  </a:cubicBezTo>
                  <a:cubicBezTo>
                    <a:pt x="1446134" y="3761358"/>
                    <a:pt x="1433819" y="3756959"/>
                    <a:pt x="1421944" y="3751681"/>
                  </a:cubicBezTo>
                  <a:cubicBezTo>
                    <a:pt x="1421504" y="3749922"/>
                    <a:pt x="1421504" y="3749043"/>
                    <a:pt x="1421064" y="3747283"/>
                  </a:cubicBezTo>
                  <a:cubicBezTo>
                    <a:pt x="1450532" y="3720894"/>
                    <a:pt x="1487038" y="3708139"/>
                    <a:pt x="1528821" y="3698023"/>
                  </a:cubicBezTo>
                  <a:lnTo>
                    <a:pt x="1487478" y="3682190"/>
                  </a:lnTo>
                  <a:cubicBezTo>
                    <a:pt x="1493195" y="3675592"/>
                    <a:pt x="1497154" y="3668995"/>
                    <a:pt x="1503311" y="3664597"/>
                  </a:cubicBezTo>
                  <a:cubicBezTo>
                    <a:pt x="1524862" y="3647884"/>
                    <a:pt x="1550372" y="3642166"/>
                    <a:pt x="1577201" y="3641726"/>
                  </a:cubicBezTo>
                  <a:cubicBezTo>
                    <a:pt x="1580720" y="3641726"/>
                    <a:pt x="1584678" y="3641286"/>
                    <a:pt x="1588197" y="3641286"/>
                  </a:cubicBezTo>
                  <a:cubicBezTo>
                    <a:pt x="1588637" y="3641286"/>
                    <a:pt x="1588637" y="3640846"/>
                    <a:pt x="1589956" y="3639087"/>
                  </a:cubicBezTo>
                  <a:cubicBezTo>
                    <a:pt x="1582919" y="3633809"/>
                    <a:pt x="1576322" y="3627652"/>
                    <a:pt x="1568845" y="3623253"/>
                  </a:cubicBezTo>
                  <a:cubicBezTo>
                    <a:pt x="1566645" y="3621494"/>
                    <a:pt x="1561368" y="3624573"/>
                    <a:pt x="1557409" y="3625453"/>
                  </a:cubicBezTo>
                  <a:cubicBezTo>
                    <a:pt x="1547293" y="3628092"/>
                    <a:pt x="1543335" y="3626332"/>
                    <a:pt x="1540696" y="3615337"/>
                  </a:cubicBezTo>
                  <a:cubicBezTo>
                    <a:pt x="1539816" y="3611378"/>
                    <a:pt x="1539377" y="3607420"/>
                    <a:pt x="1538937" y="3603461"/>
                  </a:cubicBezTo>
                  <a:cubicBezTo>
                    <a:pt x="1538497" y="3599943"/>
                    <a:pt x="1538057" y="3596424"/>
                    <a:pt x="1537617" y="3590707"/>
                  </a:cubicBezTo>
                  <a:cubicBezTo>
                    <a:pt x="1533659" y="3593785"/>
                    <a:pt x="1531460" y="3595545"/>
                    <a:pt x="1528821" y="3597304"/>
                  </a:cubicBezTo>
                  <a:cubicBezTo>
                    <a:pt x="1497154" y="3623693"/>
                    <a:pt x="1461528" y="3642606"/>
                    <a:pt x="1421064" y="3650962"/>
                  </a:cubicBezTo>
                  <a:cubicBezTo>
                    <a:pt x="1418865" y="3651402"/>
                    <a:pt x="1415787" y="3652722"/>
                    <a:pt x="1413587" y="3652282"/>
                  </a:cubicBezTo>
                  <a:cubicBezTo>
                    <a:pt x="1407870" y="3650962"/>
                    <a:pt x="1399513" y="3650962"/>
                    <a:pt x="1396434" y="3647444"/>
                  </a:cubicBezTo>
                  <a:cubicBezTo>
                    <a:pt x="1394235" y="3644365"/>
                    <a:pt x="1397314" y="3636008"/>
                    <a:pt x="1399073" y="3630291"/>
                  </a:cubicBezTo>
                  <a:cubicBezTo>
                    <a:pt x="1401712" y="3623253"/>
                    <a:pt x="1405671" y="3616216"/>
                    <a:pt x="1409189" y="3609179"/>
                  </a:cubicBezTo>
                  <a:cubicBezTo>
                    <a:pt x="1408310" y="3608739"/>
                    <a:pt x="1407430" y="3607860"/>
                    <a:pt x="1406990" y="3607420"/>
                  </a:cubicBezTo>
                  <a:cubicBezTo>
                    <a:pt x="1392036" y="3615776"/>
                    <a:pt x="1377522" y="3625453"/>
                    <a:pt x="1361688" y="3632490"/>
                  </a:cubicBezTo>
                  <a:cubicBezTo>
                    <a:pt x="1341896" y="3641726"/>
                    <a:pt x="1321225" y="3649203"/>
                    <a:pt x="1301433" y="3656680"/>
                  </a:cubicBezTo>
                  <a:cubicBezTo>
                    <a:pt x="1297475" y="3658439"/>
                    <a:pt x="1292636" y="3658439"/>
                    <a:pt x="1288238" y="3658879"/>
                  </a:cubicBezTo>
                  <a:cubicBezTo>
                    <a:pt x="1279442" y="3659319"/>
                    <a:pt x="1275044" y="3655800"/>
                    <a:pt x="1276803" y="3646124"/>
                  </a:cubicBezTo>
                  <a:cubicBezTo>
                    <a:pt x="1279002" y="3633809"/>
                    <a:pt x="1280761" y="3621934"/>
                    <a:pt x="1280321" y="3608300"/>
                  </a:cubicBezTo>
                  <a:lnTo>
                    <a:pt x="1263608" y="3623693"/>
                  </a:lnTo>
                  <a:cubicBezTo>
                    <a:pt x="1236339" y="3647444"/>
                    <a:pt x="1205552" y="3664157"/>
                    <a:pt x="1169047" y="3668995"/>
                  </a:cubicBezTo>
                  <a:cubicBezTo>
                    <a:pt x="1159810" y="3670314"/>
                    <a:pt x="1151014" y="3669435"/>
                    <a:pt x="1141778" y="3668115"/>
                  </a:cubicBezTo>
                  <a:cubicBezTo>
                    <a:pt x="1134301" y="3667236"/>
                    <a:pt x="1132102" y="3662837"/>
                    <a:pt x="1136060" y="3655360"/>
                  </a:cubicBezTo>
                  <a:cubicBezTo>
                    <a:pt x="1141778" y="3646124"/>
                    <a:pt x="1146616" y="3636888"/>
                    <a:pt x="1151893" y="3627212"/>
                  </a:cubicBezTo>
                  <a:cubicBezTo>
                    <a:pt x="1154532" y="3621934"/>
                    <a:pt x="1156292" y="3616656"/>
                    <a:pt x="1159810" y="3608739"/>
                  </a:cubicBezTo>
                  <a:cubicBezTo>
                    <a:pt x="1154532" y="3611378"/>
                    <a:pt x="1152333" y="3612258"/>
                    <a:pt x="1150134" y="3614017"/>
                  </a:cubicBezTo>
                  <a:cubicBezTo>
                    <a:pt x="1110110" y="3639087"/>
                    <a:pt x="1067008" y="3654921"/>
                    <a:pt x="1020387" y="3661958"/>
                  </a:cubicBezTo>
                  <a:cubicBezTo>
                    <a:pt x="1012470" y="3663277"/>
                    <a:pt x="1003234" y="3660199"/>
                    <a:pt x="995317" y="3659759"/>
                  </a:cubicBezTo>
                  <a:cubicBezTo>
                    <a:pt x="997516" y="3651842"/>
                    <a:pt x="999715" y="3643925"/>
                    <a:pt x="1002794" y="3636448"/>
                  </a:cubicBezTo>
                  <a:cubicBezTo>
                    <a:pt x="1007192" y="3626332"/>
                    <a:pt x="1012910" y="3616216"/>
                    <a:pt x="1016868" y="3605221"/>
                  </a:cubicBezTo>
                  <a:cubicBezTo>
                    <a:pt x="968928" y="3635129"/>
                    <a:pt x="918348" y="3639967"/>
                    <a:pt x="864690" y="3636008"/>
                  </a:cubicBezTo>
                  <a:cubicBezTo>
                    <a:pt x="863370" y="3634689"/>
                    <a:pt x="862930" y="3633369"/>
                    <a:pt x="861611" y="3632050"/>
                  </a:cubicBezTo>
                  <a:lnTo>
                    <a:pt x="897237" y="3573114"/>
                  </a:lnTo>
                  <a:cubicBezTo>
                    <a:pt x="893278" y="3574873"/>
                    <a:pt x="891519" y="3575313"/>
                    <a:pt x="889320" y="3576192"/>
                  </a:cubicBezTo>
                  <a:cubicBezTo>
                    <a:pt x="841819" y="3599063"/>
                    <a:pt x="791240" y="3605221"/>
                    <a:pt x="739780" y="3601262"/>
                  </a:cubicBezTo>
                  <a:cubicBezTo>
                    <a:pt x="726586" y="3600383"/>
                    <a:pt x="725266" y="3596864"/>
                    <a:pt x="731864" y="3586309"/>
                  </a:cubicBezTo>
                  <a:cubicBezTo>
                    <a:pt x="738901" y="3573993"/>
                    <a:pt x="747257" y="3562118"/>
                    <a:pt x="755614" y="3549803"/>
                  </a:cubicBezTo>
                  <a:cubicBezTo>
                    <a:pt x="701956" y="3556400"/>
                    <a:pt x="649617" y="3553322"/>
                    <a:pt x="595079" y="3541447"/>
                  </a:cubicBezTo>
                  <a:cubicBezTo>
                    <a:pt x="601236" y="3531331"/>
                    <a:pt x="606514" y="3522534"/>
                    <a:pt x="612232" y="3512418"/>
                  </a:cubicBezTo>
                  <a:cubicBezTo>
                    <a:pt x="566930" y="3514178"/>
                    <a:pt x="524268" y="3507141"/>
                    <a:pt x="482924" y="3483390"/>
                  </a:cubicBezTo>
                  <a:lnTo>
                    <a:pt x="503156" y="3464478"/>
                  </a:lnTo>
                  <a:cubicBezTo>
                    <a:pt x="404196" y="3450843"/>
                    <a:pt x="305676" y="3437649"/>
                    <a:pt x="211994" y="3403342"/>
                  </a:cubicBezTo>
                  <a:cubicBezTo>
                    <a:pt x="211994" y="3401583"/>
                    <a:pt x="211554" y="3400264"/>
                    <a:pt x="211554" y="3398505"/>
                  </a:cubicBezTo>
                  <a:cubicBezTo>
                    <a:pt x="221670" y="3394106"/>
                    <a:pt x="231346" y="3388389"/>
                    <a:pt x="241902" y="3385310"/>
                  </a:cubicBezTo>
                  <a:lnTo>
                    <a:pt x="425748" y="3338689"/>
                  </a:lnTo>
                  <a:cubicBezTo>
                    <a:pt x="449938" y="3332531"/>
                    <a:pt x="474568" y="3329892"/>
                    <a:pt x="500517" y="3325054"/>
                  </a:cubicBezTo>
                  <a:cubicBezTo>
                    <a:pt x="493920" y="3318897"/>
                    <a:pt x="487323" y="3312739"/>
                    <a:pt x="479846" y="3305262"/>
                  </a:cubicBezTo>
                  <a:cubicBezTo>
                    <a:pt x="519430" y="3279313"/>
                    <a:pt x="562092" y="3271836"/>
                    <a:pt x="607834" y="3272715"/>
                  </a:cubicBezTo>
                  <a:cubicBezTo>
                    <a:pt x="601676" y="3263039"/>
                    <a:pt x="596398" y="3255122"/>
                    <a:pt x="589801" y="3245007"/>
                  </a:cubicBezTo>
                  <a:cubicBezTo>
                    <a:pt x="643020" y="3230932"/>
                    <a:pt x="695358" y="3226974"/>
                    <a:pt x="748577" y="3230932"/>
                  </a:cubicBezTo>
                  <a:cubicBezTo>
                    <a:pt x="738901" y="3215978"/>
                    <a:pt x="728345" y="3201024"/>
                    <a:pt x="718669" y="3185631"/>
                  </a:cubicBezTo>
                  <a:cubicBezTo>
                    <a:pt x="719549" y="3184311"/>
                    <a:pt x="720428" y="3182992"/>
                    <a:pt x="720868" y="3181672"/>
                  </a:cubicBezTo>
                  <a:cubicBezTo>
                    <a:pt x="778045" y="3171996"/>
                    <a:pt x="834342" y="3178154"/>
                    <a:pt x="890639" y="3202784"/>
                  </a:cubicBezTo>
                  <a:cubicBezTo>
                    <a:pt x="877445" y="3182552"/>
                    <a:pt x="865569" y="3164080"/>
                    <a:pt x="852375" y="3143408"/>
                  </a:cubicBezTo>
                  <a:cubicBezTo>
                    <a:pt x="881843" y="3136371"/>
                    <a:pt x="908232" y="3138570"/>
                    <a:pt x="934182" y="3142088"/>
                  </a:cubicBezTo>
                  <a:cubicBezTo>
                    <a:pt x="960131" y="3145607"/>
                    <a:pt x="985201" y="3152644"/>
                    <a:pt x="1006752" y="3168038"/>
                  </a:cubicBezTo>
                  <a:cubicBezTo>
                    <a:pt x="1007632" y="3167158"/>
                    <a:pt x="1008512" y="3166718"/>
                    <a:pt x="1008951" y="3165839"/>
                  </a:cubicBezTo>
                  <a:cubicBezTo>
                    <a:pt x="1005433" y="3158802"/>
                    <a:pt x="1002354" y="3151764"/>
                    <a:pt x="998835" y="3144288"/>
                  </a:cubicBezTo>
                  <a:cubicBezTo>
                    <a:pt x="995317" y="3137690"/>
                    <a:pt x="990479" y="3131093"/>
                    <a:pt x="986960" y="3124056"/>
                  </a:cubicBezTo>
                  <a:cubicBezTo>
                    <a:pt x="981682" y="3113500"/>
                    <a:pt x="984761" y="3107342"/>
                    <a:pt x="996196" y="3109102"/>
                  </a:cubicBezTo>
                  <a:cubicBezTo>
                    <a:pt x="1017748" y="3111301"/>
                    <a:pt x="1040619" y="3113940"/>
                    <a:pt x="1061290" y="3120097"/>
                  </a:cubicBezTo>
                  <a:cubicBezTo>
                    <a:pt x="1091198" y="3129334"/>
                    <a:pt x="1120226" y="3142088"/>
                    <a:pt x="1149255" y="3153524"/>
                  </a:cubicBezTo>
                  <a:cubicBezTo>
                    <a:pt x="1148375" y="3151325"/>
                    <a:pt x="1147495" y="3146926"/>
                    <a:pt x="1145296" y="3142968"/>
                  </a:cubicBezTo>
                  <a:cubicBezTo>
                    <a:pt x="1139578" y="3133292"/>
                    <a:pt x="1133861" y="3124056"/>
                    <a:pt x="1128143" y="3114379"/>
                  </a:cubicBezTo>
                  <a:cubicBezTo>
                    <a:pt x="1121986" y="3104264"/>
                    <a:pt x="1123305" y="3098986"/>
                    <a:pt x="1135620" y="3098546"/>
                  </a:cubicBezTo>
                  <a:cubicBezTo>
                    <a:pt x="1151014" y="3098106"/>
                    <a:pt x="1167287" y="3098546"/>
                    <a:pt x="1182681" y="3102064"/>
                  </a:cubicBezTo>
                  <a:cubicBezTo>
                    <a:pt x="1212589" y="3108662"/>
                    <a:pt x="1238538" y="3124935"/>
                    <a:pt x="1261849" y="3144727"/>
                  </a:cubicBezTo>
                  <a:cubicBezTo>
                    <a:pt x="1265367" y="3147806"/>
                    <a:pt x="1268886" y="3150885"/>
                    <a:pt x="1275483" y="3152644"/>
                  </a:cubicBezTo>
                  <a:cubicBezTo>
                    <a:pt x="1273724" y="3142528"/>
                    <a:pt x="1271525" y="3132852"/>
                    <a:pt x="1269326" y="3123176"/>
                  </a:cubicBezTo>
                  <a:cubicBezTo>
                    <a:pt x="1264928" y="3104264"/>
                    <a:pt x="1270206" y="3097666"/>
                    <a:pt x="1288678" y="3103824"/>
                  </a:cubicBezTo>
                  <a:cubicBezTo>
                    <a:pt x="1318586" y="3113940"/>
                    <a:pt x="1347614" y="3126255"/>
                    <a:pt x="1376642" y="3138570"/>
                  </a:cubicBezTo>
                  <a:cubicBezTo>
                    <a:pt x="1384119" y="3141648"/>
                    <a:pt x="1388957" y="3142088"/>
                    <a:pt x="1393356" y="3135491"/>
                  </a:cubicBezTo>
                  <a:cubicBezTo>
                    <a:pt x="1388078" y="3119657"/>
                    <a:pt x="1379281" y="3109981"/>
                    <a:pt x="1361688" y="3105583"/>
                  </a:cubicBezTo>
                  <a:cubicBezTo>
                    <a:pt x="1325623" y="3095907"/>
                    <a:pt x="1290437" y="3084032"/>
                    <a:pt x="1255252" y="3073036"/>
                  </a:cubicBezTo>
                  <a:cubicBezTo>
                    <a:pt x="1249534" y="3070837"/>
                    <a:pt x="1243376" y="3068638"/>
                    <a:pt x="1238099" y="3065999"/>
                  </a:cubicBezTo>
                  <a:cubicBezTo>
                    <a:pt x="1226223" y="3059842"/>
                    <a:pt x="1224024" y="3053244"/>
                    <a:pt x="1231061" y="3041809"/>
                  </a:cubicBezTo>
                  <a:cubicBezTo>
                    <a:pt x="1237219" y="3031253"/>
                    <a:pt x="1245136" y="3021137"/>
                    <a:pt x="1253492" y="3009702"/>
                  </a:cubicBezTo>
                  <a:cubicBezTo>
                    <a:pt x="1240298" y="3008382"/>
                    <a:pt x="1228422" y="3007943"/>
                    <a:pt x="1216987" y="3006623"/>
                  </a:cubicBezTo>
                  <a:cubicBezTo>
                    <a:pt x="1162889" y="3000466"/>
                    <a:pt x="1111430" y="2985512"/>
                    <a:pt x="1065249" y="2956044"/>
                  </a:cubicBezTo>
                  <a:cubicBezTo>
                    <a:pt x="1059091" y="2952085"/>
                    <a:pt x="1052934" y="2947247"/>
                    <a:pt x="1048095" y="2941970"/>
                  </a:cubicBezTo>
                  <a:cubicBezTo>
                    <a:pt x="1037100" y="2930974"/>
                    <a:pt x="1039299" y="2919978"/>
                    <a:pt x="1053813" y="2914261"/>
                  </a:cubicBezTo>
                  <a:cubicBezTo>
                    <a:pt x="1062170" y="2911182"/>
                    <a:pt x="1070966" y="2908983"/>
                    <a:pt x="1078883" y="2905904"/>
                  </a:cubicBezTo>
                  <a:cubicBezTo>
                    <a:pt x="1084601" y="2903705"/>
                    <a:pt x="1089879" y="2899746"/>
                    <a:pt x="1098235" y="2895788"/>
                  </a:cubicBezTo>
                  <a:cubicBezTo>
                    <a:pt x="1071846" y="2889631"/>
                    <a:pt x="1048095" y="2883913"/>
                    <a:pt x="1024785" y="2877755"/>
                  </a:cubicBezTo>
                  <a:cubicBezTo>
                    <a:pt x="990479" y="2868519"/>
                    <a:pt x="957052" y="2857524"/>
                    <a:pt x="926705" y="2839051"/>
                  </a:cubicBezTo>
                  <a:cubicBezTo>
                    <a:pt x="900315" y="2822778"/>
                    <a:pt x="899876" y="2815741"/>
                    <a:pt x="924945" y="2797708"/>
                  </a:cubicBezTo>
                  <a:cubicBezTo>
                    <a:pt x="935061" y="2790231"/>
                    <a:pt x="945177" y="2782754"/>
                    <a:pt x="954853" y="2774837"/>
                  </a:cubicBezTo>
                  <a:cubicBezTo>
                    <a:pt x="956613" y="2773078"/>
                    <a:pt x="957932" y="2770879"/>
                    <a:pt x="961451" y="2767360"/>
                  </a:cubicBezTo>
                  <a:lnTo>
                    <a:pt x="946057" y="2767360"/>
                  </a:lnTo>
                  <a:cubicBezTo>
                    <a:pt x="893718" y="2768680"/>
                    <a:pt x="843138" y="2760323"/>
                    <a:pt x="797397" y="2733494"/>
                  </a:cubicBezTo>
                  <a:cubicBezTo>
                    <a:pt x="779804" y="2723378"/>
                    <a:pt x="763531" y="2708864"/>
                    <a:pt x="749017" y="2694350"/>
                  </a:cubicBezTo>
                  <a:cubicBezTo>
                    <a:pt x="737141" y="2682475"/>
                    <a:pt x="739780" y="2676317"/>
                    <a:pt x="755174" y="2671039"/>
                  </a:cubicBezTo>
                  <a:cubicBezTo>
                    <a:pt x="771887" y="2665321"/>
                    <a:pt x="788601" y="2660484"/>
                    <a:pt x="805314" y="2654326"/>
                  </a:cubicBezTo>
                  <a:cubicBezTo>
                    <a:pt x="811471" y="2652127"/>
                    <a:pt x="817629" y="2648168"/>
                    <a:pt x="822907" y="2642891"/>
                  </a:cubicBezTo>
                  <a:cubicBezTo>
                    <a:pt x="807953" y="2639372"/>
                    <a:pt x="792559" y="2636293"/>
                    <a:pt x="777605" y="2631895"/>
                  </a:cubicBezTo>
                  <a:cubicBezTo>
                    <a:pt x="716910" y="2613862"/>
                    <a:pt x="659293" y="2589672"/>
                    <a:pt x="608274" y="2550528"/>
                  </a:cubicBezTo>
                  <a:cubicBezTo>
                    <a:pt x="602556" y="2546130"/>
                    <a:pt x="594639" y="2536893"/>
                    <a:pt x="595959" y="2532055"/>
                  </a:cubicBezTo>
                  <a:cubicBezTo>
                    <a:pt x="597278" y="2526338"/>
                    <a:pt x="606954" y="2521060"/>
                    <a:pt x="613551" y="2517981"/>
                  </a:cubicBezTo>
                  <a:cubicBezTo>
                    <a:pt x="625867" y="2512703"/>
                    <a:pt x="638621" y="2510064"/>
                    <a:pt x="650936" y="2505226"/>
                  </a:cubicBezTo>
                  <a:cubicBezTo>
                    <a:pt x="658853" y="2502148"/>
                    <a:pt x="665890" y="2497309"/>
                    <a:pt x="676006" y="2492032"/>
                  </a:cubicBezTo>
                  <a:cubicBezTo>
                    <a:pt x="597718" y="2481036"/>
                    <a:pt x="541421" y="2438373"/>
                    <a:pt x="489082" y="2388233"/>
                  </a:cubicBezTo>
                  <a:cubicBezTo>
                    <a:pt x="470609" y="2370200"/>
                    <a:pt x="471929" y="2366681"/>
                    <a:pt x="496119" y="2359644"/>
                  </a:cubicBezTo>
                  <a:lnTo>
                    <a:pt x="562532" y="2341612"/>
                  </a:lnTo>
                  <a:cubicBezTo>
                    <a:pt x="566051" y="2340292"/>
                    <a:pt x="569569" y="2339413"/>
                    <a:pt x="573528" y="2336773"/>
                  </a:cubicBezTo>
                  <a:cubicBezTo>
                    <a:pt x="543180" y="2329736"/>
                    <a:pt x="515911" y="2316542"/>
                    <a:pt x="489522" y="2301148"/>
                  </a:cubicBezTo>
                  <a:cubicBezTo>
                    <a:pt x="447739" y="2276078"/>
                    <a:pt x="409474" y="2247490"/>
                    <a:pt x="376488" y="2211424"/>
                  </a:cubicBezTo>
                  <a:cubicBezTo>
                    <a:pt x="359334" y="2192952"/>
                    <a:pt x="360654" y="2188554"/>
                    <a:pt x="384844" y="2181516"/>
                  </a:cubicBezTo>
                  <a:cubicBezTo>
                    <a:pt x="404196" y="2175799"/>
                    <a:pt x="423988" y="2171840"/>
                    <a:pt x="444220" y="2167002"/>
                  </a:cubicBezTo>
                  <a:cubicBezTo>
                    <a:pt x="394960" y="2136215"/>
                    <a:pt x="356696" y="2093992"/>
                    <a:pt x="318871" y="2051769"/>
                  </a:cubicBezTo>
                  <a:cubicBezTo>
                    <a:pt x="305676" y="2036815"/>
                    <a:pt x="294241" y="2020102"/>
                    <a:pt x="282366" y="2004268"/>
                  </a:cubicBezTo>
                  <a:cubicBezTo>
                    <a:pt x="280606" y="2002069"/>
                    <a:pt x="279727" y="1998550"/>
                    <a:pt x="277088" y="1994152"/>
                  </a:cubicBezTo>
                  <a:cubicBezTo>
                    <a:pt x="292921" y="1989754"/>
                    <a:pt x="307435" y="1985796"/>
                    <a:pt x="323709" y="1981837"/>
                  </a:cubicBezTo>
                  <a:cubicBezTo>
                    <a:pt x="271810" y="1938735"/>
                    <a:pt x="232226" y="1886836"/>
                    <a:pt x="210675" y="1819103"/>
                  </a:cubicBezTo>
                  <a:lnTo>
                    <a:pt x="255976" y="1819103"/>
                  </a:lnTo>
                  <a:cubicBezTo>
                    <a:pt x="238823" y="1798871"/>
                    <a:pt x="223430" y="1781279"/>
                    <a:pt x="208036" y="1762366"/>
                  </a:cubicBezTo>
                  <a:cubicBezTo>
                    <a:pt x="144262" y="1683638"/>
                    <a:pt x="82687" y="1601391"/>
                    <a:pt x="29908" y="1512547"/>
                  </a:cubicBezTo>
                  <a:cubicBezTo>
                    <a:pt x="18473" y="1493635"/>
                    <a:pt x="9676" y="1473403"/>
                    <a:pt x="0" y="1453611"/>
                  </a:cubicBezTo>
                  <a:lnTo>
                    <a:pt x="0" y="1449213"/>
                  </a:lnTo>
                  <a:cubicBezTo>
                    <a:pt x="40464" y="1458009"/>
                    <a:pt x="76969" y="1476922"/>
                    <a:pt x="113034" y="1495834"/>
                  </a:cubicBezTo>
                  <a:cubicBezTo>
                    <a:pt x="204517" y="1543775"/>
                    <a:pt x="293361" y="1596113"/>
                    <a:pt x="377807" y="1655489"/>
                  </a:cubicBezTo>
                  <a:cubicBezTo>
                    <a:pt x="382645" y="1658568"/>
                    <a:pt x="387483" y="1662087"/>
                    <a:pt x="393641" y="1666925"/>
                  </a:cubicBezTo>
                  <a:cubicBezTo>
                    <a:pt x="392321" y="1652411"/>
                    <a:pt x="391002" y="1638776"/>
                    <a:pt x="389682" y="1622503"/>
                  </a:cubicBezTo>
                  <a:cubicBezTo>
                    <a:pt x="458734" y="1636137"/>
                    <a:pt x="514152" y="1670004"/>
                    <a:pt x="563412" y="1717504"/>
                  </a:cubicBezTo>
                  <a:cubicBezTo>
                    <a:pt x="566051" y="1701671"/>
                    <a:pt x="568690" y="1686717"/>
                    <a:pt x="571768" y="1668244"/>
                  </a:cubicBezTo>
                  <a:cubicBezTo>
                    <a:pt x="644779" y="1707828"/>
                    <a:pt x="707234" y="1756209"/>
                    <a:pt x="762211" y="1816904"/>
                  </a:cubicBezTo>
                  <a:cubicBezTo>
                    <a:pt x="762651" y="1813385"/>
                    <a:pt x="763091" y="1809427"/>
                    <a:pt x="763971" y="1805029"/>
                  </a:cubicBezTo>
                  <a:cubicBezTo>
                    <a:pt x="765730" y="1790955"/>
                    <a:pt x="767049" y="1776440"/>
                    <a:pt x="769688" y="1762366"/>
                  </a:cubicBezTo>
                  <a:cubicBezTo>
                    <a:pt x="774966" y="1731139"/>
                    <a:pt x="778925" y="1728940"/>
                    <a:pt x="803994" y="1749172"/>
                  </a:cubicBezTo>
                  <a:cubicBezTo>
                    <a:pt x="821587" y="1763246"/>
                    <a:pt x="838300" y="1778640"/>
                    <a:pt x="854134" y="1794473"/>
                  </a:cubicBezTo>
                  <a:cubicBezTo>
                    <a:pt x="885801" y="1827460"/>
                    <a:pt x="913950" y="1862646"/>
                    <a:pt x="933302" y="1903989"/>
                  </a:cubicBezTo>
                  <a:cubicBezTo>
                    <a:pt x="936821" y="1911906"/>
                    <a:pt x="939899" y="1920262"/>
                    <a:pt x="945617" y="1929059"/>
                  </a:cubicBezTo>
                  <a:cubicBezTo>
                    <a:pt x="947376" y="1919822"/>
                    <a:pt x="948696" y="1911026"/>
                    <a:pt x="950455" y="1902230"/>
                  </a:cubicBezTo>
                  <a:cubicBezTo>
                    <a:pt x="953974" y="1880678"/>
                    <a:pt x="957492" y="1859567"/>
                    <a:pt x="961451" y="1837576"/>
                  </a:cubicBezTo>
                  <a:cubicBezTo>
                    <a:pt x="962770" y="1830539"/>
                    <a:pt x="966728" y="1825261"/>
                    <a:pt x="974645" y="1831418"/>
                  </a:cubicBezTo>
                  <a:cubicBezTo>
                    <a:pt x="1032702" y="1874961"/>
                    <a:pt x="1080642" y="1926420"/>
                    <a:pt x="1103953" y="1996791"/>
                  </a:cubicBezTo>
                  <a:cubicBezTo>
                    <a:pt x="1105712" y="2001629"/>
                    <a:pt x="1106152" y="2006907"/>
                    <a:pt x="1109671" y="2012625"/>
                  </a:cubicBezTo>
                  <a:cubicBezTo>
                    <a:pt x="1113189" y="2004268"/>
                    <a:pt x="1117148" y="1995912"/>
                    <a:pt x="1119347" y="1987115"/>
                  </a:cubicBezTo>
                  <a:cubicBezTo>
                    <a:pt x="1122865" y="1973920"/>
                    <a:pt x="1125064" y="1960726"/>
                    <a:pt x="1128583" y="1947091"/>
                  </a:cubicBezTo>
                  <a:cubicBezTo>
                    <a:pt x="1129902" y="1942693"/>
                    <a:pt x="1131222" y="1938735"/>
                    <a:pt x="1133421" y="1934776"/>
                  </a:cubicBezTo>
                  <a:cubicBezTo>
                    <a:pt x="1137379" y="1927739"/>
                    <a:pt x="1143097" y="1925540"/>
                    <a:pt x="1149694" y="1931258"/>
                  </a:cubicBezTo>
                  <a:cubicBezTo>
                    <a:pt x="1159370" y="1940054"/>
                    <a:pt x="1169047" y="1948851"/>
                    <a:pt x="1176963" y="1958527"/>
                  </a:cubicBezTo>
                  <a:cubicBezTo>
                    <a:pt x="1219186" y="2012625"/>
                    <a:pt x="1252173" y="2072001"/>
                    <a:pt x="1271525" y="2138854"/>
                  </a:cubicBezTo>
                  <a:cubicBezTo>
                    <a:pt x="1271965" y="2140613"/>
                    <a:pt x="1272845" y="2142372"/>
                    <a:pt x="1274164" y="2147210"/>
                  </a:cubicBezTo>
                  <a:cubicBezTo>
                    <a:pt x="1277243" y="2140613"/>
                    <a:pt x="1279882" y="2136215"/>
                    <a:pt x="1281201" y="2131377"/>
                  </a:cubicBezTo>
                  <a:cubicBezTo>
                    <a:pt x="1286039" y="2111585"/>
                    <a:pt x="1289998" y="2091793"/>
                    <a:pt x="1294836" y="2072001"/>
                  </a:cubicBezTo>
                  <a:cubicBezTo>
                    <a:pt x="1297914" y="2058806"/>
                    <a:pt x="1303632" y="2055287"/>
                    <a:pt x="1313748" y="2063644"/>
                  </a:cubicBezTo>
                  <a:cubicBezTo>
                    <a:pt x="1330021" y="2076399"/>
                    <a:pt x="1346295" y="2089594"/>
                    <a:pt x="1358170" y="2105867"/>
                  </a:cubicBezTo>
                  <a:cubicBezTo>
                    <a:pt x="1390717" y="2149409"/>
                    <a:pt x="1405231" y="2200429"/>
                    <a:pt x="1409629" y="2254527"/>
                  </a:cubicBezTo>
                  <a:cubicBezTo>
                    <a:pt x="1410069" y="2258925"/>
                    <a:pt x="1410509" y="2263323"/>
                    <a:pt x="1412708" y="2268601"/>
                  </a:cubicBezTo>
                  <a:cubicBezTo>
                    <a:pt x="1416666" y="2263323"/>
                    <a:pt x="1421064" y="2258485"/>
                    <a:pt x="1424583" y="2252768"/>
                  </a:cubicBezTo>
                  <a:cubicBezTo>
                    <a:pt x="1431620" y="2241332"/>
                    <a:pt x="1437778" y="2229457"/>
                    <a:pt x="1444815" y="2218461"/>
                  </a:cubicBezTo>
                  <a:cubicBezTo>
                    <a:pt x="1451412" y="2207906"/>
                    <a:pt x="1457570" y="2206586"/>
                    <a:pt x="1465926" y="2215383"/>
                  </a:cubicBezTo>
                  <a:cubicBezTo>
                    <a:pt x="1475602" y="2225059"/>
                    <a:pt x="1483959" y="2236054"/>
                    <a:pt x="1490996" y="2247490"/>
                  </a:cubicBezTo>
                  <a:cubicBezTo>
                    <a:pt x="1516066" y="2287513"/>
                    <a:pt x="1531460" y="2331936"/>
                    <a:pt x="1546414" y="2376357"/>
                  </a:cubicBezTo>
                  <a:cubicBezTo>
                    <a:pt x="1547733" y="2380756"/>
                    <a:pt x="1549053" y="2384714"/>
                    <a:pt x="1550812" y="2389112"/>
                  </a:cubicBezTo>
                  <a:cubicBezTo>
                    <a:pt x="1551252" y="2389552"/>
                    <a:pt x="1551692" y="2390432"/>
                    <a:pt x="1553011" y="2391751"/>
                  </a:cubicBezTo>
                  <a:cubicBezTo>
                    <a:pt x="1555210" y="2386473"/>
                    <a:pt x="1558289" y="2382075"/>
                    <a:pt x="1559608" y="2377677"/>
                  </a:cubicBezTo>
                  <a:cubicBezTo>
                    <a:pt x="1561368" y="2371519"/>
                    <a:pt x="1562247" y="2364482"/>
                    <a:pt x="1564006" y="2358325"/>
                  </a:cubicBezTo>
                  <a:cubicBezTo>
                    <a:pt x="1566206" y="2349528"/>
                    <a:pt x="1565766" y="2338533"/>
                    <a:pt x="1575882" y="2335014"/>
                  </a:cubicBezTo>
                  <a:cubicBezTo>
                    <a:pt x="1587317" y="2331496"/>
                    <a:pt x="1594354" y="2340732"/>
                    <a:pt x="1600952" y="2347769"/>
                  </a:cubicBezTo>
                  <a:lnTo>
                    <a:pt x="1755296" y="2522520"/>
                  </a:lnTo>
                  <a:cubicBezTo>
                    <a:pt x="1742765" y="2461627"/>
                    <a:pt x="1686276" y="2335895"/>
                    <a:pt x="1698591" y="2332376"/>
                  </a:cubicBezTo>
                  <a:cubicBezTo>
                    <a:pt x="1708707" y="2330177"/>
                    <a:pt x="1719703" y="2330177"/>
                    <a:pt x="1730259" y="2328858"/>
                  </a:cubicBezTo>
                  <a:cubicBezTo>
                    <a:pt x="1735976" y="2328418"/>
                    <a:pt x="1740814" y="2327538"/>
                    <a:pt x="1748731" y="2326659"/>
                  </a:cubicBezTo>
                  <a:cubicBezTo>
                    <a:pt x="1744773" y="2321821"/>
                    <a:pt x="1742574" y="2319182"/>
                    <a:pt x="1739935" y="2316103"/>
                  </a:cubicBezTo>
                  <a:cubicBezTo>
                    <a:pt x="1695073" y="2262005"/>
                    <a:pt x="1663406" y="2200870"/>
                    <a:pt x="1648012" y="2131818"/>
                  </a:cubicBezTo>
                  <a:cubicBezTo>
                    <a:pt x="1645373" y="2119063"/>
                    <a:pt x="1644493" y="2105428"/>
                    <a:pt x="1644493" y="2092234"/>
                  </a:cubicBezTo>
                  <a:cubicBezTo>
                    <a:pt x="1644933" y="2075080"/>
                    <a:pt x="1656808" y="2068483"/>
                    <a:pt x="1671762" y="2076400"/>
                  </a:cubicBezTo>
                  <a:cubicBezTo>
                    <a:pt x="1680998" y="2081238"/>
                    <a:pt x="1688915" y="2087396"/>
                    <a:pt x="1698591" y="2092234"/>
                  </a:cubicBezTo>
                  <a:cubicBezTo>
                    <a:pt x="1705629" y="2095752"/>
                    <a:pt x="1713106" y="2097951"/>
                    <a:pt x="1720582" y="2100590"/>
                  </a:cubicBezTo>
                  <a:cubicBezTo>
                    <a:pt x="1721462" y="2099711"/>
                    <a:pt x="1722342" y="2098391"/>
                    <a:pt x="1722782" y="2097951"/>
                  </a:cubicBezTo>
                  <a:cubicBezTo>
                    <a:pt x="1720143" y="2093113"/>
                    <a:pt x="1717064" y="2087835"/>
                    <a:pt x="1713985" y="2083437"/>
                  </a:cubicBezTo>
                  <a:cubicBezTo>
                    <a:pt x="1684077" y="2031978"/>
                    <a:pt x="1656808" y="1979199"/>
                    <a:pt x="1640975" y="1921583"/>
                  </a:cubicBezTo>
                  <a:cubicBezTo>
                    <a:pt x="1637896" y="1910147"/>
                    <a:pt x="1636137" y="1897392"/>
                    <a:pt x="1635697" y="1885517"/>
                  </a:cubicBezTo>
                  <a:cubicBezTo>
                    <a:pt x="1635257" y="1871443"/>
                    <a:pt x="1640975" y="1867045"/>
                    <a:pt x="1655049" y="1869244"/>
                  </a:cubicBezTo>
                  <a:cubicBezTo>
                    <a:pt x="1670443" y="1871883"/>
                    <a:pt x="1685397" y="1875841"/>
                    <a:pt x="1700351" y="1878920"/>
                  </a:cubicBezTo>
                  <a:cubicBezTo>
                    <a:pt x="1708267" y="1880679"/>
                    <a:pt x="1716184" y="1880679"/>
                    <a:pt x="1725421" y="1878920"/>
                  </a:cubicBezTo>
                  <a:cubicBezTo>
                    <a:pt x="1723221" y="1876281"/>
                    <a:pt x="1720143" y="1873202"/>
                    <a:pt x="1717943" y="1870563"/>
                  </a:cubicBezTo>
                  <a:cubicBezTo>
                    <a:pt x="1670003" y="1820424"/>
                    <a:pt x="1635257" y="1762807"/>
                    <a:pt x="1623382" y="1693755"/>
                  </a:cubicBezTo>
                  <a:cubicBezTo>
                    <a:pt x="1620303" y="1675282"/>
                    <a:pt x="1620743" y="1655490"/>
                    <a:pt x="1622502" y="1636578"/>
                  </a:cubicBezTo>
                  <a:cubicBezTo>
                    <a:pt x="1624261" y="1617666"/>
                    <a:pt x="1632178" y="1614587"/>
                    <a:pt x="1648012" y="1623823"/>
                  </a:cubicBezTo>
                  <a:cubicBezTo>
                    <a:pt x="1667364" y="1634819"/>
                    <a:pt x="1686716" y="1646254"/>
                    <a:pt x="1706508" y="1657690"/>
                  </a:cubicBezTo>
                  <a:cubicBezTo>
                    <a:pt x="1712226" y="1660768"/>
                    <a:pt x="1718823" y="1662088"/>
                    <a:pt x="1727180" y="1664727"/>
                  </a:cubicBezTo>
                  <a:cubicBezTo>
                    <a:pt x="1725421" y="1660329"/>
                    <a:pt x="1724981" y="1658569"/>
                    <a:pt x="1724101" y="1656810"/>
                  </a:cubicBezTo>
                  <a:cubicBezTo>
                    <a:pt x="1679239" y="1583800"/>
                    <a:pt x="1651970" y="1504192"/>
                    <a:pt x="1638336" y="1420186"/>
                  </a:cubicBezTo>
                  <a:cubicBezTo>
                    <a:pt x="1636576" y="1409630"/>
                    <a:pt x="1636576" y="1398195"/>
                    <a:pt x="1637456" y="1386759"/>
                  </a:cubicBezTo>
                  <a:cubicBezTo>
                    <a:pt x="1638336" y="1373565"/>
                    <a:pt x="1644493" y="1369166"/>
                    <a:pt x="1656808" y="1373565"/>
                  </a:cubicBezTo>
                  <a:cubicBezTo>
                    <a:pt x="1666484" y="1376643"/>
                    <a:pt x="1674401" y="1382361"/>
                    <a:pt x="1683637" y="1386759"/>
                  </a:cubicBezTo>
                  <a:cubicBezTo>
                    <a:pt x="1699911" y="1394676"/>
                    <a:pt x="1715744" y="1403033"/>
                    <a:pt x="1732018" y="1410949"/>
                  </a:cubicBezTo>
                  <a:cubicBezTo>
                    <a:pt x="1734217" y="1412269"/>
                    <a:pt x="1737735" y="1412269"/>
                    <a:pt x="1742134" y="1412709"/>
                  </a:cubicBezTo>
                  <a:cubicBezTo>
                    <a:pt x="1740374" y="1409190"/>
                    <a:pt x="1739055" y="1406991"/>
                    <a:pt x="1737735" y="1405672"/>
                  </a:cubicBezTo>
                  <a:cubicBezTo>
                    <a:pt x="1715305" y="1375324"/>
                    <a:pt x="1703869" y="1340138"/>
                    <a:pt x="1696392" y="1304073"/>
                  </a:cubicBezTo>
                  <a:cubicBezTo>
                    <a:pt x="1686276" y="1254373"/>
                    <a:pt x="1682758" y="1204673"/>
                    <a:pt x="1688475" y="1154533"/>
                  </a:cubicBezTo>
                  <a:cubicBezTo>
                    <a:pt x="1690235" y="1140899"/>
                    <a:pt x="1693753" y="1138700"/>
                    <a:pt x="1704749" y="1145297"/>
                  </a:cubicBezTo>
                  <a:cubicBezTo>
                    <a:pt x="1730698" y="1161131"/>
                    <a:pt x="1756648" y="1178284"/>
                    <a:pt x="1782157" y="1194557"/>
                  </a:cubicBezTo>
                  <a:cubicBezTo>
                    <a:pt x="1787435" y="1197636"/>
                    <a:pt x="1792273" y="1200715"/>
                    <a:pt x="1796672" y="1203354"/>
                  </a:cubicBezTo>
                  <a:cubicBezTo>
                    <a:pt x="1787435" y="1179603"/>
                    <a:pt x="1776880" y="1156293"/>
                    <a:pt x="1770282" y="1131663"/>
                  </a:cubicBezTo>
                  <a:cubicBezTo>
                    <a:pt x="1752690" y="1069648"/>
                    <a:pt x="1746532" y="1005434"/>
                    <a:pt x="1750930" y="940780"/>
                  </a:cubicBezTo>
                  <a:cubicBezTo>
                    <a:pt x="1751370" y="931983"/>
                    <a:pt x="1753129" y="923187"/>
                    <a:pt x="1755328" y="914830"/>
                  </a:cubicBezTo>
                  <a:cubicBezTo>
                    <a:pt x="1757967" y="903835"/>
                    <a:pt x="1762366" y="901196"/>
                    <a:pt x="1772042" y="907354"/>
                  </a:cubicBezTo>
                  <a:cubicBezTo>
                    <a:pt x="1793153" y="920548"/>
                    <a:pt x="1813825" y="934622"/>
                    <a:pt x="1834936" y="948697"/>
                  </a:cubicBezTo>
                  <a:cubicBezTo>
                    <a:pt x="1838015" y="950896"/>
                    <a:pt x="1841094" y="953535"/>
                    <a:pt x="1844612" y="955294"/>
                  </a:cubicBezTo>
                  <a:cubicBezTo>
                    <a:pt x="1833177" y="859853"/>
                    <a:pt x="1841533" y="766610"/>
                    <a:pt x="1863525" y="670288"/>
                  </a:cubicBezTo>
                  <a:cubicBezTo>
                    <a:pt x="1881997" y="682604"/>
                    <a:pt x="1897391" y="692280"/>
                    <a:pt x="1913664" y="703715"/>
                  </a:cubicBezTo>
                  <a:cubicBezTo>
                    <a:pt x="1910586" y="663691"/>
                    <a:pt x="1913664" y="624547"/>
                    <a:pt x="1922900" y="586283"/>
                  </a:cubicBezTo>
                  <a:cubicBezTo>
                    <a:pt x="1932137" y="548458"/>
                    <a:pt x="1943132" y="511073"/>
                    <a:pt x="1967323" y="477207"/>
                  </a:cubicBezTo>
                  <a:cubicBezTo>
                    <a:pt x="1979637" y="490401"/>
                    <a:pt x="1990193" y="502277"/>
                    <a:pt x="2001189" y="514592"/>
                  </a:cubicBezTo>
                  <a:cubicBezTo>
                    <a:pt x="2005147" y="483804"/>
                    <a:pt x="2008666" y="453896"/>
                    <a:pt x="2013504" y="424428"/>
                  </a:cubicBezTo>
                  <a:cubicBezTo>
                    <a:pt x="2033296" y="303477"/>
                    <a:pt x="2057046" y="182966"/>
                    <a:pt x="2093551" y="65533"/>
                  </a:cubicBezTo>
                  <a:cubicBezTo>
                    <a:pt x="2100588" y="43542"/>
                    <a:pt x="2110266" y="21551"/>
                    <a:pt x="2118622" y="0"/>
                  </a:cubicBezTo>
                  <a:close/>
                </a:path>
              </a:pathLst>
            </a:custGeom>
            <a:solidFill>
              <a:srgbClr val="57C3A7"/>
            </a:solidFill>
            <a:ln w="4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Rounded Rectangle 17">
              <a:extLst>
                <a:ext uri="{FF2B5EF4-FFF2-40B4-BE49-F238E27FC236}">
                  <a16:creationId xmlns:a16="http://schemas.microsoft.com/office/drawing/2014/main" id="{4C26C3DC-DEDA-41E6-B502-E1991CB55C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76163" y="3887912"/>
              <a:ext cx="260009" cy="413693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7122A2-0927-4C30-816F-008E996388FE}"/>
              </a:ext>
            </a:extLst>
          </p:cNvPr>
          <p:cNvGrpSpPr/>
          <p:nvPr/>
        </p:nvGrpSpPr>
        <p:grpSpPr>
          <a:xfrm>
            <a:off x="8350654" y="3193756"/>
            <a:ext cx="3006000" cy="850432"/>
            <a:chOff x="6440400" y="2781881"/>
            <a:chExt cx="2092039" cy="8504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FE7B8E-239B-4641-AB37-3247B41F9286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61BD9B-9846-4534-855D-BE8B86ED9220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9157DF-3D40-46E8-AB35-D77DB2674CE9}"/>
              </a:ext>
            </a:extLst>
          </p:cNvPr>
          <p:cNvGrpSpPr/>
          <p:nvPr/>
        </p:nvGrpSpPr>
        <p:grpSpPr>
          <a:xfrm>
            <a:off x="8615330" y="4878960"/>
            <a:ext cx="3006000" cy="850432"/>
            <a:chOff x="6914356" y="4008592"/>
            <a:chExt cx="21221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A70A3A-3EB2-4707-AC6E-F0B2F49D54D9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9FFD15-BFC8-4052-BD68-FAFA6A421069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790277-5630-4BD2-9A4A-55DB13227052}"/>
              </a:ext>
            </a:extLst>
          </p:cNvPr>
          <p:cNvGrpSpPr/>
          <p:nvPr/>
        </p:nvGrpSpPr>
        <p:grpSpPr>
          <a:xfrm>
            <a:off x="2936632" y="1440681"/>
            <a:ext cx="6320806" cy="709584"/>
            <a:chOff x="1927195" y="2102122"/>
            <a:chExt cx="5291678" cy="7095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B8054-3326-40F0-8E5E-29CBB44C1665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737BFA-C163-48DC-87B3-41D65D7A5245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CF4BA5-D3F9-4AFD-B8E1-C52962250EEA}"/>
              </a:ext>
            </a:extLst>
          </p:cNvPr>
          <p:cNvGrpSpPr/>
          <p:nvPr/>
        </p:nvGrpSpPr>
        <p:grpSpPr>
          <a:xfrm>
            <a:off x="835548" y="3193756"/>
            <a:ext cx="3006000" cy="850432"/>
            <a:chOff x="6440400" y="2781881"/>
            <a:chExt cx="2092039" cy="8504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773386-FCF9-4DF5-8B49-FD801AF9ABBA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EF8BC8-80BF-40C7-8DC4-42BC07C386FD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8BF2F7-C2B3-46FC-8260-25FFDD9C3047}"/>
              </a:ext>
            </a:extLst>
          </p:cNvPr>
          <p:cNvGrpSpPr/>
          <p:nvPr/>
        </p:nvGrpSpPr>
        <p:grpSpPr>
          <a:xfrm>
            <a:off x="566515" y="4878960"/>
            <a:ext cx="3006000" cy="850432"/>
            <a:chOff x="6914356" y="4008592"/>
            <a:chExt cx="2122139" cy="8504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A6317E-BDA5-462B-9A5C-9CD52CFACF81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C7AEC2-239B-4E8B-9584-F8074EA07FF1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A417CBFA-3D8E-440C-AC38-A07B201495CF}"/>
              </a:ext>
            </a:extLst>
          </p:cNvPr>
          <p:cNvSpPr/>
          <p:nvPr/>
        </p:nvSpPr>
        <p:spPr>
          <a:xfrm>
            <a:off x="5981132" y="2975063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70E8FF-32EA-4787-A556-67FBEE49200D}"/>
              </a:ext>
            </a:extLst>
          </p:cNvPr>
          <p:cNvSpPr/>
          <p:nvPr/>
        </p:nvSpPr>
        <p:spPr>
          <a:xfrm>
            <a:off x="7420541" y="5186524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4BC010-859A-4A1F-9700-A6B9DAA542BA}"/>
              </a:ext>
            </a:extLst>
          </p:cNvPr>
          <p:cNvSpPr/>
          <p:nvPr/>
        </p:nvSpPr>
        <p:spPr>
          <a:xfrm>
            <a:off x="4535884" y="5186524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A26653C-ADFF-4A36-805A-09CE78927CA6}"/>
              </a:ext>
            </a:extLst>
          </p:cNvPr>
          <p:cNvSpPr/>
          <p:nvPr/>
        </p:nvSpPr>
        <p:spPr>
          <a:xfrm>
            <a:off x="7261788" y="3690161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C850B9-3D7D-4B1D-97F6-3ECEF5D8931C}"/>
              </a:ext>
            </a:extLst>
          </p:cNvPr>
          <p:cNvSpPr/>
          <p:nvPr/>
        </p:nvSpPr>
        <p:spPr>
          <a:xfrm>
            <a:off x="4653536" y="3690161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0E79571-88CD-47E8-9696-A4938E45BD35}"/>
              </a:ext>
            </a:extLst>
          </p:cNvPr>
          <p:cNvSpPr/>
          <p:nvPr/>
        </p:nvSpPr>
        <p:spPr>
          <a:xfrm>
            <a:off x="5794822" y="2215283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0301B7-9136-4510-BA29-41A551D3EC5B}"/>
              </a:ext>
            </a:extLst>
          </p:cNvPr>
          <p:cNvSpPr/>
          <p:nvPr/>
        </p:nvSpPr>
        <p:spPr>
          <a:xfrm>
            <a:off x="3934174" y="3308386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380E86-E3B7-41F3-AFAF-5D438D43F77C}"/>
              </a:ext>
            </a:extLst>
          </p:cNvPr>
          <p:cNvSpPr/>
          <p:nvPr/>
        </p:nvSpPr>
        <p:spPr>
          <a:xfrm>
            <a:off x="7650681" y="3308386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69911F-6D8E-447B-BFE9-606213782517}"/>
              </a:ext>
            </a:extLst>
          </p:cNvPr>
          <p:cNvSpPr/>
          <p:nvPr/>
        </p:nvSpPr>
        <p:spPr>
          <a:xfrm>
            <a:off x="3805186" y="5003133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8DD59A-0717-4EF5-A6A0-845E680EA7DB}"/>
              </a:ext>
            </a:extLst>
          </p:cNvPr>
          <p:cNvSpPr/>
          <p:nvPr/>
        </p:nvSpPr>
        <p:spPr>
          <a:xfrm>
            <a:off x="7847111" y="5003133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ABE481CD-4DEC-43D0-8C7C-CDA69AE7A4E5}"/>
              </a:ext>
            </a:extLst>
          </p:cNvPr>
          <p:cNvSpPr/>
          <p:nvPr/>
        </p:nvSpPr>
        <p:spPr>
          <a:xfrm>
            <a:off x="4483229" y="3088708"/>
            <a:ext cx="3200014" cy="3200014"/>
          </a:xfrm>
          <a:prstGeom prst="blockArc">
            <a:avLst>
              <a:gd name="adj1" fmla="val 9259919"/>
              <a:gd name="adj2" fmla="val 1520338"/>
              <a:gd name="adj3" fmla="val 13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Heart 17">
            <a:extLst>
              <a:ext uri="{FF2B5EF4-FFF2-40B4-BE49-F238E27FC236}">
                <a16:creationId xmlns:a16="http://schemas.microsoft.com/office/drawing/2014/main" id="{40E3D145-70FA-4C90-9EFD-132BC5B06C77}"/>
              </a:ext>
            </a:extLst>
          </p:cNvPr>
          <p:cNvSpPr/>
          <p:nvPr/>
        </p:nvSpPr>
        <p:spPr>
          <a:xfrm>
            <a:off x="5921095" y="2352497"/>
            <a:ext cx="349809" cy="34297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D593F7CA-4536-45DC-9CD5-5337007659ED}"/>
              </a:ext>
            </a:extLst>
          </p:cNvPr>
          <p:cNvSpPr/>
          <p:nvPr/>
        </p:nvSpPr>
        <p:spPr>
          <a:xfrm>
            <a:off x="4051491" y="3466409"/>
            <a:ext cx="347277" cy="29268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Chord 32">
            <a:extLst>
              <a:ext uri="{FF2B5EF4-FFF2-40B4-BE49-F238E27FC236}">
                <a16:creationId xmlns:a16="http://schemas.microsoft.com/office/drawing/2014/main" id="{276F75B9-0BE4-453D-B78D-5EC4EE5DED2E}"/>
              </a:ext>
            </a:extLst>
          </p:cNvPr>
          <p:cNvSpPr/>
          <p:nvPr/>
        </p:nvSpPr>
        <p:spPr>
          <a:xfrm>
            <a:off x="3934174" y="5136849"/>
            <a:ext cx="347277" cy="3442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23AB3423-915A-486F-A7DF-0215217506C0}"/>
              </a:ext>
            </a:extLst>
          </p:cNvPr>
          <p:cNvSpPr/>
          <p:nvPr/>
        </p:nvSpPr>
        <p:spPr>
          <a:xfrm rot="2942052">
            <a:off x="7999978" y="5157484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ed Rectangle 17">
            <a:extLst>
              <a:ext uri="{FF2B5EF4-FFF2-40B4-BE49-F238E27FC236}">
                <a16:creationId xmlns:a16="http://schemas.microsoft.com/office/drawing/2014/main" id="{366A580F-4C20-4930-9D49-06414456F38F}"/>
              </a:ext>
            </a:extLst>
          </p:cNvPr>
          <p:cNvSpPr>
            <a:spLocks noChangeAspect="1"/>
          </p:cNvSpPr>
          <p:nvPr/>
        </p:nvSpPr>
        <p:spPr>
          <a:xfrm>
            <a:off x="7835542" y="3424576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43274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2E96A5-38AE-475C-8364-6F7255646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64048"/>
              </p:ext>
            </p:extLst>
          </p:nvPr>
        </p:nvGraphicFramePr>
        <p:xfrm>
          <a:off x="949461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DC9358-EA4D-4BE5-BCB9-9B2B815C5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935440"/>
              </p:ext>
            </p:extLst>
          </p:nvPr>
        </p:nvGraphicFramePr>
        <p:xfrm>
          <a:off x="3638423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89EF20-B7CA-493B-BF72-480EF8205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385924"/>
              </p:ext>
            </p:extLst>
          </p:nvPr>
        </p:nvGraphicFramePr>
        <p:xfrm>
          <a:off x="6327385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C52580-227B-4058-ACAC-491C51040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519580"/>
              </p:ext>
            </p:extLst>
          </p:nvPr>
        </p:nvGraphicFramePr>
        <p:xfrm>
          <a:off x="9016347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rapezoid 13">
            <a:extLst>
              <a:ext uri="{FF2B5EF4-FFF2-40B4-BE49-F238E27FC236}">
                <a16:creationId xmlns:a16="http://schemas.microsoft.com/office/drawing/2014/main" id="{CBD606BA-4DD0-4959-A2BD-F36A4048A1CE}"/>
              </a:ext>
            </a:extLst>
          </p:cNvPr>
          <p:cNvSpPr/>
          <p:nvPr/>
        </p:nvSpPr>
        <p:spPr>
          <a:xfrm>
            <a:off x="1788058" y="2389156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35B270E0-F42A-4FCB-8BF9-028E79B2EDC9}"/>
              </a:ext>
            </a:extLst>
          </p:cNvPr>
          <p:cNvSpPr/>
          <p:nvPr/>
        </p:nvSpPr>
        <p:spPr>
          <a:xfrm>
            <a:off x="4614766" y="236767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28DDAE-17F8-488D-9C33-B64E651F7022}"/>
              </a:ext>
            </a:extLst>
          </p:cNvPr>
          <p:cNvGrpSpPr/>
          <p:nvPr/>
        </p:nvGrpSpPr>
        <p:grpSpPr>
          <a:xfrm>
            <a:off x="7204231" y="2457038"/>
            <a:ext cx="470288" cy="290769"/>
            <a:chOff x="8043592" y="3468210"/>
            <a:chExt cx="649014" cy="401272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0E23C39-70C9-449C-AC33-9E2A0CFEDAC8}"/>
                </a:ext>
              </a:extLst>
            </p:cNvPr>
            <p:cNvSpPr/>
            <p:nvPr/>
          </p:nvSpPr>
          <p:spPr>
            <a:xfrm>
              <a:off x="8043592" y="3468210"/>
              <a:ext cx="649014" cy="401272"/>
            </a:xfrm>
            <a:custGeom>
              <a:avLst/>
              <a:gdLst>
                <a:gd name="connsiteX0" fmla="*/ 3186113 w 3543300"/>
                <a:gd name="connsiteY0" fmla="*/ 545783 h 2190750"/>
                <a:gd name="connsiteX1" fmla="*/ 3186113 w 3543300"/>
                <a:gd name="connsiteY1" fmla="*/ 1265873 h 2190750"/>
                <a:gd name="connsiteX2" fmla="*/ 360045 w 3543300"/>
                <a:gd name="connsiteY2" fmla="*/ 1265873 h 2190750"/>
                <a:gd name="connsiteX3" fmla="*/ 360045 w 3543300"/>
                <a:gd name="connsiteY3" fmla="*/ 0 h 2190750"/>
                <a:gd name="connsiteX4" fmla="*/ 0 w 3543300"/>
                <a:gd name="connsiteY4" fmla="*/ 0 h 2190750"/>
                <a:gd name="connsiteX5" fmla="*/ 0 w 3543300"/>
                <a:gd name="connsiteY5" fmla="*/ 2195512 h 2190750"/>
                <a:gd name="connsiteX6" fmla="*/ 361950 w 3543300"/>
                <a:gd name="connsiteY6" fmla="*/ 2195512 h 2190750"/>
                <a:gd name="connsiteX7" fmla="*/ 361950 w 3543300"/>
                <a:gd name="connsiteY7" fmla="*/ 1635443 h 2190750"/>
                <a:gd name="connsiteX8" fmla="*/ 3188970 w 3543300"/>
                <a:gd name="connsiteY8" fmla="*/ 1635443 h 2190750"/>
                <a:gd name="connsiteX9" fmla="*/ 3188970 w 3543300"/>
                <a:gd name="connsiteY9" fmla="*/ 2195512 h 2190750"/>
                <a:gd name="connsiteX10" fmla="*/ 3549015 w 3543300"/>
                <a:gd name="connsiteY10" fmla="*/ 2195512 h 2190750"/>
                <a:gd name="connsiteX11" fmla="*/ 3549015 w 3543300"/>
                <a:gd name="connsiteY11" fmla="*/ 546735 h 2190750"/>
                <a:gd name="connsiteX12" fmla="*/ 3186113 w 3543300"/>
                <a:gd name="connsiteY12" fmla="*/ 545783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3300" h="2190750">
                  <a:moveTo>
                    <a:pt x="3186113" y="545783"/>
                  </a:moveTo>
                  <a:cubicBezTo>
                    <a:pt x="3186113" y="787718"/>
                    <a:pt x="3186113" y="1025843"/>
                    <a:pt x="3186113" y="1265873"/>
                  </a:cubicBezTo>
                  <a:cubicBezTo>
                    <a:pt x="2243138" y="1265873"/>
                    <a:pt x="1303973" y="1265873"/>
                    <a:pt x="360045" y="1265873"/>
                  </a:cubicBezTo>
                  <a:cubicBezTo>
                    <a:pt x="360045" y="842010"/>
                    <a:pt x="360045" y="421005"/>
                    <a:pt x="360045" y="0"/>
                  </a:cubicBezTo>
                  <a:cubicBezTo>
                    <a:pt x="237172" y="0"/>
                    <a:pt x="119063" y="0"/>
                    <a:pt x="0" y="0"/>
                  </a:cubicBezTo>
                  <a:cubicBezTo>
                    <a:pt x="0" y="732472"/>
                    <a:pt x="0" y="1463040"/>
                    <a:pt x="0" y="2195512"/>
                  </a:cubicBezTo>
                  <a:cubicBezTo>
                    <a:pt x="120968" y="2195512"/>
                    <a:pt x="239078" y="2195512"/>
                    <a:pt x="361950" y="2195512"/>
                  </a:cubicBezTo>
                  <a:cubicBezTo>
                    <a:pt x="361950" y="2007870"/>
                    <a:pt x="361950" y="1821180"/>
                    <a:pt x="361950" y="1635443"/>
                  </a:cubicBezTo>
                  <a:cubicBezTo>
                    <a:pt x="1305877" y="1635443"/>
                    <a:pt x="2245995" y="1635443"/>
                    <a:pt x="3188970" y="1635443"/>
                  </a:cubicBezTo>
                  <a:cubicBezTo>
                    <a:pt x="3188970" y="1823085"/>
                    <a:pt x="3188970" y="2008823"/>
                    <a:pt x="3188970" y="2195512"/>
                  </a:cubicBezTo>
                  <a:cubicBezTo>
                    <a:pt x="3310890" y="2195512"/>
                    <a:pt x="3429000" y="2195512"/>
                    <a:pt x="3549015" y="2195512"/>
                  </a:cubicBezTo>
                  <a:cubicBezTo>
                    <a:pt x="3549015" y="1644968"/>
                    <a:pt x="3549015" y="1096327"/>
                    <a:pt x="3549015" y="546735"/>
                  </a:cubicBezTo>
                  <a:cubicBezTo>
                    <a:pt x="3427095" y="545783"/>
                    <a:pt x="3308033" y="545783"/>
                    <a:pt x="3186113" y="545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945109-5D94-48BA-8978-0D4F25E54F3B}"/>
                </a:ext>
              </a:extLst>
            </p:cNvPr>
            <p:cNvSpPr/>
            <p:nvPr/>
          </p:nvSpPr>
          <p:spPr>
            <a:xfrm>
              <a:off x="8306163" y="3523167"/>
              <a:ext cx="298337" cy="139573"/>
            </a:xfrm>
            <a:custGeom>
              <a:avLst/>
              <a:gdLst>
                <a:gd name="connsiteX0" fmla="*/ 1503045 w 1628775"/>
                <a:gd name="connsiteY0" fmla="*/ 766763 h 762000"/>
                <a:gd name="connsiteX1" fmla="*/ 1629727 w 1628775"/>
                <a:gd name="connsiteY1" fmla="*/ 649605 h 762000"/>
                <a:gd name="connsiteX2" fmla="*/ 1629727 w 1628775"/>
                <a:gd name="connsiteY2" fmla="*/ 115252 h 762000"/>
                <a:gd name="connsiteX3" fmla="*/ 1505902 w 1628775"/>
                <a:gd name="connsiteY3" fmla="*/ 0 h 762000"/>
                <a:gd name="connsiteX4" fmla="*/ 40957 w 1628775"/>
                <a:gd name="connsiteY4" fmla="*/ 0 h 762000"/>
                <a:gd name="connsiteX5" fmla="*/ 0 w 1628775"/>
                <a:gd name="connsiteY5" fmla="*/ 0 h 762000"/>
                <a:gd name="connsiteX6" fmla="*/ 0 w 1628775"/>
                <a:gd name="connsiteY6" fmla="*/ 766763 h 762000"/>
                <a:gd name="connsiteX7" fmla="*/ 46673 w 1628775"/>
                <a:gd name="connsiteY7" fmla="*/ 766763 h 762000"/>
                <a:gd name="connsiteX8" fmla="*/ 1503045 w 1628775"/>
                <a:gd name="connsiteY8" fmla="*/ 76676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75" h="762000">
                  <a:moveTo>
                    <a:pt x="1503045" y="766763"/>
                  </a:moveTo>
                  <a:cubicBezTo>
                    <a:pt x="1582102" y="766763"/>
                    <a:pt x="1628775" y="728663"/>
                    <a:pt x="1629727" y="649605"/>
                  </a:cubicBezTo>
                  <a:cubicBezTo>
                    <a:pt x="1632585" y="471488"/>
                    <a:pt x="1632585" y="293370"/>
                    <a:pt x="1629727" y="115252"/>
                  </a:cubicBezTo>
                  <a:cubicBezTo>
                    <a:pt x="1628775" y="38100"/>
                    <a:pt x="1582102" y="0"/>
                    <a:pt x="1505902" y="0"/>
                  </a:cubicBezTo>
                  <a:cubicBezTo>
                    <a:pt x="1017270" y="0"/>
                    <a:pt x="528638" y="0"/>
                    <a:pt x="40957" y="0"/>
                  </a:cubicBezTo>
                  <a:cubicBezTo>
                    <a:pt x="27623" y="0"/>
                    <a:pt x="14288" y="0"/>
                    <a:pt x="0" y="0"/>
                  </a:cubicBezTo>
                  <a:cubicBezTo>
                    <a:pt x="0" y="256222"/>
                    <a:pt x="0" y="508635"/>
                    <a:pt x="0" y="766763"/>
                  </a:cubicBezTo>
                  <a:cubicBezTo>
                    <a:pt x="17145" y="766763"/>
                    <a:pt x="31432" y="766763"/>
                    <a:pt x="46673" y="766763"/>
                  </a:cubicBezTo>
                  <a:cubicBezTo>
                    <a:pt x="530543" y="766763"/>
                    <a:pt x="1017270" y="766763"/>
                    <a:pt x="1503045" y="7667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D81164-1F30-473B-9A1E-C2C4E98D8222}"/>
                </a:ext>
              </a:extLst>
            </p:cNvPr>
            <p:cNvSpPr/>
            <p:nvPr/>
          </p:nvSpPr>
          <p:spPr>
            <a:xfrm>
              <a:off x="8120700" y="3534895"/>
              <a:ext cx="165743" cy="127360"/>
            </a:xfrm>
            <a:custGeom>
              <a:avLst/>
              <a:gdLst>
                <a:gd name="connsiteX0" fmla="*/ 155288 w 904875"/>
                <a:gd name="connsiteY0" fmla="*/ 701783 h 695325"/>
                <a:gd name="connsiteX1" fmla="*/ 882046 w 904875"/>
                <a:gd name="connsiteY1" fmla="*/ 701783 h 695325"/>
                <a:gd name="connsiteX2" fmla="*/ 905858 w 904875"/>
                <a:gd name="connsiteY2" fmla="*/ 698925 h 695325"/>
                <a:gd name="connsiteX3" fmla="*/ 908716 w 904875"/>
                <a:gd name="connsiteY3" fmla="*/ 685591 h 695325"/>
                <a:gd name="connsiteX4" fmla="*/ 907763 w 904875"/>
                <a:gd name="connsiteY4" fmla="*/ 203625 h 695325"/>
                <a:gd name="connsiteX5" fmla="*/ 885856 w 904875"/>
                <a:gd name="connsiteY5" fmla="*/ 163620 h 695325"/>
                <a:gd name="connsiteX6" fmla="*/ 891571 w 904875"/>
                <a:gd name="connsiteY6" fmla="*/ 106470 h 695325"/>
                <a:gd name="connsiteX7" fmla="*/ 756316 w 904875"/>
                <a:gd name="connsiteY7" fmla="*/ 1695 h 695325"/>
                <a:gd name="connsiteX8" fmla="*/ 659161 w 904875"/>
                <a:gd name="connsiteY8" fmla="*/ 143618 h 695325"/>
                <a:gd name="connsiteX9" fmla="*/ 660113 w 904875"/>
                <a:gd name="connsiteY9" fmla="*/ 176956 h 695325"/>
                <a:gd name="connsiteX10" fmla="*/ 645826 w 904875"/>
                <a:gd name="connsiteY10" fmla="*/ 213150 h 695325"/>
                <a:gd name="connsiteX11" fmla="*/ 644874 w 904875"/>
                <a:gd name="connsiteY11" fmla="*/ 400793 h 695325"/>
                <a:gd name="connsiteX12" fmla="*/ 559149 w 904875"/>
                <a:gd name="connsiteY12" fmla="*/ 400793 h 695325"/>
                <a:gd name="connsiteX13" fmla="*/ 155288 w 904875"/>
                <a:gd name="connsiteY13" fmla="*/ 401745 h 695325"/>
                <a:gd name="connsiteX14" fmla="*/ 6698 w 904875"/>
                <a:gd name="connsiteY14" fmla="*/ 508425 h 695325"/>
                <a:gd name="connsiteX15" fmla="*/ 155288 w 904875"/>
                <a:gd name="connsiteY15" fmla="*/ 701783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5" h="695325">
                  <a:moveTo>
                    <a:pt x="155288" y="701783"/>
                  </a:moveTo>
                  <a:cubicBezTo>
                    <a:pt x="397224" y="702736"/>
                    <a:pt x="640111" y="701783"/>
                    <a:pt x="882046" y="701783"/>
                  </a:cubicBezTo>
                  <a:cubicBezTo>
                    <a:pt x="890619" y="701783"/>
                    <a:pt x="898238" y="699878"/>
                    <a:pt x="905858" y="698925"/>
                  </a:cubicBezTo>
                  <a:cubicBezTo>
                    <a:pt x="906811" y="693211"/>
                    <a:pt x="908716" y="689400"/>
                    <a:pt x="908716" y="685591"/>
                  </a:cubicBezTo>
                  <a:cubicBezTo>
                    <a:pt x="908716" y="524618"/>
                    <a:pt x="909669" y="363645"/>
                    <a:pt x="907763" y="203625"/>
                  </a:cubicBezTo>
                  <a:cubicBezTo>
                    <a:pt x="907763" y="192195"/>
                    <a:pt x="895381" y="179813"/>
                    <a:pt x="885856" y="163620"/>
                  </a:cubicBezTo>
                  <a:cubicBezTo>
                    <a:pt x="887761" y="150286"/>
                    <a:pt x="893476" y="127425"/>
                    <a:pt x="891571" y="106470"/>
                  </a:cubicBezTo>
                  <a:cubicBezTo>
                    <a:pt x="885856" y="37890"/>
                    <a:pt x="823944" y="-9735"/>
                    <a:pt x="756316" y="1695"/>
                  </a:cubicBezTo>
                  <a:cubicBezTo>
                    <a:pt x="688688" y="13125"/>
                    <a:pt x="645826" y="74086"/>
                    <a:pt x="659161" y="143618"/>
                  </a:cubicBezTo>
                  <a:cubicBezTo>
                    <a:pt x="661066" y="154095"/>
                    <a:pt x="662971" y="166478"/>
                    <a:pt x="660113" y="176956"/>
                  </a:cubicBezTo>
                  <a:cubicBezTo>
                    <a:pt x="657256" y="189338"/>
                    <a:pt x="645826" y="200768"/>
                    <a:pt x="645826" y="213150"/>
                  </a:cubicBezTo>
                  <a:cubicBezTo>
                    <a:pt x="643921" y="273158"/>
                    <a:pt x="644874" y="334118"/>
                    <a:pt x="644874" y="400793"/>
                  </a:cubicBezTo>
                  <a:cubicBezTo>
                    <a:pt x="612488" y="400793"/>
                    <a:pt x="585819" y="400793"/>
                    <a:pt x="559149" y="400793"/>
                  </a:cubicBezTo>
                  <a:cubicBezTo>
                    <a:pt x="424846" y="400793"/>
                    <a:pt x="289591" y="399840"/>
                    <a:pt x="155288" y="401745"/>
                  </a:cubicBezTo>
                  <a:cubicBezTo>
                    <a:pt x="80993" y="402698"/>
                    <a:pt x="25748" y="444608"/>
                    <a:pt x="6698" y="508425"/>
                  </a:cubicBezTo>
                  <a:cubicBezTo>
                    <a:pt x="-22829" y="606533"/>
                    <a:pt x="48608" y="701783"/>
                    <a:pt x="155288" y="701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2B27DB-4E9A-476D-805F-F37B5591BE4D}"/>
                </a:ext>
              </a:extLst>
            </p:cNvPr>
            <p:cNvSpPr/>
            <p:nvPr/>
          </p:nvSpPr>
          <p:spPr>
            <a:xfrm>
              <a:off x="8122624" y="3470653"/>
              <a:ext cx="108169" cy="106424"/>
            </a:xfrm>
            <a:custGeom>
              <a:avLst/>
              <a:gdLst>
                <a:gd name="connsiteX0" fmla="*/ 300043 w 590550"/>
                <a:gd name="connsiteY0" fmla="*/ 589598 h 581025"/>
                <a:gd name="connsiteX1" fmla="*/ 597223 w 590550"/>
                <a:gd name="connsiteY1" fmla="*/ 295275 h 581025"/>
                <a:gd name="connsiteX2" fmla="*/ 298137 w 590550"/>
                <a:gd name="connsiteY2" fmla="*/ 0 h 581025"/>
                <a:gd name="connsiteX3" fmla="*/ 5 w 590550"/>
                <a:gd name="connsiteY3" fmla="*/ 295275 h 581025"/>
                <a:gd name="connsiteX4" fmla="*/ 300043 w 590550"/>
                <a:gd name="connsiteY4" fmla="*/ 58959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81025">
                  <a:moveTo>
                    <a:pt x="300043" y="589598"/>
                  </a:moveTo>
                  <a:cubicBezTo>
                    <a:pt x="462920" y="588645"/>
                    <a:pt x="596270" y="456248"/>
                    <a:pt x="597223" y="295275"/>
                  </a:cubicBezTo>
                  <a:cubicBezTo>
                    <a:pt x="597223" y="132398"/>
                    <a:pt x="462920" y="0"/>
                    <a:pt x="298137" y="0"/>
                  </a:cubicBezTo>
                  <a:cubicBezTo>
                    <a:pt x="132403" y="0"/>
                    <a:pt x="-947" y="132398"/>
                    <a:pt x="5" y="295275"/>
                  </a:cubicBezTo>
                  <a:cubicBezTo>
                    <a:pt x="958" y="458153"/>
                    <a:pt x="135260" y="590550"/>
                    <a:pt x="300043" y="589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A21191-AD23-4052-A78C-79B7C85882CB}"/>
              </a:ext>
            </a:extLst>
          </p:cNvPr>
          <p:cNvGrpSpPr/>
          <p:nvPr/>
        </p:nvGrpSpPr>
        <p:grpSpPr>
          <a:xfrm flipH="1">
            <a:off x="9865414" y="2418915"/>
            <a:ext cx="543427" cy="357461"/>
            <a:chOff x="3757134" y="4929368"/>
            <a:chExt cx="2269134" cy="149261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95286E1-7226-43F0-B0E4-124070E01105}"/>
                </a:ext>
              </a:extLst>
            </p:cNvPr>
            <p:cNvSpPr/>
            <p:nvPr/>
          </p:nvSpPr>
          <p:spPr>
            <a:xfrm>
              <a:off x="5132302" y="5256081"/>
              <a:ext cx="893966" cy="952537"/>
            </a:xfrm>
            <a:custGeom>
              <a:avLst/>
              <a:gdLst>
                <a:gd name="connsiteX0" fmla="*/ 2765108 w 2762250"/>
                <a:gd name="connsiteY0" fmla="*/ 1485096 h 2943225"/>
                <a:gd name="connsiteX1" fmla="*/ 2739390 w 2762250"/>
                <a:gd name="connsiteY1" fmla="*/ 1426994 h 2943225"/>
                <a:gd name="connsiteX2" fmla="*/ 1272540 w 2762250"/>
                <a:gd name="connsiteY2" fmla="*/ 28724 h 2943225"/>
                <a:gd name="connsiteX3" fmla="*/ 1204912 w 2762250"/>
                <a:gd name="connsiteY3" fmla="*/ 1101 h 2943225"/>
                <a:gd name="connsiteX4" fmla="*/ 57150 w 2762250"/>
                <a:gd name="connsiteY4" fmla="*/ 149 h 2943225"/>
                <a:gd name="connsiteX5" fmla="*/ 0 w 2762250"/>
                <a:gd name="connsiteY5" fmla="*/ 59204 h 2943225"/>
                <a:gd name="connsiteX6" fmla="*/ 953 w 2762250"/>
                <a:gd name="connsiteY6" fmla="*/ 2901464 h 2943225"/>
                <a:gd name="connsiteX7" fmla="*/ 38100 w 2762250"/>
                <a:gd name="connsiteY7" fmla="*/ 2946231 h 2943225"/>
                <a:gd name="connsiteX8" fmla="*/ 328613 w 2762250"/>
                <a:gd name="connsiteY8" fmla="*/ 2946231 h 2943225"/>
                <a:gd name="connsiteX9" fmla="*/ 364807 w 2762250"/>
                <a:gd name="connsiteY9" fmla="*/ 2910037 h 2943225"/>
                <a:gd name="connsiteX10" fmla="*/ 381000 w 2762250"/>
                <a:gd name="connsiteY10" fmla="*/ 2778592 h 2943225"/>
                <a:gd name="connsiteX11" fmla="*/ 1340167 w 2762250"/>
                <a:gd name="connsiteY11" fmla="*/ 2115652 h 2943225"/>
                <a:gd name="connsiteX12" fmla="*/ 1809750 w 2762250"/>
                <a:gd name="connsiteY12" fmla="*/ 2358539 h 2943225"/>
                <a:gd name="connsiteX13" fmla="*/ 2049780 w 2762250"/>
                <a:gd name="connsiteY13" fmla="*/ 2904321 h 2943225"/>
                <a:gd name="connsiteX14" fmla="*/ 2094548 w 2762250"/>
                <a:gd name="connsiteY14" fmla="*/ 2947184 h 2943225"/>
                <a:gd name="connsiteX15" fmla="*/ 2723198 w 2762250"/>
                <a:gd name="connsiteY15" fmla="*/ 2947184 h 2943225"/>
                <a:gd name="connsiteX16" fmla="*/ 2767012 w 2762250"/>
                <a:gd name="connsiteY16" fmla="*/ 2904321 h 2943225"/>
                <a:gd name="connsiteX17" fmla="*/ 2765108 w 2762250"/>
                <a:gd name="connsiteY17" fmla="*/ 1485096 h 2943225"/>
                <a:gd name="connsiteX18" fmla="*/ 1925003 w 2762250"/>
                <a:gd name="connsiteY18" fmla="*/ 1449854 h 2943225"/>
                <a:gd name="connsiteX19" fmla="*/ 1182053 w 2762250"/>
                <a:gd name="connsiteY19" fmla="*/ 1448902 h 2943225"/>
                <a:gd name="connsiteX20" fmla="*/ 443865 w 2762250"/>
                <a:gd name="connsiteY20" fmla="*/ 1449854 h 2943225"/>
                <a:gd name="connsiteX21" fmla="*/ 390525 w 2762250"/>
                <a:gd name="connsiteY21" fmla="*/ 1396514 h 2943225"/>
                <a:gd name="connsiteX22" fmla="*/ 390525 w 2762250"/>
                <a:gd name="connsiteY22" fmla="*/ 377339 h 2943225"/>
                <a:gd name="connsiteX23" fmla="*/ 442913 w 2762250"/>
                <a:gd name="connsiteY23" fmla="*/ 323046 h 2943225"/>
                <a:gd name="connsiteX24" fmla="*/ 1062037 w 2762250"/>
                <a:gd name="connsiteY24" fmla="*/ 323999 h 2943225"/>
                <a:gd name="connsiteX25" fmla="*/ 1125855 w 2762250"/>
                <a:gd name="connsiteY25" fmla="*/ 346859 h 2943225"/>
                <a:gd name="connsiteX26" fmla="*/ 1648778 w 2762250"/>
                <a:gd name="connsiteY26" fmla="*/ 832634 h 2943225"/>
                <a:gd name="connsiteX27" fmla="*/ 1945005 w 2762250"/>
                <a:gd name="connsiteY27" fmla="*/ 1108859 h 2943225"/>
                <a:gd name="connsiteX28" fmla="*/ 1975485 w 2762250"/>
                <a:gd name="connsiteY28" fmla="*/ 1179344 h 2943225"/>
                <a:gd name="connsiteX29" fmla="*/ 1975485 w 2762250"/>
                <a:gd name="connsiteY29" fmla="*/ 1398419 h 2943225"/>
                <a:gd name="connsiteX30" fmla="*/ 1925003 w 2762250"/>
                <a:gd name="connsiteY30" fmla="*/ 1449854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62250" h="2943225">
                  <a:moveTo>
                    <a:pt x="2765108" y="1485096"/>
                  </a:moveTo>
                  <a:cubicBezTo>
                    <a:pt x="2765108" y="1460331"/>
                    <a:pt x="2756535" y="1443186"/>
                    <a:pt x="2739390" y="1426994"/>
                  </a:cubicBezTo>
                  <a:cubicBezTo>
                    <a:pt x="2677478" y="1369844"/>
                    <a:pt x="1503998" y="251609"/>
                    <a:pt x="1272540" y="28724"/>
                  </a:cubicBezTo>
                  <a:cubicBezTo>
                    <a:pt x="1252537" y="9674"/>
                    <a:pt x="1232535" y="1101"/>
                    <a:pt x="1204912" y="1101"/>
                  </a:cubicBezTo>
                  <a:cubicBezTo>
                    <a:pt x="1095375" y="2054"/>
                    <a:pt x="149542" y="3959"/>
                    <a:pt x="57150" y="149"/>
                  </a:cubicBezTo>
                  <a:cubicBezTo>
                    <a:pt x="9525" y="-1756"/>
                    <a:pt x="0" y="14436"/>
                    <a:pt x="0" y="59204"/>
                  </a:cubicBezTo>
                  <a:cubicBezTo>
                    <a:pt x="1905" y="530691"/>
                    <a:pt x="953" y="2704296"/>
                    <a:pt x="953" y="2901464"/>
                  </a:cubicBezTo>
                  <a:cubicBezTo>
                    <a:pt x="953" y="2928134"/>
                    <a:pt x="1905" y="2947184"/>
                    <a:pt x="38100" y="2946231"/>
                  </a:cubicBezTo>
                  <a:cubicBezTo>
                    <a:pt x="135255" y="2944327"/>
                    <a:pt x="231457" y="2945279"/>
                    <a:pt x="328613" y="2946231"/>
                  </a:cubicBezTo>
                  <a:cubicBezTo>
                    <a:pt x="355282" y="2946231"/>
                    <a:pt x="365760" y="2936706"/>
                    <a:pt x="364807" y="2910037"/>
                  </a:cubicBezTo>
                  <a:cubicBezTo>
                    <a:pt x="362903" y="2865269"/>
                    <a:pt x="371475" y="2821454"/>
                    <a:pt x="381000" y="2778592"/>
                  </a:cubicBezTo>
                  <a:cubicBezTo>
                    <a:pt x="467678" y="2344252"/>
                    <a:pt x="884872" y="2043261"/>
                    <a:pt x="1340167" y="2115652"/>
                  </a:cubicBezTo>
                  <a:cubicBezTo>
                    <a:pt x="1523048" y="2145179"/>
                    <a:pt x="1680210" y="2226142"/>
                    <a:pt x="1809750" y="2358539"/>
                  </a:cubicBezTo>
                  <a:cubicBezTo>
                    <a:pt x="1957387" y="2509034"/>
                    <a:pt x="2033587" y="2694771"/>
                    <a:pt x="2049780" y="2904321"/>
                  </a:cubicBezTo>
                  <a:cubicBezTo>
                    <a:pt x="2052637" y="2937659"/>
                    <a:pt x="2062162" y="2947184"/>
                    <a:pt x="2094548" y="2947184"/>
                  </a:cubicBezTo>
                  <a:cubicBezTo>
                    <a:pt x="2304098" y="2946231"/>
                    <a:pt x="2513648" y="2946231"/>
                    <a:pt x="2723198" y="2947184"/>
                  </a:cubicBezTo>
                  <a:cubicBezTo>
                    <a:pt x="2756535" y="2947184"/>
                    <a:pt x="2767012" y="2937659"/>
                    <a:pt x="2767012" y="2904321"/>
                  </a:cubicBezTo>
                  <a:cubicBezTo>
                    <a:pt x="2764155" y="2430929"/>
                    <a:pt x="2764155" y="1958489"/>
                    <a:pt x="2765108" y="1485096"/>
                  </a:cubicBezTo>
                  <a:close/>
                  <a:moveTo>
                    <a:pt x="1925003" y="1449854"/>
                  </a:moveTo>
                  <a:cubicBezTo>
                    <a:pt x="1677353" y="1447949"/>
                    <a:pt x="1429703" y="1448902"/>
                    <a:pt x="1182053" y="1448902"/>
                  </a:cubicBezTo>
                  <a:cubicBezTo>
                    <a:pt x="936308" y="1448902"/>
                    <a:pt x="689610" y="1447949"/>
                    <a:pt x="443865" y="1449854"/>
                  </a:cubicBezTo>
                  <a:cubicBezTo>
                    <a:pt x="401955" y="1449854"/>
                    <a:pt x="390525" y="1438424"/>
                    <a:pt x="390525" y="1396514"/>
                  </a:cubicBezTo>
                  <a:cubicBezTo>
                    <a:pt x="392430" y="1056471"/>
                    <a:pt x="392430" y="717381"/>
                    <a:pt x="390525" y="377339"/>
                  </a:cubicBezTo>
                  <a:cubicBezTo>
                    <a:pt x="390525" y="336381"/>
                    <a:pt x="400050" y="323046"/>
                    <a:pt x="442913" y="323046"/>
                  </a:cubicBezTo>
                  <a:cubicBezTo>
                    <a:pt x="649605" y="324951"/>
                    <a:pt x="855345" y="323999"/>
                    <a:pt x="1062037" y="323999"/>
                  </a:cubicBezTo>
                  <a:cubicBezTo>
                    <a:pt x="1086803" y="323999"/>
                    <a:pt x="1106805" y="328761"/>
                    <a:pt x="1125855" y="346859"/>
                  </a:cubicBezTo>
                  <a:cubicBezTo>
                    <a:pt x="1299210" y="509736"/>
                    <a:pt x="1474470" y="670709"/>
                    <a:pt x="1648778" y="832634"/>
                  </a:cubicBezTo>
                  <a:cubicBezTo>
                    <a:pt x="1747837" y="924074"/>
                    <a:pt x="1844992" y="1017419"/>
                    <a:pt x="1945005" y="1108859"/>
                  </a:cubicBezTo>
                  <a:cubicBezTo>
                    <a:pt x="1966912" y="1128861"/>
                    <a:pt x="1975485" y="1149816"/>
                    <a:pt x="1975485" y="1179344"/>
                  </a:cubicBezTo>
                  <a:cubicBezTo>
                    <a:pt x="1973580" y="1252686"/>
                    <a:pt x="1972628" y="1325077"/>
                    <a:pt x="1975485" y="1398419"/>
                  </a:cubicBezTo>
                  <a:cubicBezTo>
                    <a:pt x="1977390" y="1438424"/>
                    <a:pt x="1965008" y="1450806"/>
                    <a:pt x="1925003" y="144985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F980CA-05C7-4C11-B074-0ED8DFC8B0D5}"/>
                </a:ext>
              </a:extLst>
            </p:cNvPr>
            <p:cNvSpPr/>
            <p:nvPr/>
          </p:nvSpPr>
          <p:spPr>
            <a:xfrm>
              <a:off x="3757134" y="4929368"/>
              <a:ext cx="1357596" cy="1282996"/>
            </a:xfrm>
            <a:custGeom>
              <a:avLst/>
              <a:gdLst>
                <a:gd name="connsiteX0" fmla="*/ 19729 w 1357596"/>
                <a:gd name="connsiteY0" fmla="*/ 0 h 1282996"/>
                <a:gd name="connsiteX1" fmla="*/ 1338792 w 1357596"/>
                <a:gd name="connsiteY1" fmla="*/ 0 h 1282996"/>
                <a:gd name="connsiteX2" fmla="*/ 1357596 w 1357596"/>
                <a:gd name="connsiteY2" fmla="*/ 18805 h 1282996"/>
                <a:gd name="connsiteX3" fmla="*/ 1357596 w 1357596"/>
                <a:gd name="connsiteY3" fmla="*/ 1263883 h 1282996"/>
                <a:gd name="connsiteX4" fmla="*/ 1337559 w 1357596"/>
                <a:gd name="connsiteY4" fmla="*/ 1282996 h 1282996"/>
                <a:gd name="connsiteX5" fmla="*/ 782683 w 1357596"/>
                <a:gd name="connsiteY5" fmla="*/ 1282688 h 1282996"/>
                <a:gd name="connsiteX6" fmla="*/ 759255 w 1357596"/>
                <a:gd name="connsiteY6" fmla="*/ 1260801 h 1282996"/>
                <a:gd name="connsiteX7" fmla="*/ 630401 w 1357596"/>
                <a:gd name="connsiteY7" fmla="*/ 1058579 h 1282996"/>
                <a:gd name="connsiteX8" fmla="*/ 377008 w 1357596"/>
                <a:gd name="connsiteY8" fmla="*/ 1063204 h 1282996"/>
                <a:gd name="connsiteX9" fmla="*/ 254010 w 1357596"/>
                <a:gd name="connsiteY9" fmla="*/ 1269124 h 1282996"/>
                <a:gd name="connsiteX10" fmla="*/ 237672 w 1357596"/>
                <a:gd name="connsiteY10" fmla="*/ 1282688 h 1282996"/>
                <a:gd name="connsiteX11" fmla="*/ 17263 w 1357596"/>
                <a:gd name="connsiteY11" fmla="*/ 1282688 h 1282996"/>
                <a:gd name="connsiteX12" fmla="*/ 0 w 1357596"/>
                <a:gd name="connsiteY12" fmla="*/ 1265733 h 1282996"/>
                <a:gd name="connsiteX13" fmla="*/ 0 w 1357596"/>
                <a:gd name="connsiteY13" fmla="*/ 19421 h 1282996"/>
                <a:gd name="connsiteX14" fmla="*/ 19729 w 1357596"/>
                <a:gd name="connsiteY14" fmla="*/ 0 h 128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7596" h="1282996">
                  <a:moveTo>
                    <a:pt x="19729" y="0"/>
                  </a:moveTo>
                  <a:cubicBezTo>
                    <a:pt x="240138" y="617"/>
                    <a:pt x="1119308" y="617"/>
                    <a:pt x="1338792" y="0"/>
                  </a:cubicBezTo>
                  <a:cubicBezTo>
                    <a:pt x="1353589" y="0"/>
                    <a:pt x="1357596" y="4316"/>
                    <a:pt x="1357596" y="18805"/>
                  </a:cubicBezTo>
                  <a:cubicBezTo>
                    <a:pt x="1357288" y="433728"/>
                    <a:pt x="1357288" y="848960"/>
                    <a:pt x="1357596" y="1263883"/>
                  </a:cubicBezTo>
                  <a:cubicBezTo>
                    <a:pt x="1357596" y="1280222"/>
                    <a:pt x="1352356" y="1282996"/>
                    <a:pt x="1337559" y="1282996"/>
                  </a:cubicBezTo>
                  <a:cubicBezTo>
                    <a:pt x="1152601" y="1282379"/>
                    <a:pt x="967642" y="1282688"/>
                    <a:pt x="782683" y="1282688"/>
                  </a:cubicBezTo>
                  <a:cubicBezTo>
                    <a:pt x="761105" y="1282688"/>
                    <a:pt x="760488" y="1282379"/>
                    <a:pt x="759255" y="1260801"/>
                  </a:cubicBezTo>
                  <a:cubicBezTo>
                    <a:pt x="753398" y="1169863"/>
                    <a:pt x="708392" y="1102353"/>
                    <a:pt x="630401" y="1058579"/>
                  </a:cubicBezTo>
                  <a:cubicBezTo>
                    <a:pt x="546245" y="1011415"/>
                    <a:pt x="459622" y="1014498"/>
                    <a:pt x="377008" y="1063204"/>
                  </a:cubicBezTo>
                  <a:cubicBezTo>
                    <a:pt x="299325" y="1108827"/>
                    <a:pt x="259867" y="1179727"/>
                    <a:pt x="254010" y="1269124"/>
                  </a:cubicBezTo>
                  <a:cubicBezTo>
                    <a:pt x="253085" y="1281763"/>
                    <a:pt x="247845" y="1282688"/>
                    <a:pt x="237672" y="1282688"/>
                  </a:cubicBezTo>
                  <a:cubicBezTo>
                    <a:pt x="164305" y="1282379"/>
                    <a:pt x="90630" y="1282071"/>
                    <a:pt x="17263" y="1282688"/>
                  </a:cubicBezTo>
                  <a:cubicBezTo>
                    <a:pt x="4008" y="1282688"/>
                    <a:pt x="0" y="1279605"/>
                    <a:pt x="0" y="1265733"/>
                  </a:cubicBezTo>
                  <a:cubicBezTo>
                    <a:pt x="617" y="1119616"/>
                    <a:pt x="617" y="288536"/>
                    <a:pt x="0" y="19421"/>
                  </a:cubicBezTo>
                  <a:cubicBezTo>
                    <a:pt x="0" y="3391"/>
                    <a:pt x="4316" y="0"/>
                    <a:pt x="1972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264E64-C2DB-4D11-91C5-E161B5A3D1E5}"/>
                </a:ext>
              </a:extLst>
            </p:cNvPr>
            <p:cNvSpPr/>
            <p:nvPr/>
          </p:nvSpPr>
          <p:spPr>
            <a:xfrm>
              <a:off x="5302155" y="5999045"/>
              <a:ext cx="422939" cy="422631"/>
            </a:xfrm>
            <a:custGeom>
              <a:avLst/>
              <a:gdLst>
                <a:gd name="connsiteX0" fmla="*/ 211161 w 422939"/>
                <a:gd name="connsiteY0" fmla="*/ 104503 h 422631"/>
                <a:gd name="connsiteX1" fmla="*/ 104810 w 422939"/>
                <a:gd name="connsiteY1" fmla="*/ 217635 h 422631"/>
                <a:gd name="connsiteX2" fmla="*/ 139914 w 422939"/>
                <a:gd name="connsiteY2" fmla="*/ 289769 h 422631"/>
                <a:gd name="connsiteX3" fmla="*/ 139998 w 422939"/>
                <a:gd name="connsiteY3" fmla="*/ 289819 h 422631"/>
                <a:gd name="connsiteX4" fmla="*/ 140107 w 422939"/>
                <a:gd name="connsiteY4" fmla="*/ 289962 h 422631"/>
                <a:gd name="connsiteX5" fmla="*/ 218560 w 422939"/>
                <a:gd name="connsiteY5" fmla="*/ 317821 h 422631"/>
                <a:gd name="connsiteX6" fmla="*/ 318130 w 422939"/>
                <a:gd name="connsiteY6" fmla="*/ 206230 h 422631"/>
                <a:gd name="connsiteX7" fmla="*/ 285107 w 422939"/>
                <a:gd name="connsiteY7" fmla="*/ 133402 h 422631"/>
                <a:gd name="connsiteX8" fmla="*/ 285085 w 422939"/>
                <a:gd name="connsiteY8" fmla="*/ 133388 h 422631"/>
                <a:gd name="connsiteX9" fmla="*/ 285067 w 422939"/>
                <a:gd name="connsiteY9" fmla="*/ 133364 h 422631"/>
                <a:gd name="connsiteX10" fmla="*/ 251409 w 422939"/>
                <a:gd name="connsiteY10" fmla="*/ 111723 h 422631"/>
                <a:gd name="connsiteX11" fmla="*/ 212992 w 422939"/>
                <a:gd name="connsiteY11" fmla="*/ 104831 h 422631"/>
                <a:gd name="connsiteX12" fmla="*/ 211162 w 422939"/>
                <a:gd name="connsiteY12" fmla="*/ 104503 h 422631"/>
                <a:gd name="connsiteX13" fmla="*/ 211162 w 422939"/>
                <a:gd name="connsiteY13" fmla="*/ 104503 h 422631"/>
                <a:gd name="connsiteX14" fmla="*/ 213320 w 422939"/>
                <a:gd name="connsiteY14" fmla="*/ 1 h 422631"/>
                <a:gd name="connsiteX15" fmla="*/ 422939 w 422939"/>
                <a:gd name="connsiteY15" fmla="*/ 212087 h 422631"/>
                <a:gd name="connsiteX16" fmla="*/ 211162 w 422939"/>
                <a:gd name="connsiteY16" fmla="*/ 422631 h 422631"/>
                <a:gd name="connsiteX17" fmla="*/ 1 w 422939"/>
                <a:gd name="connsiteY17" fmla="*/ 209929 h 422631"/>
                <a:gd name="connsiteX18" fmla="*/ 213320 w 422939"/>
                <a:gd name="connsiteY18" fmla="*/ 1 h 42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2939" h="422631">
                  <a:moveTo>
                    <a:pt x="211161" y="104503"/>
                  </a:moveTo>
                  <a:cubicBezTo>
                    <a:pt x="144268" y="105119"/>
                    <a:pt x="101728" y="161840"/>
                    <a:pt x="104810" y="217635"/>
                  </a:cubicBezTo>
                  <a:cubicBezTo>
                    <a:pt x="106660" y="246304"/>
                    <a:pt x="119684" y="271736"/>
                    <a:pt x="139914" y="289769"/>
                  </a:cubicBezTo>
                  <a:lnTo>
                    <a:pt x="139998" y="289819"/>
                  </a:lnTo>
                  <a:lnTo>
                    <a:pt x="140107" y="289962"/>
                  </a:lnTo>
                  <a:cubicBezTo>
                    <a:pt x="160375" y="308034"/>
                    <a:pt x="187888" y="318746"/>
                    <a:pt x="218560" y="317821"/>
                  </a:cubicBezTo>
                  <a:cubicBezTo>
                    <a:pt x="275589" y="315972"/>
                    <a:pt x="319671" y="266650"/>
                    <a:pt x="318130" y="206230"/>
                  </a:cubicBezTo>
                  <a:cubicBezTo>
                    <a:pt x="317205" y="177715"/>
                    <a:pt x="304566" y="151898"/>
                    <a:pt x="285107" y="133402"/>
                  </a:cubicBezTo>
                  <a:lnTo>
                    <a:pt x="285085" y="133388"/>
                  </a:lnTo>
                  <a:lnTo>
                    <a:pt x="285067" y="133364"/>
                  </a:lnTo>
                  <a:cubicBezTo>
                    <a:pt x="275357" y="124135"/>
                    <a:pt x="263932" y="116727"/>
                    <a:pt x="251409" y="111723"/>
                  </a:cubicBezTo>
                  <a:lnTo>
                    <a:pt x="212992" y="104831"/>
                  </a:lnTo>
                  <a:lnTo>
                    <a:pt x="211162" y="104503"/>
                  </a:lnTo>
                  <a:lnTo>
                    <a:pt x="211162" y="104503"/>
                  </a:lnTo>
                  <a:close/>
                  <a:moveTo>
                    <a:pt x="213320" y="1"/>
                  </a:moveTo>
                  <a:cubicBezTo>
                    <a:pt x="328919" y="309"/>
                    <a:pt x="423248" y="95871"/>
                    <a:pt x="422939" y="212087"/>
                  </a:cubicBezTo>
                  <a:cubicBezTo>
                    <a:pt x="422631" y="327377"/>
                    <a:pt x="326453" y="422940"/>
                    <a:pt x="211162" y="422631"/>
                  </a:cubicBezTo>
                  <a:cubicBezTo>
                    <a:pt x="95254" y="422323"/>
                    <a:pt x="-308" y="326144"/>
                    <a:pt x="1" y="209929"/>
                  </a:cubicBezTo>
                  <a:cubicBezTo>
                    <a:pt x="309" y="93713"/>
                    <a:pt x="96179" y="-308"/>
                    <a:pt x="213320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709E126-7A89-4F58-9D7C-F1ED9CB7E097}"/>
                </a:ext>
              </a:extLst>
            </p:cNvPr>
            <p:cNvSpPr/>
            <p:nvPr/>
          </p:nvSpPr>
          <p:spPr>
            <a:xfrm>
              <a:off x="4051218" y="5999046"/>
              <a:ext cx="422631" cy="422939"/>
            </a:xfrm>
            <a:custGeom>
              <a:avLst/>
              <a:gdLst>
                <a:gd name="connsiteX0" fmla="*/ 211470 w 422631"/>
                <a:gd name="connsiteY0" fmla="*/ 104194 h 422939"/>
                <a:gd name="connsiteX1" fmla="*/ 104811 w 422631"/>
                <a:gd name="connsiteY1" fmla="*/ 211778 h 422939"/>
                <a:gd name="connsiteX2" fmla="*/ 212087 w 422631"/>
                <a:gd name="connsiteY2" fmla="*/ 317512 h 422939"/>
                <a:gd name="connsiteX3" fmla="*/ 310620 w 422631"/>
                <a:gd name="connsiteY3" fmla="*/ 252098 h 422939"/>
                <a:gd name="connsiteX4" fmla="*/ 318618 w 422631"/>
                <a:gd name="connsiteY4" fmla="*/ 211504 h 422939"/>
                <a:gd name="connsiteX5" fmla="*/ 318746 w 422631"/>
                <a:gd name="connsiteY5" fmla="*/ 210853 h 422939"/>
                <a:gd name="connsiteX6" fmla="*/ 211470 w 422631"/>
                <a:gd name="connsiteY6" fmla="*/ 104194 h 422939"/>
                <a:gd name="connsiteX7" fmla="*/ 211470 w 422631"/>
                <a:gd name="connsiteY7" fmla="*/ 0 h 422939"/>
                <a:gd name="connsiteX8" fmla="*/ 422631 w 422631"/>
                <a:gd name="connsiteY8" fmla="*/ 212086 h 422939"/>
                <a:gd name="connsiteX9" fmla="*/ 211470 w 422631"/>
                <a:gd name="connsiteY9" fmla="*/ 422939 h 422939"/>
                <a:gd name="connsiteX10" fmla="*/ 1 w 422631"/>
                <a:gd name="connsiteY10" fmla="*/ 210545 h 422939"/>
                <a:gd name="connsiteX11" fmla="*/ 211470 w 422631"/>
                <a:gd name="connsiteY11" fmla="*/ 0 h 42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631" h="422939">
                  <a:moveTo>
                    <a:pt x="211470" y="104194"/>
                  </a:moveTo>
                  <a:cubicBezTo>
                    <a:pt x="151050" y="104502"/>
                    <a:pt x="104502" y="151358"/>
                    <a:pt x="104811" y="211778"/>
                  </a:cubicBezTo>
                  <a:cubicBezTo>
                    <a:pt x="105119" y="270964"/>
                    <a:pt x="152592" y="317821"/>
                    <a:pt x="212087" y="317512"/>
                  </a:cubicBezTo>
                  <a:cubicBezTo>
                    <a:pt x="256245" y="317512"/>
                    <a:pt x="294508" y="290289"/>
                    <a:pt x="310620" y="252098"/>
                  </a:cubicBezTo>
                  <a:lnTo>
                    <a:pt x="318618" y="211504"/>
                  </a:lnTo>
                  <a:lnTo>
                    <a:pt x="318746" y="210853"/>
                  </a:lnTo>
                  <a:cubicBezTo>
                    <a:pt x="318130" y="151974"/>
                    <a:pt x="269732" y="103885"/>
                    <a:pt x="211470" y="104194"/>
                  </a:cubicBezTo>
                  <a:close/>
                  <a:moveTo>
                    <a:pt x="211470" y="0"/>
                  </a:moveTo>
                  <a:cubicBezTo>
                    <a:pt x="328611" y="0"/>
                    <a:pt x="422631" y="94638"/>
                    <a:pt x="422631" y="212086"/>
                  </a:cubicBezTo>
                  <a:cubicBezTo>
                    <a:pt x="422323" y="327685"/>
                    <a:pt x="327069" y="422939"/>
                    <a:pt x="211470" y="422939"/>
                  </a:cubicBezTo>
                  <a:cubicBezTo>
                    <a:pt x="95871" y="422939"/>
                    <a:pt x="-308" y="326452"/>
                    <a:pt x="1" y="210545"/>
                  </a:cubicBezTo>
                  <a:cubicBezTo>
                    <a:pt x="1" y="94946"/>
                    <a:pt x="95563" y="0"/>
                    <a:pt x="21147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75D31B7-AF2F-4529-9603-6AED1E4C590D}"/>
                </a:ext>
              </a:extLst>
            </p:cNvPr>
            <p:cNvSpPr/>
            <p:nvPr/>
          </p:nvSpPr>
          <p:spPr>
            <a:xfrm>
              <a:off x="3765526" y="5768156"/>
              <a:ext cx="1343778" cy="104810"/>
            </a:xfrm>
            <a:custGeom>
              <a:avLst/>
              <a:gdLst>
                <a:gd name="connsiteX0" fmla="*/ 0 w 4171950"/>
                <a:gd name="connsiteY0" fmla="*/ 0 h 323850"/>
                <a:gd name="connsiteX1" fmla="*/ 4171950 w 4171950"/>
                <a:gd name="connsiteY1" fmla="*/ 0 h 323850"/>
                <a:gd name="connsiteX2" fmla="*/ 4171950 w 4171950"/>
                <a:gd name="connsiteY2" fmla="*/ 323850 h 323850"/>
                <a:gd name="connsiteX3" fmla="*/ 0 w 4171950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1950" h="323850">
                  <a:moveTo>
                    <a:pt x="0" y="0"/>
                  </a:moveTo>
                  <a:lnTo>
                    <a:pt x="4171950" y="0"/>
                  </a:lnTo>
                  <a:lnTo>
                    <a:pt x="41719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3C3E935-E016-4179-8D72-375EE49DC75A}"/>
                </a:ext>
              </a:extLst>
            </p:cNvPr>
            <p:cNvSpPr/>
            <p:nvPr/>
          </p:nvSpPr>
          <p:spPr>
            <a:xfrm>
              <a:off x="5138002" y="5768156"/>
              <a:ext cx="882718" cy="104810"/>
            </a:xfrm>
            <a:custGeom>
              <a:avLst/>
              <a:gdLst>
                <a:gd name="connsiteX0" fmla="*/ 0 w 2752725"/>
                <a:gd name="connsiteY0" fmla="*/ 0 h 323850"/>
                <a:gd name="connsiteX1" fmla="*/ 2762250 w 2752725"/>
                <a:gd name="connsiteY1" fmla="*/ 0 h 323850"/>
                <a:gd name="connsiteX2" fmla="*/ 2762250 w 2752725"/>
                <a:gd name="connsiteY2" fmla="*/ 323850 h 323850"/>
                <a:gd name="connsiteX3" fmla="*/ 0 w 275272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725" h="323850">
                  <a:moveTo>
                    <a:pt x="0" y="0"/>
                  </a:moveTo>
                  <a:lnTo>
                    <a:pt x="2762250" y="0"/>
                  </a:lnTo>
                  <a:lnTo>
                    <a:pt x="27622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C12EF6B-249E-4215-8F3B-A03862E01683}"/>
                </a:ext>
              </a:extLst>
            </p:cNvPr>
            <p:cNvSpPr/>
            <p:nvPr/>
          </p:nvSpPr>
          <p:spPr>
            <a:xfrm>
              <a:off x="5258671" y="5360939"/>
              <a:ext cx="511719" cy="363752"/>
            </a:xfrm>
            <a:custGeom>
              <a:avLst/>
              <a:gdLst>
                <a:gd name="connsiteX0" fmla="*/ 1585018 w 1581150"/>
                <a:gd name="connsiteY0" fmla="*/ 856297 h 1123950"/>
                <a:gd name="connsiteX1" fmla="*/ 1554538 w 1581150"/>
                <a:gd name="connsiteY1" fmla="*/ 785813 h 1123950"/>
                <a:gd name="connsiteX2" fmla="*/ 1258311 w 1581150"/>
                <a:gd name="connsiteY2" fmla="*/ 509588 h 1123950"/>
                <a:gd name="connsiteX3" fmla="*/ 735388 w 1581150"/>
                <a:gd name="connsiteY3" fmla="*/ 23813 h 1123950"/>
                <a:gd name="connsiteX4" fmla="*/ 671570 w 1581150"/>
                <a:gd name="connsiteY4" fmla="*/ 953 h 1123950"/>
                <a:gd name="connsiteX5" fmla="*/ 52446 w 1581150"/>
                <a:gd name="connsiteY5" fmla="*/ 0 h 1123950"/>
                <a:gd name="connsiteX6" fmla="*/ 58 w 1581150"/>
                <a:gd name="connsiteY6" fmla="*/ 54292 h 1123950"/>
                <a:gd name="connsiteX7" fmla="*/ 58 w 1581150"/>
                <a:gd name="connsiteY7" fmla="*/ 1073468 h 1123950"/>
                <a:gd name="connsiteX8" fmla="*/ 53398 w 1581150"/>
                <a:gd name="connsiteY8" fmla="*/ 1126807 h 1123950"/>
                <a:gd name="connsiteX9" fmla="*/ 791586 w 1581150"/>
                <a:gd name="connsiteY9" fmla="*/ 1125855 h 1123950"/>
                <a:gd name="connsiteX10" fmla="*/ 1534536 w 1581150"/>
                <a:gd name="connsiteY10" fmla="*/ 1126807 h 1123950"/>
                <a:gd name="connsiteX11" fmla="*/ 1585018 w 1581150"/>
                <a:gd name="connsiteY11" fmla="*/ 1075373 h 1123950"/>
                <a:gd name="connsiteX12" fmla="*/ 1585018 w 1581150"/>
                <a:gd name="connsiteY12" fmla="*/ 856297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1150" h="1123950">
                  <a:moveTo>
                    <a:pt x="1585018" y="856297"/>
                  </a:moveTo>
                  <a:cubicBezTo>
                    <a:pt x="1585970" y="826770"/>
                    <a:pt x="1576445" y="805815"/>
                    <a:pt x="1554538" y="785813"/>
                  </a:cubicBezTo>
                  <a:cubicBezTo>
                    <a:pt x="1455478" y="694372"/>
                    <a:pt x="1357370" y="601980"/>
                    <a:pt x="1258311" y="509588"/>
                  </a:cubicBezTo>
                  <a:cubicBezTo>
                    <a:pt x="1084003" y="347663"/>
                    <a:pt x="909695" y="185738"/>
                    <a:pt x="735388" y="23813"/>
                  </a:cubicBezTo>
                  <a:cubicBezTo>
                    <a:pt x="716338" y="5715"/>
                    <a:pt x="696336" y="953"/>
                    <a:pt x="671570" y="953"/>
                  </a:cubicBezTo>
                  <a:cubicBezTo>
                    <a:pt x="464878" y="1905"/>
                    <a:pt x="259138" y="2858"/>
                    <a:pt x="52446" y="0"/>
                  </a:cubicBezTo>
                  <a:cubicBezTo>
                    <a:pt x="9583" y="0"/>
                    <a:pt x="-894" y="12383"/>
                    <a:pt x="58" y="54292"/>
                  </a:cubicBezTo>
                  <a:cubicBezTo>
                    <a:pt x="1963" y="394335"/>
                    <a:pt x="1963" y="733425"/>
                    <a:pt x="58" y="1073468"/>
                  </a:cubicBezTo>
                  <a:cubicBezTo>
                    <a:pt x="58" y="1115378"/>
                    <a:pt x="10536" y="1126807"/>
                    <a:pt x="53398" y="1126807"/>
                  </a:cubicBezTo>
                  <a:cubicBezTo>
                    <a:pt x="299143" y="1124903"/>
                    <a:pt x="545841" y="1125855"/>
                    <a:pt x="791586" y="1125855"/>
                  </a:cubicBezTo>
                  <a:cubicBezTo>
                    <a:pt x="1039236" y="1125855"/>
                    <a:pt x="1286886" y="1124903"/>
                    <a:pt x="1534536" y="1126807"/>
                  </a:cubicBezTo>
                  <a:cubicBezTo>
                    <a:pt x="1574541" y="1126807"/>
                    <a:pt x="1586923" y="1115378"/>
                    <a:pt x="1585018" y="1075373"/>
                  </a:cubicBezTo>
                  <a:cubicBezTo>
                    <a:pt x="1582161" y="1002030"/>
                    <a:pt x="1583113" y="929640"/>
                    <a:pt x="1585018" y="85629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47130D6-B8FF-49F3-B7C3-050052A4B51A}"/>
                </a:ext>
              </a:extLst>
            </p:cNvPr>
            <p:cNvSpPr/>
            <p:nvPr/>
          </p:nvSpPr>
          <p:spPr>
            <a:xfrm>
              <a:off x="5232179" y="5152344"/>
              <a:ext cx="138719" cy="98645"/>
            </a:xfrm>
            <a:custGeom>
              <a:avLst/>
              <a:gdLst>
                <a:gd name="connsiteX0" fmla="*/ 406718 w 428625"/>
                <a:gd name="connsiteY0" fmla="*/ 207715 h 304800"/>
                <a:gd name="connsiteX1" fmla="*/ 406718 w 428625"/>
                <a:gd name="connsiteY1" fmla="*/ 188665 h 304800"/>
                <a:gd name="connsiteX2" fmla="*/ 210503 w 428625"/>
                <a:gd name="connsiteY2" fmla="*/ 70 h 304800"/>
                <a:gd name="connsiteX3" fmla="*/ 23813 w 428625"/>
                <a:gd name="connsiteY3" fmla="*/ 202000 h 304800"/>
                <a:gd name="connsiteX4" fmla="*/ 23813 w 428625"/>
                <a:gd name="connsiteY4" fmla="*/ 268675 h 304800"/>
                <a:gd name="connsiteX5" fmla="*/ 0 w 428625"/>
                <a:gd name="connsiteY5" fmla="*/ 313443 h 304800"/>
                <a:gd name="connsiteX6" fmla="*/ 434340 w 428625"/>
                <a:gd name="connsiteY6" fmla="*/ 308680 h 304800"/>
                <a:gd name="connsiteX7" fmla="*/ 406718 w 428625"/>
                <a:gd name="connsiteY7" fmla="*/ 20771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25" h="304800">
                  <a:moveTo>
                    <a:pt x="406718" y="207715"/>
                  </a:moveTo>
                  <a:cubicBezTo>
                    <a:pt x="406718" y="201048"/>
                    <a:pt x="406718" y="195333"/>
                    <a:pt x="406718" y="188665"/>
                  </a:cubicBezTo>
                  <a:cubicBezTo>
                    <a:pt x="399098" y="81985"/>
                    <a:pt x="311468" y="-2787"/>
                    <a:pt x="210503" y="70"/>
                  </a:cubicBezTo>
                  <a:cubicBezTo>
                    <a:pt x="107632" y="2928"/>
                    <a:pt x="24765" y="92463"/>
                    <a:pt x="23813" y="202000"/>
                  </a:cubicBezTo>
                  <a:cubicBezTo>
                    <a:pt x="23813" y="223908"/>
                    <a:pt x="21907" y="246768"/>
                    <a:pt x="23813" y="268675"/>
                  </a:cubicBezTo>
                  <a:cubicBezTo>
                    <a:pt x="27622" y="298203"/>
                    <a:pt x="19050" y="309633"/>
                    <a:pt x="0" y="313443"/>
                  </a:cubicBezTo>
                  <a:lnTo>
                    <a:pt x="434340" y="308680"/>
                  </a:lnTo>
                  <a:cubicBezTo>
                    <a:pt x="407670" y="299155"/>
                    <a:pt x="407670" y="274390"/>
                    <a:pt x="406718" y="2077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Plus Sign 27">
              <a:extLst>
                <a:ext uri="{FF2B5EF4-FFF2-40B4-BE49-F238E27FC236}">
                  <a16:creationId xmlns:a16="http://schemas.microsoft.com/office/drawing/2014/main" id="{11896E0A-F08A-4158-83DD-DC2E6613CA5F}"/>
                </a:ext>
              </a:extLst>
            </p:cNvPr>
            <p:cNvSpPr/>
            <p:nvPr/>
          </p:nvSpPr>
          <p:spPr>
            <a:xfrm>
              <a:off x="4076344" y="5021092"/>
              <a:ext cx="476712" cy="476712"/>
            </a:xfrm>
            <a:prstGeom prst="mathPl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8044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81869" y="409411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81869" y="5486952"/>
            <a:ext cx="5118809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>
            <a:off x="6442113" y="148387"/>
            <a:ext cx="307896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82DCA-5FE0-4E39-8ED7-3E8BAA638C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FAF674-1EFE-41F5-8A94-C2D439BFF3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677D23-5BC3-42CC-A15C-ACE1EBDB06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B71293-3E4A-41AA-9551-B3F58419801B}"/>
              </a:ext>
            </a:extLst>
          </p:cNvPr>
          <p:cNvGrpSpPr/>
          <p:nvPr/>
        </p:nvGrpSpPr>
        <p:grpSpPr>
          <a:xfrm flipH="1">
            <a:off x="4553402" y="2348720"/>
            <a:ext cx="1550380" cy="3001942"/>
            <a:chOff x="4276111" y="2364368"/>
            <a:chExt cx="2269298" cy="30019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2E84194-1D01-4984-BC19-C09132A2D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74A54CA-5517-44AE-8982-9E4A273A0734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B30C4D-8EB1-4E67-8580-B768B95AAA03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>
            <a:extLst>
              <a:ext uri="{FF2B5EF4-FFF2-40B4-BE49-F238E27FC236}">
                <a16:creationId xmlns:a16="http://schemas.microsoft.com/office/drawing/2014/main" id="{BA3F2873-CFDD-4BAA-94B6-5C3D12B3FA69}"/>
              </a:ext>
            </a:extLst>
          </p:cNvPr>
          <p:cNvGrpSpPr/>
          <p:nvPr/>
        </p:nvGrpSpPr>
        <p:grpSpPr>
          <a:xfrm>
            <a:off x="6113582" y="2348720"/>
            <a:ext cx="1550380" cy="3001942"/>
            <a:chOff x="4276111" y="2364368"/>
            <a:chExt cx="2269298" cy="3001942"/>
          </a:xfrm>
        </p:grpSpPr>
        <p:cxnSp>
          <p:nvCxnSpPr>
            <p:cNvPr id="8" name="Straight Connector 78">
              <a:extLst>
                <a:ext uri="{FF2B5EF4-FFF2-40B4-BE49-F238E27FC236}">
                  <a16:creationId xmlns:a16="http://schemas.microsoft.com/office/drawing/2014/main" id="{6DE91074-E8E3-4197-B4CC-D00D995411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9">
              <a:extLst>
                <a:ext uri="{FF2B5EF4-FFF2-40B4-BE49-F238E27FC236}">
                  <a16:creationId xmlns:a16="http://schemas.microsoft.com/office/drawing/2014/main" id="{A4FEAC85-0B65-4F2E-97F1-14F59029FE36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0">
              <a:extLst>
                <a:ext uri="{FF2B5EF4-FFF2-40B4-BE49-F238E27FC236}">
                  <a16:creationId xmlns:a16="http://schemas.microsoft.com/office/drawing/2014/main" id="{3A94E896-B08D-48AB-8BA6-30BA531C07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D216927-81D4-4933-977D-97FF4BC386A7}"/>
              </a:ext>
            </a:extLst>
          </p:cNvPr>
          <p:cNvSpPr/>
          <p:nvPr/>
        </p:nvSpPr>
        <p:spPr>
          <a:xfrm>
            <a:off x="7750062" y="189983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6DBFE5-8BEA-4836-BDFA-0429C37B9C1D}"/>
              </a:ext>
            </a:extLst>
          </p:cNvPr>
          <p:cNvGrpSpPr/>
          <p:nvPr/>
        </p:nvGrpSpPr>
        <p:grpSpPr>
          <a:xfrm>
            <a:off x="8637334" y="1821454"/>
            <a:ext cx="2757497" cy="850432"/>
            <a:chOff x="2219009" y="2204864"/>
            <a:chExt cx="781194" cy="8504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2A272C-AA16-4316-847C-2DCAD261D93C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BB6878-CC5D-4ECB-A9A1-C2C5709FA4C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1CE8CFF-39F2-40F9-8AB9-97640B7997AD}"/>
              </a:ext>
            </a:extLst>
          </p:cNvPr>
          <p:cNvSpPr/>
          <p:nvPr/>
        </p:nvSpPr>
        <p:spPr>
          <a:xfrm>
            <a:off x="7750062" y="5198684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0EBE87-AE1D-4B5A-BE57-152E6DF7EC4C}"/>
              </a:ext>
            </a:extLst>
          </p:cNvPr>
          <p:cNvGrpSpPr/>
          <p:nvPr/>
        </p:nvGrpSpPr>
        <p:grpSpPr>
          <a:xfrm>
            <a:off x="8637334" y="5120304"/>
            <a:ext cx="2757497" cy="850432"/>
            <a:chOff x="2219009" y="2204864"/>
            <a:chExt cx="781194" cy="8504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5B1E4E-918E-4332-9B12-D6FC305C4F6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DD398C-4A05-4481-9070-3D7F46C7601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17A437D-04F2-4926-8F06-C1AF37EC9331}"/>
              </a:ext>
            </a:extLst>
          </p:cNvPr>
          <p:cNvSpPr/>
          <p:nvPr/>
        </p:nvSpPr>
        <p:spPr>
          <a:xfrm>
            <a:off x="3732004" y="1899834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7D1AEC-32C6-4A2F-9998-A8F6AAEFD97F}"/>
              </a:ext>
            </a:extLst>
          </p:cNvPr>
          <p:cNvGrpSpPr/>
          <p:nvPr/>
        </p:nvGrpSpPr>
        <p:grpSpPr>
          <a:xfrm>
            <a:off x="589084" y="1821454"/>
            <a:ext cx="2983166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967DBB-E09C-4202-B8FE-67227B202EB4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7F4C61-CBB6-42B6-99A5-2F37FA78BB9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B7BCDB5-FD6E-4ED9-A686-55C924E51133}"/>
              </a:ext>
            </a:extLst>
          </p:cNvPr>
          <p:cNvSpPr/>
          <p:nvPr/>
        </p:nvSpPr>
        <p:spPr>
          <a:xfrm>
            <a:off x="3732004" y="519868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DE9390-F71F-4697-BB36-C9E54CF82D59}"/>
              </a:ext>
            </a:extLst>
          </p:cNvPr>
          <p:cNvGrpSpPr/>
          <p:nvPr/>
        </p:nvGrpSpPr>
        <p:grpSpPr>
          <a:xfrm>
            <a:off x="589084" y="5120304"/>
            <a:ext cx="2983166" cy="850432"/>
            <a:chOff x="2219009" y="2204864"/>
            <a:chExt cx="781194" cy="8504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A2F17E-A404-4A0C-B7D6-585E292FA84F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66246A-54EF-43D2-A61C-ADBBD64A860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D2170418-33B9-4C22-8F53-166315F99A71}"/>
              </a:ext>
            </a:extLst>
          </p:cNvPr>
          <p:cNvSpPr/>
          <p:nvPr/>
        </p:nvSpPr>
        <p:spPr>
          <a:xfrm>
            <a:off x="7750062" y="3549259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ACF8F5-6D2B-4A29-AC6A-D34A472935A5}"/>
              </a:ext>
            </a:extLst>
          </p:cNvPr>
          <p:cNvGrpSpPr/>
          <p:nvPr/>
        </p:nvGrpSpPr>
        <p:grpSpPr>
          <a:xfrm>
            <a:off x="8637334" y="3470878"/>
            <a:ext cx="2757497" cy="850432"/>
            <a:chOff x="2219009" y="2204864"/>
            <a:chExt cx="781194" cy="8504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9DB858-3739-4FEC-B52B-725FC866501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76C1F0-C001-4CEF-9228-095BC377DA71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E59FB5D0-B18F-47D5-B234-4FE6D83B7A05}"/>
              </a:ext>
            </a:extLst>
          </p:cNvPr>
          <p:cNvSpPr/>
          <p:nvPr/>
        </p:nvSpPr>
        <p:spPr>
          <a:xfrm>
            <a:off x="3732004" y="3549259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46F7B2-C207-498B-B9C9-823A852B7B0C}"/>
              </a:ext>
            </a:extLst>
          </p:cNvPr>
          <p:cNvGrpSpPr/>
          <p:nvPr/>
        </p:nvGrpSpPr>
        <p:grpSpPr>
          <a:xfrm>
            <a:off x="589084" y="3470878"/>
            <a:ext cx="2983166" cy="850432"/>
            <a:chOff x="2219009" y="2204864"/>
            <a:chExt cx="781194" cy="8504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0FB37FF-5699-48E8-8289-EAAE1E2DFA25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295DD3-54BF-46FB-99C1-414A4EA04E7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C5FB10-3270-41D7-8A91-7D9899F76454}"/>
              </a:ext>
            </a:extLst>
          </p:cNvPr>
          <p:cNvGrpSpPr/>
          <p:nvPr/>
        </p:nvGrpSpPr>
        <p:grpSpPr>
          <a:xfrm>
            <a:off x="4842527" y="3208326"/>
            <a:ext cx="2506946" cy="1377396"/>
            <a:chOff x="-548507" y="477868"/>
            <a:chExt cx="11570449" cy="635717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CC86AD7-FD0C-4227-9B5F-8E4681ACB3D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7048769-A2DC-4709-A095-FFCB83CE8CE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A7DE44B-AAB0-482F-8DDD-1A01B1110E3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BE08AE1-3A3A-47EA-9BC0-D8DBEC04E2B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81D0BB3-4F00-4CE8-854B-634AE73E518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54CC336-7B9D-4213-A626-2752F67A794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9776B672-431A-423E-B7F6-E710527C188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1F1711F-5955-4C8A-9F72-A6990E058AC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E1C3A07-0178-4B06-8527-31909A97BF6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A525325-7DD9-4F0C-93A9-807542B5D54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5884DAD-F909-4F83-9FCC-587CAA84714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B51A5B-EE1F-45EC-8CBF-F71D5D96B7F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503392-C501-42AB-AF37-B655EF4DED1F}"/>
              </a:ext>
            </a:extLst>
          </p:cNvPr>
          <p:cNvSpPr txBox="1"/>
          <p:nvPr/>
        </p:nvSpPr>
        <p:spPr>
          <a:xfrm>
            <a:off x="5148281" y="3621109"/>
            <a:ext cx="75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Online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774CF55-6E7D-429E-82BE-A08FA8AC42DF}"/>
              </a:ext>
            </a:extLst>
          </p:cNvPr>
          <p:cNvGrpSpPr/>
          <p:nvPr/>
        </p:nvGrpSpPr>
        <p:grpSpPr>
          <a:xfrm>
            <a:off x="5733670" y="3206240"/>
            <a:ext cx="724659" cy="1179084"/>
            <a:chOff x="6630672" y="3264554"/>
            <a:chExt cx="671163" cy="1092041"/>
          </a:xfrm>
          <a:solidFill>
            <a:schemeClr val="tx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BE13C9-FA0B-4B3F-A88D-5D6459FEB42F}"/>
                </a:ext>
              </a:extLst>
            </p:cNvPr>
            <p:cNvSpPr/>
            <p:nvPr/>
          </p:nvSpPr>
          <p:spPr>
            <a:xfrm>
              <a:off x="6630672" y="3470846"/>
              <a:ext cx="671163" cy="885749"/>
            </a:xfrm>
            <a:custGeom>
              <a:avLst/>
              <a:gdLst>
                <a:gd name="connsiteX0" fmla="*/ 455515 w 671163"/>
                <a:gd name="connsiteY0" fmla="*/ 656948 h 885749"/>
                <a:gd name="connsiteX1" fmla="*/ 455515 w 671163"/>
                <a:gd name="connsiteY1" fmla="*/ 713511 h 885749"/>
                <a:gd name="connsiteX2" fmla="*/ 399128 w 671163"/>
                <a:gd name="connsiteY2" fmla="*/ 713511 h 885749"/>
                <a:gd name="connsiteX3" fmla="*/ 399128 w 671163"/>
                <a:gd name="connsiteY3" fmla="*/ 791640 h 885749"/>
                <a:gd name="connsiteX4" fmla="*/ 455868 w 671163"/>
                <a:gd name="connsiteY4" fmla="*/ 791640 h 885749"/>
                <a:gd name="connsiteX5" fmla="*/ 455868 w 671163"/>
                <a:gd name="connsiteY5" fmla="*/ 847673 h 885749"/>
                <a:gd name="connsiteX6" fmla="*/ 533820 w 671163"/>
                <a:gd name="connsiteY6" fmla="*/ 847673 h 885749"/>
                <a:gd name="connsiteX7" fmla="*/ 533820 w 671163"/>
                <a:gd name="connsiteY7" fmla="*/ 791109 h 885749"/>
                <a:gd name="connsiteX8" fmla="*/ 590029 w 671163"/>
                <a:gd name="connsiteY8" fmla="*/ 791109 h 885749"/>
                <a:gd name="connsiteX9" fmla="*/ 590029 w 671163"/>
                <a:gd name="connsiteY9" fmla="*/ 712804 h 885749"/>
                <a:gd name="connsiteX10" fmla="*/ 533466 w 671163"/>
                <a:gd name="connsiteY10" fmla="*/ 712804 h 885749"/>
                <a:gd name="connsiteX11" fmla="*/ 533466 w 671163"/>
                <a:gd name="connsiteY11" fmla="*/ 656948 h 885749"/>
                <a:gd name="connsiteX12" fmla="*/ 455515 w 671163"/>
                <a:gd name="connsiteY12" fmla="*/ 656948 h 885749"/>
                <a:gd name="connsiteX13" fmla="*/ 457105 w 671163"/>
                <a:gd name="connsiteY13" fmla="*/ 384206 h 885749"/>
                <a:gd name="connsiteX14" fmla="*/ 543718 w 671163"/>
                <a:gd name="connsiteY14" fmla="*/ 384559 h 885749"/>
                <a:gd name="connsiteX15" fmla="*/ 671163 w 671163"/>
                <a:gd name="connsiteY15" fmla="*/ 514125 h 885749"/>
                <a:gd name="connsiteX16" fmla="*/ 671163 w 671163"/>
                <a:gd name="connsiteY16" fmla="*/ 885749 h 885749"/>
                <a:gd name="connsiteX17" fmla="*/ 353385 w 671163"/>
                <a:gd name="connsiteY17" fmla="*/ 885749 h 885749"/>
                <a:gd name="connsiteX18" fmla="*/ 353346 w 671163"/>
                <a:gd name="connsiteY18" fmla="*/ 716517 h 885749"/>
                <a:gd name="connsiteX19" fmla="*/ 361124 w 671163"/>
                <a:gd name="connsiteY19" fmla="*/ 699371 h 885749"/>
                <a:gd name="connsiteX20" fmla="*/ 453747 w 671163"/>
                <a:gd name="connsiteY20" fmla="*/ 617353 h 885749"/>
                <a:gd name="connsiteX21" fmla="*/ 459757 w 671163"/>
                <a:gd name="connsiteY21" fmla="*/ 611697 h 885749"/>
                <a:gd name="connsiteX22" fmla="*/ 439429 w 671163"/>
                <a:gd name="connsiteY22" fmla="*/ 556018 h 885749"/>
                <a:gd name="connsiteX23" fmla="*/ 507482 w 671163"/>
                <a:gd name="connsiteY23" fmla="*/ 535160 h 885749"/>
                <a:gd name="connsiteX24" fmla="*/ 452863 w 671163"/>
                <a:gd name="connsiteY24" fmla="*/ 384913 h 885749"/>
                <a:gd name="connsiteX25" fmla="*/ 457105 w 671163"/>
                <a:gd name="connsiteY25" fmla="*/ 384206 h 885749"/>
                <a:gd name="connsiteX26" fmla="*/ 228907 w 671163"/>
                <a:gd name="connsiteY26" fmla="*/ 384206 h 885749"/>
                <a:gd name="connsiteX27" fmla="*/ 174110 w 671163"/>
                <a:gd name="connsiteY27" fmla="*/ 534983 h 885749"/>
                <a:gd name="connsiteX28" fmla="*/ 242164 w 671163"/>
                <a:gd name="connsiteY28" fmla="*/ 555840 h 885749"/>
                <a:gd name="connsiteX29" fmla="*/ 225018 w 671163"/>
                <a:gd name="connsiteY29" fmla="*/ 601976 h 885749"/>
                <a:gd name="connsiteX30" fmla="*/ 229614 w 671163"/>
                <a:gd name="connsiteY30" fmla="*/ 618944 h 885749"/>
                <a:gd name="connsiteX31" fmla="*/ 320292 w 671163"/>
                <a:gd name="connsiteY31" fmla="*/ 699017 h 885749"/>
                <a:gd name="connsiteX32" fmla="*/ 328600 w 671163"/>
                <a:gd name="connsiteY32" fmla="*/ 717046 h 885749"/>
                <a:gd name="connsiteX33" fmla="*/ 328561 w 671163"/>
                <a:gd name="connsiteY33" fmla="*/ 885749 h 885749"/>
                <a:gd name="connsiteX34" fmla="*/ 0 w 671163"/>
                <a:gd name="connsiteY34" fmla="*/ 885749 h 885749"/>
                <a:gd name="connsiteX35" fmla="*/ 0 w 671163"/>
                <a:gd name="connsiteY35" fmla="*/ 511120 h 885749"/>
                <a:gd name="connsiteX36" fmla="*/ 122496 w 671163"/>
                <a:gd name="connsiteY36" fmla="*/ 384383 h 885749"/>
                <a:gd name="connsiteX37" fmla="*/ 228907 w 671163"/>
                <a:gd name="connsiteY37" fmla="*/ 384206 h 885749"/>
                <a:gd name="connsiteX38" fmla="*/ 262314 w 671163"/>
                <a:gd name="connsiteY38" fmla="*/ 383852 h 885749"/>
                <a:gd name="connsiteX39" fmla="*/ 277869 w 671163"/>
                <a:gd name="connsiteY39" fmla="*/ 392513 h 885749"/>
                <a:gd name="connsiteX40" fmla="*/ 331958 w 671163"/>
                <a:gd name="connsiteY40" fmla="*/ 531448 h 885749"/>
                <a:gd name="connsiteX41" fmla="*/ 335670 w 671163"/>
                <a:gd name="connsiteY41" fmla="*/ 540286 h 885749"/>
                <a:gd name="connsiteX42" fmla="*/ 339912 w 671163"/>
                <a:gd name="connsiteY42" fmla="*/ 530564 h 885749"/>
                <a:gd name="connsiteX43" fmla="*/ 394178 w 671163"/>
                <a:gd name="connsiteY43" fmla="*/ 391630 h 885749"/>
                <a:gd name="connsiteX44" fmla="*/ 405668 w 671163"/>
                <a:gd name="connsiteY44" fmla="*/ 383852 h 885749"/>
                <a:gd name="connsiteX45" fmla="*/ 435011 w 671163"/>
                <a:gd name="connsiteY45" fmla="*/ 404887 h 885749"/>
                <a:gd name="connsiteX46" fmla="*/ 475312 w 671163"/>
                <a:gd name="connsiteY46" fmla="*/ 519075 h 885749"/>
                <a:gd name="connsiteX47" fmla="*/ 407435 w 671163"/>
                <a:gd name="connsiteY47" fmla="*/ 539933 h 885749"/>
                <a:gd name="connsiteX48" fmla="*/ 415213 w 671163"/>
                <a:gd name="connsiteY48" fmla="*/ 561497 h 885749"/>
                <a:gd name="connsiteX49" fmla="*/ 428823 w 671163"/>
                <a:gd name="connsiteY49" fmla="*/ 598794 h 885749"/>
                <a:gd name="connsiteX50" fmla="*/ 427940 w 671163"/>
                <a:gd name="connsiteY50" fmla="*/ 607102 h 885749"/>
                <a:gd name="connsiteX51" fmla="*/ 341149 w 671163"/>
                <a:gd name="connsiteY51" fmla="*/ 684523 h 885749"/>
                <a:gd name="connsiteX52" fmla="*/ 333549 w 671163"/>
                <a:gd name="connsiteY52" fmla="*/ 678336 h 885749"/>
                <a:gd name="connsiteX53" fmla="*/ 257541 w 671163"/>
                <a:gd name="connsiteY53" fmla="*/ 610991 h 885749"/>
                <a:gd name="connsiteX54" fmla="*/ 253653 w 671163"/>
                <a:gd name="connsiteY54" fmla="*/ 596319 h 885749"/>
                <a:gd name="connsiteX55" fmla="*/ 274511 w 671163"/>
                <a:gd name="connsiteY55" fmla="*/ 540286 h 885749"/>
                <a:gd name="connsiteX56" fmla="*/ 206457 w 671163"/>
                <a:gd name="connsiteY56" fmla="*/ 519251 h 885749"/>
                <a:gd name="connsiteX57" fmla="*/ 231911 w 671163"/>
                <a:gd name="connsiteY57" fmla="*/ 447310 h 885749"/>
                <a:gd name="connsiteX58" fmla="*/ 251178 w 671163"/>
                <a:gd name="connsiteY58" fmla="*/ 393398 h 885749"/>
                <a:gd name="connsiteX59" fmla="*/ 262314 w 671163"/>
                <a:gd name="connsiteY59" fmla="*/ 383852 h 885749"/>
                <a:gd name="connsiteX60" fmla="*/ 334989 w 671163"/>
                <a:gd name="connsiteY60" fmla="*/ 0 h 885749"/>
                <a:gd name="connsiteX61" fmla="*/ 509601 w 671163"/>
                <a:gd name="connsiteY61" fmla="*/ 173561 h 885749"/>
                <a:gd name="connsiteX62" fmla="*/ 496035 w 671163"/>
                <a:gd name="connsiteY62" fmla="*/ 241497 h 885749"/>
                <a:gd name="connsiteX63" fmla="*/ 492097 w 671163"/>
                <a:gd name="connsiteY63" fmla="*/ 247353 h 885749"/>
                <a:gd name="connsiteX64" fmla="*/ 458495 w 671163"/>
                <a:gd name="connsiteY64" fmla="*/ 272469 h 885749"/>
                <a:gd name="connsiteX65" fmla="*/ 411467 w 671163"/>
                <a:gd name="connsiteY65" fmla="*/ 288680 h 885749"/>
                <a:gd name="connsiteX66" fmla="*/ 395543 w 671163"/>
                <a:gd name="connsiteY66" fmla="*/ 290679 h 885749"/>
                <a:gd name="connsiteX67" fmla="*/ 393627 w 671163"/>
                <a:gd name="connsiteY67" fmla="*/ 286053 h 885749"/>
                <a:gd name="connsiteX68" fmla="*/ 384960 w 671163"/>
                <a:gd name="connsiteY68" fmla="*/ 282463 h 885749"/>
                <a:gd name="connsiteX69" fmla="*/ 318547 w 671163"/>
                <a:gd name="connsiteY69" fmla="*/ 282463 h 885749"/>
                <a:gd name="connsiteX70" fmla="*/ 306290 w 671163"/>
                <a:gd name="connsiteY70" fmla="*/ 294720 h 885749"/>
                <a:gd name="connsiteX71" fmla="*/ 306290 w 671163"/>
                <a:gd name="connsiteY71" fmla="*/ 302326 h 885749"/>
                <a:gd name="connsiteX72" fmla="*/ 318547 w 671163"/>
                <a:gd name="connsiteY72" fmla="*/ 314583 h 885749"/>
                <a:gd name="connsiteX73" fmla="*/ 384960 w 671163"/>
                <a:gd name="connsiteY73" fmla="*/ 314583 h 885749"/>
                <a:gd name="connsiteX74" fmla="*/ 393627 w 671163"/>
                <a:gd name="connsiteY74" fmla="*/ 310993 h 885749"/>
                <a:gd name="connsiteX75" fmla="*/ 394833 w 671163"/>
                <a:gd name="connsiteY75" fmla="*/ 308082 h 885749"/>
                <a:gd name="connsiteX76" fmla="*/ 415387 w 671163"/>
                <a:gd name="connsiteY76" fmla="*/ 305501 h 885749"/>
                <a:gd name="connsiteX77" fmla="*/ 464342 w 671163"/>
                <a:gd name="connsiteY77" fmla="*/ 288627 h 885749"/>
                <a:gd name="connsiteX78" fmla="*/ 458673 w 671163"/>
                <a:gd name="connsiteY78" fmla="*/ 297057 h 885749"/>
                <a:gd name="connsiteX79" fmla="*/ 335289 w 671163"/>
                <a:gd name="connsiteY79" fmla="*/ 348323 h 885749"/>
                <a:gd name="connsiteX80" fmla="*/ 161127 w 671163"/>
                <a:gd name="connsiteY80" fmla="*/ 174162 h 885749"/>
                <a:gd name="connsiteX81" fmla="*/ 334989 w 671163"/>
                <a:gd name="connsiteY81" fmla="*/ 0 h 8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71163" h="885749">
                  <a:moveTo>
                    <a:pt x="455515" y="656948"/>
                  </a:moveTo>
                  <a:cubicBezTo>
                    <a:pt x="455515" y="675861"/>
                    <a:pt x="455515" y="694068"/>
                    <a:pt x="455515" y="713511"/>
                  </a:cubicBezTo>
                  <a:cubicBezTo>
                    <a:pt x="436071" y="713511"/>
                    <a:pt x="417864" y="713511"/>
                    <a:pt x="399128" y="713511"/>
                  </a:cubicBezTo>
                  <a:cubicBezTo>
                    <a:pt x="399128" y="739672"/>
                    <a:pt x="399128" y="765126"/>
                    <a:pt x="399128" y="791640"/>
                  </a:cubicBezTo>
                  <a:cubicBezTo>
                    <a:pt x="418041" y="791640"/>
                    <a:pt x="436601" y="791640"/>
                    <a:pt x="455868" y="791640"/>
                  </a:cubicBezTo>
                  <a:cubicBezTo>
                    <a:pt x="455868" y="810907"/>
                    <a:pt x="455868" y="829113"/>
                    <a:pt x="455868" y="847673"/>
                  </a:cubicBezTo>
                  <a:cubicBezTo>
                    <a:pt x="482029" y="847673"/>
                    <a:pt x="507482" y="847673"/>
                    <a:pt x="533820" y="847673"/>
                  </a:cubicBezTo>
                  <a:cubicBezTo>
                    <a:pt x="533820" y="828936"/>
                    <a:pt x="533820" y="810554"/>
                    <a:pt x="533820" y="791109"/>
                  </a:cubicBezTo>
                  <a:cubicBezTo>
                    <a:pt x="553086" y="791109"/>
                    <a:pt x="571470" y="791109"/>
                    <a:pt x="590029" y="791109"/>
                  </a:cubicBezTo>
                  <a:cubicBezTo>
                    <a:pt x="590029" y="764772"/>
                    <a:pt x="590029" y="739319"/>
                    <a:pt x="590029" y="712804"/>
                  </a:cubicBezTo>
                  <a:cubicBezTo>
                    <a:pt x="571116" y="712804"/>
                    <a:pt x="552733" y="712804"/>
                    <a:pt x="533466" y="712804"/>
                  </a:cubicBezTo>
                  <a:cubicBezTo>
                    <a:pt x="533466" y="693361"/>
                    <a:pt x="533466" y="674978"/>
                    <a:pt x="533466" y="656948"/>
                  </a:cubicBezTo>
                  <a:cubicBezTo>
                    <a:pt x="507128" y="656948"/>
                    <a:pt x="481675" y="656948"/>
                    <a:pt x="455515" y="656948"/>
                  </a:cubicBezTo>
                  <a:close/>
                  <a:moveTo>
                    <a:pt x="457105" y="384206"/>
                  </a:moveTo>
                  <a:cubicBezTo>
                    <a:pt x="485917" y="384206"/>
                    <a:pt x="514906" y="383498"/>
                    <a:pt x="543718" y="384559"/>
                  </a:cubicBezTo>
                  <a:cubicBezTo>
                    <a:pt x="615837" y="386857"/>
                    <a:pt x="670633" y="441830"/>
                    <a:pt x="671163" y="514125"/>
                  </a:cubicBezTo>
                  <a:lnTo>
                    <a:pt x="671163" y="885749"/>
                  </a:lnTo>
                  <a:lnTo>
                    <a:pt x="353385" y="885749"/>
                  </a:lnTo>
                  <a:lnTo>
                    <a:pt x="353346" y="716517"/>
                  </a:lnTo>
                  <a:cubicBezTo>
                    <a:pt x="353346" y="709092"/>
                    <a:pt x="355467" y="704143"/>
                    <a:pt x="361124" y="699371"/>
                  </a:cubicBezTo>
                  <a:cubicBezTo>
                    <a:pt x="392234" y="672326"/>
                    <a:pt x="422814" y="644752"/>
                    <a:pt x="453747" y="617353"/>
                  </a:cubicBezTo>
                  <a:cubicBezTo>
                    <a:pt x="455691" y="615586"/>
                    <a:pt x="457636" y="613819"/>
                    <a:pt x="459757" y="611697"/>
                  </a:cubicBezTo>
                  <a:cubicBezTo>
                    <a:pt x="453040" y="593491"/>
                    <a:pt x="446500" y="575284"/>
                    <a:pt x="439429" y="556018"/>
                  </a:cubicBezTo>
                  <a:cubicBezTo>
                    <a:pt x="462055" y="549123"/>
                    <a:pt x="483973" y="542230"/>
                    <a:pt x="507482" y="535160"/>
                  </a:cubicBezTo>
                  <a:cubicBezTo>
                    <a:pt x="489276" y="484960"/>
                    <a:pt x="471069" y="435289"/>
                    <a:pt x="452863" y="384913"/>
                  </a:cubicBezTo>
                  <a:cubicBezTo>
                    <a:pt x="454454" y="384559"/>
                    <a:pt x="455868" y="384206"/>
                    <a:pt x="457105" y="384206"/>
                  </a:cubicBezTo>
                  <a:close/>
                  <a:moveTo>
                    <a:pt x="228907" y="384206"/>
                  </a:moveTo>
                  <a:cubicBezTo>
                    <a:pt x="210523" y="434582"/>
                    <a:pt x="192493" y="484253"/>
                    <a:pt x="174110" y="534983"/>
                  </a:cubicBezTo>
                  <a:cubicBezTo>
                    <a:pt x="196913" y="542054"/>
                    <a:pt x="219008" y="548770"/>
                    <a:pt x="242164" y="555840"/>
                  </a:cubicBezTo>
                  <a:cubicBezTo>
                    <a:pt x="236507" y="571395"/>
                    <a:pt x="231382" y="586951"/>
                    <a:pt x="225018" y="601976"/>
                  </a:cubicBezTo>
                  <a:cubicBezTo>
                    <a:pt x="221836" y="609576"/>
                    <a:pt x="223604" y="613819"/>
                    <a:pt x="229614" y="618944"/>
                  </a:cubicBezTo>
                  <a:cubicBezTo>
                    <a:pt x="260016" y="645459"/>
                    <a:pt x="289889" y="672503"/>
                    <a:pt x="320292" y="699017"/>
                  </a:cubicBezTo>
                  <a:cubicBezTo>
                    <a:pt x="326125" y="704143"/>
                    <a:pt x="328600" y="709092"/>
                    <a:pt x="328600" y="717046"/>
                  </a:cubicBezTo>
                  <a:lnTo>
                    <a:pt x="328561" y="885749"/>
                  </a:lnTo>
                  <a:lnTo>
                    <a:pt x="0" y="885749"/>
                  </a:lnTo>
                  <a:lnTo>
                    <a:pt x="0" y="511120"/>
                  </a:lnTo>
                  <a:cubicBezTo>
                    <a:pt x="354" y="443244"/>
                    <a:pt x="54620" y="387210"/>
                    <a:pt x="122496" y="384383"/>
                  </a:cubicBezTo>
                  <a:cubicBezTo>
                    <a:pt x="157495" y="382969"/>
                    <a:pt x="192493" y="384206"/>
                    <a:pt x="228907" y="384206"/>
                  </a:cubicBezTo>
                  <a:close/>
                  <a:moveTo>
                    <a:pt x="262314" y="383852"/>
                  </a:moveTo>
                  <a:cubicBezTo>
                    <a:pt x="269208" y="384383"/>
                    <a:pt x="274511" y="383852"/>
                    <a:pt x="277869" y="392513"/>
                  </a:cubicBezTo>
                  <a:cubicBezTo>
                    <a:pt x="295369" y="439002"/>
                    <a:pt x="313928" y="485136"/>
                    <a:pt x="331958" y="531448"/>
                  </a:cubicBezTo>
                  <a:cubicBezTo>
                    <a:pt x="332842" y="533923"/>
                    <a:pt x="333902" y="536397"/>
                    <a:pt x="335670" y="540286"/>
                  </a:cubicBezTo>
                  <a:cubicBezTo>
                    <a:pt x="337438" y="536220"/>
                    <a:pt x="338674" y="533393"/>
                    <a:pt x="339912" y="530564"/>
                  </a:cubicBezTo>
                  <a:cubicBezTo>
                    <a:pt x="358119" y="484253"/>
                    <a:pt x="376325" y="438118"/>
                    <a:pt x="394178" y="391630"/>
                  </a:cubicBezTo>
                  <a:cubicBezTo>
                    <a:pt x="396476" y="385620"/>
                    <a:pt x="399481" y="383852"/>
                    <a:pt x="405668" y="383852"/>
                  </a:cubicBezTo>
                  <a:cubicBezTo>
                    <a:pt x="427762" y="384029"/>
                    <a:pt x="427586" y="383852"/>
                    <a:pt x="435011" y="404887"/>
                  </a:cubicBezTo>
                  <a:cubicBezTo>
                    <a:pt x="448090" y="442537"/>
                    <a:pt x="461524" y="480364"/>
                    <a:pt x="475312" y="519075"/>
                  </a:cubicBezTo>
                  <a:cubicBezTo>
                    <a:pt x="452333" y="526145"/>
                    <a:pt x="430414" y="532862"/>
                    <a:pt x="407435" y="539933"/>
                  </a:cubicBezTo>
                  <a:cubicBezTo>
                    <a:pt x="410086" y="547356"/>
                    <a:pt x="412561" y="554427"/>
                    <a:pt x="415213" y="561497"/>
                  </a:cubicBezTo>
                  <a:cubicBezTo>
                    <a:pt x="419808" y="573870"/>
                    <a:pt x="424581" y="586244"/>
                    <a:pt x="428823" y="598794"/>
                  </a:cubicBezTo>
                  <a:cubicBezTo>
                    <a:pt x="429707" y="601269"/>
                    <a:pt x="429530" y="605688"/>
                    <a:pt x="427940" y="607102"/>
                  </a:cubicBezTo>
                  <a:cubicBezTo>
                    <a:pt x="399304" y="632909"/>
                    <a:pt x="370492" y="658539"/>
                    <a:pt x="341149" y="684523"/>
                  </a:cubicBezTo>
                  <a:cubicBezTo>
                    <a:pt x="338498" y="682225"/>
                    <a:pt x="335847" y="680281"/>
                    <a:pt x="333549" y="678336"/>
                  </a:cubicBezTo>
                  <a:cubicBezTo>
                    <a:pt x="308272" y="655888"/>
                    <a:pt x="282995" y="633263"/>
                    <a:pt x="257541" y="610991"/>
                  </a:cubicBezTo>
                  <a:cubicBezTo>
                    <a:pt x="252415" y="606571"/>
                    <a:pt x="250825" y="603213"/>
                    <a:pt x="253653" y="596319"/>
                  </a:cubicBezTo>
                  <a:cubicBezTo>
                    <a:pt x="261076" y="578113"/>
                    <a:pt x="267440" y="559552"/>
                    <a:pt x="274511" y="540286"/>
                  </a:cubicBezTo>
                  <a:cubicBezTo>
                    <a:pt x="251708" y="533216"/>
                    <a:pt x="229436" y="526322"/>
                    <a:pt x="206457" y="519251"/>
                  </a:cubicBezTo>
                  <a:cubicBezTo>
                    <a:pt x="215118" y="494682"/>
                    <a:pt x="223426" y="470996"/>
                    <a:pt x="231911" y="447310"/>
                  </a:cubicBezTo>
                  <a:cubicBezTo>
                    <a:pt x="238275" y="429280"/>
                    <a:pt x="244815" y="411427"/>
                    <a:pt x="251178" y="393398"/>
                  </a:cubicBezTo>
                  <a:cubicBezTo>
                    <a:pt x="253122" y="387917"/>
                    <a:pt x="254536" y="383145"/>
                    <a:pt x="262314" y="383852"/>
                  </a:cubicBezTo>
                  <a:close/>
                  <a:moveTo>
                    <a:pt x="334989" y="0"/>
                  </a:moveTo>
                  <a:cubicBezTo>
                    <a:pt x="431146" y="-300"/>
                    <a:pt x="509451" y="77405"/>
                    <a:pt x="509601" y="173561"/>
                  </a:cubicBezTo>
                  <a:cubicBezTo>
                    <a:pt x="509676" y="197638"/>
                    <a:pt x="504838" y="220599"/>
                    <a:pt x="496035" y="241497"/>
                  </a:cubicBezTo>
                  <a:lnTo>
                    <a:pt x="492097" y="247353"/>
                  </a:lnTo>
                  <a:lnTo>
                    <a:pt x="458495" y="272469"/>
                  </a:lnTo>
                  <a:cubicBezTo>
                    <a:pt x="443456" y="279455"/>
                    <a:pt x="427698" y="284896"/>
                    <a:pt x="411467" y="288680"/>
                  </a:cubicBezTo>
                  <a:lnTo>
                    <a:pt x="395543" y="290679"/>
                  </a:lnTo>
                  <a:lnTo>
                    <a:pt x="393627" y="286053"/>
                  </a:lnTo>
                  <a:cubicBezTo>
                    <a:pt x="391409" y="283835"/>
                    <a:pt x="388345" y="282463"/>
                    <a:pt x="384960" y="282463"/>
                  </a:cubicBezTo>
                  <a:lnTo>
                    <a:pt x="318547" y="282463"/>
                  </a:lnTo>
                  <a:cubicBezTo>
                    <a:pt x="311778" y="282463"/>
                    <a:pt x="306290" y="287951"/>
                    <a:pt x="306290" y="294720"/>
                  </a:cubicBezTo>
                  <a:lnTo>
                    <a:pt x="306290" y="302326"/>
                  </a:lnTo>
                  <a:cubicBezTo>
                    <a:pt x="306290" y="309095"/>
                    <a:pt x="311778" y="314583"/>
                    <a:pt x="318547" y="314583"/>
                  </a:cubicBezTo>
                  <a:lnTo>
                    <a:pt x="384960" y="314583"/>
                  </a:lnTo>
                  <a:cubicBezTo>
                    <a:pt x="388345" y="314583"/>
                    <a:pt x="391409" y="313211"/>
                    <a:pt x="393627" y="310993"/>
                  </a:cubicBezTo>
                  <a:lnTo>
                    <a:pt x="394833" y="308082"/>
                  </a:lnTo>
                  <a:lnTo>
                    <a:pt x="415387" y="305501"/>
                  </a:lnTo>
                  <a:lnTo>
                    <a:pt x="464342" y="288627"/>
                  </a:lnTo>
                  <a:lnTo>
                    <a:pt x="458673" y="297057"/>
                  </a:lnTo>
                  <a:cubicBezTo>
                    <a:pt x="427096" y="328709"/>
                    <a:pt x="383443" y="348323"/>
                    <a:pt x="335289" y="348323"/>
                  </a:cubicBezTo>
                  <a:cubicBezTo>
                    <a:pt x="239283" y="348323"/>
                    <a:pt x="161278" y="270318"/>
                    <a:pt x="161127" y="174162"/>
                  </a:cubicBezTo>
                  <a:cubicBezTo>
                    <a:pt x="161127" y="77855"/>
                    <a:pt x="238533" y="300"/>
                    <a:pt x="334989" y="0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99AE05D-0E3A-49AA-9271-9DA4F0AC2008}"/>
                </a:ext>
              </a:extLst>
            </p:cNvPr>
            <p:cNvGrpSpPr/>
            <p:nvPr/>
          </p:nvGrpSpPr>
          <p:grpSpPr>
            <a:xfrm>
              <a:off x="6727931" y="3264554"/>
              <a:ext cx="518559" cy="594624"/>
              <a:chOff x="6727931" y="3264554"/>
              <a:chExt cx="518559" cy="594624"/>
            </a:xfrm>
            <a:grpFill/>
          </p:grpSpPr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E9163FB0-9F69-41BD-AE65-12088A689CCA}"/>
                  </a:ext>
                </a:extLst>
              </p:cNvPr>
              <p:cNvSpPr/>
              <p:nvPr/>
            </p:nvSpPr>
            <p:spPr>
              <a:xfrm>
                <a:off x="6751666" y="3431306"/>
                <a:ext cx="427871" cy="427872"/>
              </a:xfrm>
              <a:prstGeom prst="blockArc">
                <a:avLst>
                  <a:gd name="adj1" fmla="val 10800000"/>
                  <a:gd name="adj2" fmla="val 21541319"/>
                  <a:gd name="adj3" fmla="val 588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: Top Corners Rounded 59">
                <a:extLst>
                  <a:ext uri="{FF2B5EF4-FFF2-40B4-BE49-F238E27FC236}">
                    <a16:creationId xmlns:a16="http://schemas.microsoft.com/office/drawing/2014/main" id="{73FB102F-97C6-410D-9B66-337002633405}"/>
                  </a:ext>
                </a:extLst>
              </p:cNvPr>
              <p:cNvSpPr/>
              <p:nvPr/>
            </p:nvSpPr>
            <p:spPr>
              <a:xfrm rot="5400000">
                <a:off x="7120360" y="3635026"/>
                <a:ext cx="116333" cy="45719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CDDBEAF5-8B12-4A88-9052-CCBDF6A2B928}"/>
                  </a:ext>
                </a:extLst>
              </p:cNvPr>
              <p:cNvSpPr/>
              <p:nvPr/>
            </p:nvSpPr>
            <p:spPr>
              <a:xfrm>
                <a:off x="6727931" y="3264554"/>
                <a:ext cx="518559" cy="518559"/>
              </a:xfrm>
              <a:prstGeom prst="blockArc">
                <a:avLst>
                  <a:gd name="adj1" fmla="val 2481797"/>
                  <a:gd name="adj2" fmla="val 3696891"/>
                  <a:gd name="adj3" fmla="val 36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71E30A6-F668-4490-ABE5-657DF3784980}"/>
              </a:ext>
            </a:extLst>
          </p:cNvPr>
          <p:cNvSpPr txBox="1"/>
          <p:nvPr/>
        </p:nvSpPr>
        <p:spPr>
          <a:xfrm>
            <a:off x="6288697" y="3621109"/>
            <a:ext cx="75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Doctor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3" name="Heart 17">
            <a:extLst>
              <a:ext uri="{FF2B5EF4-FFF2-40B4-BE49-F238E27FC236}">
                <a16:creationId xmlns:a16="http://schemas.microsoft.com/office/drawing/2014/main" id="{053D9A91-4CDD-4A7F-89D4-216035FE5A68}"/>
              </a:ext>
            </a:extLst>
          </p:cNvPr>
          <p:cNvSpPr/>
          <p:nvPr/>
        </p:nvSpPr>
        <p:spPr>
          <a:xfrm>
            <a:off x="3902079" y="5405771"/>
            <a:ext cx="391429" cy="38378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33A9D8B8-DC6E-4F7B-A466-328836E68691}"/>
              </a:ext>
            </a:extLst>
          </p:cNvPr>
          <p:cNvSpPr/>
          <p:nvPr/>
        </p:nvSpPr>
        <p:spPr>
          <a:xfrm>
            <a:off x="3880246" y="3744926"/>
            <a:ext cx="388596" cy="327506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Chord 32">
            <a:extLst>
              <a:ext uri="{FF2B5EF4-FFF2-40B4-BE49-F238E27FC236}">
                <a16:creationId xmlns:a16="http://schemas.microsoft.com/office/drawing/2014/main" id="{4607E45B-003C-4701-92CA-049920C2CA69}"/>
              </a:ext>
            </a:extLst>
          </p:cNvPr>
          <p:cNvSpPr/>
          <p:nvPr/>
        </p:nvSpPr>
        <p:spPr>
          <a:xfrm>
            <a:off x="3902079" y="2045882"/>
            <a:ext cx="388596" cy="385187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ounded Rectangle 40">
            <a:extLst>
              <a:ext uri="{FF2B5EF4-FFF2-40B4-BE49-F238E27FC236}">
                <a16:creationId xmlns:a16="http://schemas.microsoft.com/office/drawing/2014/main" id="{C5D267B8-1EAE-4529-86DC-E7A43EF33A4C}"/>
              </a:ext>
            </a:extLst>
          </p:cNvPr>
          <p:cNvSpPr/>
          <p:nvPr/>
        </p:nvSpPr>
        <p:spPr>
          <a:xfrm rot="2942052">
            <a:off x="7956470" y="5400990"/>
            <a:ext cx="361215" cy="38427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ounded Rectangle 17">
            <a:extLst>
              <a:ext uri="{FF2B5EF4-FFF2-40B4-BE49-F238E27FC236}">
                <a16:creationId xmlns:a16="http://schemas.microsoft.com/office/drawing/2014/main" id="{88908644-8735-48E5-AA3B-C1481EE6B74A}"/>
              </a:ext>
            </a:extLst>
          </p:cNvPr>
          <p:cNvSpPr>
            <a:spLocks noChangeAspect="1"/>
          </p:cNvSpPr>
          <p:nvPr/>
        </p:nvSpPr>
        <p:spPr>
          <a:xfrm>
            <a:off x="8000922" y="3704316"/>
            <a:ext cx="260009" cy="41369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Oval 25">
            <a:extLst>
              <a:ext uri="{FF2B5EF4-FFF2-40B4-BE49-F238E27FC236}">
                <a16:creationId xmlns:a16="http://schemas.microsoft.com/office/drawing/2014/main" id="{322DBC6F-B52D-473E-A68D-9C68D024D4A6}"/>
              </a:ext>
            </a:extLst>
          </p:cNvPr>
          <p:cNvSpPr>
            <a:spLocks noChangeAspect="1"/>
          </p:cNvSpPr>
          <p:nvPr/>
        </p:nvSpPr>
        <p:spPr>
          <a:xfrm>
            <a:off x="7928594" y="2042776"/>
            <a:ext cx="413129" cy="413693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3303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EFC499B-6B36-4F19-AE6E-41C156DCE682}"/>
              </a:ext>
            </a:extLst>
          </p:cNvPr>
          <p:cNvSpPr/>
          <p:nvPr/>
        </p:nvSpPr>
        <p:spPr>
          <a:xfrm flipH="1">
            <a:off x="3251020" y="0"/>
            <a:ext cx="8940980" cy="6858000"/>
          </a:xfrm>
          <a:custGeom>
            <a:avLst/>
            <a:gdLst>
              <a:gd name="connsiteX0" fmla="*/ 8940980 w 8940980"/>
              <a:gd name="connsiteY0" fmla="*/ 0 h 6858000"/>
              <a:gd name="connsiteX1" fmla="*/ 2278043 w 8940980"/>
              <a:gd name="connsiteY1" fmla="*/ 0 h 6858000"/>
              <a:gd name="connsiteX2" fmla="*/ 0 w 8940980"/>
              <a:gd name="connsiteY2" fmla="*/ 5319796 h 6858000"/>
              <a:gd name="connsiteX3" fmla="*/ 0 w 8940980"/>
              <a:gd name="connsiteY3" fmla="*/ 6858000 h 6858000"/>
              <a:gd name="connsiteX4" fmla="*/ 6004247 w 89409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0980" h="6858000">
                <a:moveTo>
                  <a:pt x="8940980" y="0"/>
                </a:moveTo>
                <a:lnTo>
                  <a:pt x="2278043" y="0"/>
                </a:lnTo>
                <a:lnTo>
                  <a:pt x="0" y="5319796"/>
                </a:lnTo>
                <a:lnTo>
                  <a:pt x="0" y="6858000"/>
                </a:lnTo>
                <a:lnTo>
                  <a:pt x="6004247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6A0BEF-587B-4A93-80CD-8999022E5E6D}"/>
              </a:ext>
            </a:extLst>
          </p:cNvPr>
          <p:cNvGrpSpPr/>
          <p:nvPr/>
        </p:nvGrpSpPr>
        <p:grpSpPr>
          <a:xfrm>
            <a:off x="1757356" y="2409769"/>
            <a:ext cx="1143794" cy="2010733"/>
            <a:chOff x="4871870" y="1763729"/>
            <a:chExt cx="2448272" cy="4303935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D4BC684C-041F-4B88-9CF0-ECE0DDA3532B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9B4A4720-3BBC-4B27-BC9F-959A89549DB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20F8CC13-EFAD-45FD-BA3E-7E5207421F9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842CD73E-6103-4AEA-A445-1D2B0CCB0F0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CD9D617B-7D93-48B9-ADD1-FB24762646B2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04CCA352-6596-4EE3-BCF8-248E86B334BF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7" name="Picture Placeholder 2">
              <a:extLst>
                <a:ext uri="{FF2B5EF4-FFF2-40B4-BE49-F238E27FC236}">
                  <a16:creationId xmlns:a16="http://schemas.microsoft.com/office/drawing/2014/main" id="{77EB584B-0620-49F6-9167-284CAC6C356A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sp>
        <p:nvSpPr>
          <p:cNvPr id="46" name="Heart 45">
            <a:extLst>
              <a:ext uri="{FF2B5EF4-FFF2-40B4-BE49-F238E27FC236}">
                <a16:creationId xmlns:a16="http://schemas.microsoft.com/office/drawing/2014/main" id="{0D61234A-9078-497B-B44F-C85C29220E10}"/>
              </a:ext>
            </a:extLst>
          </p:cNvPr>
          <p:cNvSpPr/>
          <p:nvPr/>
        </p:nvSpPr>
        <p:spPr>
          <a:xfrm>
            <a:off x="1899454" y="2978692"/>
            <a:ext cx="874316" cy="874316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CEE53-7F4A-4984-ADDF-72E44539565F}"/>
              </a:ext>
            </a:extLst>
          </p:cNvPr>
          <p:cNvSpPr/>
          <p:nvPr/>
        </p:nvSpPr>
        <p:spPr>
          <a:xfrm rot="16200000">
            <a:off x="1499930" y="5979380"/>
            <a:ext cx="1645920" cy="1223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FF1C3E-318E-4D13-BF8C-EB8A9AABF41D}"/>
              </a:ext>
            </a:extLst>
          </p:cNvPr>
          <p:cNvSpPr/>
          <p:nvPr/>
        </p:nvSpPr>
        <p:spPr>
          <a:xfrm rot="16200000">
            <a:off x="2061821" y="3108294"/>
            <a:ext cx="522150" cy="52215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8B4D6C70-F433-47A4-A279-102747793736}"/>
              </a:ext>
            </a:extLst>
          </p:cNvPr>
          <p:cNvSpPr>
            <a:spLocks/>
          </p:cNvSpPr>
          <p:nvPr/>
        </p:nvSpPr>
        <p:spPr bwMode="auto">
          <a:xfrm>
            <a:off x="1063474" y="3837822"/>
            <a:ext cx="2527532" cy="1488821"/>
          </a:xfrm>
          <a:custGeom>
            <a:avLst/>
            <a:gdLst/>
            <a:ahLst/>
            <a:cxnLst/>
            <a:rect l="l" t="t" r="r" b="b"/>
            <a:pathLst>
              <a:path w="1255887" h="739769">
                <a:moveTo>
                  <a:pt x="0" y="0"/>
                </a:moveTo>
                <a:lnTo>
                  <a:pt x="101935" y="0"/>
                </a:lnTo>
                <a:lnTo>
                  <a:pt x="126181" y="48492"/>
                </a:lnTo>
                <a:lnTo>
                  <a:pt x="165558" y="135996"/>
                </a:lnTo>
                <a:lnTo>
                  <a:pt x="194726" y="204540"/>
                </a:lnTo>
                <a:lnTo>
                  <a:pt x="223893" y="276001"/>
                </a:lnTo>
                <a:lnTo>
                  <a:pt x="255978" y="341629"/>
                </a:lnTo>
                <a:lnTo>
                  <a:pt x="288062" y="408715"/>
                </a:lnTo>
                <a:lnTo>
                  <a:pt x="327439" y="467050"/>
                </a:lnTo>
                <a:lnTo>
                  <a:pt x="369732" y="522469"/>
                </a:lnTo>
                <a:lnTo>
                  <a:pt x="423693" y="567679"/>
                </a:lnTo>
                <a:lnTo>
                  <a:pt x="452861" y="588097"/>
                </a:lnTo>
                <a:lnTo>
                  <a:pt x="489320" y="612889"/>
                </a:lnTo>
                <a:lnTo>
                  <a:pt x="528697" y="631848"/>
                </a:lnTo>
                <a:lnTo>
                  <a:pt x="573907" y="646432"/>
                </a:lnTo>
                <a:lnTo>
                  <a:pt x="622034" y="655183"/>
                </a:lnTo>
                <a:lnTo>
                  <a:pt x="674536" y="649349"/>
                </a:lnTo>
                <a:lnTo>
                  <a:pt x="741622" y="628932"/>
                </a:lnTo>
                <a:lnTo>
                  <a:pt x="799957" y="599764"/>
                </a:lnTo>
                <a:lnTo>
                  <a:pt x="849543" y="561846"/>
                </a:lnTo>
                <a:lnTo>
                  <a:pt x="894753" y="519552"/>
                </a:lnTo>
                <a:lnTo>
                  <a:pt x="935588" y="469967"/>
                </a:lnTo>
                <a:lnTo>
                  <a:pt x="969131" y="416007"/>
                </a:lnTo>
                <a:lnTo>
                  <a:pt x="998298" y="357671"/>
                </a:lnTo>
                <a:lnTo>
                  <a:pt x="1027466" y="296419"/>
                </a:lnTo>
                <a:lnTo>
                  <a:pt x="1053717" y="236625"/>
                </a:lnTo>
                <a:lnTo>
                  <a:pt x="1081427" y="175372"/>
                </a:lnTo>
                <a:lnTo>
                  <a:pt x="1107678" y="111203"/>
                </a:lnTo>
                <a:lnTo>
                  <a:pt x="1159187" y="0"/>
                </a:lnTo>
                <a:lnTo>
                  <a:pt x="1255887" y="0"/>
                </a:lnTo>
                <a:lnTo>
                  <a:pt x="1250600" y="10574"/>
                </a:lnTo>
                <a:lnTo>
                  <a:pt x="1218515" y="74743"/>
                </a:lnTo>
                <a:lnTo>
                  <a:pt x="1186431" y="140371"/>
                </a:lnTo>
                <a:lnTo>
                  <a:pt x="1160180" y="207457"/>
                </a:lnTo>
                <a:lnTo>
                  <a:pt x="1131012" y="273084"/>
                </a:lnTo>
                <a:lnTo>
                  <a:pt x="1101844" y="337254"/>
                </a:lnTo>
                <a:lnTo>
                  <a:pt x="1072676" y="399964"/>
                </a:lnTo>
                <a:lnTo>
                  <a:pt x="1040592" y="458300"/>
                </a:lnTo>
                <a:lnTo>
                  <a:pt x="1004132" y="515177"/>
                </a:lnTo>
                <a:lnTo>
                  <a:pt x="964755" y="567679"/>
                </a:lnTo>
                <a:lnTo>
                  <a:pt x="919545" y="615806"/>
                </a:lnTo>
                <a:lnTo>
                  <a:pt x="868502" y="655183"/>
                </a:lnTo>
                <a:lnTo>
                  <a:pt x="810166" y="690184"/>
                </a:lnTo>
                <a:lnTo>
                  <a:pt x="744539" y="719352"/>
                </a:lnTo>
                <a:lnTo>
                  <a:pt x="670161" y="736852"/>
                </a:lnTo>
                <a:lnTo>
                  <a:pt x="605991" y="739769"/>
                </a:lnTo>
                <a:lnTo>
                  <a:pt x="544739" y="732477"/>
                </a:lnTo>
                <a:lnTo>
                  <a:pt x="489320" y="710601"/>
                </a:lnTo>
                <a:lnTo>
                  <a:pt x="436818" y="687267"/>
                </a:lnTo>
                <a:lnTo>
                  <a:pt x="391608" y="658099"/>
                </a:lnTo>
                <a:lnTo>
                  <a:pt x="353690" y="631848"/>
                </a:lnTo>
                <a:lnTo>
                  <a:pt x="308480" y="591013"/>
                </a:lnTo>
                <a:lnTo>
                  <a:pt x="269103" y="544345"/>
                </a:lnTo>
                <a:lnTo>
                  <a:pt x="237019" y="490385"/>
                </a:lnTo>
                <a:lnTo>
                  <a:pt x="207851" y="434966"/>
                </a:lnTo>
                <a:lnTo>
                  <a:pt x="181600" y="376630"/>
                </a:lnTo>
                <a:lnTo>
                  <a:pt x="155349" y="315378"/>
                </a:lnTo>
                <a:lnTo>
                  <a:pt x="115972" y="227874"/>
                </a:lnTo>
                <a:lnTo>
                  <a:pt x="70762" y="140371"/>
                </a:lnTo>
                <a:lnTo>
                  <a:pt x="25552" y="528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36">
            <a:extLst>
              <a:ext uri="{FF2B5EF4-FFF2-40B4-BE49-F238E27FC236}">
                <a16:creationId xmlns:a16="http://schemas.microsoft.com/office/drawing/2014/main" id="{2C5C9A3E-99C9-4205-B483-5AB38D9831DC}"/>
              </a:ext>
            </a:extLst>
          </p:cNvPr>
          <p:cNvSpPr>
            <a:spLocks/>
          </p:cNvSpPr>
          <p:nvPr/>
        </p:nvSpPr>
        <p:spPr bwMode="auto">
          <a:xfrm>
            <a:off x="842914" y="1864093"/>
            <a:ext cx="2959964" cy="1980369"/>
          </a:xfrm>
          <a:custGeom>
            <a:avLst/>
            <a:gdLst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8813 w 1608138"/>
              <a:gd name="connsiteY49" fmla="*/ 19050 h 1075928"/>
              <a:gd name="connsiteX50" fmla="*/ 663575 w 1608138"/>
              <a:gd name="connsiteY50" fmla="*/ 25400 h 1075928"/>
              <a:gd name="connsiteX51" fmla="*/ 676275 w 1608138"/>
              <a:gd name="connsiteY51" fmla="*/ 53975 h 1075928"/>
              <a:gd name="connsiteX52" fmla="*/ 676275 w 1608138"/>
              <a:gd name="connsiteY52" fmla="*/ 85725 h 1075928"/>
              <a:gd name="connsiteX53" fmla="*/ 666750 w 1608138"/>
              <a:gd name="connsiteY53" fmla="*/ 114300 h 1075928"/>
              <a:gd name="connsiteX54" fmla="*/ 649288 w 1608138"/>
              <a:gd name="connsiteY54" fmla="*/ 138113 h 1075928"/>
              <a:gd name="connsiteX55" fmla="*/ 617538 w 1608138"/>
              <a:gd name="connsiteY55" fmla="*/ 149225 h 1075928"/>
              <a:gd name="connsiteX56" fmla="*/ 585788 w 1608138"/>
              <a:gd name="connsiteY56" fmla="*/ 149225 h 1075928"/>
              <a:gd name="connsiteX57" fmla="*/ 550863 w 1608138"/>
              <a:gd name="connsiteY57" fmla="*/ 141288 h 1075928"/>
              <a:gd name="connsiteX58" fmla="*/ 517525 w 1608138"/>
              <a:gd name="connsiteY58" fmla="*/ 131763 h 1075928"/>
              <a:gd name="connsiteX59" fmla="*/ 479425 w 1608138"/>
              <a:gd name="connsiteY59" fmla="*/ 128588 h 1075928"/>
              <a:gd name="connsiteX60" fmla="*/ 441325 w 1608138"/>
              <a:gd name="connsiteY60" fmla="*/ 131763 h 1075928"/>
              <a:gd name="connsiteX61" fmla="*/ 360363 w 1608138"/>
              <a:gd name="connsiteY61" fmla="*/ 158750 h 1075928"/>
              <a:gd name="connsiteX62" fmla="*/ 292100 w 1608138"/>
              <a:gd name="connsiteY62" fmla="*/ 198438 h 1075928"/>
              <a:gd name="connsiteX63" fmla="*/ 231775 w 1608138"/>
              <a:gd name="connsiteY63" fmla="*/ 250825 h 1075928"/>
              <a:gd name="connsiteX64" fmla="*/ 182563 w 1608138"/>
              <a:gd name="connsiteY64" fmla="*/ 307975 h 1075928"/>
              <a:gd name="connsiteX65" fmla="*/ 141288 w 1608138"/>
              <a:gd name="connsiteY65" fmla="*/ 377825 h 1075928"/>
              <a:gd name="connsiteX66" fmla="*/ 109538 w 1608138"/>
              <a:gd name="connsiteY66" fmla="*/ 455613 h 1075928"/>
              <a:gd name="connsiteX67" fmla="*/ 98425 w 1608138"/>
              <a:gd name="connsiteY67" fmla="*/ 512763 h 1075928"/>
              <a:gd name="connsiteX68" fmla="*/ 92075 w 1608138"/>
              <a:gd name="connsiteY68" fmla="*/ 576263 h 1075928"/>
              <a:gd name="connsiteX69" fmla="*/ 95250 w 1608138"/>
              <a:gd name="connsiteY69" fmla="*/ 642938 h 1075928"/>
              <a:gd name="connsiteX70" fmla="*/ 101600 w 1608138"/>
              <a:gd name="connsiteY70" fmla="*/ 709613 h 1075928"/>
              <a:gd name="connsiteX71" fmla="*/ 109538 w 1608138"/>
              <a:gd name="connsiteY71" fmla="*/ 773113 h 1075928"/>
              <a:gd name="connsiteX72" fmla="*/ 123825 w 1608138"/>
              <a:gd name="connsiteY72" fmla="*/ 825500 h 1075928"/>
              <a:gd name="connsiteX73" fmla="*/ 161925 w 1608138"/>
              <a:gd name="connsiteY73" fmla="*/ 928688 h 1075928"/>
              <a:gd name="connsiteX74" fmla="*/ 207963 w 1608138"/>
              <a:gd name="connsiteY74" fmla="*/ 1030288 h 1075928"/>
              <a:gd name="connsiteX75" fmla="*/ 230783 w 1608138"/>
              <a:gd name="connsiteY75" fmla="*/ 1075928 h 1075928"/>
              <a:gd name="connsiteX76" fmla="*/ 119823 w 1608138"/>
              <a:gd name="connsiteY76" fmla="*/ 1075928 h 1075928"/>
              <a:gd name="connsiteX77" fmla="*/ 101600 w 1608138"/>
              <a:gd name="connsiteY77" fmla="*/ 1038225 h 1075928"/>
              <a:gd name="connsiteX78" fmla="*/ 60325 w 1608138"/>
              <a:gd name="connsiteY78" fmla="*/ 938213 h 1075928"/>
              <a:gd name="connsiteX79" fmla="*/ 28575 w 1608138"/>
              <a:gd name="connsiteY79" fmla="*/ 830263 h 1075928"/>
              <a:gd name="connsiteX80" fmla="*/ 14288 w 1608138"/>
              <a:gd name="connsiteY80" fmla="*/ 769938 h 1075928"/>
              <a:gd name="connsiteX81" fmla="*/ 6350 w 1608138"/>
              <a:gd name="connsiteY81" fmla="*/ 700088 h 1075928"/>
              <a:gd name="connsiteX82" fmla="*/ 0 w 1608138"/>
              <a:gd name="connsiteY82" fmla="*/ 628650 h 1075928"/>
              <a:gd name="connsiteX83" fmla="*/ 0 w 1608138"/>
              <a:gd name="connsiteY83" fmla="*/ 554038 h 1075928"/>
              <a:gd name="connsiteX84" fmla="*/ 9525 w 1608138"/>
              <a:gd name="connsiteY84" fmla="*/ 487363 h 1075928"/>
              <a:gd name="connsiteX85" fmla="*/ 23813 w 1608138"/>
              <a:gd name="connsiteY85" fmla="*/ 423863 h 1075928"/>
              <a:gd name="connsiteX86" fmla="*/ 52388 w 1608138"/>
              <a:gd name="connsiteY86" fmla="*/ 342900 h 1075928"/>
              <a:gd name="connsiteX87" fmla="*/ 95250 w 1608138"/>
              <a:gd name="connsiteY87" fmla="*/ 271463 h 1075928"/>
              <a:gd name="connsiteX88" fmla="*/ 144463 w 1608138"/>
              <a:gd name="connsiteY88" fmla="*/ 204788 h 1075928"/>
              <a:gd name="connsiteX89" fmla="*/ 204788 w 1608138"/>
              <a:gd name="connsiteY89" fmla="*/ 146050 h 1075928"/>
              <a:gd name="connsiteX90" fmla="*/ 271463 w 1608138"/>
              <a:gd name="connsiteY90" fmla="*/ 96838 h 1075928"/>
              <a:gd name="connsiteX91" fmla="*/ 346075 w 1608138"/>
              <a:gd name="connsiteY91" fmla="*/ 63500 h 1075928"/>
              <a:gd name="connsiteX92" fmla="*/ 395288 w 1608138"/>
              <a:gd name="connsiteY92" fmla="*/ 49213 h 1075928"/>
              <a:gd name="connsiteX93" fmla="*/ 447675 w 1608138"/>
              <a:gd name="connsiteY93" fmla="*/ 36513 h 1075928"/>
              <a:gd name="connsiteX94" fmla="*/ 500063 w 1608138"/>
              <a:gd name="connsiteY94" fmla="*/ 28575 h 1075928"/>
              <a:gd name="connsiteX95" fmla="*/ 549275 w 1608138"/>
              <a:gd name="connsiteY95" fmla="*/ 17463 h 1075928"/>
              <a:gd name="connsiteX96" fmla="*/ 595313 w 1608138"/>
              <a:gd name="connsiteY96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8813 w 1608138"/>
              <a:gd name="connsiteY48" fmla="*/ 19050 h 1075928"/>
              <a:gd name="connsiteX49" fmla="*/ 663575 w 1608138"/>
              <a:gd name="connsiteY49" fmla="*/ 25400 h 1075928"/>
              <a:gd name="connsiteX50" fmla="*/ 676275 w 1608138"/>
              <a:gd name="connsiteY50" fmla="*/ 53975 h 1075928"/>
              <a:gd name="connsiteX51" fmla="*/ 676275 w 1608138"/>
              <a:gd name="connsiteY51" fmla="*/ 85725 h 1075928"/>
              <a:gd name="connsiteX52" fmla="*/ 666750 w 1608138"/>
              <a:gd name="connsiteY52" fmla="*/ 114300 h 1075928"/>
              <a:gd name="connsiteX53" fmla="*/ 649288 w 1608138"/>
              <a:gd name="connsiteY53" fmla="*/ 138113 h 1075928"/>
              <a:gd name="connsiteX54" fmla="*/ 617538 w 1608138"/>
              <a:gd name="connsiteY54" fmla="*/ 149225 h 1075928"/>
              <a:gd name="connsiteX55" fmla="*/ 585788 w 1608138"/>
              <a:gd name="connsiteY55" fmla="*/ 149225 h 1075928"/>
              <a:gd name="connsiteX56" fmla="*/ 550863 w 1608138"/>
              <a:gd name="connsiteY56" fmla="*/ 141288 h 1075928"/>
              <a:gd name="connsiteX57" fmla="*/ 517525 w 1608138"/>
              <a:gd name="connsiteY57" fmla="*/ 131763 h 1075928"/>
              <a:gd name="connsiteX58" fmla="*/ 479425 w 1608138"/>
              <a:gd name="connsiteY58" fmla="*/ 128588 h 1075928"/>
              <a:gd name="connsiteX59" fmla="*/ 441325 w 1608138"/>
              <a:gd name="connsiteY59" fmla="*/ 131763 h 1075928"/>
              <a:gd name="connsiteX60" fmla="*/ 360363 w 1608138"/>
              <a:gd name="connsiteY60" fmla="*/ 158750 h 1075928"/>
              <a:gd name="connsiteX61" fmla="*/ 292100 w 1608138"/>
              <a:gd name="connsiteY61" fmla="*/ 198438 h 1075928"/>
              <a:gd name="connsiteX62" fmla="*/ 231775 w 1608138"/>
              <a:gd name="connsiteY62" fmla="*/ 250825 h 1075928"/>
              <a:gd name="connsiteX63" fmla="*/ 182563 w 1608138"/>
              <a:gd name="connsiteY63" fmla="*/ 307975 h 1075928"/>
              <a:gd name="connsiteX64" fmla="*/ 141288 w 1608138"/>
              <a:gd name="connsiteY64" fmla="*/ 377825 h 1075928"/>
              <a:gd name="connsiteX65" fmla="*/ 109538 w 1608138"/>
              <a:gd name="connsiteY65" fmla="*/ 455613 h 1075928"/>
              <a:gd name="connsiteX66" fmla="*/ 98425 w 1608138"/>
              <a:gd name="connsiteY66" fmla="*/ 512763 h 1075928"/>
              <a:gd name="connsiteX67" fmla="*/ 92075 w 1608138"/>
              <a:gd name="connsiteY67" fmla="*/ 576263 h 1075928"/>
              <a:gd name="connsiteX68" fmla="*/ 95250 w 1608138"/>
              <a:gd name="connsiteY68" fmla="*/ 642938 h 1075928"/>
              <a:gd name="connsiteX69" fmla="*/ 101600 w 1608138"/>
              <a:gd name="connsiteY69" fmla="*/ 709613 h 1075928"/>
              <a:gd name="connsiteX70" fmla="*/ 109538 w 1608138"/>
              <a:gd name="connsiteY70" fmla="*/ 773113 h 1075928"/>
              <a:gd name="connsiteX71" fmla="*/ 123825 w 1608138"/>
              <a:gd name="connsiteY71" fmla="*/ 825500 h 1075928"/>
              <a:gd name="connsiteX72" fmla="*/ 161925 w 1608138"/>
              <a:gd name="connsiteY72" fmla="*/ 928688 h 1075928"/>
              <a:gd name="connsiteX73" fmla="*/ 207963 w 1608138"/>
              <a:gd name="connsiteY73" fmla="*/ 1030288 h 1075928"/>
              <a:gd name="connsiteX74" fmla="*/ 230783 w 1608138"/>
              <a:gd name="connsiteY74" fmla="*/ 1075928 h 1075928"/>
              <a:gd name="connsiteX75" fmla="*/ 119823 w 1608138"/>
              <a:gd name="connsiteY75" fmla="*/ 1075928 h 1075928"/>
              <a:gd name="connsiteX76" fmla="*/ 101600 w 1608138"/>
              <a:gd name="connsiteY76" fmla="*/ 1038225 h 1075928"/>
              <a:gd name="connsiteX77" fmla="*/ 60325 w 1608138"/>
              <a:gd name="connsiteY77" fmla="*/ 938213 h 1075928"/>
              <a:gd name="connsiteX78" fmla="*/ 28575 w 1608138"/>
              <a:gd name="connsiteY78" fmla="*/ 830263 h 1075928"/>
              <a:gd name="connsiteX79" fmla="*/ 14288 w 1608138"/>
              <a:gd name="connsiteY79" fmla="*/ 769938 h 1075928"/>
              <a:gd name="connsiteX80" fmla="*/ 6350 w 1608138"/>
              <a:gd name="connsiteY80" fmla="*/ 700088 h 1075928"/>
              <a:gd name="connsiteX81" fmla="*/ 0 w 1608138"/>
              <a:gd name="connsiteY81" fmla="*/ 628650 h 1075928"/>
              <a:gd name="connsiteX82" fmla="*/ 0 w 1608138"/>
              <a:gd name="connsiteY82" fmla="*/ 554038 h 1075928"/>
              <a:gd name="connsiteX83" fmla="*/ 9525 w 1608138"/>
              <a:gd name="connsiteY83" fmla="*/ 487363 h 1075928"/>
              <a:gd name="connsiteX84" fmla="*/ 23813 w 1608138"/>
              <a:gd name="connsiteY84" fmla="*/ 423863 h 1075928"/>
              <a:gd name="connsiteX85" fmla="*/ 52388 w 1608138"/>
              <a:gd name="connsiteY85" fmla="*/ 342900 h 1075928"/>
              <a:gd name="connsiteX86" fmla="*/ 95250 w 1608138"/>
              <a:gd name="connsiteY86" fmla="*/ 271463 h 1075928"/>
              <a:gd name="connsiteX87" fmla="*/ 144463 w 1608138"/>
              <a:gd name="connsiteY87" fmla="*/ 204788 h 1075928"/>
              <a:gd name="connsiteX88" fmla="*/ 204788 w 1608138"/>
              <a:gd name="connsiteY88" fmla="*/ 146050 h 1075928"/>
              <a:gd name="connsiteX89" fmla="*/ 271463 w 1608138"/>
              <a:gd name="connsiteY89" fmla="*/ 96838 h 1075928"/>
              <a:gd name="connsiteX90" fmla="*/ 346075 w 1608138"/>
              <a:gd name="connsiteY90" fmla="*/ 63500 h 1075928"/>
              <a:gd name="connsiteX91" fmla="*/ 395288 w 1608138"/>
              <a:gd name="connsiteY91" fmla="*/ 49213 h 1075928"/>
              <a:gd name="connsiteX92" fmla="*/ 447675 w 1608138"/>
              <a:gd name="connsiteY92" fmla="*/ 36513 h 1075928"/>
              <a:gd name="connsiteX93" fmla="*/ 500063 w 1608138"/>
              <a:gd name="connsiteY93" fmla="*/ 28575 h 1075928"/>
              <a:gd name="connsiteX94" fmla="*/ 549275 w 1608138"/>
              <a:gd name="connsiteY94" fmla="*/ 17463 h 1075928"/>
              <a:gd name="connsiteX95" fmla="*/ 595313 w 1608138"/>
              <a:gd name="connsiteY95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63575 w 1608138"/>
              <a:gd name="connsiteY48" fmla="*/ 25400 h 1075928"/>
              <a:gd name="connsiteX49" fmla="*/ 676275 w 1608138"/>
              <a:gd name="connsiteY49" fmla="*/ 53975 h 1075928"/>
              <a:gd name="connsiteX50" fmla="*/ 676275 w 1608138"/>
              <a:gd name="connsiteY50" fmla="*/ 85725 h 1075928"/>
              <a:gd name="connsiteX51" fmla="*/ 666750 w 1608138"/>
              <a:gd name="connsiteY51" fmla="*/ 114300 h 1075928"/>
              <a:gd name="connsiteX52" fmla="*/ 649288 w 1608138"/>
              <a:gd name="connsiteY52" fmla="*/ 138113 h 1075928"/>
              <a:gd name="connsiteX53" fmla="*/ 617538 w 1608138"/>
              <a:gd name="connsiteY53" fmla="*/ 149225 h 1075928"/>
              <a:gd name="connsiteX54" fmla="*/ 585788 w 1608138"/>
              <a:gd name="connsiteY54" fmla="*/ 149225 h 1075928"/>
              <a:gd name="connsiteX55" fmla="*/ 550863 w 1608138"/>
              <a:gd name="connsiteY55" fmla="*/ 141288 h 1075928"/>
              <a:gd name="connsiteX56" fmla="*/ 517525 w 1608138"/>
              <a:gd name="connsiteY56" fmla="*/ 131763 h 1075928"/>
              <a:gd name="connsiteX57" fmla="*/ 479425 w 1608138"/>
              <a:gd name="connsiteY57" fmla="*/ 128588 h 1075928"/>
              <a:gd name="connsiteX58" fmla="*/ 441325 w 1608138"/>
              <a:gd name="connsiteY58" fmla="*/ 131763 h 1075928"/>
              <a:gd name="connsiteX59" fmla="*/ 360363 w 1608138"/>
              <a:gd name="connsiteY59" fmla="*/ 158750 h 1075928"/>
              <a:gd name="connsiteX60" fmla="*/ 292100 w 1608138"/>
              <a:gd name="connsiteY60" fmla="*/ 198438 h 1075928"/>
              <a:gd name="connsiteX61" fmla="*/ 231775 w 1608138"/>
              <a:gd name="connsiteY61" fmla="*/ 250825 h 1075928"/>
              <a:gd name="connsiteX62" fmla="*/ 182563 w 1608138"/>
              <a:gd name="connsiteY62" fmla="*/ 307975 h 1075928"/>
              <a:gd name="connsiteX63" fmla="*/ 141288 w 1608138"/>
              <a:gd name="connsiteY63" fmla="*/ 377825 h 1075928"/>
              <a:gd name="connsiteX64" fmla="*/ 109538 w 1608138"/>
              <a:gd name="connsiteY64" fmla="*/ 455613 h 1075928"/>
              <a:gd name="connsiteX65" fmla="*/ 98425 w 1608138"/>
              <a:gd name="connsiteY65" fmla="*/ 512763 h 1075928"/>
              <a:gd name="connsiteX66" fmla="*/ 92075 w 1608138"/>
              <a:gd name="connsiteY66" fmla="*/ 576263 h 1075928"/>
              <a:gd name="connsiteX67" fmla="*/ 95250 w 1608138"/>
              <a:gd name="connsiteY67" fmla="*/ 642938 h 1075928"/>
              <a:gd name="connsiteX68" fmla="*/ 101600 w 1608138"/>
              <a:gd name="connsiteY68" fmla="*/ 709613 h 1075928"/>
              <a:gd name="connsiteX69" fmla="*/ 109538 w 1608138"/>
              <a:gd name="connsiteY69" fmla="*/ 773113 h 1075928"/>
              <a:gd name="connsiteX70" fmla="*/ 123825 w 1608138"/>
              <a:gd name="connsiteY70" fmla="*/ 825500 h 1075928"/>
              <a:gd name="connsiteX71" fmla="*/ 161925 w 1608138"/>
              <a:gd name="connsiteY71" fmla="*/ 928688 h 1075928"/>
              <a:gd name="connsiteX72" fmla="*/ 207963 w 1608138"/>
              <a:gd name="connsiteY72" fmla="*/ 1030288 h 1075928"/>
              <a:gd name="connsiteX73" fmla="*/ 230783 w 1608138"/>
              <a:gd name="connsiteY73" fmla="*/ 1075928 h 1075928"/>
              <a:gd name="connsiteX74" fmla="*/ 119823 w 1608138"/>
              <a:gd name="connsiteY74" fmla="*/ 1075928 h 1075928"/>
              <a:gd name="connsiteX75" fmla="*/ 101600 w 1608138"/>
              <a:gd name="connsiteY75" fmla="*/ 1038225 h 1075928"/>
              <a:gd name="connsiteX76" fmla="*/ 60325 w 1608138"/>
              <a:gd name="connsiteY76" fmla="*/ 938213 h 1075928"/>
              <a:gd name="connsiteX77" fmla="*/ 28575 w 1608138"/>
              <a:gd name="connsiteY77" fmla="*/ 830263 h 1075928"/>
              <a:gd name="connsiteX78" fmla="*/ 14288 w 1608138"/>
              <a:gd name="connsiteY78" fmla="*/ 769938 h 1075928"/>
              <a:gd name="connsiteX79" fmla="*/ 6350 w 1608138"/>
              <a:gd name="connsiteY79" fmla="*/ 700088 h 1075928"/>
              <a:gd name="connsiteX80" fmla="*/ 0 w 1608138"/>
              <a:gd name="connsiteY80" fmla="*/ 628650 h 1075928"/>
              <a:gd name="connsiteX81" fmla="*/ 0 w 1608138"/>
              <a:gd name="connsiteY81" fmla="*/ 554038 h 1075928"/>
              <a:gd name="connsiteX82" fmla="*/ 9525 w 1608138"/>
              <a:gd name="connsiteY82" fmla="*/ 487363 h 1075928"/>
              <a:gd name="connsiteX83" fmla="*/ 23813 w 1608138"/>
              <a:gd name="connsiteY83" fmla="*/ 423863 h 1075928"/>
              <a:gd name="connsiteX84" fmla="*/ 52388 w 1608138"/>
              <a:gd name="connsiteY84" fmla="*/ 342900 h 1075928"/>
              <a:gd name="connsiteX85" fmla="*/ 95250 w 1608138"/>
              <a:gd name="connsiteY85" fmla="*/ 271463 h 1075928"/>
              <a:gd name="connsiteX86" fmla="*/ 144463 w 1608138"/>
              <a:gd name="connsiteY86" fmla="*/ 204788 h 1075928"/>
              <a:gd name="connsiteX87" fmla="*/ 204788 w 1608138"/>
              <a:gd name="connsiteY87" fmla="*/ 146050 h 1075928"/>
              <a:gd name="connsiteX88" fmla="*/ 271463 w 1608138"/>
              <a:gd name="connsiteY88" fmla="*/ 96838 h 1075928"/>
              <a:gd name="connsiteX89" fmla="*/ 346075 w 1608138"/>
              <a:gd name="connsiteY89" fmla="*/ 63500 h 1075928"/>
              <a:gd name="connsiteX90" fmla="*/ 395288 w 1608138"/>
              <a:gd name="connsiteY90" fmla="*/ 49213 h 1075928"/>
              <a:gd name="connsiteX91" fmla="*/ 447675 w 1608138"/>
              <a:gd name="connsiteY91" fmla="*/ 36513 h 1075928"/>
              <a:gd name="connsiteX92" fmla="*/ 500063 w 1608138"/>
              <a:gd name="connsiteY92" fmla="*/ 28575 h 1075928"/>
              <a:gd name="connsiteX93" fmla="*/ 549275 w 1608138"/>
              <a:gd name="connsiteY93" fmla="*/ 17463 h 1075928"/>
              <a:gd name="connsiteX94" fmla="*/ 595313 w 1608138"/>
              <a:gd name="connsiteY94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63575 w 1608138"/>
              <a:gd name="connsiteY47" fmla="*/ 25400 h 1075928"/>
              <a:gd name="connsiteX48" fmla="*/ 676275 w 1608138"/>
              <a:gd name="connsiteY48" fmla="*/ 53975 h 1075928"/>
              <a:gd name="connsiteX49" fmla="*/ 676275 w 1608138"/>
              <a:gd name="connsiteY49" fmla="*/ 85725 h 1075928"/>
              <a:gd name="connsiteX50" fmla="*/ 666750 w 1608138"/>
              <a:gd name="connsiteY50" fmla="*/ 114300 h 1075928"/>
              <a:gd name="connsiteX51" fmla="*/ 649288 w 1608138"/>
              <a:gd name="connsiteY51" fmla="*/ 138113 h 1075928"/>
              <a:gd name="connsiteX52" fmla="*/ 617538 w 1608138"/>
              <a:gd name="connsiteY52" fmla="*/ 149225 h 1075928"/>
              <a:gd name="connsiteX53" fmla="*/ 585788 w 1608138"/>
              <a:gd name="connsiteY53" fmla="*/ 149225 h 1075928"/>
              <a:gd name="connsiteX54" fmla="*/ 550863 w 1608138"/>
              <a:gd name="connsiteY54" fmla="*/ 141288 h 1075928"/>
              <a:gd name="connsiteX55" fmla="*/ 517525 w 1608138"/>
              <a:gd name="connsiteY55" fmla="*/ 131763 h 1075928"/>
              <a:gd name="connsiteX56" fmla="*/ 479425 w 1608138"/>
              <a:gd name="connsiteY56" fmla="*/ 128588 h 1075928"/>
              <a:gd name="connsiteX57" fmla="*/ 441325 w 1608138"/>
              <a:gd name="connsiteY57" fmla="*/ 131763 h 1075928"/>
              <a:gd name="connsiteX58" fmla="*/ 360363 w 1608138"/>
              <a:gd name="connsiteY58" fmla="*/ 158750 h 1075928"/>
              <a:gd name="connsiteX59" fmla="*/ 292100 w 1608138"/>
              <a:gd name="connsiteY59" fmla="*/ 198438 h 1075928"/>
              <a:gd name="connsiteX60" fmla="*/ 231775 w 1608138"/>
              <a:gd name="connsiteY60" fmla="*/ 250825 h 1075928"/>
              <a:gd name="connsiteX61" fmla="*/ 182563 w 1608138"/>
              <a:gd name="connsiteY61" fmla="*/ 307975 h 1075928"/>
              <a:gd name="connsiteX62" fmla="*/ 141288 w 1608138"/>
              <a:gd name="connsiteY62" fmla="*/ 377825 h 1075928"/>
              <a:gd name="connsiteX63" fmla="*/ 109538 w 1608138"/>
              <a:gd name="connsiteY63" fmla="*/ 455613 h 1075928"/>
              <a:gd name="connsiteX64" fmla="*/ 98425 w 1608138"/>
              <a:gd name="connsiteY64" fmla="*/ 512763 h 1075928"/>
              <a:gd name="connsiteX65" fmla="*/ 92075 w 1608138"/>
              <a:gd name="connsiteY65" fmla="*/ 576263 h 1075928"/>
              <a:gd name="connsiteX66" fmla="*/ 95250 w 1608138"/>
              <a:gd name="connsiteY66" fmla="*/ 642938 h 1075928"/>
              <a:gd name="connsiteX67" fmla="*/ 101600 w 1608138"/>
              <a:gd name="connsiteY67" fmla="*/ 709613 h 1075928"/>
              <a:gd name="connsiteX68" fmla="*/ 109538 w 1608138"/>
              <a:gd name="connsiteY68" fmla="*/ 773113 h 1075928"/>
              <a:gd name="connsiteX69" fmla="*/ 123825 w 1608138"/>
              <a:gd name="connsiteY69" fmla="*/ 825500 h 1075928"/>
              <a:gd name="connsiteX70" fmla="*/ 161925 w 1608138"/>
              <a:gd name="connsiteY70" fmla="*/ 928688 h 1075928"/>
              <a:gd name="connsiteX71" fmla="*/ 207963 w 1608138"/>
              <a:gd name="connsiteY71" fmla="*/ 1030288 h 1075928"/>
              <a:gd name="connsiteX72" fmla="*/ 230783 w 1608138"/>
              <a:gd name="connsiteY72" fmla="*/ 1075928 h 1075928"/>
              <a:gd name="connsiteX73" fmla="*/ 119823 w 1608138"/>
              <a:gd name="connsiteY73" fmla="*/ 1075928 h 1075928"/>
              <a:gd name="connsiteX74" fmla="*/ 101600 w 1608138"/>
              <a:gd name="connsiteY74" fmla="*/ 1038225 h 1075928"/>
              <a:gd name="connsiteX75" fmla="*/ 60325 w 1608138"/>
              <a:gd name="connsiteY75" fmla="*/ 938213 h 1075928"/>
              <a:gd name="connsiteX76" fmla="*/ 28575 w 1608138"/>
              <a:gd name="connsiteY76" fmla="*/ 830263 h 1075928"/>
              <a:gd name="connsiteX77" fmla="*/ 14288 w 1608138"/>
              <a:gd name="connsiteY77" fmla="*/ 769938 h 1075928"/>
              <a:gd name="connsiteX78" fmla="*/ 6350 w 1608138"/>
              <a:gd name="connsiteY78" fmla="*/ 700088 h 1075928"/>
              <a:gd name="connsiteX79" fmla="*/ 0 w 1608138"/>
              <a:gd name="connsiteY79" fmla="*/ 628650 h 1075928"/>
              <a:gd name="connsiteX80" fmla="*/ 0 w 1608138"/>
              <a:gd name="connsiteY80" fmla="*/ 554038 h 1075928"/>
              <a:gd name="connsiteX81" fmla="*/ 9525 w 1608138"/>
              <a:gd name="connsiteY81" fmla="*/ 487363 h 1075928"/>
              <a:gd name="connsiteX82" fmla="*/ 23813 w 1608138"/>
              <a:gd name="connsiteY82" fmla="*/ 423863 h 1075928"/>
              <a:gd name="connsiteX83" fmla="*/ 52388 w 1608138"/>
              <a:gd name="connsiteY83" fmla="*/ 342900 h 1075928"/>
              <a:gd name="connsiteX84" fmla="*/ 95250 w 1608138"/>
              <a:gd name="connsiteY84" fmla="*/ 271463 h 1075928"/>
              <a:gd name="connsiteX85" fmla="*/ 144463 w 1608138"/>
              <a:gd name="connsiteY85" fmla="*/ 204788 h 1075928"/>
              <a:gd name="connsiteX86" fmla="*/ 204788 w 1608138"/>
              <a:gd name="connsiteY86" fmla="*/ 146050 h 1075928"/>
              <a:gd name="connsiteX87" fmla="*/ 271463 w 1608138"/>
              <a:gd name="connsiteY87" fmla="*/ 96838 h 1075928"/>
              <a:gd name="connsiteX88" fmla="*/ 346075 w 1608138"/>
              <a:gd name="connsiteY88" fmla="*/ 63500 h 1075928"/>
              <a:gd name="connsiteX89" fmla="*/ 395288 w 1608138"/>
              <a:gd name="connsiteY89" fmla="*/ 49213 h 1075928"/>
              <a:gd name="connsiteX90" fmla="*/ 447675 w 1608138"/>
              <a:gd name="connsiteY90" fmla="*/ 36513 h 1075928"/>
              <a:gd name="connsiteX91" fmla="*/ 500063 w 1608138"/>
              <a:gd name="connsiteY91" fmla="*/ 28575 h 1075928"/>
              <a:gd name="connsiteX92" fmla="*/ 549275 w 1608138"/>
              <a:gd name="connsiteY92" fmla="*/ 17463 h 1075928"/>
              <a:gd name="connsiteX93" fmla="*/ 595313 w 1608138"/>
              <a:gd name="connsiteY93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44525 w 1608138"/>
              <a:gd name="connsiteY46" fmla="*/ 7938 h 1075928"/>
              <a:gd name="connsiteX47" fmla="*/ 663575 w 1608138"/>
              <a:gd name="connsiteY47" fmla="*/ 25400 h 1075928"/>
              <a:gd name="connsiteX48" fmla="*/ 676275 w 1608138"/>
              <a:gd name="connsiteY48" fmla="*/ 53975 h 1075928"/>
              <a:gd name="connsiteX49" fmla="*/ 676275 w 1608138"/>
              <a:gd name="connsiteY49" fmla="*/ 85725 h 1075928"/>
              <a:gd name="connsiteX50" fmla="*/ 666750 w 1608138"/>
              <a:gd name="connsiteY50" fmla="*/ 114300 h 1075928"/>
              <a:gd name="connsiteX51" fmla="*/ 649288 w 1608138"/>
              <a:gd name="connsiteY51" fmla="*/ 138113 h 1075928"/>
              <a:gd name="connsiteX52" fmla="*/ 617538 w 1608138"/>
              <a:gd name="connsiteY52" fmla="*/ 149225 h 1075928"/>
              <a:gd name="connsiteX53" fmla="*/ 585788 w 1608138"/>
              <a:gd name="connsiteY53" fmla="*/ 149225 h 1075928"/>
              <a:gd name="connsiteX54" fmla="*/ 550863 w 1608138"/>
              <a:gd name="connsiteY54" fmla="*/ 141288 h 1075928"/>
              <a:gd name="connsiteX55" fmla="*/ 517525 w 1608138"/>
              <a:gd name="connsiteY55" fmla="*/ 131763 h 1075928"/>
              <a:gd name="connsiteX56" fmla="*/ 479425 w 1608138"/>
              <a:gd name="connsiteY56" fmla="*/ 128588 h 1075928"/>
              <a:gd name="connsiteX57" fmla="*/ 441325 w 1608138"/>
              <a:gd name="connsiteY57" fmla="*/ 131763 h 1075928"/>
              <a:gd name="connsiteX58" fmla="*/ 360363 w 1608138"/>
              <a:gd name="connsiteY58" fmla="*/ 158750 h 1075928"/>
              <a:gd name="connsiteX59" fmla="*/ 292100 w 1608138"/>
              <a:gd name="connsiteY59" fmla="*/ 198438 h 1075928"/>
              <a:gd name="connsiteX60" fmla="*/ 231775 w 1608138"/>
              <a:gd name="connsiteY60" fmla="*/ 250825 h 1075928"/>
              <a:gd name="connsiteX61" fmla="*/ 182563 w 1608138"/>
              <a:gd name="connsiteY61" fmla="*/ 307975 h 1075928"/>
              <a:gd name="connsiteX62" fmla="*/ 141288 w 1608138"/>
              <a:gd name="connsiteY62" fmla="*/ 377825 h 1075928"/>
              <a:gd name="connsiteX63" fmla="*/ 109538 w 1608138"/>
              <a:gd name="connsiteY63" fmla="*/ 455613 h 1075928"/>
              <a:gd name="connsiteX64" fmla="*/ 98425 w 1608138"/>
              <a:gd name="connsiteY64" fmla="*/ 512763 h 1075928"/>
              <a:gd name="connsiteX65" fmla="*/ 92075 w 1608138"/>
              <a:gd name="connsiteY65" fmla="*/ 576263 h 1075928"/>
              <a:gd name="connsiteX66" fmla="*/ 95250 w 1608138"/>
              <a:gd name="connsiteY66" fmla="*/ 642938 h 1075928"/>
              <a:gd name="connsiteX67" fmla="*/ 101600 w 1608138"/>
              <a:gd name="connsiteY67" fmla="*/ 709613 h 1075928"/>
              <a:gd name="connsiteX68" fmla="*/ 109538 w 1608138"/>
              <a:gd name="connsiteY68" fmla="*/ 773113 h 1075928"/>
              <a:gd name="connsiteX69" fmla="*/ 123825 w 1608138"/>
              <a:gd name="connsiteY69" fmla="*/ 825500 h 1075928"/>
              <a:gd name="connsiteX70" fmla="*/ 161925 w 1608138"/>
              <a:gd name="connsiteY70" fmla="*/ 928688 h 1075928"/>
              <a:gd name="connsiteX71" fmla="*/ 207963 w 1608138"/>
              <a:gd name="connsiteY71" fmla="*/ 1030288 h 1075928"/>
              <a:gd name="connsiteX72" fmla="*/ 230783 w 1608138"/>
              <a:gd name="connsiteY72" fmla="*/ 1075928 h 1075928"/>
              <a:gd name="connsiteX73" fmla="*/ 119823 w 1608138"/>
              <a:gd name="connsiteY73" fmla="*/ 1075928 h 1075928"/>
              <a:gd name="connsiteX74" fmla="*/ 101600 w 1608138"/>
              <a:gd name="connsiteY74" fmla="*/ 1038225 h 1075928"/>
              <a:gd name="connsiteX75" fmla="*/ 60325 w 1608138"/>
              <a:gd name="connsiteY75" fmla="*/ 938213 h 1075928"/>
              <a:gd name="connsiteX76" fmla="*/ 28575 w 1608138"/>
              <a:gd name="connsiteY76" fmla="*/ 830263 h 1075928"/>
              <a:gd name="connsiteX77" fmla="*/ 14288 w 1608138"/>
              <a:gd name="connsiteY77" fmla="*/ 769938 h 1075928"/>
              <a:gd name="connsiteX78" fmla="*/ 6350 w 1608138"/>
              <a:gd name="connsiteY78" fmla="*/ 700088 h 1075928"/>
              <a:gd name="connsiteX79" fmla="*/ 0 w 1608138"/>
              <a:gd name="connsiteY79" fmla="*/ 628650 h 1075928"/>
              <a:gd name="connsiteX80" fmla="*/ 0 w 1608138"/>
              <a:gd name="connsiteY80" fmla="*/ 554038 h 1075928"/>
              <a:gd name="connsiteX81" fmla="*/ 9525 w 1608138"/>
              <a:gd name="connsiteY81" fmla="*/ 487363 h 1075928"/>
              <a:gd name="connsiteX82" fmla="*/ 23813 w 1608138"/>
              <a:gd name="connsiteY82" fmla="*/ 423863 h 1075928"/>
              <a:gd name="connsiteX83" fmla="*/ 52388 w 1608138"/>
              <a:gd name="connsiteY83" fmla="*/ 342900 h 1075928"/>
              <a:gd name="connsiteX84" fmla="*/ 95250 w 1608138"/>
              <a:gd name="connsiteY84" fmla="*/ 271463 h 1075928"/>
              <a:gd name="connsiteX85" fmla="*/ 144463 w 1608138"/>
              <a:gd name="connsiteY85" fmla="*/ 204788 h 1075928"/>
              <a:gd name="connsiteX86" fmla="*/ 204788 w 1608138"/>
              <a:gd name="connsiteY86" fmla="*/ 146050 h 1075928"/>
              <a:gd name="connsiteX87" fmla="*/ 271463 w 1608138"/>
              <a:gd name="connsiteY87" fmla="*/ 96838 h 1075928"/>
              <a:gd name="connsiteX88" fmla="*/ 346075 w 1608138"/>
              <a:gd name="connsiteY88" fmla="*/ 63500 h 1075928"/>
              <a:gd name="connsiteX89" fmla="*/ 395288 w 1608138"/>
              <a:gd name="connsiteY89" fmla="*/ 49213 h 1075928"/>
              <a:gd name="connsiteX90" fmla="*/ 447675 w 1608138"/>
              <a:gd name="connsiteY90" fmla="*/ 36513 h 1075928"/>
              <a:gd name="connsiteX91" fmla="*/ 500063 w 1608138"/>
              <a:gd name="connsiteY91" fmla="*/ 28575 h 1075928"/>
              <a:gd name="connsiteX92" fmla="*/ 549275 w 1608138"/>
              <a:gd name="connsiteY92" fmla="*/ 17463 h 1075928"/>
              <a:gd name="connsiteX93" fmla="*/ 595313 w 1608138"/>
              <a:gd name="connsiteY93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63575 w 1608138"/>
              <a:gd name="connsiteY46" fmla="*/ 25400 h 1075928"/>
              <a:gd name="connsiteX47" fmla="*/ 676275 w 1608138"/>
              <a:gd name="connsiteY47" fmla="*/ 53975 h 1075928"/>
              <a:gd name="connsiteX48" fmla="*/ 676275 w 1608138"/>
              <a:gd name="connsiteY48" fmla="*/ 85725 h 1075928"/>
              <a:gd name="connsiteX49" fmla="*/ 666750 w 1608138"/>
              <a:gd name="connsiteY49" fmla="*/ 114300 h 1075928"/>
              <a:gd name="connsiteX50" fmla="*/ 649288 w 1608138"/>
              <a:gd name="connsiteY50" fmla="*/ 138113 h 1075928"/>
              <a:gd name="connsiteX51" fmla="*/ 617538 w 1608138"/>
              <a:gd name="connsiteY51" fmla="*/ 149225 h 1075928"/>
              <a:gd name="connsiteX52" fmla="*/ 585788 w 1608138"/>
              <a:gd name="connsiteY52" fmla="*/ 149225 h 1075928"/>
              <a:gd name="connsiteX53" fmla="*/ 550863 w 1608138"/>
              <a:gd name="connsiteY53" fmla="*/ 141288 h 1075928"/>
              <a:gd name="connsiteX54" fmla="*/ 517525 w 1608138"/>
              <a:gd name="connsiteY54" fmla="*/ 131763 h 1075928"/>
              <a:gd name="connsiteX55" fmla="*/ 479425 w 1608138"/>
              <a:gd name="connsiteY55" fmla="*/ 128588 h 1075928"/>
              <a:gd name="connsiteX56" fmla="*/ 441325 w 1608138"/>
              <a:gd name="connsiteY56" fmla="*/ 131763 h 1075928"/>
              <a:gd name="connsiteX57" fmla="*/ 360363 w 1608138"/>
              <a:gd name="connsiteY57" fmla="*/ 158750 h 1075928"/>
              <a:gd name="connsiteX58" fmla="*/ 292100 w 1608138"/>
              <a:gd name="connsiteY58" fmla="*/ 198438 h 1075928"/>
              <a:gd name="connsiteX59" fmla="*/ 231775 w 1608138"/>
              <a:gd name="connsiteY59" fmla="*/ 250825 h 1075928"/>
              <a:gd name="connsiteX60" fmla="*/ 182563 w 1608138"/>
              <a:gd name="connsiteY60" fmla="*/ 307975 h 1075928"/>
              <a:gd name="connsiteX61" fmla="*/ 141288 w 1608138"/>
              <a:gd name="connsiteY61" fmla="*/ 377825 h 1075928"/>
              <a:gd name="connsiteX62" fmla="*/ 109538 w 1608138"/>
              <a:gd name="connsiteY62" fmla="*/ 455613 h 1075928"/>
              <a:gd name="connsiteX63" fmla="*/ 98425 w 1608138"/>
              <a:gd name="connsiteY63" fmla="*/ 512763 h 1075928"/>
              <a:gd name="connsiteX64" fmla="*/ 92075 w 1608138"/>
              <a:gd name="connsiteY64" fmla="*/ 576263 h 1075928"/>
              <a:gd name="connsiteX65" fmla="*/ 95250 w 1608138"/>
              <a:gd name="connsiteY65" fmla="*/ 642938 h 1075928"/>
              <a:gd name="connsiteX66" fmla="*/ 101600 w 1608138"/>
              <a:gd name="connsiteY66" fmla="*/ 709613 h 1075928"/>
              <a:gd name="connsiteX67" fmla="*/ 109538 w 1608138"/>
              <a:gd name="connsiteY67" fmla="*/ 773113 h 1075928"/>
              <a:gd name="connsiteX68" fmla="*/ 123825 w 1608138"/>
              <a:gd name="connsiteY68" fmla="*/ 825500 h 1075928"/>
              <a:gd name="connsiteX69" fmla="*/ 161925 w 1608138"/>
              <a:gd name="connsiteY69" fmla="*/ 928688 h 1075928"/>
              <a:gd name="connsiteX70" fmla="*/ 207963 w 1608138"/>
              <a:gd name="connsiteY70" fmla="*/ 1030288 h 1075928"/>
              <a:gd name="connsiteX71" fmla="*/ 230783 w 1608138"/>
              <a:gd name="connsiteY71" fmla="*/ 1075928 h 1075928"/>
              <a:gd name="connsiteX72" fmla="*/ 119823 w 1608138"/>
              <a:gd name="connsiteY72" fmla="*/ 1075928 h 1075928"/>
              <a:gd name="connsiteX73" fmla="*/ 101600 w 1608138"/>
              <a:gd name="connsiteY73" fmla="*/ 1038225 h 1075928"/>
              <a:gd name="connsiteX74" fmla="*/ 60325 w 1608138"/>
              <a:gd name="connsiteY74" fmla="*/ 938213 h 1075928"/>
              <a:gd name="connsiteX75" fmla="*/ 28575 w 1608138"/>
              <a:gd name="connsiteY75" fmla="*/ 830263 h 1075928"/>
              <a:gd name="connsiteX76" fmla="*/ 14288 w 1608138"/>
              <a:gd name="connsiteY76" fmla="*/ 769938 h 1075928"/>
              <a:gd name="connsiteX77" fmla="*/ 6350 w 1608138"/>
              <a:gd name="connsiteY77" fmla="*/ 700088 h 1075928"/>
              <a:gd name="connsiteX78" fmla="*/ 0 w 1608138"/>
              <a:gd name="connsiteY78" fmla="*/ 628650 h 1075928"/>
              <a:gd name="connsiteX79" fmla="*/ 0 w 1608138"/>
              <a:gd name="connsiteY79" fmla="*/ 554038 h 1075928"/>
              <a:gd name="connsiteX80" fmla="*/ 9525 w 1608138"/>
              <a:gd name="connsiteY80" fmla="*/ 487363 h 1075928"/>
              <a:gd name="connsiteX81" fmla="*/ 23813 w 1608138"/>
              <a:gd name="connsiteY81" fmla="*/ 423863 h 1075928"/>
              <a:gd name="connsiteX82" fmla="*/ 52388 w 1608138"/>
              <a:gd name="connsiteY82" fmla="*/ 342900 h 1075928"/>
              <a:gd name="connsiteX83" fmla="*/ 95250 w 1608138"/>
              <a:gd name="connsiteY83" fmla="*/ 271463 h 1075928"/>
              <a:gd name="connsiteX84" fmla="*/ 144463 w 1608138"/>
              <a:gd name="connsiteY84" fmla="*/ 204788 h 1075928"/>
              <a:gd name="connsiteX85" fmla="*/ 204788 w 1608138"/>
              <a:gd name="connsiteY85" fmla="*/ 146050 h 1075928"/>
              <a:gd name="connsiteX86" fmla="*/ 271463 w 1608138"/>
              <a:gd name="connsiteY86" fmla="*/ 96838 h 1075928"/>
              <a:gd name="connsiteX87" fmla="*/ 346075 w 1608138"/>
              <a:gd name="connsiteY87" fmla="*/ 63500 h 1075928"/>
              <a:gd name="connsiteX88" fmla="*/ 395288 w 1608138"/>
              <a:gd name="connsiteY88" fmla="*/ 49213 h 1075928"/>
              <a:gd name="connsiteX89" fmla="*/ 447675 w 1608138"/>
              <a:gd name="connsiteY89" fmla="*/ 36513 h 1075928"/>
              <a:gd name="connsiteX90" fmla="*/ 500063 w 1608138"/>
              <a:gd name="connsiteY90" fmla="*/ 28575 h 1075928"/>
              <a:gd name="connsiteX91" fmla="*/ 549275 w 1608138"/>
              <a:gd name="connsiteY91" fmla="*/ 17463 h 1075928"/>
              <a:gd name="connsiteX92" fmla="*/ 595313 w 1608138"/>
              <a:gd name="connsiteY92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63575 w 1608138"/>
              <a:gd name="connsiteY46" fmla="*/ 25400 h 1075928"/>
              <a:gd name="connsiteX47" fmla="*/ 676275 w 1608138"/>
              <a:gd name="connsiteY47" fmla="*/ 53975 h 1075928"/>
              <a:gd name="connsiteX48" fmla="*/ 666750 w 1608138"/>
              <a:gd name="connsiteY48" fmla="*/ 114300 h 1075928"/>
              <a:gd name="connsiteX49" fmla="*/ 649288 w 1608138"/>
              <a:gd name="connsiteY49" fmla="*/ 138113 h 1075928"/>
              <a:gd name="connsiteX50" fmla="*/ 617538 w 1608138"/>
              <a:gd name="connsiteY50" fmla="*/ 149225 h 1075928"/>
              <a:gd name="connsiteX51" fmla="*/ 585788 w 1608138"/>
              <a:gd name="connsiteY51" fmla="*/ 149225 h 1075928"/>
              <a:gd name="connsiteX52" fmla="*/ 550863 w 1608138"/>
              <a:gd name="connsiteY52" fmla="*/ 141288 h 1075928"/>
              <a:gd name="connsiteX53" fmla="*/ 517525 w 1608138"/>
              <a:gd name="connsiteY53" fmla="*/ 131763 h 1075928"/>
              <a:gd name="connsiteX54" fmla="*/ 479425 w 1608138"/>
              <a:gd name="connsiteY54" fmla="*/ 128588 h 1075928"/>
              <a:gd name="connsiteX55" fmla="*/ 441325 w 1608138"/>
              <a:gd name="connsiteY55" fmla="*/ 131763 h 1075928"/>
              <a:gd name="connsiteX56" fmla="*/ 360363 w 1608138"/>
              <a:gd name="connsiteY56" fmla="*/ 158750 h 1075928"/>
              <a:gd name="connsiteX57" fmla="*/ 292100 w 1608138"/>
              <a:gd name="connsiteY57" fmla="*/ 198438 h 1075928"/>
              <a:gd name="connsiteX58" fmla="*/ 231775 w 1608138"/>
              <a:gd name="connsiteY58" fmla="*/ 250825 h 1075928"/>
              <a:gd name="connsiteX59" fmla="*/ 182563 w 1608138"/>
              <a:gd name="connsiteY59" fmla="*/ 307975 h 1075928"/>
              <a:gd name="connsiteX60" fmla="*/ 141288 w 1608138"/>
              <a:gd name="connsiteY60" fmla="*/ 377825 h 1075928"/>
              <a:gd name="connsiteX61" fmla="*/ 109538 w 1608138"/>
              <a:gd name="connsiteY61" fmla="*/ 455613 h 1075928"/>
              <a:gd name="connsiteX62" fmla="*/ 98425 w 1608138"/>
              <a:gd name="connsiteY62" fmla="*/ 512763 h 1075928"/>
              <a:gd name="connsiteX63" fmla="*/ 92075 w 1608138"/>
              <a:gd name="connsiteY63" fmla="*/ 576263 h 1075928"/>
              <a:gd name="connsiteX64" fmla="*/ 95250 w 1608138"/>
              <a:gd name="connsiteY64" fmla="*/ 642938 h 1075928"/>
              <a:gd name="connsiteX65" fmla="*/ 101600 w 1608138"/>
              <a:gd name="connsiteY65" fmla="*/ 709613 h 1075928"/>
              <a:gd name="connsiteX66" fmla="*/ 109538 w 1608138"/>
              <a:gd name="connsiteY66" fmla="*/ 773113 h 1075928"/>
              <a:gd name="connsiteX67" fmla="*/ 123825 w 1608138"/>
              <a:gd name="connsiteY67" fmla="*/ 825500 h 1075928"/>
              <a:gd name="connsiteX68" fmla="*/ 161925 w 1608138"/>
              <a:gd name="connsiteY68" fmla="*/ 928688 h 1075928"/>
              <a:gd name="connsiteX69" fmla="*/ 207963 w 1608138"/>
              <a:gd name="connsiteY69" fmla="*/ 1030288 h 1075928"/>
              <a:gd name="connsiteX70" fmla="*/ 230783 w 1608138"/>
              <a:gd name="connsiteY70" fmla="*/ 1075928 h 1075928"/>
              <a:gd name="connsiteX71" fmla="*/ 119823 w 1608138"/>
              <a:gd name="connsiteY71" fmla="*/ 1075928 h 1075928"/>
              <a:gd name="connsiteX72" fmla="*/ 101600 w 1608138"/>
              <a:gd name="connsiteY72" fmla="*/ 1038225 h 1075928"/>
              <a:gd name="connsiteX73" fmla="*/ 60325 w 1608138"/>
              <a:gd name="connsiteY73" fmla="*/ 938213 h 1075928"/>
              <a:gd name="connsiteX74" fmla="*/ 28575 w 1608138"/>
              <a:gd name="connsiteY74" fmla="*/ 830263 h 1075928"/>
              <a:gd name="connsiteX75" fmla="*/ 14288 w 1608138"/>
              <a:gd name="connsiteY75" fmla="*/ 769938 h 1075928"/>
              <a:gd name="connsiteX76" fmla="*/ 6350 w 1608138"/>
              <a:gd name="connsiteY76" fmla="*/ 700088 h 1075928"/>
              <a:gd name="connsiteX77" fmla="*/ 0 w 1608138"/>
              <a:gd name="connsiteY77" fmla="*/ 628650 h 1075928"/>
              <a:gd name="connsiteX78" fmla="*/ 0 w 1608138"/>
              <a:gd name="connsiteY78" fmla="*/ 554038 h 1075928"/>
              <a:gd name="connsiteX79" fmla="*/ 9525 w 1608138"/>
              <a:gd name="connsiteY79" fmla="*/ 487363 h 1075928"/>
              <a:gd name="connsiteX80" fmla="*/ 23813 w 1608138"/>
              <a:gd name="connsiteY80" fmla="*/ 423863 h 1075928"/>
              <a:gd name="connsiteX81" fmla="*/ 52388 w 1608138"/>
              <a:gd name="connsiteY81" fmla="*/ 342900 h 1075928"/>
              <a:gd name="connsiteX82" fmla="*/ 95250 w 1608138"/>
              <a:gd name="connsiteY82" fmla="*/ 271463 h 1075928"/>
              <a:gd name="connsiteX83" fmla="*/ 144463 w 1608138"/>
              <a:gd name="connsiteY83" fmla="*/ 204788 h 1075928"/>
              <a:gd name="connsiteX84" fmla="*/ 204788 w 1608138"/>
              <a:gd name="connsiteY84" fmla="*/ 146050 h 1075928"/>
              <a:gd name="connsiteX85" fmla="*/ 271463 w 1608138"/>
              <a:gd name="connsiteY85" fmla="*/ 96838 h 1075928"/>
              <a:gd name="connsiteX86" fmla="*/ 346075 w 1608138"/>
              <a:gd name="connsiteY86" fmla="*/ 63500 h 1075928"/>
              <a:gd name="connsiteX87" fmla="*/ 395288 w 1608138"/>
              <a:gd name="connsiteY87" fmla="*/ 49213 h 1075928"/>
              <a:gd name="connsiteX88" fmla="*/ 447675 w 1608138"/>
              <a:gd name="connsiteY88" fmla="*/ 36513 h 1075928"/>
              <a:gd name="connsiteX89" fmla="*/ 500063 w 1608138"/>
              <a:gd name="connsiteY89" fmla="*/ 28575 h 1075928"/>
              <a:gd name="connsiteX90" fmla="*/ 549275 w 1608138"/>
              <a:gd name="connsiteY90" fmla="*/ 17463 h 1075928"/>
              <a:gd name="connsiteX91" fmla="*/ 595313 w 1608138"/>
              <a:gd name="connsiteY91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608138" h="1075928">
                <a:moveTo>
                  <a:pt x="1012825" y="4763"/>
                </a:moveTo>
                <a:lnTo>
                  <a:pt x="1062038" y="4763"/>
                </a:lnTo>
                <a:lnTo>
                  <a:pt x="1108075" y="17463"/>
                </a:lnTo>
                <a:lnTo>
                  <a:pt x="1157288" y="36513"/>
                </a:lnTo>
                <a:lnTo>
                  <a:pt x="1201738" y="57150"/>
                </a:lnTo>
                <a:lnTo>
                  <a:pt x="1241425" y="74613"/>
                </a:lnTo>
                <a:lnTo>
                  <a:pt x="1301750" y="106363"/>
                </a:lnTo>
                <a:lnTo>
                  <a:pt x="1365250" y="149225"/>
                </a:lnTo>
                <a:lnTo>
                  <a:pt x="1423988" y="198438"/>
                </a:lnTo>
                <a:lnTo>
                  <a:pt x="1474788" y="258763"/>
                </a:lnTo>
                <a:lnTo>
                  <a:pt x="1520826" y="328613"/>
                </a:lnTo>
                <a:lnTo>
                  <a:pt x="1558926" y="406400"/>
                </a:lnTo>
                <a:lnTo>
                  <a:pt x="1587501" y="490538"/>
                </a:lnTo>
                <a:lnTo>
                  <a:pt x="1604963" y="579438"/>
                </a:lnTo>
                <a:lnTo>
                  <a:pt x="1608138" y="677863"/>
                </a:lnTo>
                <a:lnTo>
                  <a:pt x="1597026" y="779463"/>
                </a:lnTo>
                <a:lnTo>
                  <a:pt x="1576388" y="865188"/>
                </a:lnTo>
                <a:lnTo>
                  <a:pt x="1547813" y="942975"/>
                </a:lnTo>
                <a:lnTo>
                  <a:pt x="1516063" y="1017588"/>
                </a:lnTo>
                <a:lnTo>
                  <a:pt x="1486893" y="1075928"/>
                </a:lnTo>
                <a:lnTo>
                  <a:pt x="1381632" y="1075928"/>
                </a:lnTo>
                <a:lnTo>
                  <a:pt x="1495426" y="830263"/>
                </a:lnTo>
                <a:lnTo>
                  <a:pt x="1506538" y="762000"/>
                </a:lnTo>
                <a:lnTo>
                  <a:pt x="1509713" y="685800"/>
                </a:lnTo>
                <a:lnTo>
                  <a:pt x="1506538" y="608013"/>
                </a:lnTo>
                <a:lnTo>
                  <a:pt x="1495426" y="536575"/>
                </a:lnTo>
                <a:lnTo>
                  <a:pt x="1477963" y="466725"/>
                </a:lnTo>
                <a:lnTo>
                  <a:pt x="1457326" y="403225"/>
                </a:lnTo>
                <a:lnTo>
                  <a:pt x="1431926" y="354013"/>
                </a:lnTo>
                <a:lnTo>
                  <a:pt x="1389063" y="296863"/>
                </a:lnTo>
                <a:lnTo>
                  <a:pt x="1336675" y="239713"/>
                </a:lnTo>
                <a:lnTo>
                  <a:pt x="1273175" y="190500"/>
                </a:lnTo>
                <a:lnTo>
                  <a:pt x="1201738" y="149225"/>
                </a:lnTo>
                <a:lnTo>
                  <a:pt x="1125538" y="127000"/>
                </a:lnTo>
                <a:lnTo>
                  <a:pt x="1096963" y="123825"/>
                </a:lnTo>
                <a:lnTo>
                  <a:pt x="1071563" y="131763"/>
                </a:lnTo>
                <a:lnTo>
                  <a:pt x="1042988" y="138113"/>
                </a:lnTo>
                <a:lnTo>
                  <a:pt x="1012825" y="146050"/>
                </a:lnTo>
                <a:lnTo>
                  <a:pt x="981075" y="144463"/>
                </a:lnTo>
                <a:lnTo>
                  <a:pt x="966788" y="127000"/>
                </a:lnTo>
                <a:lnTo>
                  <a:pt x="958850" y="100013"/>
                </a:lnTo>
                <a:lnTo>
                  <a:pt x="955675" y="71438"/>
                </a:lnTo>
                <a:lnTo>
                  <a:pt x="962025" y="42863"/>
                </a:lnTo>
                <a:cubicBezTo>
                  <a:pt x="968676" y="19878"/>
                  <a:pt x="973268" y="9235"/>
                  <a:pt x="1012825" y="4763"/>
                </a:cubicBezTo>
                <a:close/>
                <a:moveTo>
                  <a:pt x="595313" y="0"/>
                </a:moveTo>
                <a:lnTo>
                  <a:pt x="638177" y="4762"/>
                </a:lnTo>
                <a:cubicBezTo>
                  <a:pt x="650876" y="21166"/>
                  <a:pt x="663578" y="17002"/>
                  <a:pt x="676275" y="53975"/>
                </a:cubicBezTo>
                <a:cubicBezTo>
                  <a:pt x="678127" y="76200"/>
                  <a:pt x="679649" y="118123"/>
                  <a:pt x="649288" y="138113"/>
                </a:cubicBezTo>
                <a:lnTo>
                  <a:pt x="617538" y="149225"/>
                </a:lnTo>
                <a:lnTo>
                  <a:pt x="585788" y="149225"/>
                </a:lnTo>
                <a:lnTo>
                  <a:pt x="550863" y="141288"/>
                </a:lnTo>
                <a:lnTo>
                  <a:pt x="517525" y="131763"/>
                </a:lnTo>
                <a:lnTo>
                  <a:pt x="479425" y="128588"/>
                </a:lnTo>
                <a:lnTo>
                  <a:pt x="441325" y="131763"/>
                </a:lnTo>
                <a:lnTo>
                  <a:pt x="360363" y="158750"/>
                </a:lnTo>
                <a:lnTo>
                  <a:pt x="292100" y="198438"/>
                </a:lnTo>
                <a:lnTo>
                  <a:pt x="231775" y="250825"/>
                </a:lnTo>
                <a:lnTo>
                  <a:pt x="182563" y="307975"/>
                </a:lnTo>
                <a:lnTo>
                  <a:pt x="141288" y="377825"/>
                </a:lnTo>
                <a:lnTo>
                  <a:pt x="109538" y="455613"/>
                </a:lnTo>
                <a:lnTo>
                  <a:pt x="98425" y="512763"/>
                </a:lnTo>
                <a:lnTo>
                  <a:pt x="92075" y="576263"/>
                </a:lnTo>
                <a:lnTo>
                  <a:pt x="95250" y="642938"/>
                </a:lnTo>
                <a:lnTo>
                  <a:pt x="101600" y="709613"/>
                </a:lnTo>
                <a:lnTo>
                  <a:pt x="109538" y="773113"/>
                </a:lnTo>
                <a:lnTo>
                  <a:pt x="123825" y="825500"/>
                </a:lnTo>
                <a:lnTo>
                  <a:pt x="161925" y="928688"/>
                </a:lnTo>
                <a:lnTo>
                  <a:pt x="207963" y="1030288"/>
                </a:lnTo>
                <a:lnTo>
                  <a:pt x="230783" y="1075928"/>
                </a:lnTo>
                <a:lnTo>
                  <a:pt x="119823" y="1075928"/>
                </a:lnTo>
                <a:lnTo>
                  <a:pt x="101600" y="1038225"/>
                </a:lnTo>
                <a:lnTo>
                  <a:pt x="60325" y="938213"/>
                </a:lnTo>
                <a:lnTo>
                  <a:pt x="28575" y="830263"/>
                </a:lnTo>
                <a:lnTo>
                  <a:pt x="14288" y="769938"/>
                </a:lnTo>
                <a:lnTo>
                  <a:pt x="6350" y="700088"/>
                </a:lnTo>
                <a:lnTo>
                  <a:pt x="0" y="628650"/>
                </a:lnTo>
                <a:lnTo>
                  <a:pt x="0" y="554038"/>
                </a:lnTo>
                <a:lnTo>
                  <a:pt x="9525" y="487363"/>
                </a:lnTo>
                <a:lnTo>
                  <a:pt x="23813" y="423863"/>
                </a:lnTo>
                <a:lnTo>
                  <a:pt x="52388" y="342900"/>
                </a:lnTo>
                <a:lnTo>
                  <a:pt x="95250" y="271463"/>
                </a:lnTo>
                <a:lnTo>
                  <a:pt x="144463" y="204788"/>
                </a:lnTo>
                <a:lnTo>
                  <a:pt x="204788" y="146050"/>
                </a:lnTo>
                <a:lnTo>
                  <a:pt x="271463" y="96838"/>
                </a:lnTo>
                <a:lnTo>
                  <a:pt x="346075" y="63500"/>
                </a:lnTo>
                <a:lnTo>
                  <a:pt x="395288" y="49213"/>
                </a:lnTo>
                <a:lnTo>
                  <a:pt x="447675" y="36513"/>
                </a:lnTo>
                <a:lnTo>
                  <a:pt x="500063" y="28575"/>
                </a:lnTo>
                <a:lnTo>
                  <a:pt x="549275" y="17463"/>
                </a:lnTo>
                <a:lnTo>
                  <a:pt x="5953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C9091-E2CC-453B-AE70-FBCB4E70649E}"/>
              </a:ext>
            </a:extLst>
          </p:cNvPr>
          <p:cNvSpPr txBox="1"/>
          <p:nvPr/>
        </p:nvSpPr>
        <p:spPr>
          <a:xfrm>
            <a:off x="5172501" y="342591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17FB75-26BA-4171-83BA-2C690240D132}"/>
              </a:ext>
            </a:extLst>
          </p:cNvPr>
          <p:cNvGrpSpPr/>
          <p:nvPr/>
        </p:nvGrpSpPr>
        <p:grpSpPr>
          <a:xfrm>
            <a:off x="4830135" y="1728239"/>
            <a:ext cx="5351450" cy="997079"/>
            <a:chOff x="5616952" y="2519949"/>
            <a:chExt cx="5351450" cy="9970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4794E4-49F3-4DD8-BB68-0BC6F3467870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1CA996-43E9-4B53-AC2B-BB97D70E01F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C5ED36-8D40-4B78-B6BC-F03C74264789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E7021E-F2A3-48E7-8ECE-C457F15E794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7DB320-28D6-47BE-999C-80FCDBF642E3}"/>
              </a:ext>
            </a:extLst>
          </p:cNvPr>
          <p:cNvGrpSpPr/>
          <p:nvPr/>
        </p:nvGrpSpPr>
        <p:grpSpPr>
          <a:xfrm>
            <a:off x="5302381" y="2834470"/>
            <a:ext cx="5351450" cy="997079"/>
            <a:chOff x="5616952" y="2519949"/>
            <a:chExt cx="5351450" cy="99707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418451-C216-47DB-B80F-A60C249DAF3F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21FBEB-CC27-42D1-A8F5-CFC7A787EF9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DD5AC9-180A-444A-A011-CE85A523180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09A621-6ACF-4774-B967-865A20E7C217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77972C-A022-4E99-95F1-0B31C475F014}"/>
              </a:ext>
            </a:extLst>
          </p:cNvPr>
          <p:cNvGrpSpPr/>
          <p:nvPr/>
        </p:nvGrpSpPr>
        <p:grpSpPr>
          <a:xfrm>
            <a:off x="5774627" y="3940701"/>
            <a:ext cx="5351450" cy="997079"/>
            <a:chOff x="5616952" y="2519949"/>
            <a:chExt cx="5351450" cy="99707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276FA6-D59D-4B4E-A838-48428C4B34F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25DB6C-833A-4F5D-AD95-E3ADA3DD1DD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1968B4-E39B-4C44-B4B0-072E0D5F16B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1669EA-03DC-4A32-8956-A8D663EBD2C9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739B4D-095D-4022-8F12-5E0C6A5AAAAA}"/>
              </a:ext>
            </a:extLst>
          </p:cNvPr>
          <p:cNvGrpSpPr/>
          <p:nvPr/>
        </p:nvGrpSpPr>
        <p:grpSpPr>
          <a:xfrm>
            <a:off x="6246874" y="5046933"/>
            <a:ext cx="5351450" cy="997079"/>
            <a:chOff x="5616952" y="2519949"/>
            <a:chExt cx="5351450" cy="9970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79D782-27D9-4273-A215-3EBA685BDDA8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5042F3-0179-4D99-91F8-354B3B61F19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6F788F6-5985-463E-BE3D-5AB1A4633A6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DB01A7-3BAD-41B1-809C-FF6674EB15C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C77D5-2587-46D8-A268-CA228B4A098C}"/>
              </a:ext>
            </a:extLst>
          </p:cNvPr>
          <p:cNvSpPr/>
          <p:nvPr/>
        </p:nvSpPr>
        <p:spPr>
          <a:xfrm rot="16200000">
            <a:off x="690692" y="1573052"/>
            <a:ext cx="3291840" cy="1223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CD9DB49-0254-44A0-BE69-F368A157C8BA}"/>
              </a:ext>
            </a:extLst>
          </p:cNvPr>
          <p:cNvGrpSpPr/>
          <p:nvPr/>
        </p:nvGrpSpPr>
        <p:grpSpPr>
          <a:xfrm>
            <a:off x="2134833" y="3181305"/>
            <a:ext cx="376126" cy="376126"/>
            <a:chOff x="1733181" y="3181305"/>
            <a:chExt cx="376126" cy="3761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3CAEC-985A-4B21-955A-E622106FA4B4}"/>
                </a:ext>
              </a:extLst>
            </p:cNvPr>
            <p:cNvSpPr/>
            <p:nvPr/>
          </p:nvSpPr>
          <p:spPr>
            <a:xfrm rot="16200000">
              <a:off x="1733181" y="3181305"/>
              <a:ext cx="376126" cy="37612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C6A506-154C-470E-A60B-988C7FC2B1BA}"/>
                </a:ext>
              </a:extLst>
            </p:cNvPr>
            <p:cNvSpPr/>
            <p:nvPr/>
          </p:nvSpPr>
          <p:spPr>
            <a:xfrm rot="16200000">
              <a:off x="1770777" y="3218901"/>
              <a:ext cx="300935" cy="30093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DE85E2-17CB-4EE3-9E0F-D4D1CFA65AD6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1904378" y="3352502"/>
              <a:ext cx="33732" cy="337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5E4A19-7873-4FCA-ACF1-BB1BAE31F7F8}"/>
              </a:ext>
            </a:extLst>
          </p:cNvPr>
          <p:cNvGrpSpPr/>
          <p:nvPr/>
        </p:nvGrpSpPr>
        <p:grpSpPr>
          <a:xfrm>
            <a:off x="932685" y="2138565"/>
            <a:ext cx="970076" cy="3911195"/>
            <a:chOff x="683568" y="2348880"/>
            <a:chExt cx="837152" cy="3375266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A715BC34-3203-4416-8F76-EA7E75AB2EEA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7BBAC8C5-41D8-4FF8-96E3-AF22BA5653AC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DC0C4EDD-5502-4A6F-B4B9-D4B613F90C91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654CBC-B6BE-4155-A887-0913B651CC02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64F557-0A75-4193-B59F-587622411429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6B11D237-5F65-4905-8D0D-67605C135119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054D4B3B-5904-44E0-ADC3-92B1AC9C6A9C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F404E3F5-6553-4B7F-8C6E-88A62A586C8B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82459B-8339-47B7-A6A1-23A77102571C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1121FE-FE18-410E-9CE5-049BFF98BC89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7990F7-F5A1-46C3-85B5-96240CEECC3B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95E42C-43D7-4CE9-A69C-23E9BEDE42FF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0CA643-8173-4E86-A5FF-B51F7EC2FACD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30E2E3-2C85-4348-8468-1F6A58C2F899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8E351D-2051-4CB1-BAE6-FF4D405611C9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C9D275-34CD-4C80-B7D0-B29EE80331A5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3A2C6C-12C8-4A56-8B9D-E4FEE7119290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0EFC52-8DD8-4484-88FA-F4ED80E9449C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E1851D-C6BA-45FE-9C5B-E09E01B1AA8E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B6EAF6-9ACD-446B-B650-603440EBA3D5}"/>
              </a:ext>
            </a:extLst>
          </p:cNvPr>
          <p:cNvGrpSpPr/>
          <p:nvPr/>
        </p:nvGrpSpPr>
        <p:grpSpPr>
          <a:xfrm>
            <a:off x="2269484" y="2133295"/>
            <a:ext cx="970076" cy="3916464"/>
            <a:chOff x="1907704" y="2451208"/>
            <a:chExt cx="837152" cy="3379813"/>
          </a:xfrm>
        </p:grpSpPr>
        <p:sp>
          <p:nvSpPr>
            <p:cNvPr id="24" name="Diagonal Stripe 23">
              <a:extLst>
                <a:ext uri="{FF2B5EF4-FFF2-40B4-BE49-F238E27FC236}">
                  <a16:creationId xmlns:a16="http://schemas.microsoft.com/office/drawing/2014/main" id="{9C4E6665-BFF3-49EF-B801-1C88A2195148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41FFA6D2-EC07-4B56-B490-8DB5B43629E1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D09E9B8A-8037-4693-B1EC-087472B01F95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01232D-59B2-45F3-8AE0-574C05411664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9999AF6-09DC-4E9A-879C-A16CF01A3B2C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7472C079-E94A-4C74-9F37-81A520163446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40">
              <a:extLst>
                <a:ext uri="{FF2B5EF4-FFF2-40B4-BE49-F238E27FC236}">
                  <a16:creationId xmlns:a16="http://schemas.microsoft.com/office/drawing/2014/main" id="{F76E6452-D691-4EC4-8E8B-2523ECD06EC8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B58C5AEA-DFEF-43FA-AB0F-B2C82B37685B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0A257E7-F2FE-4F53-A7A4-E7E356CE48EC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6AB68B-412B-4032-948E-5D499591BB6B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913AF0-C2AC-4A58-A797-BEB2FC5DA85E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C8732C9-725B-48C5-816A-FB52C2278D78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E193186-A055-49C0-AF2F-2DBB5CD3E2C0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2FE7FC-30AB-40D1-A3C6-84814A7FD4E1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8C732A6-905D-4D34-B727-561556C5DB77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3F29DBE-1372-4601-86DE-B4EEEC0B837A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F3CC399-4853-45D3-9935-E386CEEC6A97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9C527BB-5A0E-41A9-8FBF-BE54BC756CD6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4A1C69A-A66F-4E6D-9898-3031C69C9995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7A6142-2985-4582-A73A-5710505CAB79}"/>
              </a:ext>
            </a:extLst>
          </p:cNvPr>
          <p:cNvGrpSpPr/>
          <p:nvPr/>
        </p:nvGrpSpPr>
        <p:grpSpPr>
          <a:xfrm>
            <a:off x="3606283" y="2128027"/>
            <a:ext cx="970076" cy="3921732"/>
            <a:chOff x="2987824" y="2451208"/>
            <a:chExt cx="837152" cy="3384360"/>
          </a:xfrm>
        </p:grpSpPr>
        <p:sp>
          <p:nvSpPr>
            <p:cNvPr id="44" name="Diagonal Stripe 43">
              <a:extLst>
                <a:ext uri="{FF2B5EF4-FFF2-40B4-BE49-F238E27FC236}">
                  <a16:creationId xmlns:a16="http://schemas.microsoft.com/office/drawing/2014/main" id="{0DA8788B-5FCE-4B08-B3BC-2549E6AB343A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10D6F5C2-3BDD-4D17-BE38-688E301C56F5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56">
              <a:extLst>
                <a:ext uri="{FF2B5EF4-FFF2-40B4-BE49-F238E27FC236}">
                  <a16:creationId xmlns:a16="http://schemas.microsoft.com/office/drawing/2014/main" id="{82E1648A-CF2A-4AA1-9C2C-3F7C37B53AED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0C0987-BC43-4D2E-A6EE-5BD84A72C697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8B8D4E9-73AD-4A3A-8603-DC41EC8EE230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DEC1019D-AE0E-46E4-A66E-18C66A04AAC3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60">
              <a:extLst>
                <a:ext uri="{FF2B5EF4-FFF2-40B4-BE49-F238E27FC236}">
                  <a16:creationId xmlns:a16="http://schemas.microsoft.com/office/drawing/2014/main" id="{8BBBE4FE-F731-4D41-9714-848D09793A3F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214E9DE9-92D9-4EE9-86F7-FF9B1D709089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D06334B-2AC6-421C-BEE3-BA4FDE98A926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C81E84-2A21-4E11-8047-87BE21460F31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5637150-037E-4922-8260-44645A393737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CD39501-0FB0-4F39-A05E-1492F8B0E00F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D988ABD-DFF2-4A25-9590-38E4A1FCFBD7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713E166-5F76-4FBB-8300-2823C5084DB3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0C0E13-6FFD-47E2-9447-997EC2E4B04E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2EBDD51-C7B0-40D5-8457-97BD922DAACA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AC0A9DE-4331-4604-8FC3-B1A786E5182A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7CE22C5-E3E1-40EE-B1AE-51064249A988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6573187-F0C5-4FD6-B38E-FECAA0FBEA9F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350A833-CA54-4DF7-9318-251C71ED5708}"/>
              </a:ext>
            </a:extLst>
          </p:cNvPr>
          <p:cNvSpPr txBox="1"/>
          <p:nvPr/>
        </p:nvSpPr>
        <p:spPr>
          <a:xfrm>
            <a:off x="975222" y="1679541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8A124D-4C98-4B83-8083-229392A53B2D}"/>
              </a:ext>
            </a:extLst>
          </p:cNvPr>
          <p:cNvSpPr txBox="1"/>
          <p:nvPr/>
        </p:nvSpPr>
        <p:spPr>
          <a:xfrm>
            <a:off x="2301175" y="1679541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2D72E7-C091-4258-AC16-8DF30AF2A02C}"/>
              </a:ext>
            </a:extLst>
          </p:cNvPr>
          <p:cNvSpPr txBox="1"/>
          <p:nvPr/>
        </p:nvSpPr>
        <p:spPr>
          <a:xfrm>
            <a:off x="3635263" y="1679541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DCC56CE-320D-463E-B8B2-40A065673D66}"/>
              </a:ext>
            </a:extLst>
          </p:cNvPr>
          <p:cNvGrpSpPr/>
          <p:nvPr/>
        </p:nvGrpSpPr>
        <p:grpSpPr>
          <a:xfrm>
            <a:off x="4943081" y="2128027"/>
            <a:ext cx="970076" cy="392173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:a16="http://schemas.microsoft.com/office/drawing/2014/main" id="{DDAA714E-FEF7-443A-ABE2-664C44E48C88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36EDDE22-B83B-40CB-A62D-6A3280BA9084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:a16="http://schemas.microsoft.com/office/drawing/2014/main" id="{D1F61E0C-7F33-402C-A839-589F873056F9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4B6C796-C359-45CA-AF3B-61A87A509B09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5C27AA5-667C-41E9-AABF-A00185A0B9D8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6292E2F8-1237-45C5-8D0C-6D0FB5E57EEC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id="{013510EA-31FA-4893-912F-7938A704E558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:a16="http://schemas.microsoft.com/office/drawing/2014/main" id="{438C047E-AAC6-400B-97FE-4CAD4FA41EF8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8F6FF8F-6848-4970-ACC8-3BF08D1E156B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2312A31-B2F5-4A9F-80DA-F22167BCFB95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2C44A12-59F5-4EEC-80AE-9EF65F54543E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89707FB-2509-4896-9A7B-F7D8C1D9A062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C6E55A6-D777-4AB5-8481-E9E399E9120F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AA98D51-A504-499F-A0BB-7517233E7438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C61B590-CAD6-4807-B28D-393A24AEF688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C5F2ABB-00DF-4658-89E8-8E1D7A974F2D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86DE432-450D-482E-B005-099744ACDA3D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6817670-99BE-4D32-8077-9C0824DB4FAB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DBCA9AA-3AD9-4782-A5B8-37AAE2DF7EB4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25D9AE3-2B5D-459D-A07A-33D8B7541FF8}"/>
              </a:ext>
            </a:extLst>
          </p:cNvPr>
          <p:cNvSpPr txBox="1"/>
          <p:nvPr/>
        </p:nvSpPr>
        <p:spPr>
          <a:xfrm>
            <a:off x="4977485" y="1679541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8C3F567-E1AA-42A2-ABD3-1E1A4D4CD781}"/>
              </a:ext>
            </a:extLst>
          </p:cNvPr>
          <p:cNvGrpSpPr/>
          <p:nvPr/>
        </p:nvGrpSpPr>
        <p:grpSpPr>
          <a:xfrm>
            <a:off x="6556098" y="2832312"/>
            <a:ext cx="4733229" cy="742063"/>
            <a:chOff x="575693" y="4067337"/>
            <a:chExt cx="1625933" cy="86794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5624009-96F5-448B-977C-9E256BB12AFF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086596-452E-4B99-8AF2-7BC87593ED1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0C5F60F-7989-49F0-8ACA-C43803CDDB82}"/>
              </a:ext>
            </a:extLst>
          </p:cNvPr>
          <p:cNvGrpSpPr/>
          <p:nvPr/>
        </p:nvGrpSpPr>
        <p:grpSpPr>
          <a:xfrm>
            <a:off x="6556098" y="3655226"/>
            <a:ext cx="4733229" cy="742063"/>
            <a:chOff x="575693" y="4067337"/>
            <a:chExt cx="1625933" cy="8679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7768979-D5E8-42B9-974B-C903C106CDD5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90893C7-59C6-4296-A567-127EBEB7215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C15ACCE-0EFE-466A-9402-81878CB181CB}"/>
              </a:ext>
            </a:extLst>
          </p:cNvPr>
          <p:cNvGrpSpPr/>
          <p:nvPr/>
        </p:nvGrpSpPr>
        <p:grpSpPr>
          <a:xfrm>
            <a:off x="6556098" y="4478138"/>
            <a:ext cx="4733229" cy="742063"/>
            <a:chOff x="575693" y="4067337"/>
            <a:chExt cx="1625933" cy="86794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75AFFFA-7463-4F4B-98AB-591FB6849D83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5C67A0A-8353-4A24-BAE3-F8A0EE056B6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8574F8-9324-4D46-8C3F-3BE2CCE326FC}"/>
              </a:ext>
            </a:extLst>
          </p:cNvPr>
          <p:cNvGrpSpPr/>
          <p:nvPr/>
        </p:nvGrpSpPr>
        <p:grpSpPr>
          <a:xfrm>
            <a:off x="6556098" y="5301050"/>
            <a:ext cx="4733229" cy="742063"/>
            <a:chOff x="575693" y="4067337"/>
            <a:chExt cx="1625933" cy="86794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4E6954-FF70-45EB-A79E-948DCEFE1AE8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07E691D-5CD7-4D0B-B94C-A064D689C8D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5C36B39-4CC8-40C2-8A81-4BC08C886E7A}"/>
              </a:ext>
            </a:extLst>
          </p:cNvPr>
          <p:cNvSpPr txBox="1"/>
          <p:nvPr/>
        </p:nvSpPr>
        <p:spPr>
          <a:xfrm>
            <a:off x="6556098" y="1753164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68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0" y="3212976"/>
            <a:ext cx="5798443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BD34023-E098-40BD-B9E8-FA94D7BBCB50}"/>
              </a:ext>
            </a:extLst>
          </p:cNvPr>
          <p:cNvSpPr/>
          <p:nvPr/>
        </p:nvSpPr>
        <p:spPr>
          <a:xfrm>
            <a:off x="0" y="897340"/>
            <a:ext cx="540000" cy="158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752475" y="4177826"/>
            <a:ext cx="4274442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0125" y="4437112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463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23A07-C4B9-4252-B01C-A32D2A897A84}"/>
              </a:ext>
            </a:extLst>
          </p:cNvPr>
          <p:cNvSpPr txBox="1"/>
          <p:nvPr/>
        </p:nvSpPr>
        <p:spPr>
          <a:xfrm>
            <a:off x="646592" y="823049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S</a:t>
            </a:r>
            <a:r>
              <a:rPr lang="en-US" altLang="ko-KR" sz="5400" b="1" dirty="0">
                <a:cs typeface="Arial" pitchFamily="34" charset="0"/>
              </a:rPr>
              <a:t>LIDE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CA518D-72DB-4B6A-8684-47DA109FF81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73221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A7D93D44-45AB-4E1C-99F5-30BC47E0FD19}"/>
              </a:ext>
            </a:extLst>
          </p:cNvPr>
          <p:cNvSpPr/>
          <p:nvPr/>
        </p:nvSpPr>
        <p:spPr>
          <a:xfrm>
            <a:off x="0" y="-3600"/>
            <a:ext cx="3311691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그룹 13">
            <a:extLst>
              <a:ext uri="{FF2B5EF4-FFF2-40B4-BE49-F238E27FC236}">
                <a16:creationId xmlns:a16="http://schemas.microsoft.com/office/drawing/2014/main" id="{14948877-9A32-4B26-90A4-171C1766F5F0}"/>
              </a:ext>
            </a:extLst>
          </p:cNvPr>
          <p:cNvGrpSpPr/>
          <p:nvPr/>
        </p:nvGrpSpPr>
        <p:grpSpPr>
          <a:xfrm>
            <a:off x="827388" y="4688732"/>
            <a:ext cx="2402198" cy="2052636"/>
            <a:chOff x="523919" y="5144040"/>
            <a:chExt cx="1869352" cy="1597328"/>
          </a:xfrm>
        </p:grpSpPr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1A8C11E7-5E17-4F49-B146-16BC55C19971}"/>
                </a:ext>
              </a:extLst>
            </p:cNvPr>
            <p:cNvSpPr/>
            <p:nvPr userDrawn="1"/>
          </p:nvSpPr>
          <p:spPr>
            <a:xfrm>
              <a:off x="1259632" y="5702855"/>
              <a:ext cx="1133639" cy="1038513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1BD562CA-B1CC-4898-8726-3BF4AFE8C138}"/>
                </a:ext>
              </a:extLst>
            </p:cNvPr>
            <p:cNvSpPr/>
            <p:nvPr userDrawn="1"/>
          </p:nvSpPr>
          <p:spPr>
            <a:xfrm rot="21072396">
              <a:off x="1100613" y="5144040"/>
              <a:ext cx="888676" cy="814105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3C077AFF-582F-4E62-8337-8FCD99010F53}"/>
                </a:ext>
              </a:extLst>
            </p:cNvPr>
            <p:cNvSpPr/>
            <p:nvPr userDrawn="1"/>
          </p:nvSpPr>
          <p:spPr>
            <a:xfrm rot="21072396">
              <a:off x="523919" y="5876969"/>
              <a:ext cx="705977" cy="646737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4138258" y="478971"/>
            <a:ext cx="7204194" cy="13210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E2D61-ED20-4352-8C15-A68251E85340}"/>
              </a:ext>
            </a:extLst>
          </p:cNvPr>
          <p:cNvSpPr txBox="1"/>
          <p:nvPr/>
        </p:nvSpPr>
        <p:spPr>
          <a:xfrm>
            <a:off x="423921" y="2266307"/>
            <a:ext cx="2328112" cy="1200329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23E20-EFD9-4AEB-AD82-1E283EB6767C}"/>
              </a:ext>
            </a:extLst>
          </p:cNvPr>
          <p:cNvSpPr txBox="1"/>
          <p:nvPr/>
        </p:nvSpPr>
        <p:spPr>
          <a:xfrm>
            <a:off x="371808" y="393498"/>
            <a:ext cx="3067418" cy="147732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4138258" y="2007541"/>
            <a:ext cx="7204194" cy="132104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FEC91-B70D-4FDD-B4E0-20A70091B020}"/>
              </a:ext>
            </a:extLst>
          </p:cNvPr>
          <p:cNvSpPr/>
          <p:nvPr/>
        </p:nvSpPr>
        <p:spPr>
          <a:xfrm>
            <a:off x="4138258" y="3536111"/>
            <a:ext cx="7204194" cy="13210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DE29FE-C75D-4B99-987B-4EB0D9823A84}"/>
              </a:ext>
            </a:extLst>
          </p:cNvPr>
          <p:cNvSpPr/>
          <p:nvPr/>
        </p:nvSpPr>
        <p:spPr>
          <a:xfrm>
            <a:off x="4138258" y="5064681"/>
            <a:ext cx="7204194" cy="132104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그룹 6">
            <a:extLst>
              <a:ext uri="{FF2B5EF4-FFF2-40B4-BE49-F238E27FC236}">
                <a16:creationId xmlns:a16="http://schemas.microsoft.com/office/drawing/2014/main" id="{3289E907-DC8A-4E83-98D7-50E8F173A224}"/>
              </a:ext>
            </a:extLst>
          </p:cNvPr>
          <p:cNvGrpSpPr/>
          <p:nvPr/>
        </p:nvGrpSpPr>
        <p:grpSpPr>
          <a:xfrm>
            <a:off x="5735186" y="645638"/>
            <a:ext cx="5266798" cy="1004839"/>
            <a:chOff x="5735185" y="674821"/>
            <a:chExt cx="5266798" cy="10048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029E14-072A-4110-9DD7-8DA8755D5340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D42220-B200-450B-A606-8EE929C6964B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F94FF5E-4714-4065-9384-66534A3F7E72}"/>
              </a:ext>
            </a:extLst>
          </p:cNvPr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68A773-F88F-4D9B-85B7-6A404702E0C0}"/>
              </a:ext>
            </a:extLst>
          </p:cNvPr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CDF741-D0EA-4D20-96D6-54049621AEC9}"/>
              </a:ext>
            </a:extLst>
          </p:cNvPr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147E9E-7073-49EF-9800-BEAFE23EFEB2}"/>
              </a:ext>
            </a:extLst>
          </p:cNvPr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DB020AAB-ACB8-48AE-9ACC-94080BE42086}"/>
              </a:ext>
            </a:extLst>
          </p:cNvPr>
          <p:cNvSpPr/>
          <p:nvPr/>
        </p:nvSpPr>
        <p:spPr>
          <a:xfrm>
            <a:off x="4807222" y="4035540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Chord 32">
            <a:extLst>
              <a:ext uri="{FF2B5EF4-FFF2-40B4-BE49-F238E27FC236}">
                <a16:creationId xmlns:a16="http://schemas.microsoft.com/office/drawing/2014/main" id="{2F612839-B5F8-4D20-B285-24CCD9A2E39B}"/>
              </a:ext>
            </a:extLst>
          </p:cNvPr>
          <p:cNvSpPr/>
          <p:nvPr/>
        </p:nvSpPr>
        <p:spPr>
          <a:xfrm>
            <a:off x="4806951" y="5533066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40">
            <a:extLst>
              <a:ext uri="{FF2B5EF4-FFF2-40B4-BE49-F238E27FC236}">
                <a16:creationId xmlns:a16="http://schemas.microsoft.com/office/drawing/2014/main" id="{0A6DAA53-DC92-44FF-B5C5-838E37B62548}"/>
              </a:ext>
            </a:extLst>
          </p:cNvPr>
          <p:cNvSpPr/>
          <p:nvPr/>
        </p:nvSpPr>
        <p:spPr>
          <a:xfrm rot="2942052">
            <a:off x="4850362" y="2538368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7DBAD84C-6A12-4BDC-851E-053A5A8BE6AB}"/>
              </a:ext>
            </a:extLst>
          </p:cNvPr>
          <p:cNvSpPr>
            <a:spLocks noChangeAspect="1"/>
          </p:cNvSpPr>
          <p:nvPr/>
        </p:nvSpPr>
        <p:spPr>
          <a:xfrm>
            <a:off x="4862900" y="952161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그룹 6">
            <a:extLst>
              <a:ext uri="{FF2B5EF4-FFF2-40B4-BE49-F238E27FC236}">
                <a16:creationId xmlns:a16="http://schemas.microsoft.com/office/drawing/2014/main" id="{3FDFCD94-C870-4332-B42A-F6C7DA37F25C}"/>
              </a:ext>
            </a:extLst>
          </p:cNvPr>
          <p:cNvGrpSpPr/>
          <p:nvPr/>
        </p:nvGrpSpPr>
        <p:grpSpPr>
          <a:xfrm>
            <a:off x="5735186" y="2159930"/>
            <a:ext cx="5266798" cy="1004839"/>
            <a:chOff x="5735185" y="674821"/>
            <a:chExt cx="5266798" cy="10048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EE90D2-8371-44EC-95D6-1688454F83F7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AF131D-D9EA-4A5E-9718-528A1A23F77F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28" name="그룹 6">
            <a:extLst>
              <a:ext uri="{FF2B5EF4-FFF2-40B4-BE49-F238E27FC236}">
                <a16:creationId xmlns:a16="http://schemas.microsoft.com/office/drawing/2014/main" id="{A46C38B8-7E5A-4985-AFC8-77A1239D0EAE}"/>
              </a:ext>
            </a:extLst>
          </p:cNvPr>
          <p:cNvGrpSpPr/>
          <p:nvPr/>
        </p:nvGrpSpPr>
        <p:grpSpPr>
          <a:xfrm>
            <a:off x="5735186" y="3701654"/>
            <a:ext cx="5266798" cy="1004839"/>
            <a:chOff x="5735185" y="674821"/>
            <a:chExt cx="5266798" cy="100483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97BB75-8F2A-488B-BA95-B9BA83B957B9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257C36-4795-4BC2-B7A2-17C512EF58A6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31" name="그룹 6">
            <a:extLst>
              <a:ext uri="{FF2B5EF4-FFF2-40B4-BE49-F238E27FC236}">
                <a16:creationId xmlns:a16="http://schemas.microsoft.com/office/drawing/2014/main" id="{BF8E090E-B5A6-4C18-8DEC-260DAFCF9E15}"/>
              </a:ext>
            </a:extLst>
          </p:cNvPr>
          <p:cNvGrpSpPr/>
          <p:nvPr/>
        </p:nvGrpSpPr>
        <p:grpSpPr>
          <a:xfrm>
            <a:off x="5735186" y="5234234"/>
            <a:ext cx="5266798" cy="1004839"/>
            <a:chOff x="5735185" y="674821"/>
            <a:chExt cx="5266798" cy="10048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0638EC-F17F-434B-AA35-22D6923274EA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14CB3D-28D5-4400-9835-6DD10DCD09D0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61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C5315A-56FF-4A47-BF8D-B760A75C200C}"/>
              </a:ext>
            </a:extLst>
          </p:cNvPr>
          <p:cNvSpPr/>
          <p:nvPr/>
        </p:nvSpPr>
        <p:spPr>
          <a:xfrm>
            <a:off x="9103587" y="18215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0F305F-8031-4EFA-8BD4-84ACB1CAA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05477"/>
              </p:ext>
            </p:extLst>
          </p:nvPr>
        </p:nvGraphicFramePr>
        <p:xfrm>
          <a:off x="9211587" y="192965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29DC718-8629-47D1-B2EF-6B185BBA17AB}"/>
              </a:ext>
            </a:extLst>
          </p:cNvPr>
          <p:cNvSpPr/>
          <p:nvPr/>
        </p:nvSpPr>
        <p:spPr>
          <a:xfrm>
            <a:off x="3253933" y="1821583"/>
            <a:ext cx="5666731" cy="42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8613FF-D516-4636-B88B-5997C48D3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80242"/>
              </p:ext>
            </p:extLst>
          </p:nvPr>
        </p:nvGraphicFramePr>
        <p:xfrm>
          <a:off x="3361578" y="1929511"/>
          <a:ext cx="5451442" cy="39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74">
                <a:tc rowSpan="2"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6087CEF-3DCB-43A0-B897-25EB8B33B9A8}"/>
              </a:ext>
            </a:extLst>
          </p:cNvPr>
          <p:cNvSpPr/>
          <p:nvPr/>
        </p:nvSpPr>
        <p:spPr>
          <a:xfrm>
            <a:off x="911009" y="18215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DF13EC-9432-468C-909D-1DA85D1A4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1495"/>
              </p:ext>
            </p:extLst>
          </p:nvPr>
        </p:nvGraphicFramePr>
        <p:xfrm>
          <a:off x="1019009" y="192965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Chord 32">
            <a:extLst>
              <a:ext uri="{FF2B5EF4-FFF2-40B4-BE49-F238E27FC236}">
                <a16:creationId xmlns:a16="http://schemas.microsoft.com/office/drawing/2014/main" id="{93FD99F1-68FF-497D-859A-C3F8257C78CE}"/>
              </a:ext>
            </a:extLst>
          </p:cNvPr>
          <p:cNvSpPr/>
          <p:nvPr/>
        </p:nvSpPr>
        <p:spPr>
          <a:xfrm>
            <a:off x="1239045" y="2145777"/>
            <a:ext cx="385474" cy="382093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5D5DEA9E-04CC-446D-9F65-5E0BAC339352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9549017" y="207424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Block Arc 20">
            <a:extLst>
              <a:ext uri="{FF2B5EF4-FFF2-40B4-BE49-F238E27FC236}">
                <a16:creationId xmlns:a16="http://schemas.microsoft.com/office/drawing/2014/main" id="{D26B3DB5-F122-45E3-A719-E907E59B888A}"/>
              </a:ext>
            </a:extLst>
          </p:cNvPr>
          <p:cNvSpPr>
            <a:spLocks noChangeAspect="1"/>
          </p:cNvSpPr>
          <p:nvPr/>
        </p:nvSpPr>
        <p:spPr>
          <a:xfrm rot="10800000">
            <a:off x="3897818" y="2145777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0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2" y="484469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F6BD9-A471-4225-909E-565BDADFC20D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936FF-5F48-451D-A5E8-F2B65F060F93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00CA3-736E-4CA9-B4D1-14D69E33D70A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55CC5-D78C-4016-8150-AADC23D2DBB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949259-2FF7-464C-BCE9-843D32A18A91}"/>
              </a:ext>
            </a:extLst>
          </p:cNvPr>
          <p:cNvSpPr/>
          <p:nvPr/>
        </p:nvSpPr>
        <p:spPr>
          <a:xfrm>
            <a:off x="0" y="1841480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480968-B9E5-4AD8-A343-8BE76FC477FD}"/>
              </a:ext>
            </a:extLst>
          </p:cNvPr>
          <p:cNvSpPr/>
          <p:nvPr/>
        </p:nvSpPr>
        <p:spPr>
          <a:xfrm>
            <a:off x="0" y="2733061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E3901-6B20-4377-BFC0-D68682AA30B6}"/>
              </a:ext>
            </a:extLst>
          </p:cNvPr>
          <p:cNvSpPr/>
          <p:nvPr/>
        </p:nvSpPr>
        <p:spPr>
          <a:xfrm>
            <a:off x="0" y="3624642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B4F6B-83C5-48C7-9ECE-54A4FD178B92}"/>
              </a:ext>
            </a:extLst>
          </p:cNvPr>
          <p:cNvSpPr/>
          <p:nvPr/>
        </p:nvSpPr>
        <p:spPr>
          <a:xfrm>
            <a:off x="0" y="4516223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92EC75-B4E0-4253-9FA3-4126425A926A}"/>
              </a:ext>
            </a:extLst>
          </p:cNvPr>
          <p:cNvSpPr/>
          <p:nvPr/>
        </p:nvSpPr>
        <p:spPr>
          <a:xfrm>
            <a:off x="0" y="5407803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51A386-37AB-4CA1-8C16-0D6519A5B2C0}"/>
              </a:ext>
            </a:extLst>
          </p:cNvPr>
          <p:cNvSpPr/>
          <p:nvPr/>
        </p:nvSpPr>
        <p:spPr>
          <a:xfrm>
            <a:off x="4034951" y="186177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05AE30-5F0D-497C-9778-79C91DB1C5DF}"/>
              </a:ext>
            </a:extLst>
          </p:cNvPr>
          <p:cNvSpPr/>
          <p:nvPr/>
        </p:nvSpPr>
        <p:spPr>
          <a:xfrm>
            <a:off x="4034951" y="275335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3E304F-48C9-4461-89E0-906CE0F4FDDB}"/>
              </a:ext>
            </a:extLst>
          </p:cNvPr>
          <p:cNvSpPr/>
          <p:nvPr/>
        </p:nvSpPr>
        <p:spPr>
          <a:xfrm>
            <a:off x="4034951" y="364493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7D21E4-9D53-4BC1-BB9C-AF777060F140}"/>
              </a:ext>
            </a:extLst>
          </p:cNvPr>
          <p:cNvSpPr/>
          <p:nvPr/>
        </p:nvSpPr>
        <p:spPr>
          <a:xfrm>
            <a:off x="4034951" y="4536514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B38F79-983C-4664-AB30-59A93DEC59FE}"/>
              </a:ext>
            </a:extLst>
          </p:cNvPr>
          <p:cNvSpPr/>
          <p:nvPr/>
        </p:nvSpPr>
        <p:spPr>
          <a:xfrm>
            <a:off x="4043743" y="542809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07843-D3D6-48B1-8370-DDAF49A60F55}"/>
              </a:ext>
            </a:extLst>
          </p:cNvPr>
          <p:cNvSpPr txBox="1"/>
          <p:nvPr/>
        </p:nvSpPr>
        <p:spPr>
          <a:xfrm>
            <a:off x="1028699" y="195837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6EB97-D194-4BC1-832E-8397F5458DB1}"/>
              </a:ext>
            </a:extLst>
          </p:cNvPr>
          <p:cNvSpPr txBox="1"/>
          <p:nvPr/>
        </p:nvSpPr>
        <p:spPr>
          <a:xfrm>
            <a:off x="1028699" y="284120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65968-055F-46A7-8015-9BF6E26CFB37}"/>
              </a:ext>
            </a:extLst>
          </p:cNvPr>
          <p:cNvSpPr txBox="1"/>
          <p:nvPr/>
        </p:nvSpPr>
        <p:spPr>
          <a:xfrm>
            <a:off x="1028699" y="372403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A2C98-0C04-40A2-B51D-151E527FB0EB}"/>
              </a:ext>
            </a:extLst>
          </p:cNvPr>
          <p:cNvSpPr txBox="1"/>
          <p:nvPr/>
        </p:nvSpPr>
        <p:spPr>
          <a:xfrm>
            <a:off x="1028699" y="460686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67FCFC-F431-4168-B6BD-AE599333284C}"/>
              </a:ext>
            </a:extLst>
          </p:cNvPr>
          <p:cNvSpPr txBox="1"/>
          <p:nvPr/>
        </p:nvSpPr>
        <p:spPr>
          <a:xfrm>
            <a:off x="1028699" y="552486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305E0D-AE61-4DEA-A5FB-A437F4A945B9}"/>
              </a:ext>
            </a:extLst>
          </p:cNvPr>
          <p:cNvGrpSpPr/>
          <p:nvPr/>
        </p:nvGrpSpPr>
        <p:grpSpPr>
          <a:xfrm>
            <a:off x="4910404" y="1821513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947CFE-1959-4784-98B0-75FFB70B921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3AD385-08DD-464E-82E4-7ABF2552A22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0E1BED-6CD3-489D-9B0D-4C21A56B66A4}"/>
              </a:ext>
            </a:extLst>
          </p:cNvPr>
          <p:cNvGrpSpPr/>
          <p:nvPr/>
        </p:nvGrpSpPr>
        <p:grpSpPr>
          <a:xfrm>
            <a:off x="4910404" y="2710921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8BFAFF-F624-4465-8960-7FBE87700A5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CA5C58-4327-41DB-AD41-8DAF44513B18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84ABAE-7CE5-4BF8-9804-F4722151D79C}"/>
              </a:ext>
            </a:extLst>
          </p:cNvPr>
          <p:cNvGrpSpPr/>
          <p:nvPr/>
        </p:nvGrpSpPr>
        <p:grpSpPr>
          <a:xfrm>
            <a:off x="4910404" y="3600329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3CB6BA-7DF0-4415-B702-5CFCB4DC738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8F41B9-B6AD-407C-8453-3559DE103AF1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12B1FF-800B-41B4-A3EE-DED753ECBCB6}"/>
              </a:ext>
            </a:extLst>
          </p:cNvPr>
          <p:cNvGrpSpPr/>
          <p:nvPr/>
        </p:nvGrpSpPr>
        <p:grpSpPr>
          <a:xfrm>
            <a:off x="4910404" y="4489737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188686-6C6F-40BC-BE4B-9A12ED4B046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22F26A-2A52-47D9-8A02-CB791046CF9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FCC0C5-93A8-4DF7-A1CB-08BB680B6CE4}"/>
              </a:ext>
            </a:extLst>
          </p:cNvPr>
          <p:cNvGrpSpPr/>
          <p:nvPr/>
        </p:nvGrpSpPr>
        <p:grpSpPr>
          <a:xfrm>
            <a:off x="4910404" y="5379145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1E7542-C800-46D1-93CF-85CE91A7AF0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FAEE7-C008-4BC6-B9FC-B647DCCCAA3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BC5A4E0B-E631-4FB3-874D-00E4A62B487A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590227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06A5401D-0C02-4D5C-822E-36E6F033ADD4}"/>
              </a:ext>
            </a:extLst>
          </p:cNvPr>
          <p:cNvSpPr/>
          <p:nvPr/>
        </p:nvSpPr>
        <p:spPr>
          <a:xfrm>
            <a:off x="8459926" y="1590227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A1C38EB3-B908-4E25-9421-B6283970BEF0}"/>
              </a:ext>
            </a:extLst>
          </p:cNvPr>
          <p:cNvSpPr/>
          <p:nvPr/>
        </p:nvSpPr>
        <p:spPr>
          <a:xfrm>
            <a:off x="9846465" y="2605433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A53E0845-E17E-4FAF-A0AD-AC0867ABCD25}"/>
              </a:ext>
            </a:extLst>
          </p:cNvPr>
          <p:cNvSpPr/>
          <p:nvPr/>
        </p:nvSpPr>
        <p:spPr>
          <a:xfrm>
            <a:off x="8780209" y="3515600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E652C6DC-0BF0-4A9A-AAC8-AA62C2DAB8F0}"/>
              </a:ext>
            </a:extLst>
          </p:cNvPr>
          <p:cNvSpPr/>
          <p:nvPr/>
        </p:nvSpPr>
        <p:spPr>
          <a:xfrm>
            <a:off x="8938283" y="4606864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5EEAA6D9-EF8F-4C0D-8D1D-B2FEB551CFB7}"/>
              </a:ext>
            </a:extLst>
          </p:cNvPr>
          <p:cNvSpPr/>
          <p:nvPr/>
        </p:nvSpPr>
        <p:spPr>
          <a:xfrm>
            <a:off x="8119375" y="2635339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82036E28-9B96-42E6-BDF3-A5A0B3C5A998}"/>
              </a:ext>
            </a:extLst>
          </p:cNvPr>
          <p:cNvSpPr/>
          <p:nvPr/>
        </p:nvSpPr>
        <p:spPr>
          <a:xfrm>
            <a:off x="9100622" y="3838436"/>
            <a:ext cx="407598" cy="34352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Chord 32">
            <a:extLst>
              <a:ext uri="{FF2B5EF4-FFF2-40B4-BE49-F238E27FC236}">
                <a16:creationId xmlns:a16="http://schemas.microsoft.com/office/drawing/2014/main" id="{FF310ACA-6F7C-49FD-B064-F3F2A56749AB}"/>
              </a:ext>
            </a:extLst>
          </p:cNvPr>
          <p:cNvSpPr/>
          <p:nvPr/>
        </p:nvSpPr>
        <p:spPr>
          <a:xfrm>
            <a:off x="9338974" y="5013571"/>
            <a:ext cx="536762" cy="53205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40">
            <a:extLst>
              <a:ext uri="{FF2B5EF4-FFF2-40B4-BE49-F238E27FC236}">
                <a16:creationId xmlns:a16="http://schemas.microsoft.com/office/drawing/2014/main" id="{2D70B5E3-5943-4151-9084-CEF2BE9937A8}"/>
              </a:ext>
            </a:extLst>
          </p:cNvPr>
          <p:cNvSpPr/>
          <p:nvPr/>
        </p:nvSpPr>
        <p:spPr>
          <a:xfrm rot="2942052">
            <a:off x="8302760" y="2808511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id="{72C57FAE-3E28-4EF1-A1BF-E6DAC1E2038C}"/>
              </a:ext>
            </a:extLst>
          </p:cNvPr>
          <p:cNvSpPr>
            <a:spLocks noChangeAspect="1"/>
          </p:cNvSpPr>
          <p:nvPr/>
        </p:nvSpPr>
        <p:spPr>
          <a:xfrm>
            <a:off x="8743293" y="1794478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2C094AC7-481A-40C6-97EA-5B71D043E3A5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0554850" y="2919426"/>
            <a:ext cx="232996" cy="911272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Chord 32">
            <a:extLst>
              <a:ext uri="{FF2B5EF4-FFF2-40B4-BE49-F238E27FC236}">
                <a16:creationId xmlns:a16="http://schemas.microsoft.com/office/drawing/2014/main" id="{ED65EB0E-B131-4B8D-B83B-FF0EC49A6B58}"/>
              </a:ext>
            </a:extLst>
          </p:cNvPr>
          <p:cNvSpPr/>
          <p:nvPr/>
        </p:nvSpPr>
        <p:spPr>
          <a:xfrm>
            <a:off x="4166783" y="5545625"/>
            <a:ext cx="410306" cy="40670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7">
            <a:extLst>
              <a:ext uri="{FF2B5EF4-FFF2-40B4-BE49-F238E27FC236}">
                <a16:creationId xmlns:a16="http://schemas.microsoft.com/office/drawing/2014/main" id="{547834C8-040F-45C4-9C9B-196084A258A7}"/>
              </a:ext>
            </a:extLst>
          </p:cNvPr>
          <p:cNvSpPr>
            <a:spLocks noChangeAspect="1"/>
          </p:cNvSpPr>
          <p:nvPr/>
        </p:nvSpPr>
        <p:spPr>
          <a:xfrm>
            <a:off x="4263119" y="2024633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40">
            <a:extLst>
              <a:ext uri="{FF2B5EF4-FFF2-40B4-BE49-F238E27FC236}">
                <a16:creationId xmlns:a16="http://schemas.microsoft.com/office/drawing/2014/main" id="{DB916EB6-4360-416B-81F1-1F268E9FF99E}"/>
              </a:ext>
            </a:extLst>
          </p:cNvPr>
          <p:cNvSpPr/>
          <p:nvPr/>
        </p:nvSpPr>
        <p:spPr>
          <a:xfrm rot="2942052">
            <a:off x="4230175" y="296167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940C7D4F-F697-4FD2-915F-93FFD96EE21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329690" y="4636296"/>
            <a:ext cx="133387" cy="52169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ounded Rectangle 25">
            <a:extLst>
              <a:ext uri="{FF2B5EF4-FFF2-40B4-BE49-F238E27FC236}">
                <a16:creationId xmlns:a16="http://schemas.microsoft.com/office/drawing/2014/main" id="{76D56D75-9DA0-42CD-92FC-E0A8537BB37E}"/>
              </a:ext>
            </a:extLst>
          </p:cNvPr>
          <p:cNvSpPr/>
          <p:nvPr/>
        </p:nvSpPr>
        <p:spPr>
          <a:xfrm>
            <a:off x="4219391" y="3815294"/>
            <a:ext cx="352768" cy="29731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2394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667022-8A86-4548-9196-F8F3B792E55F}"/>
              </a:ext>
            </a:extLst>
          </p:cNvPr>
          <p:cNvGrpSpPr/>
          <p:nvPr/>
        </p:nvGrpSpPr>
        <p:grpSpPr>
          <a:xfrm>
            <a:off x="4903330" y="1807438"/>
            <a:ext cx="2385343" cy="2363002"/>
            <a:chOff x="4414536" y="851960"/>
            <a:chExt cx="2919825" cy="2892478"/>
          </a:xfrm>
        </p:grpSpPr>
        <p:sp>
          <p:nvSpPr>
            <p:cNvPr id="4" name="Isosceles Triangle 14">
              <a:extLst>
                <a:ext uri="{FF2B5EF4-FFF2-40B4-BE49-F238E27FC236}">
                  <a16:creationId xmlns:a16="http://schemas.microsoft.com/office/drawing/2014/main" id="{AFCA1B8A-5DB5-4FCB-90C4-92E370A4193E}"/>
                </a:ext>
              </a:extLst>
            </p:cNvPr>
            <p:cNvSpPr/>
            <p:nvPr/>
          </p:nvSpPr>
          <p:spPr>
            <a:xfrm rot="4713012">
              <a:off x="3910120" y="1356376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C2E5FFAB-6866-40A7-BA9B-1A2E70304970}"/>
                </a:ext>
              </a:extLst>
            </p:cNvPr>
            <p:cNvSpPr/>
            <p:nvPr/>
          </p:nvSpPr>
          <p:spPr>
            <a:xfrm rot="15485488">
              <a:off x="4962115" y="1372193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CDD278-65BE-4BDF-A61D-3896BB9FC3C5}"/>
              </a:ext>
            </a:extLst>
          </p:cNvPr>
          <p:cNvCxnSpPr>
            <a:cxnSpLocks/>
          </p:cNvCxnSpPr>
          <p:nvPr/>
        </p:nvCxnSpPr>
        <p:spPr>
          <a:xfrm flipV="1">
            <a:off x="1050585" y="198979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EEA09F-0CE8-4778-9012-A25367FB02B7}"/>
              </a:ext>
            </a:extLst>
          </p:cNvPr>
          <p:cNvCxnSpPr>
            <a:cxnSpLocks/>
          </p:cNvCxnSpPr>
          <p:nvPr/>
        </p:nvCxnSpPr>
        <p:spPr>
          <a:xfrm>
            <a:off x="6854730" y="1989790"/>
            <a:ext cx="4284000" cy="14108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18">
            <a:extLst>
              <a:ext uri="{FF2B5EF4-FFF2-40B4-BE49-F238E27FC236}">
                <a16:creationId xmlns:a16="http://schemas.microsoft.com/office/drawing/2014/main" id="{BD178C6C-681D-424C-821B-A3BF0432B58D}"/>
              </a:ext>
            </a:extLst>
          </p:cNvPr>
          <p:cNvGrpSpPr/>
          <p:nvPr/>
        </p:nvGrpSpPr>
        <p:grpSpPr>
          <a:xfrm>
            <a:off x="1316575" y="2133806"/>
            <a:ext cx="1923387" cy="805159"/>
            <a:chOff x="1316574" y="2133806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D89F0C-22F8-488D-9B3B-0EDE8FD96522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B367A4-80FF-4A98-96BB-C11664AA13BF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1" name="그룹 13">
            <a:extLst>
              <a:ext uri="{FF2B5EF4-FFF2-40B4-BE49-F238E27FC236}">
                <a16:creationId xmlns:a16="http://schemas.microsoft.com/office/drawing/2014/main" id="{FA139A37-4C20-4AEF-8A54-68A0AA2EC579}"/>
              </a:ext>
            </a:extLst>
          </p:cNvPr>
          <p:cNvGrpSpPr/>
          <p:nvPr/>
        </p:nvGrpSpPr>
        <p:grpSpPr>
          <a:xfrm>
            <a:off x="8972858" y="2152038"/>
            <a:ext cx="1880011" cy="805159"/>
            <a:chOff x="9200245" y="2152037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5CA55A-911A-4451-8433-4D71877FDF93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BEE9E6-E65A-40E5-8D20-F84F7611E49E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:a16="http://schemas.microsoft.com/office/drawing/2014/main" id="{C1607EAB-3231-4563-A475-10A63084CF11}"/>
              </a:ext>
            </a:extLst>
          </p:cNvPr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C5EC1D68-ABC0-44EB-B7DC-6BA7E28F630B}"/>
              </a:ext>
            </a:extLst>
          </p:cNvPr>
          <p:cNvGrpSpPr/>
          <p:nvPr/>
        </p:nvGrpSpPr>
        <p:grpSpPr>
          <a:xfrm>
            <a:off x="976973" y="5302022"/>
            <a:ext cx="2262988" cy="766247"/>
            <a:chOff x="1730330" y="5175558"/>
            <a:chExt cx="1742087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95E600-AD08-4D78-806A-7AF13C5EEAA7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E9E364-AA9B-4755-9745-330E8E896D2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7D38EB-569D-40E7-B9C0-77B15DE31526}"/>
              </a:ext>
            </a:extLst>
          </p:cNvPr>
          <p:cNvCxnSpPr>
            <a:cxnSpLocks/>
          </p:cNvCxnSpPr>
          <p:nvPr/>
        </p:nvCxnSpPr>
        <p:spPr>
          <a:xfrm>
            <a:off x="2136000" y="4568918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:a16="http://schemas.microsoft.com/office/drawing/2014/main" id="{5D11E167-B86F-4491-A454-A6F0DFDD6402}"/>
              </a:ext>
            </a:extLst>
          </p:cNvPr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F7AB3385-03E1-411F-BA13-C1C477795582}"/>
              </a:ext>
            </a:extLst>
          </p:cNvPr>
          <p:cNvGrpSpPr/>
          <p:nvPr/>
        </p:nvGrpSpPr>
        <p:grpSpPr>
          <a:xfrm>
            <a:off x="4974915" y="5302882"/>
            <a:ext cx="2262988" cy="766247"/>
            <a:chOff x="3727326" y="5176417"/>
            <a:chExt cx="1742087" cy="7662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A860E7-8FE5-4FEA-BA83-827D2AFBE59A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A9EA22-D1DF-42B6-B8AE-3C3CC1A137C8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3" name="Rounded Rectangular Callout 51">
            <a:extLst>
              <a:ext uri="{FF2B5EF4-FFF2-40B4-BE49-F238E27FC236}">
                <a16:creationId xmlns:a16="http://schemas.microsoft.com/office/drawing/2014/main" id="{EB16A4B8-F728-4822-9A04-BBA743EABC03}"/>
              </a:ext>
            </a:extLst>
          </p:cNvPr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4" name="그룹 2">
            <a:extLst>
              <a:ext uri="{FF2B5EF4-FFF2-40B4-BE49-F238E27FC236}">
                <a16:creationId xmlns:a16="http://schemas.microsoft.com/office/drawing/2014/main" id="{092A66A6-9FC5-43D1-9225-DE51579BFF9A}"/>
              </a:ext>
            </a:extLst>
          </p:cNvPr>
          <p:cNvGrpSpPr/>
          <p:nvPr/>
        </p:nvGrpSpPr>
        <p:grpSpPr>
          <a:xfrm>
            <a:off x="8972857" y="5303740"/>
            <a:ext cx="2262988" cy="766247"/>
            <a:chOff x="5724322" y="5177276"/>
            <a:chExt cx="1742087" cy="7662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07B70E-AF5D-4028-9BBA-61004035746A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C2F060-2B07-4082-B13E-C553B4A9BA91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92F6E3-DD6D-46EF-BF2C-CDFE6D8CE958}"/>
              </a:ext>
            </a:extLst>
          </p:cNvPr>
          <p:cNvCxnSpPr/>
          <p:nvPr/>
        </p:nvCxnSpPr>
        <p:spPr>
          <a:xfrm flipH="1" flipV="1">
            <a:off x="6112643" y="4155428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07C52A-0A62-4315-912F-0A74CEECF565}"/>
              </a:ext>
            </a:extLst>
          </p:cNvPr>
          <p:cNvSpPr txBox="1"/>
          <p:nvPr/>
        </p:nvSpPr>
        <p:spPr>
          <a:xfrm>
            <a:off x="5412206" y="3158197"/>
            <a:ext cx="137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sp>
        <p:nvSpPr>
          <p:cNvPr id="36" name="Chord 32">
            <a:extLst>
              <a:ext uri="{FF2B5EF4-FFF2-40B4-BE49-F238E27FC236}">
                <a16:creationId xmlns:a16="http://schemas.microsoft.com/office/drawing/2014/main" id="{032550A2-997E-4057-87FF-BBA11839757F}"/>
              </a:ext>
            </a:extLst>
          </p:cNvPr>
          <p:cNvSpPr/>
          <p:nvPr/>
        </p:nvSpPr>
        <p:spPr>
          <a:xfrm>
            <a:off x="1939760" y="4769880"/>
            <a:ext cx="317111" cy="3143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40">
            <a:extLst>
              <a:ext uri="{FF2B5EF4-FFF2-40B4-BE49-F238E27FC236}">
                <a16:creationId xmlns:a16="http://schemas.microsoft.com/office/drawing/2014/main" id="{197C5F32-E3E5-4D10-AF73-C57AE3E9F75D}"/>
              </a:ext>
            </a:extLst>
          </p:cNvPr>
          <p:cNvSpPr/>
          <p:nvPr/>
        </p:nvSpPr>
        <p:spPr>
          <a:xfrm rot="2942052">
            <a:off x="9968453" y="4830960"/>
            <a:ext cx="260428" cy="27705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8A064907-872E-4105-988F-18B0AE584E02}"/>
              </a:ext>
            </a:extLst>
          </p:cNvPr>
          <p:cNvSpPr>
            <a:spLocks noChangeAspect="1"/>
          </p:cNvSpPr>
          <p:nvPr/>
        </p:nvSpPr>
        <p:spPr>
          <a:xfrm>
            <a:off x="6018913" y="4785947"/>
            <a:ext cx="187460" cy="29826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50">
            <a:extLst>
              <a:ext uri="{FF2B5EF4-FFF2-40B4-BE49-F238E27FC236}">
                <a16:creationId xmlns:a16="http://schemas.microsoft.com/office/drawing/2014/main" id="{0F72BE4D-1821-407C-BE65-EC05AFF53DA4}"/>
              </a:ext>
            </a:extLst>
          </p:cNvPr>
          <p:cNvSpPr>
            <a:spLocks noChangeAspect="1"/>
          </p:cNvSpPr>
          <p:nvPr/>
        </p:nvSpPr>
        <p:spPr>
          <a:xfrm>
            <a:off x="5782372" y="2351593"/>
            <a:ext cx="648072" cy="7319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45847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D989B-A145-478E-93CD-05E352EEDF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Here</a:t>
            </a:r>
            <a:endParaRPr lang="ko-KR" altLang="en-US" sz="5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745854"/>
            <a:ext cx="7164288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id="{B0E346F7-EB0F-472D-91DA-552E5F840838}"/>
              </a:ext>
            </a:extLst>
          </p:cNvPr>
          <p:cNvSpPr/>
          <p:nvPr/>
        </p:nvSpPr>
        <p:spPr>
          <a:xfrm rot="2942052">
            <a:off x="6406491" y="5879821"/>
            <a:ext cx="411213" cy="43746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4BBEB8E6-EED0-479C-AD3E-A5FCF198006E}"/>
              </a:ext>
            </a:extLst>
          </p:cNvPr>
          <p:cNvSpPr>
            <a:spLocks noChangeAspect="1"/>
          </p:cNvSpPr>
          <p:nvPr/>
        </p:nvSpPr>
        <p:spPr>
          <a:xfrm>
            <a:off x="10167730" y="2846892"/>
            <a:ext cx="655300" cy="931708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0DB27E56-2033-4B99-B44A-2632AB0013D9}"/>
              </a:ext>
            </a:extLst>
          </p:cNvPr>
          <p:cNvSpPr/>
          <p:nvPr/>
        </p:nvSpPr>
        <p:spPr>
          <a:xfrm rot="16200000">
            <a:off x="1537314" y="1202098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사각형: 둥근 위쪽 모서리 38">
            <a:extLst>
              <a:ext uri="{FF2B5EF4-FFF2-40B4-BE49-F238E27FC236}">
                <a16:creationId xmlns:a16="http://schemas.microsoft.com/office/drawing/2014/main" id="{31052B4C-9020-4EE3-B343-18A4827EB2DA}"/>
              </a:ext>
            </a:extLst>
          </p:cNvPr>
          <p:cNvSpPr/>
          <p:nvPr/>
        </p:nvSpPr>
        <p:spPr>
          <a:xfrm rot="16200000">
            <a:off x="1537314" y="2262012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사각형: 둥근 위쪽 모서리 39">
            <a:extLst>
              <a:ext uri="{FF2B5EF4-FFF2-40B4-BE49-F238E27FC236}">
                <a16:creationId xmlns:a16="http://schemas.microsoft.com/office/drawing/2014/main" id="{441A771E-FD8F-498E-B533-782438FE56F0}"/>
              </a:ext>
            </a:extLst>
          </p:cNvPr>
          <p:cNvSpPr/>
          <p:nvPr/>
        </p:nvSpPr>
        <p:spPr>
          <a:xfrm rot="16200000">
            <a:off x="1537314" y="3321926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사각형: 둥근 위쪽 모서리 40">
            <a:extLst>
              <a:ext uri="{FF2B5EF4-FFF2-40B4-BE49-F238E27FC236}">
                <a16:creationId xmlns:a16="http://schemas.microsoft.com/office/drawing/2014/main" id="{31BBA429-C368-4192-9266-39909D044BF7}"/>
              </a:ext>
            </a:extLst>
          </p:cNvPr>
          <p:cNvSpPr/>
          <p:nvPr/>
        </p:nvSpPr>
        <p:spPr>
          <a:xfrm rot="16200000">
            <a:off x="1537314" y="4381840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C546ACB-DE33-48CC-B45B-FDAA7CFFF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801668"/>
              </p:ext>
            </p:extLst>
          </p:nvPr>
        </p:nvGraphicFramePr>
        <p:xfrm>
          <a:off x="7717500" y="3558290"/>
          <a:ext cx="3587214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2DB07C6-8B59-4E03-A5AD-B66235FFB3FD}"/>
              </a:ext>
            </a:extLst>
          </p:cNvPr>
          <p:cNvGrpSpPr/>
          <p:nvPr/>
        </p:nvGrpSpPr>
        <p:grpSpPr>
          <a:xfrm>
            <a:off x="7736547" y="1760119"/>
            <a:ext cx="3568165" cy="875118"/>
            <a:chOff x="407846" y="2532849"/>
            <a:chExt cx="1945888" cy="6563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FA7DD8-9B5A-4349-BBAE-A0F4C4C1419D}"/>
                </a:ext>
              </a:extLst>
            </p:cNvPr>
            <p:cNvSpPr txBox="1"/>
            <p:nvPr/>
          </p:nvSpPr>
          <p:spPr>
            <a:xfrm>
              <a:off x="407846" y="2532849"/>
              <a:ext cx="194588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BE3F78-C477-4F0A-A406-81EC71EB8257}"/>
                </a:ext>
              </a:extLst>
            </p:cNvPr>
            <p:cNvSpPr txBox="1"/>
            <p:nvPr/>
          </p:nvSpPr>
          <p:spPr>
            <a:xfrm>
              <a:off x="407846" y="2750606"/>
              <a:ext cx="194588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4">
            <a:extLst>
              <a:ext uri="{FF2B5EF4-FFF2-40B4-BE49-F238E27FC236}">
                <a16:creationId xmlns:a16="http://schemas.microsoft.com/office/drawing/2014/main" id="{8DF685A1-5BCA-432E-8A63-326C5E884E39}"/>
              </a:ext>
            </a:extLst>
          </p:cNvPr>
          <p:cNvSpPr/>
          <p:nvPr/>
        </p:nvSpPr>
        <p:spPr>
          <a:xfrm>
            <a:off x="3027356" y="1812369"/>
            <a:ext cx="4195245" cy="1060952"/>
          </a:xfrm>
          <a:custGeom>
            <a:avLst/>
            <a:gdLst/>
            <a:ahLst/>
            <a:cxnLst/>
            <a:rect l="l" t="t" r="r" b="b"/>
            <a:pathLst>
              <a:path w="3131745" h="792000">
                <a:moveTo>
                  <a:pt x="0" y="0"/>
                </a:moveTo>
                <a:lnTo>
                  <a:pt x="2331562" y="0"/>
                </a:lnTo>
                <a:lnTo>
                  <a:pt x="2331625" y="15"/>
                </a:lnTo>
                <a:lnTo>
                  <a:pt x="2323715" y="15"/>
                </a:lnTo>
                <a:lnTo>
                  <a:pt x="2323715" y="2965"/>
                </a:lnTo>
                <a:cubicBezTo>
                  <a:pt x="2414647" y="22161"/>
                  <a:pt x="2650074" y="104032"/>
                  <a:pt x="2732963" y="138847"/>
                </a:cubicBezTo>
                <a:cubicBezTo>
                  <a:pt x="2932495" y="253196"/>
                  <a:pt x="2982066" y="351438"/>
                  <a:pt x="3049817" y="473842"/>
                </a:cubicBezTo>
                <a:cubicBezTo>
                  <a:pt x="3102739" y="569457"/>
                  <a:pt x="3121298" y="689353"/>
                  <a:pt x="313174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714069A4-76D1-4423-8E03-18BC906467EA}"/>
              </a:ext>
            </a:extLst>
          </p:cNvPr>
          <p:cNvSpPr/>
          <p:nvPr/>
        </p:nvSpPr>
        <p:spPr>
          <a:xfrm>
            <a:off x="3027356" y="2873321"/>
            <a:ext cx="4350200" cy="1060952"/>
          </a:xfrm>
          <a:custGeom>
            <a:avLst/>
            <a:gdLst/>
            <a:ahLst/>
            <a:cxnLst/>
            <a:rect l="l" t="t" r="r" b="b"/>
            <a:pathLst>
              <a:path w="3247420" h="792000">
                <a:moveTo>
                  <a:pt x="0" y="0"/>
                </a:moveTo>
                <a:lnTo>
                  <a:pt x="3131635" y="0"/>
                </a:lnTo>
                <a:lnTo>
                  <a:pt x="3139466" y="82438"/>
                </a:lnTo>
                <a:cubicBezTo>
                  <a:pt x="3149932" y="197270"/>
                  <a:pt x="3123352" y="301362"/>
                  <a:pt x="3112611" y="371996"/>
                </a:cubicBezTo>
                <a:cubicBezTo>
                  <a:pt x="3101870" y="442630"/>
                  <a:pt x="3094228" y="424595"/>
                  <a:pt x="3075019" y="506242"/>
                </a:cubicBezTo>
                <a:cubicBezTo>
                  <a:pt x="3062673" y="558714"/>
                  <a:pt x="3162313" y="683835"/>
                  <a:pt x="3247420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55A469E7-E9A0-4E40-B0FD-AC0E08B6C6F6}"/>
              </a:ext>
            </a:extLst>
          </p:cNvPr>
          <p:cNvSpPr/>
          <p:nvPr/>
        </p:nvSpPr>
        <p:spPr>
          <a:xfrm>
            <a:off x="3027356" y="3932716"/>
            <a:ext cx="4527894" cy="1060952"/>
          </a:xfrm>
          <a:custGeom>
            <a:avLst/>
            <a:gdLst/>
            <a:ahLst/>
            <a:cxnLst/>
            <a:rect l="l" t="t" r="r" b="b"/>
            <a:pathLst>
              <a:path w="3380068" h="792000">
                <a:moveTo>
                  <a:pt x="0" y="0"/>
                </a:moveTo>
                <a:lnTo>
                  <a:pt x="3246511" y="0"/>
                </a:lnTo>
                <a:cubicBezTo>
                  <a:pt x="3294241" y="60559"/>
                  <a:pt x="3337543" y="115923"/>
                  <a:pt x="3354281" y="150362"/>
                </a:cubicBezTo>
                <a:cubicBezTo>
                  <a:pt x="3400825" y="246123"/>
                  <a:pt x="3373972" y="256863"/>
                  <a:pt x="3354281" y="289977"/>
                </a:cubicBezTo>
                <a:cubicBezTo>
                  <a:pt x="3334590" y="323092"/>
                  <a:pt x="3271935" y="330251"/>
                  <a:pt x="3236132" y="349046"/>
                </a:cubicBezTo>
                <a:cubicBezTo>
                  <a:pt x="3200329" y="367841"/>
                  <a:pt x="3153785" y="374105"/>
                  <a:pt x="3139464" y="402745"/>
                </a:cubicBezTo>
                <a:cubicBezTo>
                  <a:pt x="3125143" y="431384"/>
                  <a:pt x="3145729" y="490452"/>
                  <a:pt x="3150205" y="520881"/>
                </a:cubicBezTo>
                <a:cubicBezTo>
                  <a:pt x="3154680" y="551311"/>
                  <a:pt x="3178847" y="561155"/>
                  <a:pt x="3166315" y="585319"/>
                </a:cubicBezTo>
                <a:cubicBezTo>
                  <a:pt x="3153784" y="609483"/>
                  <a:pt x="3083075" y="638122"/>
                  <a:pt x="3075019" y="665866"/>
                </a:cubicBezTo>
                <a:cubicBezTo>
                  <a:pt x="3066963" y="693610"/>
                  <a:pt x="3110822" y="728515"/>
                  <a:pt x="3117982" y="751783"/>
                </a:cubicBezTo>
                <a:cubicBezTo>
                  <a:pt x="3122978" y="768018"/>
                  <a:pt x="3124488" y="781204"/>
                  <a:pt x="3121109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991C7DD-B364-45B7-A968-9AD39079D1A3}"/>
              </a:ext>
            </a:extLst>
          </p:cNvPr>
          <p:cNvSpPr/>
          <p:nvPr/>
        </p:nvSpPr>
        <p:spPr>
          <a:xfrm>
            <a:off x="3027353" y="4993159"/>
            <a:ext cx="4181357" cy="1060952"/>
          </a:xfrm>
          <a:custGeom>
            <a:avLst/>
            <a:gdLst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51304 w 3121378"/>
              <a:gd name="connsiteY10" fmla="*/ 428123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29709 h 792000"/>
              <a:gd name="connsiteX12" fmla="*/ 1814808 w 3121378"/>
              <a:gd name="connsiteY12" fmla="*/ 792000 h 792000"/>
              <a:gd name="connsiteX13" fmla="*/ 0 w 3121378"/>
              <a:gd name="connsiteY13" fmla="*/ 792000 h 792000"/>
              <a:gd name="connsiteX14" fmla="*/ 0 w 3121378"/>
              <a:gd name="connsiteY14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973397 w 3121378"/>
              <a:gd name="connsiteY11" fmla="*/ 78319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69261 w 3121378"/>
              <a:gd name="connsiteY10" fmla="*/ 791464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378" h="792000">
                <a:moveTo>
                  <a:pt x="0" y="0"/>
                </a:moveTo>
                <a:lnTo>
                  <a:pt x="3121378" y="0"/>
                </a:lnTo>
                <a:lnTo>
                  <a:pt x="3117982" y="14645"/>
                </a:lnTo>
                <a:cubicBezTo>
                  <a:pt x="3110822" y="28069"/>
                  <a:pt x="3097396" y="28965"/>
                  <a:pt x="3075019" y="41494"/>
                </a:cubicBezTo>
                <a:cubicBezTo>
                  <a:pt x="3052642" y="54024"/>
                  <a:pt x="2992672" y="51339"/>
                  <a:pt x="2983721" y="89822"/>
                </a:cubicBezTo>
                <a:cubicBezTo>
                  <a:pt x="2974769" y="128306"/>
                  <a:pt x="3021314" y="222278"/>
                  <a:pt x="3021314" y="272397"/>
                </a:cubicBezTo>
                <a:cubicBezTo>
                  <a:pt x="3021314" y="322515"/>
                  <a:pt x="3008783" y="354734"/>
                  <a:pt x="2983721" y="390533"/>
                </a:cubicBezTo>
                <a:cubicBezTo>
                  <a:pt x="2958659" y="426332"/>
                  <a:pt x="2926436" y="467502"/>
                  <a:pt x="2870942" y="487190"/>
                </a:cubicBezTo>
                <a:cubicBezTo>
                  <a:pt x="2815448" y="506879"/>
                  <a:pt x="2756128" y="520436"/>
                  <a:pt x="2650754" y="508670"/>
                </a:cubicBezTo>
                <a:cubicBezTo>
                  <a:pt x="2457395" y="487079"/>
                  <a:pt x="2352302" y="364749"/>
                  <a:pt x="2239409" y="410502"/>
                </a:cubicBezTo>
                <a:cubicBezTo>
                  <a:pt x="2167690" y="462520"/>
                  <a:pt x="2009167" y="675018"/>
                  <a:pt x="1969261" y="791464"/>
                </a:cubicBez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ECDFF8-1C08-44E2-BFAA-07F2B61E63C4}"/>
              </a:ext>
            </a:extLst>
          </p:cNvPr>
          <p:cNvSpPr/>
          <p:nvPr/>
        </p:nvSpPr>
        <p:spPr>
          <a:xfrm>
            <a:off x="1045622" y="1911367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1F9139-1307-44DD-B6D1-149B2D27F4EB}"/>
              </a:ext>
            </a:extLst>
          </p:cNvPr>
          <p:cNvSpPr/>
          <p:nvPr/>
        </p:nvSpPr>
        <p:spPr>
          <a:xfrm>
            <a:off x="1045622" y="2971282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19EA93-87DB-4584-8ED7-BA1249F5D50F}"/>
              </a:ext>
            </a:extLst>
          </p:cNvPr>
          <p:cNvSpPr/>
          <p:nvPr/>
        </p:nvSpPr>
        <p:spPr>
          <a:xfrm>
            <a:off x="1045622" y="403119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0B19EC-42AE-496F-A3F3-FCE156B87749}"/>
              </a:ext>
            </a:extLst>
          </p:cNvPr>
          <p:cNvSpPr/>
          <p:nvPr/>
        </p:nvSpPr>
        <p:spPr>
          <a:xfrm>
            <a:off x="1045622" y="5091109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9C74D6-6FDF-4801-9496-75053D75F4F3}"/>
              </a:ext>
            </a:extLst>
          </p:cNvPr>
          <p:cNvGrpSpPr/>
          <p:nvPr/>
        </p:nvGrpSpPr>
        <p:grpSpPr>
          <a:xfrm>
            <a:off x="2048260" y="2016749"/>
            <a:ext cx="3581511" cy="668638"/>
            <a:chOff x="1280970" y="2069669"/>
            <a:chExt cx="3198831" cy="66863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A8A28B-002B-474F-A6A6-AF558955F5E9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C161A5-EFEF-47E3-ADB6-DD0DBDE490E9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C76B28-3205-4E17-BFFF-0DF4779FB135}"/>
              </a:ext>
            </a:extLst>
          </p:cNvPr>
          <p:cNvGrpSpPr/>
          <p:nvPr/>
        </p:nvGrpSpPr>
        <p:grpSpPr>
          <a:xfrm>
            <a:off x="2048263" y="3076662"/>
            <a:ext cx="3590043" cy="668638"/>
            <a:chOff x="1273350" y="2938497"/>
            <a:chExt cx="3206451" cy="6686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7F8AE4-7F03-43E0-95D8-D3CED82D83F6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13AB23-E3F9-4C6B-9930-6CC40AD62209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F03F7E-D025-40F7-B3F3-8305285288DF}"/>
              </a:ext>
            </a:extLst>
          </p:cNvPr>
          <p:cNvGrpSpPr/>
          <p:nvPr/>
        </p:nvGrpSpPr>
        <p:grpSpPr>
          <a:xfrm>
            <a:off x="2048260" y="4136570"/>
            <a:ext cx="3581511" cy="668639"/>
            <a:chOff x="1265730" y="3788973"/>
            <a:chExt cx="3198831" cy="6686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AFA18D-57E8-4B89-8C00-F573D8F4D1EF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6229B2-BD8B-4D6A-9FFB-CA4965D53A92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18D3E8-A339-4B75-BEDC-FEC9E66E4485}"/>
              </a:ext>
            </a:extLst>
          </p:cNvPr>
          <p:cNvGrpSpPr/>
          <p:nvPr/>
        </p:nvGrpSpPr>
        <p:grpSpPr>
          <a:xfrm>
            <a:off x="2048260" y="5196494"/>
            <a:ext cx="3607106" cy="668638"/>
            <a:chOff x="1258110" y="4650181"/>
            <a:chExt cx="3221691" cy="6686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F8BFD7-7690-4B75-B197-4EB429991D97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34AE0C-CD58-4210-9802-0BDFC804D4A9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Rounded Rectangle 17">
            <a:extLst>
              <a:ext uri="{FF2B5EF4-FFF2-40B4-BE49-F238E27FC236}">
                <a16:creationId xmlns:a16="http://schemas.microsoft.com/office/drawing/2014/main" id="{C8E079C3-4A96-4101-B280-C2C0C6160B15}"/>
              </a:ext>
            </a:extLst>
          </p:cNvPr>
          <p:cNvSpPr>
            <a:spLocks noChangeAspect="1"/>
          </p:cNvSpPr>
          <p:nvPr/>
        </p:nvSpPr>
        <p:spPr>
          <a:xfrm>
            <a:off x="1324080" y="2111873"/>
            <a:ext cx="295998" cy="470955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40">
            <a:extLst>
              <a:ext uri="{FF2B5EF4-FFF2-40B4-BE49-F238E27FC236}">
                <a16:creationId xmlns:a16="http://schemas.microsoft.com/office/drawing/2014/main" id="{972DF2CF-ED02-4663-AD78-6045A8843C3A}"/>
              </a:ext>
            </a:extLst>
          </p:cNvPr>
          <p:cNvSpPr/>
          <p:nvPr/>
        </p:nvSpPr>
        <p:spPr>
          <a:xfrm rot="2942052">
            <a:off x="1288297" y="3227907"/>
            <a:ext cx="411213" cy="43746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929D5D5D-8759-4759-9A49-34FCA5FA8354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404939" y="5219611"/>
            <a:ext cx="174498" cy="68248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id="{D01C404A-70B3-4D77-B380-D7F15B435903}"/>
              </a:ext>
            </a:extLst>
          </p:cNvPr>
          <p:cNvSpPr/>
          <p:nvPr/>
        </p:nvSpPr>
        <p:spPr>
          <a:xfrm>
            <a:off x="1241332" y="4281968"/>
            <a:ext cx="461494" cy="38894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3">
            <a:extLst>
              <a:ext uri="{FF2B5EF4-FFF2-40B4-BE49-F238E27FC236}">
                <a16:creationId xmlns:a16="http://schemas.microsoft.com/office/drawing/2014/main" id="{A44FB243-E108-44AF-8FD4-320DF2948F6B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16184660"/>
              <a:gd name="adj2" fmla="val 11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913A6373-D260-49CA-8FB5-7A1AB30AABF4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10776358"/>
              <a:gd name="adj2" fmla="val 162412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9CA23824-0459-4DE2-A57B-A441EEA29118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21595581"/>
              <a:gd name="adj2" fmla="val 538419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88979ED4-6503-47CD-90CE-D9EF1DF45510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5382273"/>
              <a:gd name="adj2" fmla="val 112489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C0625-BAF6-4345-98EF-8F558D80BF20}"/>
              </a:ext>
            </a:extLst>
          </p:cNvPr>
          <p:cNvSpPr/>
          <p:nvPr/>
        </p:nvSpPr>
        <p:spPr>
          <a:xfrm>
            <a:off x="7248128" y="3923116"/>
            <a:ext cx="720080" cy="452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7E0EC4-FFF7-409C-93D4-A72BDC811B36}"/>
              </a:ext>
            </a:extLst>
          </p:cNvPr>
          <p:cNvSpPr/>
          <p:nvPr/>
        </p:nvSpPr>
        <p:spPr>
          <a:xfrm>
            <a:off x="5951984" y="2470105"/>
            <a:ext cx="432048" cy="3982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E792E9-E4FD-4D8E-B1DC-0B59AA73AA88}"/>
              </a:ext>
            </a:extLst>
          </p:cNvPr>
          <p:cNvSpPr/>
          <p:nvPr/>
        </p:nvSpPr>
        <p:spPr>
          <a:xfrm>
            <a:off x="5777488" y="2020971"/>
            <a:ext cx="432048" cy="3982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AEFBD0-9F74-460B-B58B-227D46D071AF}"/>
              </a:ext>
            </a:extLst>
          </p:cNvPr>
          <p:cNvSpPr/>
          <p:nvPr/>
        </p:nvSpPr>
        <p:spPr>
          <a:xfrm>
            <a:off x="4162976" y="3588471"/>
            <a:ext cx="288032" cy="700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A232F5-82EF-48D5-8C82-D75267804101}"/>
              </a:ext>
            </a:extLst>
          </p:cNvPr>
          <p:cNvSpPr/>
          <p:nvPr/>
        </p:nvSpPr>
        <p:spPr>
          <a:xfrm>
            <a:off x="4745450" y="3588471"/>
            <a:ext cx="288032" cy="700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968AC2-6B4A-4546-B9D8-0AD677D91AAE}"/>
              </a:ext>
            </a:extLst>
          </p:cNvPr>
          <p:cNvSpPr txBox="1"/>
          <p:nvPr/>
        </p:nvSpPr>
        <p:spPr>
          <a:xfrm>
            <a:off x="3967240" y="3509684"/>
            <a:ext cx="1252761" cy="954547"/>
          </a:xfrm>
          <a:custGeom>
            <a:avLst/>
            <a:gdLst/>
            <a:ahLst/>
            <a:cxnLst/>
            <a:rect l="l" t="t" r="r" b="b"/>
            <a:pathLst>
              <a:path w="1252761" h="954547">
                <a:moveTo>
                  <a:pt x="0" y="0"/>
                </a:moveTo>
                <a:lnTo>
                  <a:pt x="197290" y="0"/>
                </a:lnTo>
                <a:lnTo>
                  <a:pt x="341189" y="655681"/>
                </a:lnTo>
                <a:lnTo>
                  <a:pt x="515690" y="0"/>
                </a:lnTo>
                <a:lnTo>
                  <a:pt x="744885" y="0"/>
                </a:lnTo>
                <a:lnTo>
                  <a:pt x="912223" y="666750"/>
                </a:lnTo>
                <a:lnTo>
                  <a:pt x="1058726" y="0"/>
                </a:lnTo>
                <a:lnTo>
                  <a:pt x="1252761" y="0"/>
                </a:lnTo>
                <a:lnTo>
                  <a:pt x="1020961" y="954547"/>
                </a:lnTo>
                <a:lnTo>
                  <a:pt x="816508" y="954547"/>
                </a:lnTo>
                <a:lnTo>
                  <a:pt x="626380" y="240916"/>
                </a:lnTo>
                <a:lnTo>
                  <a:pt x="436904" y="954547"/>
                </a:lnTo>
                <a:lnTo>
                  <a:pt x="227893" y="9545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1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C1324F-BC5B-49D0-AA97-9D42385EFAFE}"/>
              </a:ext>
            </a:extLst>
          </p:cNvPr>
          <p:cNvGrpSpPr/>
          <p:nvPr/>
        </p:nvGrpSpPr>
        <p:grpSpPr>
          <a:xfrm>
            <a:off x="878641" y="1772817"/>
            <a:ext cx="3070593" cy="1477328"/>
            <a:chOff x="3017859" y="4283314"/>
            <a:chExt cx="1884412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C3F7ED-BE31-442A-A798-EF2CC9DFF2E7}"/>
                </a:ext>
              </a:extLst>
            </p:cNvPr>
            <p:cNvSpPr txBox="1"/>
            <p:nvPr/>
          </p:nvSpPr>
          <p:spPr>
            <a:xfrm>
              <a:off x="3017859" y="4560313"/>
              <a:ext cx="1884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2DD3F5-25D5-4141-AD6C-27581EAA4DAE}"/>
                </a:ext>
              </a:extLst>
            </p:cNvPr>
            <p:cNvSpPr txBox="1"/>
            <p:nvPr/>
          </p:nvSpPr>
          <p:spPr>
            <a:xfrm>
              <a:off x="3017859" y="4283314"/>
              <a:ext cx="1884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32DE01-677D-4A49-9286-E437E1278378}"/>
              </a:ext>
            </a:extLst>
          </p:cNvPr>
          <p:cNvGrpSpPr/>
          <p:nvPr/>
        </p:nvGrpSpPr>
        <p:grpSpPr>
          <a:xfrm>
            <a:off x="878639" y="4578362"/>
            <a:ext cx="3070593" cy="1477328"/>
            <a:chOff x="3017860" y="4283314"/>
            <a:chExt cx="1900470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B5CE94-75F5-42EC-95BB-297C3C0CC042}"/>
                </a:ext>
              </a:extLst>
            </p:cNvPr>
            <p:cNvSpPr txBox="1"/>
            <p:nvPr/>
          </p:nvSpPr>
          <p:spPr>
            <a:xfrm>
              <a:off x="3017861" y="4560313"/>
              <a:ext cx="1900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58FAF0-FE5D-4BEA-8E06-95DB67FC3EE9}"/>
                </a:ext>
              </a:extLst>
            </p:cNvPr>
            <p:cNvSpPr txBox="1"/>
            <p:nvPr/>
          </p:nvSpPr>
          <p:spPr>
            <a:xfrm>
              <a:off x="3017860" y="4283314"/>
              <a:ext cx="1900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484B4-0260-4BC5-9183-EBEB3DB4511C}"/>
              </a:ext>
            </a:extLst>
          </p:cNvPr>
          <p:cNvGrpSpPr/>
          <p:nvPr/>
        </p:nvGrpSpPr>
        <p:grpSpPr>
          <a:xfrm>
            <a:off x="8152690" y="1772817"/>
            <a:ext cx="3132724" cy="1292662"/>
            <a:chOff x="3013798" y="4283314"/>
            <a:chExt cx="1924395" cy="1292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828C09-32ED-47A3-9427-C1BD5EE80E54}"/>
                </a:ext>
              </a:extLst>
            </p:cNvPr>
            <p:cNvSpPr txBox="1"/>
            <p:nvPr/>
          </p:nvSpPr>
          <p:spPr>
            <a:xfrm>
              <a:off x="3019946" y="4560313"/>
              <a:ext cx="191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347DB5-CE38-48C5-BD66-777C8004EDA9}"/>
                </a:ext>
              </a:extLst>
            </p:cNvPr>
            <p:cNvSpPr txBox="1"/>
            <p:nvPr/>
          </p:nvSpPr>
          <p:spPr>
            <a:xfrm>
              <a:off x="3013798" y="4283314"/>
              <a:ext cx="1924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6CE0F6-2C15-43DE-9C3B-B688D642E5C8}"/>
              </a:ext>
            </a:extLst>
          </p:cNvPr>
          <p:cNvGrpSpPr/>
          <p:nvPr/>
        </p:nvGrpSpPr>
        <p:grpSpPr>
          <a:xfrm>
            <a:off x="8214614" y="4578362"/>
            <a:ext cx="3070800" cy="1477328"/>
            <a:chOff x="3021852" y="4283314"/>
            <a:chExt cx="1917636" cy="14773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572223-9045-4086-AA06-6EB7DC2BEA23}"/>
                </a:ext>
              </a:extLst>
            </p:cNvPr>
            <p:cNvSpPr txBox="1"/>
            <p:nvPr/>
          </p:nvSpPr>
          <p:spPr>
            <a:xfrm>
              <a:off x="3021852" y="4560313"/>
              <a:ext cx="1917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1F0D0D-1806-4694-82BA-F548180C86D1}"/>
                </a:ext>
              </a:extLst>
            </p:cNvPr>
            <p:cNvSpPr txBox="1"/>
            <p:nvPr/>
          </p:nvSpPr>
          <p:spPr>
            <a:xfrm>
              <a:off x="3021853" y="4283314"/>
              <a:ext cx="1917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7C73C20-2EA0-4D8B-B961-14F74BB9DD91}"/>
              </a:ext>
            </a:extLst>
          </p:cNvPr>
          <p:cNvSpPr/>
          <p:nvPr/>
        </p:nvSpPr>
        <p:spPr>
          <a:xfrm>
            <a:off x="4400320" y="46698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E8D927-73A1-4F8E-AC10-074A4FABD1E4}"/>
              </a:ext>
            </a:extLst>
          </p:cNvPr>
          <p:cNvSpPr/>
          <p:nvPr/>
        </p:nvSpPr>
        <p:spPr>
          <a:xfrm>
            <a:off x="6670289" y="46698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2F6E46-D125-4D69-85CF-CE69768207A5}"/>
              </a:ext>
            </a:extLst>
          </p:cNvPr>
          <p:cNvSpPr/>
          <p:nvPr/>
        </p:nvSpPr>
        <p:spPr>
          <a:xfrm>
            <a:off x="4400320" y="25487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99BF92-7C6C-4658-8BEB-034E22C2B5EB}"/>
              </a:ext>
            </a:extLst>
          </p:cNvPr>
          <p:cNvSpPr/>
          <p:nvPr/>
        </p:nvSpPr>
        <p:spPr>
          <a:xfrm>
            <a:off x="6670289" y="25487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477053-4C78-41B2-8AD2-7BB0B72E6A2D}"/>
              </a:ext>
            </a:extLst>
          </p:cNvPr>
          <p:cNvSpPr/>
          <p:nvPr/>
        </p:nvSpPr>
        <p:spPr>
          <a:xfrm>
            <a:off x="5110615" y="3019679"/>
            <a:ext cx="1934311" cy="19343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FB579C-577A-4FC1-94EF-AC95131295CC}"/>
              </a:ext>
            </a:extLst>
          </p:cNvPr>
          <p:cNvSpPr txBox="1"/>
          <p:nvPr/>
        </p:nvSpPr>
        <p:spPr>
          <a:xfrm>
            <a:off x="5661275" y="4966765"/>
            <a:ext cx="866924" cy="1090910"/>
          </a:xfrm>
          <a:custGeom>
            <a:avLst/>
            <a:gdLst/>
            <a:ahLst/>
            <a:cxnLst/>
            <a:rect l="l" t="t" r="r" b="b"/>
            <a:pathLst>
              <a:path w="866924" h="1090910">
                <a:moveTo>
                  <a:pt x="0" y="0"/>
                </a:moveTo>
                <a:lnTo>
                  <a:pt x="866924" y="0"/>
                </a:lnTo>
                <a:lnTo>
                  <a:pt x="866924" y="184547"/>
                </a:lnTo>
                <a:lnTo>
                  <a:pt x="543967" y="184547"/>
                </a:lnTo>
                <a:lnTo>
                  <a:pt x="543967" y="1090910"/>
                </a:lnTo>
                <a:lnTo>
                  <a:pt x="323701" y="1090910"/>
                </a:lnTo>
                <a:lnTo>
                  <a:pt x="323701" y="184547"/>
                </a:lnTo>
                <a:lnTo>
                  <a:pt x="0" y="1845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9202818-978D-445F-B3E3-1C43236FECF1}"/>
              </a:ext>
            </a:extLst>
          </p:cNvPr>
          <p:cNvSpPr/>
          <p:nvPr/>
        </p:nvSpPr>
        <p:spPr>
          <a:xfrm>
            <a:off x="5666058" y="1904001"/>
            <a:ext cx="870384" cy="1107695"/>
          </a:xfrm>
          <a:custGeom>
            <a:avLst/>
            <a:gdLst/>
            <a:ahLst/>
            <a:cxnLst/>
            <a:rect l="l" t="t" r="r" b="b"/>
            <a:pathLst>
              <a:path w="870384" h="1107695">
                <a:moveTo>
                  <a:pt x="429350" y="0"/>
                </a:moveTo>
                <a:cubicBezTo>
                  <a:pt x="563705" y="0"/>
                  <a:pt x="664836" y="29451"/>
                  <a:pt x="732743" y="88353"/>
                </a:cubicBezTo>
                <a:cubicBezTo>
                  <a:pt x="800651" y="147254"/>
                  <a:pt x="836308" y="225871"/>
                  <a:pt x="839716" y="324203"/>
                </a:cubicBezTo>
                <a:lnTo>
                  <a:pt x="623580" y="333696"/>
                </a:lnTo>
                <a:cubicBezTo>
                  <a:pt x="614331" y="278688"/>
                  <a:pt x="594494" y="239136"/>
                  <a:pt x="564070" y="215040"/>
                </a:cubicBezTo>
                <a:cubicBezTo>
                  <a:pt x="533645" y="190944"/>
                  <a:pt x="488009" y="178896"/>
                  <a:pt x="427160" y="178896"/>
                </a:cubicBezTo>
                <a:cubicBezTo>
                  <a:pt x="364363" y="178896"/>
                  <a:pt x="315197" y="191796"/>
                  <a:pt x="279662" y="217596"/>
                </a:cubicBezTo>
                <a:cubicBezTo>
                  <a:pt x="256782" y="234147"/>
                  <a:pt x="245343" y="256296"/>
                  <a:pt x="245343" y="284043"/>
                </a:cubicBezTo>
                <a:cubicBezTo>
                  <a:pt x="245343" y="309356"/>
                  <a:pt x="256052" y="331018"/>
                  <a:pt x="277471" y="349030"/>
                </a:cubicBezTo>
                <a:cubicBezTo>
                  <a:pt x="304731" y="371909"/>
                  <a:pt x="370935" y="395762"/>
                  <a:pt x="476082" y="420588"/>
                </a:cubicBezTo>
                <a:cubicBezTo>
                  <a:pt x="581229" y="445415"/>
                  <a:pt x="658994" y="471093"/>
                  <a:pt x="709377" y="497623"/>
                </a:cubicBezTo>
                <a:cubicBezTo>
                  <a:pt x="759760" y="524153"/>
                  <a:pt x="799190" y="560419"/>
                  <a:pt x="827668" y="606421"/>
                </a:cubicBezTo>
                <a:cubicBezTo>
                  <a:pt x="856145" y="652423"/>
                  <a:pt x="870384" y="709256"/>
                  <a:pt x="870384" y="776920"/>
                </a:cubicBezTo>
                <a:cubicBezTo>
                  <a:pt x="870384" y="838256"/>
                  <a:pt x="853346" y="895697"/>
                  <a:pt x="819271" y="949244"/>
                </a:cubicBezTo>
                <a:cubicBezTo>
                  <a:pt x="785195" y="1002791"/>
                  <a:pt x="737003" y="1042587"/>
                  <a:pt x="674693" y="1068630"/>
                </a:cubicBezTo>
                <a:cubicBezTo>
                  <a:pt x="612384" y="1094673"/>
                  <a:pt x="534741" y="1107695"/>
                  <a:pt x="441763" y="1107695"/>
                </a:cubicBezTo>
                <a:cubicBezTo>
                  <a:pt x="306435" y="1107695"/>
                  <a:pt x="202505" y="1076419"/>
                  <a:pt x="129973" y="1013866"/>
                </a:cubicBezTo>
                <a:cubicBezTo>
                  <a:pt x="57441" y="951313"/>
                  <a:pt x="14117" y="860161"/>
                  <a:pt x="0" y="740411"/>
                </a:cubicBezTo>
                <a:lnTo>
                  <a:pt x="210294" y="719965"/>
                </a:lnTo>
                <a:cubicBezTo>
                  <a:pt x="222950" y="790550"/>
                  <a:pt x="248629" y="842393"/>
                  <a:pt x="287329" y="875495"/>
                </a:cubicBezTo>
                <a:cubicBezTo>
                  <a:pt x="326029" y="908597"/>
                  <a:pt x="378237" y="925148"/>
                  <a:pt x="443954" y="925148"/>
                </a:cubicBezTo>
                <a:cubicBezTo>
                  <a:pt x="513565" y="925148"/>
                  <a:pt x="566017" y="910423"/>
                  <a:pt x="601309" y="880972"/>
                </a:cubicBezTo>
                <a:cubicBezTo>
                  <a:pt x="636602" y="851521"/>
                  <a:pt x="654248" y="817080"/>
                  <a:pt x="654248" y="777650"/>
                </a:cubicBezTo>
                <a:cubicBezTo>
                  <a:pt x="654248" y="752337"/>
                  <a:pt x="646824" y="730796"/>
                  <a:pt x="631977" y="713028"/>
                </a:cubicBezTo>
                <a:cubicBezTo>
                  <a:pt x="617130" y="695261"/>
                  <a:pt x="591209" y="679805"/>
                  <a:pt x="554212" y="666662"/>
                </a:cubicBezTo>
                <a:cubicBezTo>
                  <a:pt x="528899" y="657899"/>
                  <a:pt x="471214" y="642322"/>
                  <a:pt x="381158" y="619929"/>
                </a:cubicBezTo>
                <a:cubicBezTo>
                  <a:pt x="265301" y="591209"/>
                  <a:pt x="184007" y="555916"/>
                  <a:pt x="137275" y="514052"/>
                </a:cubicBezTo>
                <a:cubicBezTo>
                  <a:pt x="71558" y="455150"/>
                  <a:pt x="38700" y="383349"/>
                  <a:pt x="38700" y="298647"/>
                </a:cubicBezTo>
                <a:cubicBezTo>
                  <a:pt x="38700" y="244126"/>
                  <a:pt x="54155" y="193135"/>
                  <a:pt x="85067" y="145672"/>
                </a:cubicBezTo>
                <a:cubicBezTo>
                  <a:pt x="115978" y="98210"/>
                  <a:pt x="160519" y="62066"/>
                  <a:pt x="218691" y="37239"/>
                </a:cubicBezTo>
                <a:cubicBezTo>
                  <a:pt x="276863" y="12413"/>
                  <a:pt x="347082" y="0"/>
                  <a:pt x="429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0911692-B5EA-4332-9882-7C5F8070E6E1}"/>
              </a:ext>
            </a:extLst>
          </p:cNvPr>
          <p:cNvSpPr/>
          <p:nvPr/>
        </p:nvSpPr>
        <p:spPr>
          <a:xfrm>
            <a:off x="7072229" y="3413923"/>
            <a:ext cx="1078009" cy="1149269"/>
          </a:xfrm>
          <a:custGeom>
            <a:avLst/>
            <a:gdLst/>
            <a:ahLst/>
            <a:cxnLst/>
            <a:rect l="l" t="t" r="r" b="b"/>
            <a:pathLst>
              <a:path w="1078009" h="1149269">
                <a:moveTo>
                  <a:pt x="539762" y="191797"/>
                </a:moveTo>
                <a:cubicBezTo>
                  <a:pt x="447275" y="191797"/>
                  <a:pt x="372729" y="223511"/>
                  <a:pt x="316125" y="286938"/>
                </a:cubicBezTo>
                <a:cubicBezTo>
                  <a:pt x="259521" y="350365"/>
                  <a:pt x="231219" y="446011"/>
                  <a:pt x="231219" y="573876"/>
                </a:cubicBezTo>
                <a:cubicBezTo>
                  <a:pt x="231219" y="699720"/>
                  <a:pt x="260279" y="795113"/>
                  <a:pt x="318399" y="860056"/>
                </a:cubicBezTo>
                <a:cubicBezTo>
                  <a:pt x="376520" y="925000"/>
                  <a:pt x="450307" y="957471"/>
                  <a:pt x="539762" y="957471"/>
                </a:cubicBezTo>
                <a:cubicBezTo>
                  <a:pt x="629217" y="957471"/>
                  <a:pt x="702626" y="925252"/>
                  <a:pt x="759988" y="860814"/>
                </a:cubicBezTo>
                <a:cubicBezTo>
                  <a:pt x="817351" y="796377"/>
                  <a:pt x="846032" y="699720"/>
                  <a:pt x="846032" y="570844"/>
                </a:cubicBezTo>
                <a:cubicBezTo>
                  <a:pt x="846032" y="443484"/>
                  <a:pt x="818109" y="348470"/>
                  <a:pt x="762263" y="285801"/>
                </a:cubicBezTo>
                <a:cubicBezTo>
                  <a:pt x="706417" y="223132"/>
                  <a:pt x="632250" y="191797"/>
                  <a:pt x="539762" y="191797"/>
                </a:cubicBezTo>
                <a:close/>
                <a:moveTo>
                  <a:pt x="537488" y="0"/>
                </a:moveTo>
                <a:cubicBezTo>
                  <a:pt x="701236" y="0"/>
                  <a:pt x="832260" y="50792"/>
                  <a:pt x="930559" y="152376"/>
                </a:cubicBezTo>
                <a:cubicBezTo>
                  <a:pt x="1028859" y="253961"/>
                  <a:pt x="1078009" y="395219"/>
                  <a:pt x="1078009" y="576150"/>
                </a:cubicBezTo>
                <a:cubicBezTo>
                  <a:pt x="1078009" y="755566"/>
                  <a:pt x="1029238" y="895940"/>
                  <a:pt x="931697" y="997271"/>
                </a:cubicBezTo>
                <a:cubicBezTo>
                  <a:pt x="834155" y="1098603"/>
                  <a:pt x="703763" y="1149269"/>
                  <a:pt x="540521" y="1149269"/>
                </a:cubicBezTo>
                <a:cubicBezTo>
                  <a:pt x="375256" y="1149269"/>
                  <a:pt x="243853" y="1098856"/>
                  <a:pt x="146312" y="998029"/>
                </a:cubicBezTo>
                <a:cubicBezTo>
                  <a:pt x="48771" y="897203"/>
                  <a:pt x="0" y="758346"/>
                  <a:pt x="0" y="581457"/>
                </a:cubicBezTo>
                <a:cubicBezTo>
                  <a:pt x="0" y="468249"/>
                  <a:pt x="16931" y="373234"/>
                  <a:pt x="50792" y="296414"/>
                </a:cubicBezTo>
                <a:cubicBezTo>
                  <a:pt x="76062" y="239810"/>
                  <a:pt x="110555" y="189018"/>
                  <a:pt x="154272" y="144037"/>
                </a:cubicBezTo>
                <a:cubicBezTo>
                  <a:pt x="197989" y="99057"/>
                  <a:pt x="245875" y="65701"/>
                  <a:pt x="297931" y="43969"/>
                </a:cubicBezTo>
                <a:cubicBezTo>
                  <a:pt x="367170" y="14656"/>
                  <a:pt x="447022" y="0"/>
                  <a:pt x="5374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F1EE17-B50A-4747-AEC3-0C8F455318A6}"/>
              </a:ext>
            </a:extLst>
          </p:cNvPr>
          <p:cNvGrpSpPr/>
          <p:nvPr/>
        </p:nvGrpSpPr>
        <p:grpSpPr>
          <a:xfrm>
            <a:off x="5514443" y="2949648"/>
            <a:ext cx="1155682" cy="1767213"/>
            <a:chOff x="8914819" y="435632"/>
            <a:chExt cx="3989594" cy="610069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6118C57-2543-464F-999F-5051D2B280C3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A458C6E-8BF1-40C5-ADAD-35178BF2F103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57" name="Block Arc 56">
                <a:extLst>
                  <a:ext uri="{FF2B5EF4-FFF2-40B4-BE49-F238E27FC236}">
                    <a16:creationId xmlns:a16="http://schemas.microsoft.com/office/drawing/2014/main" id="{9B21F339-9487-4917-9C30-8855D54B7FFD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: Top Corners Rounded 57">
                <a:extLst>
                  <a:ext uri="{FF2B5EF4-FFF2-40B4-BE49-F238E27FC236}">
                    <a16:creationId xmlns:a16="http://schemas.microsoft.com/office/drawing/2014/main" id="{F61B4F14-2214-48D2-944D-2F2704107803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Top Corners Rounded 58">
                <a:extLst>
                  <a:ext uri="{FF2B5EF4-FFF2-40B4-BE49-F238E27FC236}">
                    <a16:creationId xmlns:a16="http://schemas.microsoft.com/office/drawing/2014/main" id="{6A4F40A0-DF3F-40BF-85A7-03775D7CA6C7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Block Arc 59">
                <a:extLst>
                  <a:ext uri="{FF2B5EF4-FFF2-40B4-BE49-F238E27FC236}">
                    <a16:creationId xmlns:a16="http://schemas.microsoft.com/office/drawing/2014/main" id="{473ECC91-98F9-4A9D-9096-3B522DB6D1B1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C0389E89-F8A7-4758-BAF0-A4C096C6AB41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Graphic 222">
              <a:extLst>
                <a:ext uri="{FF2B5EF4-FFF2-40B4-BE49-F238E27FC236}">
                  <a16:creationId xmlns:a16="http://schemas.microsoft.com/office/drawing/2014/main" id="{74174322-2D80-47E4-AEFD-A649F079BB3E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230745B-3CAD-4B8F-A0F7-4BC44D921D1F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18A3C7-F892-435E-B2A3-75933EACB42B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16E62C9-A347-44EF-85EE-FDD7223F2304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E27F470-594A-4FB5-81FD-452BE0341C41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A6D2769-C0BF-4883-90D8-FD754EF8104D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13BF5C-EEDB-494A-A49C-05DDCA021D31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629A3BD-9F16-4F0F-81F8-8E37D7C2E7CE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76AAC5-96CD-4F42-B3DF-378D621795C8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560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6823D-2916-4726-9F13-C37DA138C23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36EC66-387F-4CE0-A5CB-30170397489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8DD0EB-FB6B-47C9-B4E0-09CA06633F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D7A64E-D634-4380-A4CD-5C8F89C6065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B50F2-F896-43B9-B08A-30FF1A12BA6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2DE7AD-0C6B-4132-8A85-45BE0E4421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3992" y="4156521"/>
            <a:ext cx="229816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30"/>
          <p:cNvSpPr/>
          <p:nvPr/>
        </p:nvSpPr>
        <p:spPr>
          <a:xfrm>
            <a:off x="6279412" y="4156521"/>
            <a:ext cx="2304058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/>
          <p:cNvSpPr/>
          <p:nvPr/>
        </p:nvSpPr>
        <p:spPr>
          <a:xfrm>
            <a:off x="8967782" y="4156521"/>
            <a:ext cx="2304058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/>
          <p:cNvSpPr/>
          <p:nvPr/>
        </p:nvSpPr>
        <p:spPr>
          <a:xfrm>
            <a:off x="7071441" y="3840068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/>
          <p:cNvSpPr/>
          <p:nvPr/>
        </p:nvSpPr>
        <p:spPr>
          <a:xfrm>
            <a:off x="4383072" y="384006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/>
          <p:cNvSpPr/>
          <p:nvPr/>
        </p:nvSpPr>
        <p:spPr>
          <a:xfrm>
            <a:off x="9759811" y="384006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/>
          <p:cNvSpPr/>
          <p:nvPr/>
        </p:nvSpPr>
        <p:spPr>
          <a:xfrm>
            <a:off x="905623" y="4156521"/>
            <a:ext cx="229816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1"/>
          <p:cNvSpPr/>
          <p:nvPr/>
        </p:nvSpPr>
        <p:spPr>
          <a:xfrm>
            <a:off x="1694703" y="3840068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4" name="Group 39">
            <a:extLst>
              <a:ext uri="{FF2B5EF4-FFF2-40B4-BE49-F238E27FC236}">
                <a16:creationId xmlns:a16="http://schemas.microsoft.com/office/drawing/2014/main" id="{5C95D998-3620-4968-934A-59DDB8388090}"/>
              </a:ext>
            </a:extLst>
          </p:cNvPr>
          <p:cNvGrpSpPr/>
          <p:nvPr/>
        </p:nvGrpSpPr>
        <p:grpSpPr>
          <a:xfrm>
            <a:off x="1517553" y="5931888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16D2367A-5A50-4965-B706-4459FDAC189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39">
              <a:extLst>
                <a:ext uri="{FF2B5EF4-FFF2-40B4-BE49-F238E27FC236}">
                  <a16:creationId xmlns:a16="http://schemas.microsoft.com/office/drawing/2014/main" id="{FFD01533-5720-4EF1-BB96-2C7F6AFF6ED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27C62F69-7AF8-479D-AF86-ECBAEC76209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43">
            <a:extLst>
              <a:ext uri="{FF2B5EF4-FFF2-40B4-BE49-F238E27FC236}">
                <a16:creationId xmlns:a16="http://schemas.microsoft.com/office/drawing/2014/main" id="{E02580E0-F44A-409B-BA6B-6F08B11E72A8}"/>
              </a:ext>
            </a:extLst>
          </p:cNvPr>
          <p:cNvGrpSpPr/>
          <p:nvPr/>
        </p:nvGrpSpPr>
        <p:grpSpPr>
          <a:xfrm>
            <a:off x="4205922" y="5931888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F3DB0138-140B-4DA6-951E-BDE1F86DB01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39">
              <a:extLst>
                <a:ext uri="{FF2B5EF4-FFF2-40B4-BE49-F238E27FC236}">
                  <a16:creationId xmlns:a16="http://schemas.microsoft.com/office/drawing/2014/main" id="{13C1A4AA-6C00-4BF0-9A96-35C77997C16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1DAF9866-38FF-4A07-95F3-E2E9B031B20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47">
            <a:extLst>
              <a:ext uri="{FF2B5EF4-FFF2-40B4-BE49-F238E27FC236}">
                <a16:creationId xmlns:a16="http://schemas.microsoft.com/office/drawing/2014/main" id="{D4E9EBEA-D170-43C0-A865-44EC02AE25E4}"/>
              </a:ext>
            </a:extLst>
          </p:cNvPr>
          <p:cNvGrpSpPr/>
          <p:nvPr/>
        </p:nvGrpSpPr>
        <p:grpSpPr>
          <a:xfrm>
            <a:off x="6894291" y="5931888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CADFFD4B-11A0-47AC-B923-7AE4B849B62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39">
              <a:extLst>
                <a:ext uri="{FF2B5EF4-FFF2-40B4-BE49-F238E27FC236}">
                  <a16:creationId xmlns:a16="http://schemas.microsoft.com/office/drawing/2014/main" id="{E8A2669F-0AAA-4F76-9D6A-14D064DAF3A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id="{9CEE9ADB-9703-4151-A260-2D352801DB4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51">
            <a:extLst>
              <a:ext uri="{FF2B5EF4-FFF2-40B4-BE49-F238E27FC236}">
                <a16:creationId xmlns:a16="http://schemas.microsoft.com/office/drawing/2014/main" id="{9B12AF3C-DA3E-4AE6-A237-A0DCB6328356}"/>
              </a:ext>
            </a:extLst>
          </p:cNvPr>
          <p:cNvGrpSpPr/>
          <p:nvPr/>
        </p:nvGrpSpPr>
        <p:grpSpPr>
          <a:xfrm>
            <a:off x="9582661" y="5931888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68" name="Rounded Rectangle 3">
              <a:extLst>
                <a:ext uri="{FF2B5EF4-FFF2-40B4-BE49-F238E27FC236}">
                  <a16:creationId xmlns:a16="http://schemas.microsoft.com/office/drawing/2014/main" id="{0C3C9164-B78A-4D11-8734-D484BF7FF09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39">
              <a:extLst>
                <a:ext uri="{FF2B5EF4-FFF2-40B4-BE49-F238E27FC236}">
                  <a16:creationId xmlns:a16="http://schemas.microsoft.com/office/drawing/2014/main" id="{8E1676C6-482F-4680-ACE4-9FD702432D8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id="{71B9961E-9FDD-479E-9861-13CA167575D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11">
            <a:extLst>
              <a:ext uri="{FF2B5EF4-FFF2-40B4-BE49-F238E27FC236}">
                <a16:creationId xmlns:a16="http://schemas.microsoft.com/office/drawing/2014/main" id="{B682A6B1-DF7A-4872-831D-859BDC12E4D5}"/>
              </a:ext>
            </a:extLst>
          </p:cNvPr>
          <p:cNvGrpSpPr/>
          <p:nvPr/>
        </p:nvGrpSpPr>
        <p:grpSpPr>
          <a:xfrm>
            <a:off x="1154603" y="4812629"/>
            <a:ext cx="1800200" cy="521878"/>
            <a:chOff x="2851759" y="3796461"/>
            <a:chExt cx="1800000" cy="521878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9A6F0062-7B40-4F13-B153-1871C689AB6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49" name="Text Placeholder 5">
              <a:extLst>
                <a:ext uri="{FF2B5EF4-FFF2-40B4-BE49-F238E27FC236}">
                  <a16:creationId xmlns:a16="http://schemas.microsoft.com/office/drawing/2014/main" id="{94E2B342-3425-419F-8243-160DEDEA791A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accent4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3338617-1906-4A69-9255-86BFC55F0439}"/>
              </a:ext>
            </a:extLst>
          </p:cNvPr>
          <p:cNvSpPr txBox="1"/>
          <p:nvPr/>
        </p:nvSpPr>
        <p:spPr>
          <a:xfrm>
            <a:off x="1154503" y="5397853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51" name="Group 15">
            <a:extLst>
              <a:ext uri="{FF2B5EF4-FFF2-40B4-BE49-F238E27FC236}">
                <a16:creationId xmlns:a16="http://schemas.microsoft.com/office/drawing/2014/main" id="{C2066E4E-310F-4726-952E-9D03B24E5421}"/>
              </a:ext>
            </a:extLst>
          </p:cNvPr>
          <p:cNvGrpSpPr/>
          <p:nvPr/>
        </p:nvGrpSpPr>
        <p:grpSpPr>
          <a:xfrm>
            <a:off x="3842972" y="4812629"/>
            <a:ext cx="1800200" cy="521878"/>
            <a:chOff x="2851759" y="3796461"/>
            <a:chExt cx="1800000" cy="521878"/>
          </a:xfrm>
        </p:grpSpPr>
        <p:sp>
          <p:nvSpPr>
            <p:cNvPr id="52" name="Text Placeholder 3">
              <a:extLst>
                <a:ext uri="{FF2B5EF4-FFF2-40B4-BE49-F238E27FC236}">
                  <a16:creationId xmlns:a16="http://schemas.microsoft.com/office/drawing/2014/main" id="{D2435410-E46B-479E-A7EA-2A27D65D514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53" name="Text Placeholder 5">
              <a:extLst>
                <a:ext uri="{FF2B5EF4-FFF2-40B4-BE49-F238E27FC236}">
                  <a16:creationId xmlns:a16="http://schemas.microsoft.com/office/drawing/2014/main" id="{A454D1C6-94DC-469D-A102-D03EE7C893A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Marketing</a:t>
              </a:r>
              <a:endParaRPr lang="ko-KR" altLang="en-US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AAB2DBF-AACC-40CC-AB1A-F06AAD4493AD}"/>
              </a:ext>
            </a:extLst>
          </p:cNvPr>
          <p:cNvSpPr txBox="1"/>
          <p:nvPr/>
        </p:nvSpPr>
        <p:spPr>
          <a:xfrm>
            <a:off x="3842872" y="5397853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id="{EC86C5F1-F7F5-4873-A80B-6816C2022DE7}"/>
              </a:ext>
            </a:extLst>
          </p:cNvPr>
          <p:cNvGrpSpPr/>
          <p:nvPr/>
        </p:nvGrpSpPr>
        <p:grpSpPr>
          <a:xfrm>
            <a:off x="6531341" y="4812629"/>
            <a:ext cx="1800200" cy="521878"/>
            <a:chOff x="2851759" y="3796461"/>
            <a:chExt cx="1800000" cy="521878"/>
          </a:xfrm>
        </p:grpSpPr>
        <p:sp>
          <p:nvSpPr>
            <p:cNvPr id="72" name="Text Placeholder 3">
              <a:extLst>
                <a:ext uri="{FF2B5EF4-FFF2-40B4-BE49-F238E27FC236}">
                  <a16:creationId xmlns:a16="http://schemas.microsoft.com/office/drawing/2014/main" id="{A3C5B6D6-9DA1-4E40-B495-BC88A2CCFA7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73" name="Text Placeholder 5">
              <a:extLst>
                <a:ext uri="{FF2B5EF4-FFF2-40B4-BE49-F238E27FC236}">
                  <a16:creationId xmlns:a16="http://schemas.microsoft.com/office/drawing/2014/main" id="{39DB6430-840A-4A9F-8FE8-FD3AEFA0E8E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2"/>
                  </a:solidFill>
                </a:rPr>
                <a:t>Designer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296D4EE-906B-4A1E-A7C1-478417E52731}"/>
              </a:ext>
            </a:extLst>
          </p:cNvPr>
          <p:cNvSpPr txBox="1"/>
          <p:nvPr/>
        </p:nvSpPr>
        <p:spPr>
          <a:xfrm>
            <a:off x="6531241" y="5397853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5" name="Group 36">
            <a:extLst>
              <a:ext uri="{FF2B5EF4-FFF2-40B4-BE49-F238E27FC236}">
                <a16:creationId xmlns:a16="http://schemas.microsoft.com/office/drawing/2014/main" id="{6167918B-2F0B-4210-86B7-9E0F390A940C}"/>
              </a:ext>
            </a:extLst>
          </p:cNvPr>
          <p:cNvGrpSpPr/>
          <p:nvPr/>
        </p:nvGrpSpPr>
        <p:grpSpPr>
          <a:xfrm>
            <a:off x="9219711" y="4812629"/>
            <a:ext cx="1800200" cy="521878"/>
            <a:chOff x="2851759" y="3796461"/>
            <a:chExt cx="1800000" cy="521878"/>
          </a:xfrm>
        </p:grpSpPr>
        <p:sp>
          <p:nvSpPr>
            <p:cNvPr id="76" name="Text Placeholder 3">
              <a:extLst>
                <a:ext uri="{FF2B5EF4-FFF2-40B4-BE49-F238E27FC236}">
                  <a16:creationId xmlns:a16="http://schemas.microsoft.com/office/drawing/2014/main" id="{367CB5F5-8272-458B-990B-22C98427E4E5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77" name="Text Placeholder 5">
              <a:extLst>
                <a:ext uri="{FF2B5EF4-FFF2-40B4-BE49-F238E27FC236}">
                  <a16:creationId xmlns:a16="http://schemas.microsoft.com/office/drawing/2014/main" id="{0FF07550-B55C-4390-9369-AD2C971942D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Developer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70BC733-0834-415E-9ED4-79BF13DE21EF}"/>
              </a:ext>
            </a:extLst>
          </p:cNvPr>
          <p:cNvSpPr txBox="1"/>
          <p:nvPr/>
        </p:nvSpPr>
        <p:spPr>
          <a:xfrm>
            <a:off x="9219611" y="5397853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Freeform 47">
            <a:extLst>
              <a:ext uri="{FF2B5EF4-FFF2-40B4-BE49-F238E27FC236}">
                <a16:creationId xmlns:a16="http://schemas.microsoft.com/office/drawing/2014/main" id="{DDDF17D1-5793-44E1-974B-970467987FAB}"/>
              </a:ext>
            </a:extLst>
          </p:cNvPr>
          <p:cNvSpPr>
            <a:spLocks noChangeAspect="1"/>
          </p:cNvSpPr>
          <p:nvPr/>
        </p:nvSpPr>
        <p:spPr>
          <a:xfrm>
            <a:off x="1841828" y="3937647"/>
            <a:ext cx="444891" cy="44462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Freeform 49">
            <a:extLst>
              <a:ext uri="{FF2B5EF4-FFF2-40B4-BE49-F238E27FC236}">
                <a16:creationId xmlns:a16="http://schemas.microsoft.com/office/drawing/2014/main" id="{6ECF0345-4894-49D7-AA74-6ED2EA90EB44}"/>
              </a:ext>
            </a:extLst>
          </p:cNvPr>
          <p:cNvSpPr>
            <a:spLocks noChangeAspect="1"/>
          </p:cNvSpPr>
          <p:nvPr/>
        </p:nvSpPr>
        <p:spPr>
          <a:xfrm>
            <a:off x="9916378" y="3994272"/>
            <a:ext cx="395188" cy="39518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id="{C9B50FF8-26A4-4B14-834B-8F0D0D6E3CA0}"/>
              </a:ext>
            </a:extLst>
          </p:cNvPr>
          <p:cNvSpPr>
            <a:spLocks noChangeAspect="1"/>
          </p:cNvSpPr>
          <p:nvPr/>
        </p:nvSpPr>
        <p:spPr>
          <a:xfrm>
            <a:off x="4492968" y="4070398"/>
            <a:ext cx="519558" cy="38824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Freeform 99">
            <a:extLst>
              <a:ext uri="{FF2B5EF4-FFF2-40B4-BE49-F238E27FC236}">
                <a16:creationId xmlns:a16="http://schemas.microsoft.com/office/drawing/2014/main" id="{879A8744-9651-4DA1-98F9-1DF689ACF1B9}"/>
              </a:ext>
            </a:extLst>
          </p:cNvPr>
          <p:cNvSpPr>
            <a:spLocks noChangeAspect="1"/>
          </p:cNvSpPr>
          <p:nvPr/>
        </p:nvSpPr>
        <p:spPr>
          <a:xfrm>
            <a:off x="7239298" y="4007052"/>
            <a:ext cx="326255" cy="408223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72937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A9AA58CC-D998-41E6-8AAA-D8C9DE7E2E53}"/>
              </a:ext>
            </a:extLst>
          </p:cNvPr>
          <p:cNvGrpSpPr/>
          <p:nvPr/>
        </p:nvGrpSpPr>
        <p:grpSpPr>
          <a:xfrm>
            <a:off x="0" y="380202"/>
            <a:ext cx="12192000" cy="403237"/>
            <a:chOff x="0" y="6075349"/>
            <a:chExt cx="11260480" cy="372428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1EDEE9-46BF-45EE-A838-DAA0B2FC0BE0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83E444-0ED0-45AA-924C-0C6988691213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48474B1-05BA-4A9F-ACDE-394D59138364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8C8285-C38E-45E7-98E8-AFF866CF9B8B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6C1286-A689-4F83-AC35-E85E5F3ED23B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62DCEF-BA54-4519-90DC-818147466C33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E01328-AEAB-4DE2-BAA6-3EB501357122}"/>
              </a:ext>
            </a:extLst>
          </p:cNvPr>
          <p:cNvGrpSpPr/>
          <p:nvPr/>
        </p:nvGrpSpPr>
        <p:grpSpPr>
          <a:xfrm>
            <a:off x="0" y="6074561"/>
            <a:ext cx="12192000" cy="403237"/>
            <a:chOff x="0" y="6075349"/>
            <a:chExt cx="11260480" cy="37242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720BFCF-27DB-4BD0-9237-62C04A7A27D3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5C28BF0-9AB1-46B9-AA3F-0C7D8120A500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7182AB3-BCB5-45B1-ABDA-81FDFA408F3A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5FC5441-070B-43F0-B658-446F7587FC89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CC6862-0C03-43BD-AAFE-1D084DB060A5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C6F57D-3F0C-4196-A66C-F09AB8C313C5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A83E59C-C1CC-474D-BEEA-A1186E031FA1}"/>
              </a:ext>
            </a:extLst>
          </p:cNvPr>
          <p:cNvGrpSpPr/>
          <p:nvPr/>
        </p:nvGrpSpPr>
        <p:grpSpPr>
          <a:xfrm>
            <a:off x="7512038" y="-27705"/>
            <a:ext cx="4679962" cy="6880016"/>
            <a:chOff x="7512038" y="-27705"/>
            <a:chExt cx="4679962" cy="68800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9543C17-3F30-4AA5-B7E2-29A037B61C8C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52D016-2DD1-48C3-B980-2203D141BEA0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D3A38FA-29B8-4393-AC2A-4500F3038451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409E60-B092-48DB-B96E-1A95670F615A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033C96-48D3-4E9A-B712-D4B453F57410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A806D3-90CB-44A2-A170-D4D8C03867D0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419A77-37C0-4192-A661-24EDAE2B4184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5A2AF5E-6A60-472B-B222-3F9CA8963F4E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85D74B3-A7E2-4A5F-A27D-A6ACFE2CD259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18C30D5-6D94-4F34-B09C-173208E47A8B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AC7728-3142-44A2-8342-D2678BE6445D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B8DD8F-0093-4265-9CE6-8973297F2DD7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3A6EC8D-C5D3-4441-880B-1A5A596B3D2F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02DB3BE-6249-4FF1-A0B0-DA4AD4DB4752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EC9B926-FCAF-48C3-96BE-8AAAC5FED0EE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D2861-C21E-4320-A953-113098B78134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839DE31-A626-438B-87E8-2AE013072D6C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8FFEB45-4F2A-47B0-83BA-95CBF9DF2D66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E645B7E-9684-4522-A3C0-684CA711CE97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FB99FBA-5B02-475A-8377-4E6205D057BD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69D98A7-4924-4B58-A7D7-66835124755F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676F80E-F139-4996-8CC8-73D3EBEB18C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DA9EBB6-05E8-4651-B58C-05A4D4540AB7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6569320-7341-497A-BB4B-7244BFDA1CB9}"/>
              </a:ext>
            </a:extLst>
          </p:cNvPr>
          <p:cNvSpPr txBox="1"/>
          <p:nvPr/>
        </p:nvSpPr>
        <p:spPr>
          <a:xfrm>
            <a:off x="890531" y="1943016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C5D83D-3F4B-4EB2-8694-5DF22971FE25}"/>
              </a:ext>
            </a:extLst>
          </p:cNvPr>
          <p:cNvSpPr txBox="1"/>
          <p:nvPr/>
        </p:nvSpPr>
        <p:spPr>
          <a:xfrm>
            <a:off x="890531" y="2468479"/>
            <a:ext cx="633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F51E9CFF-E7E8-40D0-9AC1-B7D5F579276A}"/>
              </a:ext>
            </a:extLst>
          </p:cNvPr>
          <p:cNvSpPr txBox="1">
            <a:spLocks/>
          </p:cNvSpPr>
          <p:nvPr/>
        </p:nvSpPr>
        <p:spPr>
          <a:xfrm>
            <a:off x="890531" y="945265"/>
            <a:ext cx="7796441" cy="7571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One 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Column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Infographic</a:t>
            </a:r>
          </a:p>
        </p:txBody>
      </p:sp>
    </p:spTree>
    <p:extLst>
      <p:ext uri="{BB962C8B-B14F-4D97-AF65-F5344CB8AC3E}">
        <p14:creationId xmlns:p14="http://schemas.microsoft.com/office/powerpoint/2010/main" val="122236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A9AA58CC-D998-41E6-8AAA-D8C9DE7E2E53}"/>
              </a:ext>
            </a:extLst>
          </p:cNvPr>
          <p:cNvGrpSpPr/>
          <p:nvPr/>
        </p:nvGrpSpPr>
        <p:grpSpPr>
          <a:xfrm>
            <a:off x="0" y="380202"/>
            <a:ext cx="12192000" cy="403237"/>
            <a:chOff x="0" y="6075349"/>
            <a:chExt cx="11260480" cy="372428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1EDEE9-46BF-45EE-A838-DAA0B2FC0BE0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83E444-0ED0-45AA-924C-0C6988691213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48474B1-05BA-4A9F-ACDE-394D59138364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8C8285-C38E-45E7-98E8-AFF866CF9B8B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6C1286-A689-4F83-AC35-E85E5F3ED23B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62DCEF-BA54-4519-90DC-818147466C33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E01328-AEAB-4DE2-BAA6-3EB501357122}"/>
              </a:ext>
            </a:extLst>
          </p:cNvPr>
          <p:cNvGrpSpPr/>
          <p:nvPr/>
        </p:nvGrpSpPr>
        <p:grpSpPr>
          <a:xfrm>
            <a:off x="0" y="6074561"/>
            <a:ext cx="12192000" cy="403237"/>
            <a:chOff x="0" y="6075349"/>
            <a:chExt cx="11260480" cy="37242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720BFCF-27DB-4BD0-9237-62C04A7A27D3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5C28BF0-9AB1-46B9-AA3F-0C7D8120A500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7182AB3-BCB5-45B1-ABDA-81FDFA408F3A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5FC5441-070B-43F0-B658-446F7587FC89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CC6862-0C03-43BD-AAFE-1D084DB060A5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C6F57D-3F0C-4196-A66C-F09AB8C313C5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677326-F9AD-4F37-9A4B-2A9EED6F4E1D}"/>
              </a:ext>
            </a:extLst>
          </p:cNvPr>
          <p:cNvGrpSpPr/>
          <p:nvPr/>
        </p:nvGrpSpPr>
        <p:grpSpPr>
          <a:xfrm flipH="1">
            <a:off x="612323" y="925717"/>
            <a:ext cx="1810890" cy="5148844"/>
            <a:chOff x="9855906" y="1144710"/>
            <a:chExt cx="1908906" cy="542753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CFBE260-D265-4CAF-ACAE-50233EBC5572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B2A6A42-7997-4F07-B044-3E1D250C18E3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39DDE43-61A4-41AB-9241-CDADCA391A0A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72DAEC-C98D-471B-A512-15F689940FAC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7D2611-564F-4C2C-BE93-269E9C9D5659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5101953-CF2B-4C65-AB11-E9E46E631932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7EBF1B-1628-457D-80D4-9548E594FC3C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34442A9-D38E-46E6-B708-572374E4D9F6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3CE4513-671B-400D-977F-6D67D704CBCD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2542170-5039-4686-93DB-6F6A0012EBA2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0E55561-055A-41F4-9330-D29CAD1DC569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837E7D2-E6E9-4604-96A3-F318142979C2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D7B3B08-0695-4A0D-B69D-AFA235D234C0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8B5A82-BFA9-4435-8EA0-3C5B2090E060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0C61D74-EDC8-41BD-85C7-C84B18E5B36E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46C6B0C-2882-4DBF-BFB6-36CE58757487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26DA4E3-A9D9-4DD1-B099-650C67357F51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3B35CF1-5F69-494D-81A8-35FFD78466FA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23BCCCE-E96D-491B-AD1C-98DF364E3D78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208B505-64FE-4174-BA80-31FCEE48D4C1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469136-C106-4CB3-8038-4E8A5C7F5468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B16323-A1A7-4F9E-B276-F1FD51A9EB18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E92A4E9-321E-49BB-A6E0-22E996E99AD1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C9CCF0-8458-4C02-B51E-524D9EE3F668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5785655-3489-4A5D-A2A2-CF616A28192F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B4F8728-8A66-43C4-9F55-F8C2D3890DC0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Text Placeholder 10">
            <a:extLst>
              <a:ext uri="{FF2B5EF4-FFF2-40B4-BE49-F238E27FC236}">
                <a16:creationId xmlns:a16="http://schemas.microsoft.com/office/drawing/2014/main" id="{B9B333D3-710C-4DC3-B936-7D6BE942A972}"/>
              </a:ext>
            </a:extLst>
          </p:cNvPr>
          <p:cNvSpPr txBox="1">
            <a:spLocks/>
          </p:cNvSpPr>
          <p:nvPr/>
        </p:nvSpPr>
        <p:spPr>
          <a:xfrm>
            <a:off x="2865764" y="945265"/>
            <a:ext cx="8574081" cy="7571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EFB0FF-8AF2-468D-B909-0AAF7A245238}"/>
              </a:ext>
            </a:extLst>
          </p:cNvPr>
          <p:cNvGrpSpPr/>
          <p:nvPr/>
        </p:nvGrpSpPr>
        <p:grpSpPr>
          <a:xfrm>
            <a:off x="2914544" y="2500970"/>
            <a:ext cx="2733688" cy="1544745"/>
            <a:chOff x="3050342" y="1794803"/>
            <a:chExt cx="3785024" cy="154474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F35FF8F-A80D-460F-A55C-DB0EB4419805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F8AF2F9-0FB8-46F4-9123-D08065E0AFB3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6EBE298-21DC-4F3D-A897-E0126830F1B1}"/>
              </a:ext>
            </a:extLst>
          </p:cNvPr>
          <p:cNvGrpSpPr/>
          <p:nvPr/>
        </p:nvGrpSpPr>
        <p:grpSpPr>
          <a:xfrm>
            <a:off x="2914544" y="4056179"/>
            <a:ext cx="2733688" cy="1914076"/>
            <a:chOff x="3050342" y="1794803"/>
            <a:chExt cx="3785024" cy="191407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F51F728-F851-4DC9-BAD1-54DC7CE5C863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. Easy to change colors, photos and Text.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A2D9D23-3D74-4CD3-948A-4CBCF28C8E56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EFCA095A-8D29-4C1D-A4AF-EDD5CF471448}"/>
              </a:ext>
            </a:extLst>
          </p:cNvPr>
          <p:cNvSpPr txBox="1"/>
          <p:nvPr/>
        </p:nvSpPr>
        <p:spPr>
          <a:xfrm>
            <a:off x="2914544" y="1672191"/>
            <a:ext cx="6691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C0513B-5002-4B16-944E-8CBE8BEAB708}"/>
              </a:ext>
            </a:extLst>
          </p:cNvPr>
          <p:cNvSpPr txBox="1"/>
          <p:nvPr/>
        </p:nvSpPr>
        <p:spPr>
          <a:xfrm>
            <a:off x="5960202" y="2500970"/>
            <a:ext cx="273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6806126-2CA2-4035-AFD1-DFE9F1D135F6}"/>
              </a:ext>
            </a:extLst>
          </p:cNvPr>
          <p:cNvGrpSpPr/>
          <p:nvPr/>
        </p:nvGrpSpPr>
        <p:grpSpPr>
          <a:xfrm>
            <a:off x="5960202" y="3686847"/>
            <a:ext cx="2733688" cy="2283408"/>
            <a:chOff x="3050342" y="1794803"/>
            <a:chExt cx="3785024" cy="228340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BAC5224-2342-47AC-9B3E-727D2A81D48F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45FE7D8-210A-418F-BA76-3271FA5C492A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B9E24A4-3456-46C1-925B-538F65E50DAD}"/>
              </a:ext>
            </a:extLst>
          </p:cNvPr>
          <p:cNvGrpSpPr/>
          <p:nvPr/>
        </p:nvGrpSpPr>
        <p:grpSpPr>
          <a:xfrm>
            <a:off x="9025706" y="938067"/>
            <a:ext cx="2619311" cy="1562348"/>
            <a:chOff x="9508536" y="1074085"/>
            <a:chExt cx="2188187" cy="1305194"/>
          </a:xfrm>
        </p:grpSpPr>
        <p:sp>
          <p:nvSpPr>
            <p:cNvPr id="3" name="Plus Sign 2">
              <a:extLst>
                <a:ext uri="{FF2B5EF4-FFF2-40B4-BE49-F238E27FC236}">
                  <a16:creationId xmlns:a16="http://schemas.microsoft.com/office/drawing/2014/main" id="{84FF8C26-D698-47F7-B09F-51607F128F39}"/>
                </a:ext>
              </a:extLst>
            </p:cNvPr>
            <p:cNvSpPr/>
            <p:nvPr/>
          </p:nvSpPr>
          <p:spPr>
            <a:xfrm>
              <a:off x="9914052" y="1134177"/>
              <a:ext cx="1119591" cy="1119591"/>
            </a:xfrm>
            <a:prstGeom prst="mathPlus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lus Sign 101">
              <a:extLst>
                <a:ext uri="{FF2B5EF4-FFF2-40B4-BE49-F238E27FC236}">
                  <a16:creationId xmlns:a16="http://schemas.microsoft.com/office/drawing/2014/main" id="{671F442B-DD14-42EA-98D5-898EC3D516F6}"/>
                </a:ext>
              </a:extLst>
            </p:cNvPr>
            <p:cNvSpPr/>
            <p:nvPr/>
          </p:nvSpPr>
          <p:spPr>
            <a:xfrm>
              <a:off x="10868401" y="1074085"/>
              <a:ext cx="627753" cy="627753"/>
            </a:xfrm>
            <a:prstGeom prst="mathPlus">
              <a:avLst/>
            </a:prstGeom>
            <a:solidFill>
              <a:schemeClr val="accent1">
                <a:alpha val="7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lus Sign 102">
              <a:extLst>
                <a:ext uri="{FF2B5EF4-FFF2-40B4-BE49-F238E27FC236}">
                  <a16:creationId xmlns:a16="http://schemas.microsoft.com/office/drawing/2014/main" id="{9E1E5E5A-3E29-445D-8F9A-1DE007B277DA}"/>
                </a:ext>
              </a:extLst>
            </p:cNvPr>
            <p:cNvSpPr/>
            <p:nvPr/>
          </p:nvSpPr>
          <p:spPr>
            <a:xfrm>
              <a:off x="11266157" y="1652655"/>
              <a:ext cx="430566" cy="430566"/>
            </a:xfrm>
            <a:prstGeom prst="mathPlus">
              <a:avLst/>
            </a:prstGeom>
            <a:solidFill>
              <a:schemeClr val="accent1">
                <a:alpha val="7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Plus Sign 103">
              <a:extLst>
                <a:ext uri="{FF2B5EF4-FFF2-40B4-BE49-F238E27FC236}">
                  <a16:creationId xmlns:a16="http://schemas.microsoft.com/office/drawing/2014/main" id="{30AEFE4D-02F2-45E6-9226-0A1D670E8ED6}"/>
                </a:ext>
              </a:extLst>
            </p:cNvPr>
            <p:cNvSpPr/>
            <p:nvPr/>
          </p:nvSpPr>
          <p:spPr>
            <a:xfrm>
              <a:off x="9840764" y="1948713"/>
              <a:ext cx="430566" cy="430566"/>
            </a:xfrm>
            <a:prstGeom prst="mathPlus">
              <a:avLst/>
            </a:prstGeom>
            <a:solidFill>
              <a:schemeClr val="accent1">
                <a:alpha val="7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Plus Sign 104">
              <a:extLst>
                <a:ext uri="{FF2B5EF4-FFF2-40B4-BE49-F238E27FC236}">
                  <a16:creationId xmlns:a16="http://schemas.microsoft.com/office/drawing/2014/main" id="{601258F1-450E-416A-8090-5D76E259085F}"/>
                </a:ext>
              </a:extLst>
            </p:cNvPr>
            <p:cNvSpPr/>
            <p:nvPr/>
          </p:nvSpPr>
          <p:spPr>
            <a:xfrm>
              <a:off x="9508536" y="1130336"/>
              <a:ext cx="430566" cy="430566"/>
            </a:xfrm>
            <a:prstGeom prst="mathPlus">
              <a:avLst/>
            </a:prstGeom>
            <a:solidFill>
              <a:schemeClr val="accent1">
                <a:alpha val="7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7CF7A64-D752-481D-9345-D74034765638}"/>
              </a:ext>
            </a:extLst>
          </p:cNvPr>
          <p:cNvGrpSpPr/>
          <p:nvPr/>
        </p:nvGrpSpPr>
        <p:grpSpPr>
          <a:xfrm>
            <a:off x="8999998" y="2578851"/>
            <a:ext cx="2733688" cy="3391404"/>
            <a:chOff x="3050342" y="1794803"/>
            <a:chExt cx="3785024" cy="3391404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BFE83EF-8F8C-4519-8D23-0A736C14A6C6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3A74C0E-59DB-4164-BEAD-EB8D44C96C8A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606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7D7254B3-28A1-481C-86B5-F7DFEFB95218}"/>
              </a:ext>
            </a:extLst>
          </p:cNvPr>
          <p:cNvGrpSpPr/>
          <p:nvPr/>
        </p:nvGrpSpPr>
        <p:grpSpPr>
          <a:xfrm flipH="1">
            <a:off x="618701" y="3593430"/>
            <a:ext cx="5638800" cy="2056191"/>
            <a:chOff x="279806" y="1309619"/>
            <a:chExt cx="11620500" cy="423742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0F494B-5281-4EE3-BF2B-D6BCC8014531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B1188ED-A65D-443B-B8B3-CE21E7E7ADD2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67FE90-7A0E-42DB-816C-30DA05A606C7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33045A-CDED-4056-BDF0-69D9F07FA7BD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DF5068-3094-44EF-8639-A3F18E1CABA7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164343A-0AD4-4CE5-BB7B-D64A16A4B9E2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80747D4-4A72-43C8-AD9A-D3B15F47D55D}"/>
              </a:ext>
            </a:extLst>
          </p:cNvPr>
          <p:cNvSpPr/>
          <p:nvPr/>
        </p:nvSpPr>
        <p:spPr>
          <a:xfrm rot="21387757" flipH="1">
            <a:off x="6234361" y="4444066"/>
            <a:ext cx="5965319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E63277-5CB5-42BE-8237-0775F86A1D6F}"/>
              </a:ext>
            </a:extLst>
          </p:cNvPr>
          <p:cNvSpPr txBox="1"/>
          <p:nvPr/>
        </p:nvSpPr>
        <p:spPr>
          <a:xfrm>
            <a:off x="-9058" y="2828423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cs typeface="Arial" pitchFamily="34" charset="0"/>
              </a:rPr>
              <a:t>Thank You</a:t>
            </a:r>
            <a:endParaRPr lang="ko-KR" altLang="en-US" sz="5867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98DF1-67C3-435D-989F-CEFA2F3072B6}"/>
              </a:ext>
            </a:extLst>
          </p:cNvPr>
          <p:cNvSpPr txBox="1"/>
          <p:nvPr/>
        </p:nvSpPr>
        <p:spPr>
          <a:xfrm>
            <a:off x="-8910" y="369044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 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4CD6EA4-7A3B-4F28-AA4B-4E5BFEB5C47B}"/>
              </a:ext>
            </a:extLst>
          </p:cNvPr>
          <p:cNvSpPr/>
          <p:nvPr/>
        </p:nvSpPr>
        <p:spPr>
          <a:xfrm rot="212243">
            <a:off x="6953300" y="1922777"/>
            <a:ext cx="5259425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6D36CB-8C49-4DF4-B436-733A0B074E7E}"/>
              </a:ext>
            </a:extLst>
          </p:cNvPr>
          <p:cNvGrpSpPr/>
          <p:nvPr/>
        </p:nvGrpSpPr>
        <p:grpSpPr>
          <a:xfrm>
            <a:off x="4431008" y="850824"/>
            <a:ext cx="3167829" cy="1614615"/>
            <a:chOff x="394498" y="4213077"/>
            <a:chExt cx="4289882" cy="21865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A8159E-7EDA-46D3-ADDE-D1A812693146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179A5-7F4C-4720-8A6F-B8FB52A0DA89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C682FCE-3105-4D8E-88A0-AC13D237BD97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9D149A-447A-49D4-8C89-82E60599E5DA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03985C0-61D1-433B-B56E-FC54D085289F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F9D2CE-D2A5-44C2-809B-E3E3A47B9AE2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19DEB9-05AD-4D4F-955B-8EC4D24AEA2B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59B39C-1571-4EBD-9A09-4AEA4D808C0D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809EDD-DB7B-41B7-B0E1-1DD8302E22F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6EFE4C6-1735-4FCB-9451-3DE02AF6A51F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0D72E71-C6E4-47ED-A3EE-0D35358517BB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AE004C-C972-456F-BD55-D9F5AFD2CE0F}"/>
                </a:ext>
              </a:extLst>
            </p:cNvPr>
            <p:cNvSpPr/>
            <p:nvPr/>
          </p:nvSpPr>
          <p:spPr>
            <a:xfrm>
              <a:off x="3997472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6C7947-9143-4A51-A8E9-75772A68250E}"/>
                </a:ext>
              </a:extLst>
            </p:cNvPr>
            <p:cNvSpPr/>
            <p:nvPr/>
          </p:nvSpPr>
          <p:spPr>
            <a:xfrm>
              <a:off x="4231388" y="4286353"/>
              <a:ext cx="187887" cy="183188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269FB1-73FE-4BCF-BF93-ADAC0FD954D6}"/>
                </a:ext>
              </a:extLst>
            </p:cNvPr>
            <p:cNvSpPr/>
            <p:nvPr/>
          </p:nvSpPr>
          <p:spPr>
            <a:xfrm>
              <a:off x="1341698" y="428635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9D67350-7ABF-4500-9064-760E637D8345}"/>
                </a:ext>
              </a:extLst>
            </p:cNvPr>
            <p:cNvSpPr/>
            <p:nvPr/>
          </p:nvSpPr>
          <p:spPr>
            <a:xfrm>
              <a:off x="1576048" y="4286353"/>
              <a:ext cx="187887" cy="183188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F5E077F-1D48-4DEE-B0CA-96490EEDD9A6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C55437-D489-4AF5-8606-5F05739D448A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618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279C14-7340-4E2A-B909-68278D5D4C04}"/>
              </a:ext>
            </a:extLst>
          </p:cNvPr>
          <p:cNvGrpSpPr/>
          <p:nvPr/>
        </p:nvGrpSpPr>
        <p:grpSpPr>
          <a:xfrm>
            <a:off x="426751" y="1225792"/>
            <a:ext cx="742022" cy="1956740"/>
            <a:chOff x="3763109" y="1703596"/>
            <a:chExt cx="2624141" cy="691996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5CF2BB-C9A8-466E-AF5B-6C54F8A955EE}"/>
                </a:ext>
              </a:extLst>
            </p:cNvPr>
            <p:cNvSpPr/>
            <p:nvPr/>
          </p:nvSpPr>
          <p:spPr>
            <a:xfrm>
              <a:off x="3763109" y="3202640"/>
              <a:ext cx="2624141" cy="5420919"/>
            </a:xfrm>
            <a:custGeom>
              <a:avLst/>
              <a:gdLst>
                <a:gd name="connsiteX0" fmla="*/ 554053 w 2437829"/>
                <a:gd name="connsiteY0" fmla="*/ 4033219 h 5036043"/>
                <a:gd name="connsiteX1" fmla="*/ 412274 w 2437829"/>
                <a:gd name="connsiteY1" fmla="*/ 4033219 h 5036043"/>
                <a:gd name="connsiteX2" fmla="*/ 393670 w 2437829"/>
                <a:gd name="connsiteY2" fmla="*/ 3851665 h 5036043"/>
                <a:gd name="connsiteX3" fmla="*/ 261514 w 2437829"/>
                <a:gd name="connsiteY3" fmla="*/ 2476216 h 5036043"/>
                <a:gd name="connsiteX4" fmla="*/ 196719 w 2437829"/>
                <a:gd name="connsiteY4" fmla="*/ 2364589 h 5036043"/>
                <a:gd name="connsiteX5" fmla="*/ 1692 w 2437829"/>
                <a:gd name="connsiteY5" fmla="*/ 1992499 h 5036043"/>
                <a:gd name="connsiteX6" fmla="*/ 1692 w 2437829"/>
                <a:gd name="connsiteY6" fmla="*/ 462440 h 5036043"/>
                <a:gd name="connsiteX7" fmla="*/ 446276 w 2437829"/>
                <a:gd name="connsiteY7" fmla="*/ 2460 h 5036043"/>
                <a:gd name="connsiteX8" fmla="*/ 832479 w 2437829"/>
                <a:gd name="connsiteY8" fmla="*/ 1819 h 5036043"/>
                <a:gd name="connsiteX9" fmla="*/ 633604 w 2437829"/>
                <a:gd name="connsiteY9" fmla="*/ 549047 h 5036043"/>
                <a:gd name="connsiteX10" fmla="*/ 880594 w 2437829"/>
                <a:gd name="connsiteY10" fmla="*/ 624748 h 5036043"/>
                <a:gd name="connsiteX11" fmla="*/ 818365 w 2437829"/>
                <a:gd name="connsiteY11" fmla="*/ 792189 h 5036043"/>
                <a:gd name="connsiteX12" fmla="*/ 835046 w 2437829"/>
                <a:gd name="connsiteY12" fmla="*/ 853776 h 5036043"/>
                <a:gd name="connsiteX13" fmla="*/ 1164152 w 2437829"/>
                <a:gd name="connsiteY13" fmla="*/ 1144391 h 5036043"/>
                <a:gd name="connsiteX14" fmla="*/ 1194305 w 2437829"/>
                <a:gd name="connsiteY14" fmla="*/ 1209827 h 5036043"/>
                <a:gd name="connsiteX15" fmla="*/ 1193663 w 2437829"/>
                <a:gd name="connsiteY15" fmla="*/ 3987670 h 5036043"/>
                <a:gd name="connsiteX16" fmla="*/ 1193663 w 2437829"/>
                <a:gd name="connsiteY16" fmla="*/ 4030653 h 5036043"/>
                <a:gd name="connsiteX17" fmla="*/ 1284761 w 2437829"/>
                <a:gd name="connsiteY17" fmla="*/ 4030653 h 5036043"/>
                <a:gd name="connsiteX18" fmla="*/ 1284761 w 2437829"/>
                <a:gd name="connsiteY18" fmla="*/ 3988953 h 5036043"/>
                <a:gd name="connsiteX19" fmla="*/ 1284119 w 2437829"/>
                <a:gd name="connsiteY19" fmla="*/ 1207903 h 5036043"/>
                <a:gd name="connsiteX20" fmla="*/ 1312347 w 2437829"/>
                <a:gd name="connsiteY20" fmla="*/ 1145674 h 5036043"/>
                <a:gd name="connsiteX21" fmla="*/ 1648511 w 2437829"/>
                <a:gd name="connsiteY21" fmla="*/ 848002 h 5036043"/>
                <a:gd name="connsiteX22" fmla="*/ 1670323 w 2437829"/>
                <a:gd name="connsiteY22" fmla="*/ 827473 h 5036043"/>
                <a:gd name="connsiteX23" fmla="*/ 1596546 w 2437829"/>
                <a:gd name="connsiteY23" fmla="*/ 625390 h 5036043"/>
                <a:gd name="connsiteX24" fmla="*/ 1843537 w 2437829"/>
                <a:gd name="connsiteY24" fmla="*/ 549689 h 5036043"/>
                <a:gd name="connsiteX25" fmla="*/ 1645303 w 2437829"/>
                <a:gd name="connsiteY25" fmla="*/ 4385 h 5036043"/>
                <a:gd name="connsiteX26" fmla="*/ 1660700 w 2437829"/>
                <a:gd name="connsiteY26" fmla="*/ 1819 h 5036043"/>
                <a:gd name="connsiteX27" fmla="*/ 1975051 w 2437829"/>
                <a:gd name="connsiteY27" fmla="*/ 3102 h 5036043"/>
                <a:gd name="connsiteX28" fmla="*/ 2437598 w 2437829"/>
                <a:gd name="connsiteY28" fmla="*/ 473346 h 5036043"/>
                <a:gd name="connsiteX29" fmla="*/ 2437598 w 2437829"/>
                <a:gd name="connsiteY29" fmla="*/ 1987367 h 5036043"/>
                <a:gd name="connsiteX30" fmla="*/ 2209211 w 2437829"/>
                <a:gd name="connsiteY30" fmla="*/ 2389609 h 5036043"/>
                <a:gd name="connsiteX31" fmla="*/ 2182909 w 2437829"/>
                <a:gd name="connsiteY31" fmla="*/ 2431950 h 5036043"/>
                <a:gd name="connsiteX32" fmla="*/ 2029582 w 2437829"/>
                <a:gd name="connsiteY32" fmla="*/ 4017823 h 5036043"/>
                <a:gd name="connsiteX33" fmla="*/ 2026374 w 2437829"/>
                <a:gd name="connsiteY33" fmla="*/ 4033861 h 5036043"/>
                <a:gd name="connsiteX34" fmla="*/ 1883954 w 2437829"/>
                <a:gd name="connsiteY34" fmla="*/ 4033861 h 5036043"/>
                <a:gd name="connsiteX35" fmla="*/ 1870481 w 2437829"/>
                <a:gd name="connsiteY35" fmla="*/ 4209000 h 5036043"/>
                <a:gd name="connsiteX36" fmla="*/ 1837122 w 2437829"/>
                <a:gd name="connsiteY36" fmla="*/ 4656790 h 5036043"/>
                <a:gd name="connsiteX37" fmla="*/ 1799271 w 2437829"/>
                <a:gd name="connsiteY37" fmla="*/ 4828080 h 5036043"/>
                <a:gd name="connsiteX38" fmla="*/ 1436163 w 2437829"/>
                <a:gd name="connsiteY38" fmla="*/ 5025031 h 5036043"/>
                <a:gd name="connsiteX39" fmla="*/ 1223174 w 2437829"/>
                <a:gd name="connsiteY39" fmla="*/ 4890309 h 5036043"/>
                <a:gd name="connsiteX40" fmla="*/ 1055092 w 2437829"/>
                <a:gd name="connsiteY40" fmla="*/ 4985897 h 5036043"/>
                <a:gd name="connsiteX41" fmla="*/ 878670 w 2437829"/>
                <a:gd name="connsiteY41" fmla="*/ 5025673 h 5036043"/>
                <a:gd name="connsiteX42" fmla="*/ 662473 w 2437829"/>
                <a:gd name="connsiteY42" fmla="*/ 4898649 h 5036043"/>
                <a:gd name="connsiteX43" fmla="*/ 598961 w 2437829"/>
                <a:gd name="connsiteY43" fmla="*/ 4635620 h 5036043"/>
                <a:gd name="connsiteX44" fmla="*/ 558544 w 2437829"/>
                <a:gd name="connsiteY44" fmla="*/ 4069145 h 5036043"/>
                <a:gd name="connsiteX45" fmla="*/ 554053 w 2437829"/>
                <a:gd name="connsiteY45" fmla="*/ 4033219 h 5036043"/>
                <a:gd name="connsiteX46" fmla="*/ 1654926 w 2437829"/>
                <a:gd name="connsiteY46" fmla="*/ 1196997 h 5036043"/>
                <a:gd name="connsiteX47" fmla="*/ 1450277 w 2437829"/>
                <a:gd name="connsiteY47" fmla="*/ 1196997 h 5036043"/>
                <a:gd name="connsiteX48" fmla="*/ 1450277 w 2437829"/>
                <a:gd name="connsiteY48" fmla="*/ 1480555 h 5036043"/>
                <a:gd name="connsiteX49" fmla="*/ 1656209 w 2437829"/>
                <a:gd name="connsiteY49" fmla="*/ 1480555 h 5036043"/>
                <a:gd name="connsiteX50" fmla="*/ 1656209 w 2437829"/>
                <a:gd name="connsiteY50" fmla="*/ 1683921 h 5036043"/>
                <a:gd name="connsiteX51" fmla="*/ 1939126 w 2437829"/>
                <a:gd name="connsiteY51" fmla="*/ 1683921 h 5036043"/>
                <a:gd name="connsiteX52" fmla="*/ 1939126 w 2437829"/>
                <a:gd name="connsiteY52" fmla="*/ 1478630 h 5036043"/>
                <a:gd name="connsiteX53" fmla="*/ 2143133 w 2437829"/>
                <a:gd name="connsiteY53" fmla="*/ 1478630 h 5036043"/>
                <a:gd name="connsiteX54" fmla="*/ 2143133 w 2437829"/>
                <a:gd name="connsiteY54" fmla="*/ 1194431 h 5036043"/>
                <a:gd name="connsiteX55" fmla="*/ 1937843 w 2437829"/>
                <a:gd name="connsiteY55" fmla="*/ 1194431 h 5036043"/>
                <a:gd name="connsiteX56" fmla="*/ 1937843 w 2437829"/>
                <a:gd name="connsiteY56" fmla="*/ 991706 h 5036043"/>
                <a:gd name="connsiteX57" fmla="*/ 1654926 w 2437829"/>
                <a:gd name="connsiteY57" fmla="*/ 991706 h 5036043"/>
                <a:gd name="connsiteX58" fmla="*/ 1654926 w 2437829"/>
                <a:gd name="connsiteY58" fmla="*/ 1196997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7829" h="5036043">
                  <a:moveTo>
                    <a:pt x="554053" y="4033219"/>
                  </a:moveTo>
                  <a:cubicBezTo>
                    <a:pt x="505938" y="4033219"/>
                    <a:pt x="461031" y="4033219"/>
                    <a:pt x="412274" y="4033219"/>
                  </a:cubicBezTo>
                  <a:cubicBezTo>
                    <a:pt x="405859" y="3971632"/>
                    <a:pt x="399444" y="3911969"/>
                    <a:pt x="393670" y="3851665"/>
                  </a:cubicBezTo>
                  <a:cubicBezTo>
                    <a:pt x="349404" y="3392968"/>
                    <a:pt x="303855" y="2934913"/>
                    <a:pt x="261514" y="2476216"/>
                  </a:cubicBezTo>
                  <a:cubicBezTo>
                    <a:pt x="257023" y="2424252"/>
                    <a:pt x="239060" y="2394099"/>
                    <a:pt x="196719" y="2364589"/>
                  </a:cubicBezTo>
                  <a:cubicBezTo>
                    <a:pt x="69695" y="2274774"/>
                    <a:pt x="2334" y="2147750"/>
                    <a:pt x="1692" y="1992499"/>
                  </a:cubicBezTo>
                  <a:cubicBezTo>
                    <a:pt x="-232" y="1482479"/>
                    <a:pt x="-874" y="972460"/>
                    <a:pt x="1692" y="462440"/>
                  </a:cubicBezTo>
                  <a:cubicBezTo>
                    <a:pt x="2976" y="216091"/>
                    <a:pt x="199927" y="12725"/>
                    <a:pt x="446276" y="2460"/>
                  </a:cubicBezTo>
                  <a:cubicBezTo>
                    <a:pt x="573299" y="-2672"/>
                    <a:pt x="700323" y="1819"/>
                    <a:pt x="832479" y="1819"/>
                  </a:cubicBezTo>
                  <a:cubicBezTo>
                    <a:pt x="765760" y="184656"/>
                    <a:pt x="700323" y="364927"/>
                    <a:pt x="633604" y="549047"/>
                  </a:cubicBezTo>
                  <a:cubicBezTo>
                    <a:pt x="716362" y="574709"/>
                    <a:pt x="796553" y="599087"/>
                    <a:pt x="880594" y="624748"/>
                  </a:cubicBezTo>
                  <a:cubicBezTo>
                    <a:pt x="860065" y="681203"/>
                    <a:pt x="841461" y="737658"/>
                    <a:pt x="818365" y="792189"/>
                  </a:cubicBezTo>
                  <a:cubicBezTo>
                    <a:pt x="806818" y="819775"/>
                    <a:pt x="813233" y="835171"/>
                    <a:pt x="835046" y="853776"/>
                  </a:cubicBezTo>
                  <a:cubicBezTo>
                    <a:pt x="945389" y="950006"/>
                    <a:pt x="1053809" y="1048161"/>
                    <a:pt x="1164152" y="1144391"/>
                  </a:cubicBezTo>
                  <a:cubicBezTo>
                    <a:pt x="1185323" y="1162996"/>
                    <a:pt x="1194305" y="1180958"/>
                    <a:pt x="1194305" y="1209827"/>
                  </a:cubicBezTo>
                  <a:cubicBezTo>
                    <a:pt x="1193663" y="2135561"/>
                    <a:pt x="1193663" y="3061937"/>
                    <a:pt x="1193663" y="3987670"/>
                  </a:cubicBezTo>
                  <a:cubicBezTo>
                    <a:pt x="1193663" y="4001142"/>
                    <a:pt x="1193663" y="4015256"/>
                    <a:pt x="1193663" y="4030653"/>
                  </a:cubicBezTo>
                  <a:cubicBezTo>
                    <a:pt x="1224456" y="4030653"/>
                    <a:pt x="1252684" y="4030653"/>
                    <a:pt x="1284761" y="4030653"/>
                  </a:cubicBezTo>
                  <a:cubicBezTo>
                    <a:pt x="1284761" y="4015898"/>
                    <a:pt x="1284761" y="4002426"/>
                    <a:pt x="1284761" y="3988953"/>
                  </a:cubicBezTo>
                  <a:cubicBezTo>
                    <a:pt x="1284761" y="3061937"/>
                    <a:pt x="1284761" y="2134920"/>
                    <a:pt x="1284119" y="1207903"/>
                  </a:cubicBezTo>
                  <a:cubicBezTo>
                    <a:pt x="1284119" y="1180958"/>
                    <a:pt x="1291818" y="1162996"/>
                    <a:pt x="1312347" y="1145674"/>
                  </a:cubicBezTo>
                  <a:cubicBezTo>
                    <a:pt x="1425257" y="1047519"/>
                    <a:pt x="1536242" y="947440"/>
                    <a:pt x="1648511" y="848002"/>
                  </a:cubicBezTo>
                  <a:cubicBezTo>
                    <a:pt x="1655567" y="841587"/>
                    <a:pt x="1662625" y="835171"/>
                    <a:pt x="1670323" y="827473"/>
                  </a:cubicBezTo>
                  <a:cubicBezTo>
                    <a:pt x="1645944" y="761395"/>
                    <a:pt x="1622208" y="695317"/>
                    <a:pt x="1596546" y="625390"/>
                  </a:cubicBezTo>
                  <a:cubicBezTo>
                    <a:pt x="1678663" y="600370"/>
                    <a:pt x="1758213" y="575350"/>
                    <a:pt x="1843537" y="549689"/>
                  </a:cubicBezTo>
                  <a:cubicBezTo>
                    <a:pt x="1777459" y="367493"/>
                    <a:pt x="1711381" y="187222"/>
                    <a:pt x="1645303" y="4385"/>
                  </a:cubicBezTo>
                  <a:cubicBezTo>
                    <a:pt x="1651077" y="3102"/>
                    <a:pt x="1656209" y="1819"/>
                    <a:pt x="1660700" y="1819"/>
                  </a:cubicBezTo>
                  <a:cubicBezTo>
                    <a:pt x="1765270" y="1819"/>
                    <a:pt x="1870481" y="-748"/>
                    <a:pt x="1975051" y="3102"/>
                  </a:cubicBezTo>
                  <a:cubicBezTo>
                    <a:pt x="2236798" y="11442"/>
                    <a:pt x="2435673" y="210959"/>
                    <a:pt x="2437598" y="473346"/>
                  </a:cubicBezTo>
                  <a:cubicBezTo>
                    <a:pt x="2440805" y="978234"/>
                    <a:pt x="2440164" y="1482479"/>
                    <a:pt x="2437598" y="1987367"/>
                  </a:cubicBezTo>
                  <a:cubicBezTo>
                    <a:pt x="2436956" y="2161223"/>
                    <a:pt x="2356764" y="2296586"/>
                    <a:pt x="2209211" y="2389609"/>
                  </a:cubicBezTo>
                  <a:cubicBezTo>
                    <a:pt x="2191890" y="2400515"/>
                    <a:pt x="2184833" y="2412063"/>
                    <a:pt x="2182909" y="2431950"/>
                  </a:cubicBezTo>
                  <a:cubicBezTo>
                    <a:pt x="2132227" y="2960574"/>
                    <a:pt x="2080905" y="3489198"/>
                    <a:pt x="2029582" y="4017823"/>
                  </a:cubicBezTo>
                  <a:cubicBezTo>
                    <a:pt x="2028940" y="4021672"/>
                    <a:pt x="2028299" y="4026162"/>
                    <a:pt x="2026374" y="4033861"/>
                  </a:cubicBezTo>
                  <a:cubicBezTo>
                    <a:pt x="1979542" y="4033861"/>
                    <a:pt x="1933352" y="4033861"/>
                    <a:pt x="1883954" y="4033861"/>
                  </a:cubicBezTo>
                  <a:cubicBezTo>
                    <a:pt x="1879463" y="4094807"/>
                    <a:pt x="1874972" y="4151903"/>
                    <a:pt x="1870481" y="4209000"/>
                  </a:cubicBezTo>
                  <a:cubicBezTo>
                    <a:pt x="1859575" y="4358477"/>
                    <a:pt x="1851235" y="4507954"/>
                    <a:pt x="1837122" y="4656790"/>
                  </a:cubicBezTo>
                  <a:cubicBezTo>
                    <a:pt x="1831348" y="4714529"/>
                    <a:pt x="1818517" y="4773550"/>
                    <a:pt x="1799271" y="4828080"/>
                  </a:cubicBezTo>
                  <a:cubicBezTo>
                    <a:pt x="1739609" y="5000012"/>
                    <a:pt x="1613868" y="5066089"/>
                    <a:pt x="1436163" y="5025031"/>
                  </a:cubicBezTo>
                  <a:cubicBezTo>
                    <a:pt x="1347631" y="5004502"/>
                    <a:pt x="1273855" y="4960236"/>
                    <a:pt x="1223174" y="4890309"/>
                  </a:cubicBezTo>
                  <a:cubicBezTo>
                    <a:pt x="1166077" y="4923669"/>
                    <a:pt x="1113471" y="4962161"/>
                    <a:pt x="1055092" y="4985897"/>
                  </a:cubicBezTo>
                  <a:cubicBezTo>
                    <a:pt x="999919" y="5008351"/>
                    <a:pt x="938332" y="5021823"/>
                    <a:pt x="878670" y="5025673"/>
                  </a:cubicBezTo>
                  <a:cubicBezTo>
                    <a:pt x="781798" y="5032088"/>
                    <a:pt x="708021" y="4985256"/>
                    <a:pt x="662473" y="4898649"/>
                  </a:cubicBezTo>
                  <a:cubicBezTo>
                    <a:pt x="618848" y="4816533"/>
                    <a:pt x="606018" y="4726718"/>
                    <a:pt x="598961" y="4635620"/>
                  </a:cubicBezTo>
                  <a:cubicBezTo>
                    <a:pt x="584847" y="4447009"/>
                    <a:pt x="572017" y="4258398"/>
                    <a:pt x="558544" y="4069145"/>
                  </a:cubicBezTo>
                  <a:cubicBezTo>
                    <a:pt x="557903" y="4057598"/>
                    <a:pt x="555978" y="4046692"/>
                    <a:pt x="554053" y="4033219"/>
                  </a:cubicBezTo>
                  <a:close/>
                  <a:moveTo>
                    <a:pt x="1654926" y="1196997"/>
                  </a:moveTo>
                  <a:cubicBezTo>
                    <a:pt x="1584357" y="1196997"/>
                    <a:pt x="1518279" y="1196997"/>
                    <a:pt x="1450277" y="1196997"/>
                  </a:cubicBezTo>
                  <a:cubicBezTo>
                    <a:pt x="1450277" y="1291944"/>
                    <a:pt x="1450277" y="1384325"/>
                    <a:pt x="1450277" y="1480555"/>
                  </a:cubicBezTo>
                  <a:cubicBezTo>
                    <a:pt x="1518921" y="1480555"/>
                    <a:pt x="1586282" y="1480555"/>
                    <a:pt x="1656209" y="1480555"/>
                  </a:cubicBezTo>
                  <a:cubicBezTo>
                    <a:pt x="1656209" y="1550482"/>
                    <a:pt x="1656209" y="1616560"/>
                    <a:pt x="1656209" y="1683921"/>
                  </a:cubicBezTo>
                  <a:cubicBezTo>
                    <a:pt x="1751156" y="1683921"/>
                    <a:pt x="1843537" y="1683921"/>
                    <a:pt x="1939126" y="1683921"/>
                  </a:cubicBezTo>
                  <a:cubicBezTo>
                    <a:pt x="1939126" y="1615918"/>
                    <a:pt x="1939126" y="1549199"/>
                    <a:pt x="1939126" y="1478630"/>
                  </a:cubicBezTo>
                  <a:cubicBezTo>
                    <a:pt x="2009053" y="1478630"/>
                    <a:pt x="2075772" y="1478630"/>
                    <a:pt x="2143133" y="1478630"/>
                  </a:cubicBezTo>
                  <a:cubicBezTo>
                    <a:pt x="2143133" y="1383042"/>
                    <a:pt x="2143133" y="1290661"/>
                    <a:pt x="2143133" y="1194431"/>
                  </a:cubicBezTo>
                  <a:cubicBezTo>
                    <a:pt x="2074489" y="1194431"/>
                    <a:pt x="2007770" y="1194431"/>
                    <a:pt x="1937843" y="1194431"/>
                  </a:cubicBezTo>
                  <a:cubicBezTo>
                    <a:pt x="1937843" y="1123862"/>
                    <a:pt x="1937843" y="1057142"/>
                    <a:pt x="1937843" y="991706"/>
                  </a:cubicBezTo>
                  <a:cubicBezTo>
                    <a:pt x="1842254" y="991706"/>
                    <a:pt x="1749873" y="991706"/>
                    <a:pt x="1654926" y="991706"/>
                  </a:cubicBezTo>
                  <a:cubicBezTo>
                    <a:pt x="1654926" y="1060350"/>
                    <a:pt x="1654926" y="1126428"/>
                    <a:pt x="1654926" y="1196997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93BC37-8920-4CDA-A766-E7A0B69B4E62}"/>
                </a:ext>
              </a:extLst>
            </p:cNvPr>
            <p:cNvSpPr/>
            <p:nvPr/>
          </p:nvSpPr>
          <p:spPr>
            <a:xfrm>
              <a:off x="4394417" y="1703596"/>
              <a:ext cx="1359644" cy="1359644"/>
            </a:xfrm>
            <a:custGeom>
              <a:avLst/>
              <a:gdLst>
                <a:gd name="connsiteX0" fmla="*/ 743538 w 1488359"/>
                <a:gd name="connsiteY0" fmla="*/ 4 h 1488359"/>
                <a:gd name="connsiteX1" fmla="*/ 1490284 w 1488359"/>
                <a:gd name="connsiteY1" fmla="*/ 742259 h 1488359"/>
                <a:gd name="connsiteX2" fmla="*/ 744821 w 1488359"/>
                <a:gd name="connsiteY2" fmla="*/ 1489646 h 1488359"/>
                <a:gd name="connsiteX3" fmla="*/ 0 w 1488359"/>
                <a:gd name="connsiteY3" fmla="*/ 744825 h 1488359"/>
                <a:gd name="connsiteX4" fmla="*/ 743538 w 1488359"/>
                <a:gd name="connsiteY4" fmla="*/ 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3538" y="4"/>
                  </a:moveTo>
                  <a:cubicBezTo>
                    <a:pt x="1154762" y="-1279"/>
                    <a:pt x="1489642" y="331035"/>
                    <a:pt x="1490284" y="742259"/>
                  </a:cubicBezTo>
                  <a:cubicBezTo>
                    <a:pt x="1491567" y="1154124"/>
                    <a:pt x="1156686" y="1489646"/>
                    <a:pt x="744821" y="1489646"/>
                  </a:cubicBezTo>
                  <a:cubicBezTo>
                    <a:pt x="334240" y="1489646"/>
                    <a:pt x="642" y="1156048"/>
                    <a:pt x="0" y="744825"/>
                  </a:cubicBezTo>
                  <a:cubicBezTo>
                    <a:pt x="0" y="332960"/>
                    <a:pt x="331032" y="1287"/>
                    <a:pt x="743538" y="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B267523-B4CF-44BE-8866-1F69721A57BF}"/>
                </a:ext>
              </a:extLst>
            </p:cNvPr>
            <p:cNvSpPr/>
            <p:nvPr/>
          </p:nvSpPr>
          <p:spPr>
            <a:xfrm>
              <a:off x="4571509" y="3202944"/>
              <a:ext cx="1049656" cy="1173958"/>
            </a:xfrm>
            <a:custGeom>
              <a:avLst/>
              <a:gdLst>
                <a:gd name="connsiteX0" fmla="*/ 975774 w 975131"/>
                <a:gd name="connsiteY0" fmla="*/ 491027 h 1090608"/>
                <a:gd name="connsiteX1" fmla="*/ 729424 w 975131"/>
                <a:gd name="connsiteY1" fmla="*/ 566728 h 1090608"/>
                <a:gd name="connsiteX2" fmla="*/ 757652 w 975131"/>
                <a:gd name="connsiteY2" fmla="*/ 644995 h 1090608"/>
                <a:gd name="connsiteX3" fmla="*/ 807050 w 975131"/>
                <a:gd name="connsiteY3" fmla="*/ 780359 h 1090608"/>
                <a:gd name="connsiteX4" fmla="*/ 803842 w 975131"/>
                <a:gd name="connsiteY4" fmla="*/ 810511 h 1090608"/>
                <a:gd name="connsiteX5" fmla="*/ 488849 w 975131"/>
                <a:gd name="connsiteY5" fmla="*/ 1091503 h 1090608"/>
                <a:gd name="connsiteX6" fmla="*/ 461263 w 975131"/>
                <a:gd name="connsiteY6" fmla="*/ 1069049 h 1090608"/>
                <a:gd name="connsiteX7" fmla="*/ 185404 w 975131"/>
                <a:gd name="connsiteY7" fmla="*/ 824625 h 1090608"/>
                <a:gd name="connsiteX8" fmla="*/ 171290 w 975131"/>
                <a:gd name="connsiteY8" fmla="*/ 771377 h 1090608"/>
                <a:gd name="connsiteX9" fmla="*/ 246991 w 975131"/>
                <a:gd name="connsiteY9" fmla="*/ 568011 h 1090608"/>
                <a:gd name="connsiteX10" fmla="*/ 0 w 975131"/>
                <a:gd name="connsiteY10" fmla="*/ 491668 h 1090608"/>
                <a:gd name="connsiteX11" fmla="*/ 92381 w 975131"/>
                <a:gd name="connsiteY11" fmla="*/ 230564 h 1090608"/>
                <a:gd name="connsiteX12" fmla="*/ 162308 w 975131"/>
                <a:gd name="connsiteY12" fmla="*/ 34896 h 1090608"/>
                <a:gd name="connsiteX13" fmla="*/ 202725 w 975131"/>
                <a:gd name="connsiteY13" fmla="*/ 253 h 1090608"/>
                <a:gd name="connsiteX14" fmla="*/ 259180 w 975131"/>
                <a:gd name="connsiteY14" fmla="*/ 31688 h 1090608"/>
                <a:gd name="connsiteX15" fmla="*/ 455489 w 975131"/>
                <a:gd name="connsiteY15" fmla="*/ 535934 h 1090608"/>
                <a:gd name="connsiteX16" fmla="*/ 468962 w 975131"/>
                <a:gd name="connsiteY16" fmla="*/ 568011 h 1090608"/>
                <a:gd name="connsiteX17" fmla="*/ 484358 w 975131"/>
                <a:gd name="connsiteY17" fmla="*/ 532727 h 1090608"/>
                <a:gd name="connsiteX18" fmla="*/ 681309 w 975131"/>
                <a:gd name="connsiteY18" fmla="*/ 28481 h 1090608"/>
                <a:gd name="connsiteX19" fmla="*/ 723009 w 975131"/>
                <a:gd name="connsiteY19" fmla="*/ 253 h 1090608"/>
                <a:gd name="connsiteX20" fmla="*/ 829504 w 975131"/>
                <a:gd name="connsiteY20" fmla="*/ 76596 h 1090608"/>
                <a:gd name="connsiteX21" fmla="*/ 975774 w 975131"/>
                <a:gd name="connsiteY21" fmla="*/ 491027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131" h="1090608">
                  <a:moveTo>
                    <a:pt x="975774" y="491027"/>
                  </a:moveTo>
                  <a:cubicBezTo>
                    <a:pt x="892374" y="516688"/>
                    <a:pt x="812824" y="541066"/>
                    <a:pt x="729424" y="566728"/>
                  </a:cubicBezTo>
                  <a:cubicBezTo>
                    <a:pt x="739047" y="593672"/>
                    <a:pt x="748029" y="619334"/>
                    <a:pt x="757652" y="644995"/>
                  </a:cubicBezTo>
                  <a:cubicBezTo>
                    <a:pt x="774332" y="689902"/>
                    <a:pt x="791653" y="734810"/>
                    <a:pt x="807050" y="780359"/>
                  </a:cubicBezTo>
                  <a:cubicBezTo>
                    <a:pt x="810258" y="789340"/>
                    <a:pt x="809616" y="805379"/>
                    <a:pt x="803842" y="810511"/>
                  </a:cubicBezTo>
                  <a:cubicBezTo>
                    <a:pt x="699914" y="904175"/>
                    <a:pt x="595344" y="997197"/>
                    <a:pt x="488849" y="1091503"/>
                  </a:cubicBezTo>
                  <a:cubicBezTo>
                    <a:pt x="479226" y="1083163"/>
                    <a:pt x="469603" y="1076106"/>
                    <a:pt x="461263" y="1069049"/>
                  </a:cubicBezTo>
                  <a:cubicBezTo>
                    <a:pt x="369524" y="987574"/>
                    <a:pt x="277784" y="905458"/>
                    <a:pt x="185404" y="824625"/>
                  </a:cubicBezTo>
                  <a:cubicBezTo>
                    <a:pt x="166799" y="808586"/>
                    <a:pt x="161025" y="796397"/>
                    <a:pt x="171290" y="771377"/>
                  </a:cubicBezTo>
                  <a:cubicBezTo>
                    <a:pt x="198234" y="705299"/>
                    <a:pt x="221329" y="637938"/>
                    <a:pt x="246991" y="568011"/>
                  </a:cubicBezTo>
                  <a:cubicBezTo>
                    <a:pt x="164233" y="542350"/>
                    <a:pt x="83399" y="517330"/>
                    <a:pt x="0" y="491668"/>
                  </a:cubicBezTo>
                  <a:cubicBezTo>
                    <a:pt x="31435" y="402495"/>
                    <a:pt x="61588" y="316529"/>
                    <a:pt x="92381" y="230564"/>
                  </a:cubicBezTo>
                  <a:cubicBezTo>
                    <a:pt x="115476" y="165128"/>
                    <a:pt x="139213" y="100333"/>
                    <a:pt x="162308" y="34896"/>
                  </a:cubicBezTo>
                  <a:cubicBezTo>
                    <a:pt x="169365" y="15008"/>
                    <a:pt x="174497" y="-2313"/>
                    <a:pt x="202725" y="253"/>
                  </a:cubicBezTo>
                  <a:cubicBezTo>
                    <a:pt x="227745" y="2178"/>
                    <a:pt x="246991" y="253"/>
                    <a:pt x="259180" y="31688"/>
                  </a:cubicBezTo>
                  <a:cubicBezTo>
                    <a:pt x="322692" y="200412"/>
                    <a:pt x="390053" y="367852"/>
                    <a:pt x="455489" y="535934"/>
                  </a:cubicBezTo>
                  <a:cubicBezTo>
                    <a:pt x="458697" y="544916"/>
                    <a:pt x="462546" y="553897"/>
                    <a:pt x="468962" y="568011"/>
                  </a:cubicBezTo>
                  <a:cubicBezTo>
                    <a:pt x="475377" y="553256"/>
                    <a:pt x="479867" y="542991"/>
                    <a:pt x="484358" y="532727"/>
                  </a:cubicBezTo>
                  <a:cubicBezTo>
                    <a:pt x="550436" y="364645"/>
                    <a:pt x="616515" y="197204"/>
                    <a:pt x="681309" y="28481"/>
                  </a:cubicBezTo>
                  <a:cubicBezTo>
                    <a:pt x="689649" y="6669"/>
                    <a:pt x="700555" y="253"/>
                    <a:pt x="723009" y="253"/>
                  </a:cubicBezTo>
                  <a:cubicBezTo>
                    <a:pt x="803201" y="895"/>
                    <a:pt x="802559" y="253"/>
                    <a:pt x="829504" y="76596"/>
                  </a:cubicBezTo>
                  <a:cubicBezTo>
                    <a:pt x="876977" y="213243"/>
                    <a:pt x="925734" y="350531"/>
                    <a:pt x="975774" y="491027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4A78E6-6341-4115-97F0-BC7D481C3D22}"/>
              </a:ext>
            </a:extLst>
          </p:cNvPr>
          <p:cNvGrpSpPr/>
          <p:nvPr/>
        </p:nvGrpSpPr>
        <p:grpSpPr>
          <a:xfrm>
            <a:off x="1236601" y="1205990"/>
            <a:ext cx="742022" cy="1956320"/>
            <a:chOff x="6713084" y="1703596"/>
            <a:chExt cx="2624141" cy="6918474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15E929E-A2F0-4E84-B539-1D61A1CA2988}"/>
                </a:ext>
              </a:extLst>
            </p:cNvPr>
            <p:cNvSpPr/>
            <p:nvPr/>
          </p:nvSpPr>
          <p:spPr>
            <a:xfrm>
              <a:off x="6713084" y="3201150"/>
              <a:ext cx="2624141" cy="5420920"/>
            </a:xfrm>
            <a:custGeom>
              <a:avLst/>
              <a:gdLst>
                <a:gd name="connsiteX0" fmla="*/ 1481070 w 2437829"/>
                <a:gd name="connsiteY0" fmla="*/ 5037326 h 5036043"/>
                <a:gd name="connsiteX1" fmla="*/ 1434880 w 2437829"/>
                <a:gd name="connsiteY1" fmla="*/ 5025778 h 5036043"/>
                <a:gd name="connsiteX2" fmla="*/ 1218683 w 2437829"/>
                <a:gd name="connsiteY2" fmla="*/ 4885925 h 5036043"/>
                <a:gd name="connsiteX3" fmla="*/ 1191739 w 2437829"/>
                <a:gd name="connsiteY3" fmla="*/ 4907095 h 5036043"/>
                <a:gd name="connsiteX4" fmla="*/ 893425 w 2437829"/>
                <a:gd name="connsiteY4" fmla="*/ 5027703 h 5036043"/>
                <a:gd name="connsiteX5" fmla="*/ 658623 w 2437829"/>
                <a:gd name="connsiteY5" fmla="*/ 4893623 h 5036043"/>
                <a:gd name="connsiteX6" fmla="*/ 602169 w 2437829"/>
                <a:gd name="connsiteY6" fmla="*/ 4674860 h 5036043"/>
                <a:gd name="connsiteX7" fmla="*/ 557903 w 2437829"/>
                <a:gd name="connsiteY7" fmla="*/ 4070534 h 5036043"/>
                <a:gd name="connsiteX8" fmla="*/ 555337 w 2437829"/>
                <a:gd name="connsiteY8" fmla="*/ 4038458 h 5036043"/>
                <a:gd name="connsiteX9" fmla="*/ 412916 w 2437829"/>
                <a:gd name="connsiteY9" fmla="*/ 4038458 h 5036043"/>
                <a:gd name="connsiteX10" fmla="*/ 392387 w 2437829"/>
                <a:gd name="connsiteY10" fmla="*/ 3835091 h 5036043"/>
                <a:gd name="connsiteX11" fmla="*/ 266004 w 2437829"/>
                <a:gd name="connsiteY11" fmla="*/ 2519946 h 5036043"/>
                <a:gd name="connsiteX12" fmla="*/ 177473 w 2437829"/>
                <a:gd name="connsiteY12" fmla="*/ 2349940 h 5036043"/>
                <a:gd name="connsiteX13" fmla="*/ 1693 w 2437829"/>
                <a:gd name="connsiteY13" fmla="*/ 1991964 h 5036043"/>
                <a:gd name="connsiteX14" fmla="*/ 1693 w 2437829"/>
                <a:gd name="connsiteY14" fmla="*/ 471528 h 5036043"/>
                <a:gd name="connsiteX15" fmla="*/ 466805 w 2437829"/>
                <a:gd name="connsiteY15" fmla="*/ 3208 h 5036043"/>
                <a:gd name="connsiteX16" fmla="*/ 729192 w 2437829"/>
                <a:gd name="connsiteY16" fmla="*/ 3208 h 5036043"/>
                <a:gd name="connsiteX17" fmla="*/ 710588 w 2437829"/>
                <a:gd name="connsiteY17" fmla="*/ 26945 h 5036043"/>
                <a:gd name="connsiteX18" fmla="*/ 541864 w 2437829"/>
                <a:gd name="connsiteY18" fmla="*/ 358618 h 5036043"/>
                <a:gd name="connsiteX19" fmla="*/ 529675 w 2437829"/>
                <a:gd name="connsiteY19" fmla="*/ 621005 h 5036043"/>
                <a:gd name="connsiteX20" fmla="*/ 509146 w 2437829"/>
                <a:gd name="connsiteY20" fmla="*/ 658214 h 5036043"/>
                <a:gd name="connsiteX21" fmla="*/ 436011 w 2437829"/>
                <a:gd name="connsiteY21" fmla="*/ 835278 h 5036043"/>
                <a:gd name="connsiteX22" fmla="*/ 593829 w 2437829"/>
                <a:gd name="connsiteY22" fmla="*/ 939848 h 5036043"/>
                <a:gd name="connsiteX23" fmla="*/ 729834 w 2437829"/>
                <a:gd name="connsiteY23" fmla="*/ 807692 h 5036043"/>
                <a:gd name="connsiteX24" fmla="*/ 612433 w 2437829"/>
                <a:gd name="connsiteY24" fmla="*/ 643459 h 5036043"/>
                <a:gd name="connsiteX25" fmla="*/ 586772 w 2437829"/>
                <a:gd name="connsiteY25" fmla="*/ 619722 h 5036043"/>
                <a:gd name="connsiteX26" fmla="*/ 605376 w 2437829"/>
                <a:gd name="connsiteY26" fmla="*/ 332315 h 5036043"/>
                <a:gd name="connsiteX27" fmla="*/ 643868 w 2437829"/>
                <a:gd name="connsiteY27" fmla="*/ 228386 h 5036043"/>
                <a:gd name="connsiteX28" fmla="*/ 794629 w 2437829"/>
                <a:gd name="connsiteY28" fmla="*/ 17963 h 5036043"/>
                <a:gd name="connsiteX29" fmla="*/ 828630 w 2437829"/>
                <a:gd name="connsiteY29" fmla="*/ 0 h 5036043"/>
                <a:gd name="connsiteX30" fmla="*/ 832479 w 2437829"/>
                <a:gd name="connsiteY30" fmla="*/ 7057 h 5036043"/>
                <a:gd name="connsiteX31" fmla="*/ 634245 w 2437829"/>
                <a:gd name="connsiteY31" fmla="*/ 551719 h 5036043"/>
                <a:gd name="connsiteX32" fmla="*/ 881236 w 2437829"/>
                <a:gd name="connsiteY32" fmla="*/ 627421 h 5036043"/>
                <a:gd name="connsiteX33" fmla="*/ 817082 w 2437829"/>
                <a:gd name="connsiteY33" fmla="*/ 799352 h 5036043"/>
                <a:gd name="connsiteX34" fmla="*/ 831196 w 2437829"/>
                <a:gd name="connsiteY34" fmla="*/ 852599 h 5036043"/>
                <a:gd name="connsiteX35" fmla="*/ 1169926 w 2437829"/>
                <a:gd name="connsiteY35" fmla="*/ 1152195 h 5036043"/>
                <a:gd name="connsiteX36" fmla="*/ 1193021 w 2437829"/>
                <a:gd name="connsiteY36" fmla="*/ 1207367 h 5036043"/>
                <a:gd name="connsiteX37" fmla="*/ 1192380 w 2437829"/>
                <a:gd name="connsiteY37" fmla="*/ 3991626 h 5036043"/>
                <a:gd name="connsiteX38" fmla="*/ 1192380 w 2437829"/>
                <a:gd name="connsiteY38" fmla="*/ 4033967 h 5036043"/>
                <a:gd name="connsiteX39" fmla="*/ 1283478 w 2437829"/>
                <a:gd name="connsiteY39" fmla="*/ 4033967 h 5036043"/>
                <a:gd name="connsiteX40" fmla="*/ 1283478 w 2437829"/>
                <a:gd name="connsiteY40" fmla="*/ 3990343 h 5036043"/>
                <a:gd name="connsiteX41" fmla="*/ 1282836 w 2437829"/>
                <a:gd name="connsiteY41" fmla="*/ 1209292 h 5036043"/>
                <a:gd name="connsiteX42" fmla="*/ 1309781 w 2437829"/>
                <a:gd name="connsiteY42" fmla="*/ 1149629 h 5036043"/>
                <a:gd name="connsiteX43" fmla="*/ 1646586 w 2437829"/>
                <a:gd name="connsiteY43" fmla="*/ 852599 h 5036043"/>
                <a:gd name="connsiteX44" fmla="*/ 1658775 w 2437829"/>
                <a:gd name="connsiteY44" fmla="*/ 798069 h 5036043"/>
                <a:gd name="connsiteX45" fmla="*/ 1595264 w 2437829"/>
                <a:gd name="connsiteY45" fmla="*/ 627421 h 5036043"/>
                <a:gd name="connsiteX46" fmla="*/ 1842254 w 2437829"/>
                <a:gd name="connsiteY46" fmla="*/ 551719 h 5036043"/>
                <a:gd name="connsiteX47" fmla="*/ 1642737 w 2437829"/>
                <a:gd name="connsiteY47" fmla="*/ 3208 h 5036043"/>
                <a:gd name="connsiteX48" fmla="*/ 1763987 w 2437829"/>
                <a:gd name="connsiteY48" fmla="*/ 3849 h 5036043"/>
                <a:gd name="connsiteX49" fmla="*/ 1787082 w 2437829"/>
                <a:gd name="connsiteY49" fmla="*/ 12831 h 5036043"/>
                <a:gd name="connsiteX50" fmla="*/ 2070640 w 2437829"/>
                <a:gd name="connsiteY50" fmla="*/ 271369 h 5036043"/>
                <a:gd name="connsiteX51" fmla="*/ 2164304 w 2437829"/>
                <a:gd name="connsiteY51" fmla="*/ 651799 h 5036043"/>
                <a:gd name="connsiteX52" fmla="*/ 2138002 w 2437829"/>
                <a:gd name="connsiteY52" fmla="*/ 783313 h 5036043"/>
                <a:gd name="connsiteX53" fmla="*/ 1760138 w 2437829"/>
                <a:gd name="connsiteY53" fmla="*/ 887242 h 5036043"/>
                <a:gd name="connsiteX54" fmla="*/ 1627982 w 2437829"/>
                <a:gd name="connsiteY54" fmla="*/ 1085476 h 5036043"/>
                <a:gd name="connsiteX55" fmla="*/ 1603603 w 2437829"/>
                <a:gd name="connsiteY55" fmla="*/ 1115628 h 5036043"/>
                <a:gd name="connsiteX56" fmla="*/ 1559337 w 2437829"/>
                <a:gd name="connsiteY56" fmla="*/ 1237520 h 5036043"/>
                <a:gd name="connsiteX57" fmla="*/ 1653643 w 2437829"/>
                <a:gd name="connsiteY57" fmla="*/ 1267030 h 5036043"/>
                <a:gd name="connsiteX58" fmla="*/ 1679305 w 2437829"/>
                <a:gd name="connsiteY58" fmla="*/ 1131025 h 5036043"/>
                <a:gd name="connsiteX59" fmla="*/ 1673531 w 2437829"/>
                <a:gd name="connsiteY59" fmla="*/ 1106646 h 5036043"/>
                <a:gd name="connsiteX60" fmla="*/ 1968636 w 2437829"/>
                <a:gd name="connsiteY60" fmla="*/ 817956 h 5036043"/>
                <a:gd name="connsiteX61" fmla="*/ 2218193 w 2437829"/>
                <a:gd name="connsiteY61" fmla="*/ 1007209 h 5036043"/>
                <a:gd name="connsiteX62" fmla="*/ 2074489 w 2437829"/>
                <a:gd name="connsiteY62" fmla="*/ 1342090 h 5036043"/>
                <a:gd name="connsiteX63" fmla="*/ 2046903 w 2437829"/>
                <a:gd name="connsiteY63" fmla="*/ 1347222 h 5036043"/>
                <a:gd name="connsiteX64" fmla="*/ 1917955 w 2437829"/>
                <a:gd name="connsiteY64" fmla="*/ 1422281 h 5036043"/>
                <a:gd name="connsiteX65" fmla="*/ 1978901 w 2437829"/>
                <a:gd name="connsiteY65" fmla="*/ 1494775 h 5036043"/>
                <a:gd name="connsiteX66" fmla="*/ 2077056 w 2437829"/>
                <a:gd name="connsiteY66" fmla="*/ 1420998 h 5036043"/>
                <a:gd name="connsiteX67" fmla="*/ 2102717 w 2437829"/>
                <a:gd name="connsiteY67" fmla="*/ 1382506 h 5036043"/>
                <a:gd name="connsiteX68" fmla="*/ 2265667 w 2437829"/>
                <a:gd name="connsiteY68" fmla="*/ 986680 h 5036043"/>
                <a:gd name="connsiteX69" fmla="*/ 2202796 w 2437829"/>
                <a:gd name="connsiteY69" fmla="*/ 835919 h 5036043"/>
                <a:gd name="connsiteX70" fmla="*/ 2194456 w 2437829"/>
                <a:gd name="connsiteY70" fmla="*/ 791012 h 5036043"/>
                <a:gd name="connsiteX71" fmla="*/ 2201514 w 2437829"/>
                <a:gd name="connsiteY71" fmla="*/ 387487 h 5036043"/>
                <a:gd name="connsiteX72" fmla="*/ 2057810 w 2437829"/>
                <a:gd name="connsiteY72" fmla="*/ 166799 h 5036043"/>
                <a:gd name="connsiteX73" fmla="*/ 1883312 w 2437829"/>
                <a:gd name="connsiteY73" fmla="*/ 5132 h 5036043"/>
                <a:gd name="connsiteX74" fmla="*/ 2204721 w 2437829"/>
                <a:gd name="connsiteY74" fmla="*/ 68644 h 5036043"/>
                <a:gd name="connsiteX75" fmla="*/ 2431824 w 2437829"/>
                <a:gd name="connsiteY75" fmla="*/ 398393 h 5036043"/>
                <a:gd name="connsiteX76" fmla="*/ 2438239 w 2437829"/>
                <a:gd name="connsiteY76" fmla="*/ 425979 h 5036043"/>
                <a:gd name="connsiteX77" fmla="*/ 2438239 w 2437829"/>
                <a:gd name="connsiteY77" fmla="*/ 2042645 h 5036043"/>
                <a:gd name="connsiteX78" fmla="*/ 2433107 w 2437829"/>
                <a:gd name="connsiteY78" fmla="*/ 2057400 h 5036043"/>
                <a:gd name="connsiteX79" fmla="*/ 2206004 w 2437829"/>
                <a:gd name="connsiteY79" fmla="*/ 2393564 h 5036043"/>
                <a:gd name="connsiteX80" fmla="*/ 2182268 w 2437829"/>
                <a:gd name="connsiteY80" fmla="*/ 2438472 h 5036043"/>
                <a:gd name="connsiteX81" fmla="*/ 2147625 w 2437829"/>
                <a:gd name="connsiteY81" fmla="*/ 2805429 h 5036043"/>
                <a:gd name="connsiteX82" fmla="*/ 2046262 w 2437829"/>
                <a:gd name="connsiteY82" fmla="*/ 3848564 h 5036043"/>
                <a:gd name="connsiteX83" fmla="*/ 2027016 w 2437829"/>
                <a:gd name="connsiteY83" fmla="*/ 4039099 h 5036043"/>
                <a:gd name="connsiteX84" fmla="*/ 1883954 w 2437829"/>
                <a:gd name="connsiteY84" fmla="*/ 4039099 h 5036043"/>
                <a:gd name="connsiteX85" fmla="*/ 1874331 w 2437829"/>
                <a:gd name="connsiteY85" fmla="*/ 4173180 h 5036043"/>
                <a:gd name="connsiteX86" fmla="*/ 1834555 w 2437829"/>
                <a:gd name="connsiteY86" fmla="*/ 4687690 h 5036043"/>
                <a:gd name="connsiteX87" fmla="*/ 1585641 w 2437829"/>
                <a:gd name="connsiteY87" fmla="*/ 5038609 h 5036043"/>
                <a:gd name="connsiteX88" fmla="*/ 1481070 w 2437829"/>
                <a:gd name="connsiteY88" fmla="*/ 5037326 h 5036043"/>
                <a:gd name="connsiteX89" fmla="*/ 683002 w 2437829"/>
                <a:gd name="connsiteY89" fmla="*/ 1063022 h 5036043"/>
                <a:gd name="connsiteX90" fmla="*/ 683002 w 2437829"/>
                <a:gd name="connsiteY90" fmla="*/ 1192612 h 5036043"/>
                <a:gd name="connsiteX91" fmla="*/ 554695 w 2437829"/>
                <a:gd name="connsiteY91" fmla="*/ 1192612 h 5036043"/>
                <a:gd name="connsiteX92" fmla="*/ 554695 w 2437829"/>
                <a:gd name="connsiteY92" fmla="*/ 1369034 h 5036043"/>
                <a:gd name="connsiteX93" fmla="*/ 683002 w 2437829"/>
                <a:gd name="connsiteY93" fmla="*/ 1369034 h 5036043"/>
                <a:gd name="connsiteX94" fmla="*/ 683002 w 2437829"/>
                <a:gd name="connsiteY94" fmla="*/ 1497341 h 5036043"/>
                <a:gd name="connsiteX95" fmla="*/ 861348 w 2437829"/>
                <a:gd name="connsiteY95" fmla="*/ 1497341 h 5036043"/>
                <a:gd name="connsiteX96" fmla="*/ 861348 w 2437829"/>
                <a:gd name="connsiteY96" fmla="*/ 1368393 h 5036043"/>
                <a:gd name="connsiteX97" fmla="*/ 989655 w 2437829"/>
                <a:gd name="connsiteY97" fmla="*/ 1368393 h 5036043"/>
                <a:gd name="connsiteX98" fmla="*/ 989655 w 2437829"/>
                <a:gd name="connsiteY98" fmla="*/ 1190687 h 5036043"/>
                <a:gd name="connsiteX99" fmla="*/ 860707 w 2437829"/>
                <a:gd name="connsiteY99" fmla="*/ 1190687 h 5036043"/>
                <a:gd name="connsiteX100" fmla="*/ 860707 w 2437829"/>
                <a:gd name="connsiteY100" fmla="*/ 1062381 h 5036043"/>
                <a:gd name="connsiteX101" fmla="*/ 683002 w 2437829"/>
                <a:gd name="connsiteY101" fmla="*/ 1063022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437829" h="5036043">
                  <a:moveTo>
                    <a:pt x="1481070" y="5037326"/>
                  </a:moveTo>
                  <a:cubicBezTo>
                    <a:pt x="1465673" y="5033477"/>
                    <a:pt x="1450276" y="5028986"/>
                    <a:pt x="1434880" y="5025778"/>
                  </a:cubicBezTo>
                  <a:cubicBezTo>
                    <a:pt x="1346990" y="5005891"/>
                    <a:pt x="1274497" y="4962267"/>
                    <a:pt x="1218683" y="4885925"/>
                  </a:cubicBezTo>
                  <a:cubicBezTo>
                    <a:pt x="1209060" y="4892981"/>
                    <a:pt x="1200720" y="4900038"/>
                    <a:pt x="1191739" y="4907095"/>
                  </a:cubicBezTo>
                  <a:cubicBezTo>
                    <a:pt x="1103848" y="4975098"/>
                    <a:pt x="1006335" y="5021288"/>
                    <a:pt x="893425" y="5027703"/>
                  </a:cubicBezTo>
                  <a:cubicBezTo>
                    <a:pt x="786289" y="5033477"/>
                    <a:pt x="707380" y="4989853"/>
                    <a:pt x="658623" y="4893623"/>
                  </a:cubicBezTo>
                  <a:cubicBezTo>
                    <a:pt x="623981" y="4824979"/>
                    <a:pt x="608584" y="4750561"/>
                    <a:pt x="602169" y="4674860"/>
                  </a:cubicBezTo>
                  <a:cubicBezTo>
                    <a:pt x="586130" y="4473418"/>
                    <a:pt x="572658" y="4271976"/>
                    <a:pt x="557903" y="4070534"/>
                  </a:cubicBezTo>
                  <a:cubicBezTo>
                    <a:pt x="557261" y="4060911"/>
                    <a:pt x="555978" y="4051288"/>
                    <a:pt x="555337" y="4038458"/>
                  </a:cubicBezTo>
                  <a:cubicBezTo>
                    <a:pt x="508505" y="4038458"/>
                    <a:pt x="461672" y="4038458"/>
                    <a:pt x="412916" y="4038458"/>
                  </a:cubicBezTo>
                  <a:cubicBezTo>
                    <a:pt x="405859" y="3968531"/>
                    <a:pt x="398802" y="3901811"/>
                    <a:pt x="392387" y="3835091"/>
                  </a:cubicBezTo>
                  <a:cubicBezTo>
                    <a:pt x="350046" y="3396923"/>
                    <a:pt x="305780" y="2958756"/>
                    <a:pt x="266004" y="2519946"/>
                  </a:cubicBezTo>
                  <a:cubicBezTo>
                    <a:pt x="259589" y="2447453"/>
                    <a:pt x="242268" y="2396130"/>
                    <a:pt x="177473" y="2349940"/>
                  </a:cubicBezTo>
                  <a:cubicBezTo>
                    <a:pt x="58789" y="2265257"/>
                    <a:pt x="2334" y="2138233"/>
                    <a:pt x="1693" y="1991964"/>
                  </a:cubicBezTo>
                  <a:cubicBezTo>
                    <a:pt x="-232" y="1485152"/>
                    <a:pt x="-874" y="978340"/>
                    <a:pt x="1693" y="471528"/>
                  </a:cubicBezTo>
                  <a:cubicBezTo>
                    <a:pt x="2975" y="212348"/>
                    <a:pt x="207625" y="8982"/>
                    <a:pt x="466805" y="3208"/>
                  </a:cubicBezTo>
                  <a:cubicBezTo>
                    <a:pt x="552129" y="1283"/>
                    <a:pt x="638094" y="3208"/>
                    <a:pt x="729192" y="3208"/>
                  </a:cubicBezTo>
                  <a:cubicBezTo>
                    <a:pt x="721494" y="13472"/>
                    <a:pt x="715720" y="20529"/>
                    <a:pt x="710588" y="26945"/>
                  </a:cubicBezTo>
                  <a:cubicBezTo>
                    <a:pt x="630396" y="125741"/>
                    <a:pt x="554695" y="227103"/>
                    <a:pt x="541864" y="358618"/>
                  </a:cubicBezTo>
                  <a:cubicBezTo>
                    <a:pt x="533524" y="445866"/>
                    <a:pt x="532241" y="533757"/>
                    <a:pt x="529675" y="621005"/>
                  </a:cubicBezTo>
                  <a:cubicBezTo>
                    <a:pt x="529033" y="638968"/>
                    <a:pt x="526468" y="648591"/>
                    <a:pt x="509146" y="658214"/>
                  </a:cubicBezTo>
                  <a:cubicBezTo>
                    <a:pt x="443068" y="694140"/>
                    <a:pt x="414199" y="765992"/>
                    <a:pt x="436011" y="835278"/>
                  </a:cubicBezTo>
                  <a:cubicBezTo>
                    <a:pt x="457823" y="903280"/>
                    <a:pt x="521335" y="945622"/>
                    <a:pt x="593829" y="939848"/>
                  </a:cubicBezTo>
                  <a:cubicBezTo>
                    <a:pt x="663114" y="934715"/>
                    <a:pt x="719569" y="880185"/>
                    <a:pt x="729834" y="807692"/>
                  </a:cubicBezTo>
                  <a:cubicBezTo>
                    <a:pt x="740740" y="734557"/>
                    <a:pt x="687492" y="659497"/>
                    <a:pt x="612433" y="643459"/>
                  </a:cubicBezTo>
                  <a:cubicBezTo>
                    <a:pt x="598319" y="640251"/>
                    <a:pt x="585489" y="640251"/>
                    <a:pt x="586772" y="619722"/>
                  </a:cubicBezTo>
                  <a:cubicBezTo>
                    <a:pt x="593187" y="524133"/>
                    <a:pt x="595112" y="427903"/>
                    <a:pt x="605376" y="332315"/>
                  </a:cubicBezTo>
                  <a:cubicBezTo>
                    <a:pt x="609225" y="296389"/>
                    <a:pt x="623981" y="258538"/>
                    <a:pt x="643868" y="228386"/>
                  </a:cubicBezTo>
                  <a:cubicBezTo>
                    <a:pt x="690700" y="155893"/>
                    <a:pt x="742665" y="87249"/>
                    <a:pt x="794629" y="17963"/>
                  </a:cubicBezTo>
                  <a:cubicBezTo>
                    <a:pt x="801685" y="8340"/>
                    <a:pt x="817082" y="5774"/>
                    <a:pt x="828630" y="0"/>
                  </a:cubicBezTo>
                  <a:cubicBezTo>
                    <a:pt x="829913" y="2566"/>
                    <a:pt x="831196" y="4491"/>
                    <a:pt x="832479" y="7057"/>
                  </a:cubicBezTo>
                  <a:cubicBezTo>
                    <a:pt x="767043" y="187328"/>
                    <a:pt x="700965" y="367599"/>
                    <a:pt x="634245" y="551719"/>
                  </a:cubicBezTo>
                  <a:cubicBezTo>
                    <a:pt x="717003" y="577381"/>
                    <a:pt x="797836" y="601759"/>
                    <a:pt x="881236" y="627421"/>
                  </a:cubicBezTo>
                  <a:cubicBezTo>
                    <a:pt x="860065" y="685800"/>
                    <a:pt x="840819" y="743538"/>
                    <a:pt x="817082" y="799352"/>
                  </a:cubicBezTo>
                  <a:cubicBezTo>
                    <a:pt x="806818" y="823730"/>
                    <a:pt x="812592" y="836561"/>
                    <a:pt x="831196" y="852599"/>
                  </a:cubicBezTo>
                  <a:cubicBezTo>
                    <a:pt x="944748" y="952037"/>
                    <a:pt x="1056375" y="1052758"/>
                    <a:pt x="1169926" y="1152195"/>
                  </a:cubicBezTo>
                  <a:cubicBezTo>
                    <a:pt x="1188531" y="1168234"/>
                    <a:pt x="1193021" y="1184914"/>
                    <a:pt x="1193021" y="1207367"/>
                  </a:cubicBezTo>
                  <a:cubicBezTo>
                    <a:pt x="1192380" y="2135667"/>
                    <a:pt x="1192380" y="3063326"/>
                    <a:pt x="1192380" y="3991626"/>
                  </a:cubicBezTo>
                  <a:cubicBezTo>
                    <a:pt x="1192380" y="4005098"/>
                    <a:pt x="1192380" y="4018570"/>
                    <a:pt x="1192380" y="4033967"/>
                  </a:cubicBezTo>
                  <a:cubicBezTo>
                    <a:pt x="1223174" y="4033967"/>
                    <a:pt x="1250759" y="4033967"/>
                    <a:pt x="1283478" y="4033967"/>
                  </a:cubicBezTo>
                  <a:cubicBezTo>
                    <a:pt x="1283478" y="4019212"/>
                    <a:pt x="1283478" y="4005098"/>
                    <a:pt x="1283478" y="3990343"/>
                  </a:cubicBezTo>
                  <a:cubicBezTo>
                    <a:pt x="1283478" y="3063326"/>
                    <a:pt x="1283478" y="2136309"/>
                    <a:pt x="1282836" y="1209292"/>
                  </a:cubicBezTo>
                  <a:cubicBezTo>
                    <a:pt x="1282836" y="1182989"/>
                    <a:pt x="1290535" y="1166309"/>
                    <a:pt x="1309781" y="1149629"/>
                  </a:cubicBezTo>
                  <a:cubicBezTo>
                    <a:pt x="1422691" y="1050833"/>
                    <a:pt x="1533034" y="950754"/>
                    <a:pt x="1646586" y="852599"/>
                  </a:cubicBezTo>
                  <a:cubicBezTo>
                    <a:pt x="1667115" y="835278"/>
                    <a:pt x="1668398" y="821164"/>
                    <a:pt x="1658775" y="798069"/>
                  </a:cubicBezTo>
                  <a:cubicBezTo>
                    <a:pt x="1636963" y="742897"/>
                    <a:pt x="1617075" y="686442"/>
                    <a:pt x="1595264" y="627421"/>
                  </a:cubicBezTo>
                  <a:cubicBezTo>
                    <a:pt x="1678021" y="601759"/>
                    <a:pt x="1758855" y="577381"/>
                    <a:pt x="1842254" y="551719"/>
                  </a:cubicBezTo>
                  <a:cubicBezTo>
                    <a:pt x="1775535" y="368241"/>
                    <a:pt x="1709456" y="187328"/>
                    <a:pt x="1642737" y="3208"/>
                  </a:cubicBezTo>
                  <a:cubicBezTo>
                    <a:pt x="1685720" y="3208"/>
                    <a:pt x="1724853" y="2566"/>
                    <a:pt x="1763987" y="3849"/>
                  </a:cubicBezTo>
                  <a:cubicBezTo>
                    <a:pt x="1771686" y="3849"/>
                    <a:pt x="1780666" y="8340"/>
                    <a:pt x="1787082" y="12831"/>
                  </a:cubicBezTo>
                  <a:cubicBezTo>
                    <a:pt x="1891652" y="87890"/>
                    <a:pt x="1989165" y="170648"/>
                    <a:pt x="2070640" y="271369"/>
                  </a:cubicBezTo>
                  <a:cubicBezTo>
                    <a:pt x="2161738" y="384279"/>
                    <a:pt x="2180984" y="513869"/>
                    <a:pt x="2164304" y="651799"/>
                  </a:cubicBezTo>
                  <a:cubicBezTo>
                    <a:pt x="2159172" y="696065"/>
                    <a:pt x="2146983" y="739047"/>
                    <a:pt x="2138002" y="783313"/>
                  </a:cubicBezTo>
                  <a:cubicBezTo>
                    <a:pt x="1984675" y="732632"/>
                    <a:pt x="1865991" y="789087"/>
                    <a:pt x="1760138" y="887242"/>
                  </a:cubicBezTo>
                  <a:cubicBezTo>
                    <a:pt x="1700475" y="942414"/>
                    <a:pt x="1658134" y="1010416"/>
                    <a:pt x="1627982" y="1085476"/>
                  </a:cubicBezTo>
                  <a:cubicBezTo>
                    <a:pt x="1623491" y="1097023"/>
                    <a:pt x="1613868" y="1108571"/>
                    <a:pt x="1603603" y="1115628"/>
                  </a:cubicBezTo>
                  <a:cubicBezTo>
                    <a:pt x="1565753" y="1141931"/>
                    <a:pt x="1546507" y="1193254"/>
                    <a:pt x="1559337" y="1237520"/>
                  </a:cubicBezTo>
                  <a:cubicBezTo>
                    <a:pt x="1572810" y="1281144"/>
                    <a:pt x="1617075" y="1295258"/>
                    <a:pt x="1653643" y="1267030"/>
                  </a:cubicBezTo>
                  <a:cubicBezTo>
                    <a:pt x="1693418" y="1236236"/>
                    <a:pt x="1704325" y="1174649"/>
                    <a:pt x="1679305" y="1131025"/>
                  </a:cubicBezTo>
                  <a:cubicBezTo>
                    <a:pt x="1675455" y="1123968"/>
                    <a:pt x="1670964" y="1113062"/>
                    <a:pt x="1673531" y="1106646"/>
                  </a:cubicBezTo>
                  <a:cubicBezTo>
                    <a:pt x="1728702" y="966150"/>
                    <a:pt x="1819801" y="859656"/>
                    <a:pt x="1968636" y="817956"/>
                  </a:cubicBezTo>
                  <a:cubicBezTo>
                    <a:pt x="2106566" y="778823"/>
                    <a:pt x="2214344" y="862222"/>
                    <a:pt x="2218193" y="1007209"/>
                  </a:cubicBezTo>
                  <a:cubicBezTo>
                    <a:pt x="2221401" y="1140006"/>
                    <a:pt x="2164946" y="1249067"/>
                    <a:pt x="2074489" y="1342090"/>
                  </a:cubicBezTo>
                  <a:cubicBezTo>
                    <a:pt x="2069357" y="1347863"/>
                    <a:pt x="2055243" y="1349146"/>
                    <a:pt x="2046903" y="1347222"/>
                  </a:cubicBezTo>
                  <a:cubicBezTo>
                    <a:pt x="1996223" y="1335033"/>
                    <a:pt x="1932711" y="1370959"/>
                    <a:pt x="1917955" y="1422281"/>
                  </a:cubicBezTo>
                  <a:cubicBezTo>
                    <a:pt x="1905124" y="1466547"/>
                    <a:pt x="1932711" y="1500549"/>
                    <a:pt x="1978901" y="1494775"/>
                  </a:cubicBezTo>
                  <a:cubicBezTo>
                    <a:pt x="2024449" y="1489001"/>
                    <a:pt x="2057168" y="1463339"/>
                    <a:pt x="2077056" y="1420998"/>
                  </a:cubicBezTo>
                  <a:cubicBezTo>
                    <a:pt x="2083471" y="1406885"/>
                    <a:pt x="2091811" y="1393412"/>
                    <a:pt x="2102717" y="1382506"/>
                  </a:cubicBezTo>
                  <a:cubicBezTo>
                    <a:pt x="2210494" y="1272804"/>
                    <a:pt x="2276573" y="1145780"/>
                    <a:pt x="2265667" y="986680"/>
                  </a:cubicBezTo>
                  <a:cubicBezTo>
                    <a:pt x="2261817" y="929583"/>
                    <a:pt x="2241930" y="878260"/>
                    <a:pt x="2202796" y="835919"/>
                  </a:cubicBezTo>
                  <a:cubicBezTo>
                    <a:pt x="2188683" y="820522"/>
                    <a:pt x="2189324" y="808333"/>
                    <a:pt x="2194456" y="791012"/>
                  </a:cubicBezTo>
                  <a:cubicBezTo>
                    <a:pt x="2235514" y="657573"/>
                    <a:pt x="2243855" y="522850"/>
                    <a:pt x="2201514" y="387487"/>
                  </a:cubicBezTo>
                  <a:cubicBezTo>
                    <a:pt x="2173927" y="300880"/>
                    <a:pt x="2120680" y="229669"/>
                    <a:pt x="2057810" y="166799"/>
                  </a:cubicBezTo>
                  <a:cubicBezTo>
                    <a:pt x="2001996" y="110986"/>
                    <a:pt x="1942334" y="59663"/>
                    <a:pt x="1883312" y="5132"/>
                  </a:cubicBezTo>
                  <a:cubicBezTo>
                    <a:pt x="1995580" y="-3208"/>
                    <a:pt x="2104641" y="8982"/>
                    <a:pt x="2204721" y="68644"/>
                  </a:cubicBezTo>
                  <a:cubicBezTo>
                    <a:pt x="2329820" y="144345"/>
                    <a:pt x="2405521" y="254689"/>
                    <a:pt x="2431824" y="398393"/>
                  </a:cubicBezTo>
                  <a:cubicBezTo>
                    <a:pt x="2433749" y="407374"/>
                    <a:pt x="2436315" y="416997"/>
                    <a:pt x="2438239" y="425979"/>
                  </a:cubicBezTo>
                  <a:cubicBezTo>
                    <a:pt x="2438239" y="964868"/>
                    <a:pt x="2438239" y="1503756"/>
                    <a:pt x="2438239" y="2042645"/>
                  </a:cubicBezTo>
                  <a:cubicBezTo>
                    <a:pt x="2436315" y="2047777"/>
                    <a:pt x="2433749" y="2052268"/>
                    <a:pt x="2433107" y="2057400"/>
                  </a:cubicBezTo>
                  <a:cubicBezTo>
                    <a:pt x="2408729" y="2204312"/>
                    <a:pt x="2333028" y="2316580"/>
                    <a:pt x="2206004" y="2393564"/>
                  </a:cubicBezTo>
                  <a:cubicBezTo>
                    <a:pt x="2186758" y="2405112"/>
                    <a:pt x="2184192" y="2419867"/>
                    <a:pt x="2182268" y="2438472"/>
                  </a:cubicBezTo>
                  <a:cubicBezTo>
                    <a:pt x="2170720" y="2561005"/>
                    <a:pt x="2159172" y="2682896"/>
                    <a:pt x="2147625" y="2805429"/>
                  </a:cubicBezTo>
                  <a:cubicBezTo>
                    <a:pt x="2114264" y="3153140"/>
                    <a:pt x="2080263" y="3500852"/>
                    <a:pt x="2046262" y="3848564"/>
                  </a:cubicBezTo>
                  <a:cubicBezTo>
                    <a:pt x="2040488" y="3910793"/>
                    <a:pt x="2033431" y="3973021"/>
                    <a:pt x="2027016" y="4039099"/>
                  </a:cubicBezTo>
                  <a:cubicBezTo>
                    <a:pt x="1977618" y="4039099"/>
                    <a:pt x="1931427" y="4039099"/>
                    <a:pt x="1883954" y="4039099"/>
                  </a:cubicBezTo>
                  <a:cubicBezTo>
                    <a:pt x="1880746" y="4086573"/>
                    <a:pt x="1877539" y="4130197"/>
                    <a:pt x="1874331" y="4173180"/>
                  </a:cubicBezTo>
                  <a:cubicBezTo>
                    <a:pt x="1861500" y="4344470"/>
                    <a:pt x="1854443" y="4517042"/>
                    <a:pt x="1834555" y="4687690"/>
                  </a:cubicBezTo>
                  <a:cubicBezTo>
                    <a:pt x="1815951" y="4846149"/>
                    <a:pt x="1764628" y="4989853"/>
                    <a:pt x="1585641" y="5038609"/>
                  </a:cubicBezTo>
                  <a:cubicBezTo>
                    <a:pt x="1549714" y="5037326"/>
                    <a:pt x="1515072" y="5037326"/>
                    <a:pt x="1481070" y="5037326"/>
                  </a:cubicBezTo>
                  <a:close/>
                  <a:moveTo>
                    <a:pt x="683002" y="1063022"/>
                  </a:moveTo>
                  <a:cubicBezTo>
                    <a:pt x="683002" y="1106005"/>
                    <a:pt x="683002" y="1147063"/>
                    <a:pt x="683002" y="1192612"/>
                  </a:cubicBezTo>
                  <a:cubicBezTo>
                    <a:pt x="637453" y="1192612"/>
                    <a:pt x="595753" y="1192612"/>
                    <a:pt x="554695" y="1192612"/>
                  </a:cubicBezTo>
                  <a:cubicBezTo>
                    <a:pt x="554695" y="1253558"/>
                    <a:pt x="554695" y="1310013"/>
                    <a:pt x="554695" y="1369034"/>
                  </a:cubicBezTo>
                  <a:cubicBezTo>
                    <a:pt x="597678" y="1369034"/>
                    <a:pt x="638736" y="1369034"/>
                    <a:pt x="683002" y="1369034"/>
                  </a:cubicBezTo>
                  <a:cubicBezTo>
                    <a:pt x="683002" y="1413300"/>
                    <a:pt x="683002" y="1454358"/>
                    <a:pt x="683002" y="1497341"/>
                  </a:cubicBezTo>
                  <a:cubicBezTo>
                    <a:pt x="743947" y="1497341"/>
                    <a:pt x="801044" y="1497341"/>
                    <a:pt x="861348" y="1497341"/>
                  </a:cubicBezTo>
                  <a:cubicBezTo>
                    <a:pt x="861348" y="1454358"/>
                    <a:pt x="861348" y="1413300"/>
                    <a:pt x="861348" y="1368393"/>
                  </a:cubicBezTo>
                  <a:cubicBezTo>
                    <a:pt x="906256" y="1368393"/>
                    <a:pt x="947314" y="1368393"/>
                    <a:pt x="989655" y="1368393"/>
                  </a:cubicBezTo>
                  <a:cubicBezTo>
                    <a:pt x="989655" y="1308088"/>
                    <a:pt x="989655" y="1250992"/>
                    <a:pt x="989655" y="1190687"/>
                  </a:cubicBezTo>
                  <a:cubicBezTo>
                    <a:pt x="946672" y="1190687"/>
                    <a:pt x="905614" y="1190687"/>
                    <a:pt x="860707" y="1190687"/>
                  </a:cubicBezTo>
                  <a:cubicBezTo>
                    <a:pt x="860707" y="1146422"/>
                    <a:pt x="860707" y="1105364"/>
                    <a:pt x="860707" y="1062381"/>
                  </a:cubicBezTo>
                  <a:cubicBezTo>
                    <a:pt x="801044" y="1063022"/>
                    <a:pt x="745231" y="1063022"/>
                    <a:pt x="683002" y="106302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CED72AA-F405-4E00-B7E1-EA69AD0ABC5A}"/>
                </a:ext>
              </a:extLst>
            </p:cNvPr>
            <p:cNvSpPr/>
            <p:nvPr/>
          </p:nvSpPr>
          <p:spPr>
            <a:xfrm>
              <a:off x="7343696" y="1703596"/>
              <a:ext cx="1359644" cy="1359644"/>
            </a:xfrm>
            <a:custGeom>
              <a:avLst/>
              <a:gdLst>
                <a:gd name="connsiteX0" fmla="*/ 744183 w 1488359"/>
                <a:gd name="connsiteY0" fmla="*/ 1490934 h 1488359"/>
                <a:gd name="connsiteX1" fmla="*/ 4 w 1488359"/>
                <a:gd name="connsiteY1" fmla="*/ 741622 h 1488359"/>
                <a:gd name="connsiteX2" fmla="*/ 748032 w 1488359"/>
                <a:gd name="connsiteY2" fmla="*/ 8 h 1488359"/>
                <a:gd name="connsiteX3" fmla="*/ 1490287 w 1488359"/>
                <a:gd name="connsiteY3" fmla="*/ 747396 h 1488359"/>
                <a:gd name="connsiteX4" fmla="*/ 744183 w 1488359"/>
                <a:gd name="connsiteY4" fmla="*/ 149093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4183" y="1490934"/>
                  </a:moveTo>
                  <a:cubicBezTo>
                    <a:pt x="331035" y="1489009"/>
                    <a:pt x="-1279" y="1154128"/>
                    <a:pt x="4" y="741622"/>
                  </a:cubicBezTo>
                  <a:cubicBezTo>
                    <a:pt x="1928" y="330398"/>
                    <a:pt x="337451" y="-1916"/>
                    <a:pt x="748032" y="8"/>
                  </a:cubicBezTo>
                  <a:cubicBezTo>
                    <a:pt x="1159897" y="1933"/>
                    <a:pt x="1491571" y="336172"/>
                    <a:pt x="1490287" y="747396"/>
                  </a:cubicBezTo>
                  <a:cubicBezTo>
                    <a:pt x="1489004" y="1159261"/>
                    <a:pt x="1154124" y="1492858"/>
                    <a:pt x="744183" y="149093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7D6387-C04B-47A8-B348-364B6FBBB004}"/>
                </a:ext>
              </a:extLst>
            </p:cNvPr>
            <p:cNvSpPr/>
            <p:nvPr/>
          </p:nvSpPr>
          <p:spPr>
            <a:xfrm>
              <a:off x="7520102" y="3199778"/>
              <a:ext cx="1049656" cy="1173959"/>
            </a:xfrm>
            <a:custGeom>
              <a:avLst/>
              <a:gdLst>
                <a:gd name="connsiteX0" fmla="*/ 977057 w 975131"/>
                <a:gd name="connsiteY0" fmla="*/ 494613 h 1090608"/>
                <a:gd name="connsiteX1" fmla="*/ 729424 w 975131"/>
                <a:gd name="connsiteY1" fmla="*/ 570956 h 1090608"/>
                <a:gd name="connsiteX2" fmla="*/ 806408 w 975131"/>
                <a:gd name="connsiteY2" fmla="*/ 777530 h 1090608"/>
                <a:gd name="connsiteX3" fmla="*/ 795502 w 975131"/>
                <a:gd name="connsiteY3" fmla="*/ 823720 h 1090608"/>
                <a:gd name="connsiteX4" fmla="*/ 488207 w 975131"/>
                <a:gd name="connsiteY4" fmla="*/ 1095731 h 1090608"/>
                <a:gd name="connsiteX5" fmla="*/ 325258 w 975131"/>
                <a:gd name="connsiteY5" fmla="*/ 951386 h 1090608"/>
                <a:gd name="connsiteX6" fmla="*/ 178988 w 975131"/>
                <a:gd name="connsiteY6" fmla="*/ 821796 h 1090608"/>
                <a:gd name="connsiteX7" fmla="*/ 168724 w 975131"/>
                <a:gd name="connsiteY7" fmla="*/ 781379 h 1090608"/>
                <a:gd name="connsiteX8" fmla="*/ 246991 w 975131"/>
                <a:gd name="connsiteY8" fmla="*/ 570956 h 1090608"/>
                <a:gd name="connsiteX9" fmla="*/ 0 w 975131"/>
                <a:gd name="connsiteY9" fmla="*/ 494613 h 1090608"/>
                <a:gd name="connsiteX10" fmla="*/ 143704 w 975131"/>
                <a:gd name="connsiteY10" fmla="*/ 89164 h 1090608"/>
                <a:gd name="connsiteX11" fmla="*/ 159101 w 975131"/>
                <a:gd name="connsiteY11" fmla="*/ 46822 h 1090608"/>
                <a:gd name="connsiteX12" fmla="*/ 232877 w 975131"/>
                <a:gd name="connsiteY12" fmla="*/ 3840 h 1090608"/>
                <a:gd name="connsiteX13" fmla="*/ 255972 w 975131"/>
                <a:gd name="connsiteY13" fmla="*/ 29501 h 1090608"/>
                <a:gd name="connsiteX14" fmla="*/ 450357 w 975131"/>
                <a:gd name="connsiteY14" fmla="*/ 524765 h 1090608"/>
                <a:gd name="connsiteX15" fmla="*/ 469603 w 975131"/>
                <a:gd name="connsiteY15" fmla="*/ 570956 h 1090608"/>
                <a:gd name="connsiteX16" fmla="*/ 506812 w 975131"/>
                <a:gd name="connsiteY16" fmla="*/ 477292 h 1090608"/>
                <a:gd name="connsiteX17" fmla="*/ 680026 w 975131"/>
                <a:gd name="connsiteY17" fmla="*/ 32709 h 1090608"/>
                <a:gd name="connsiteX18" fmla="*/ 723651 w 975131"/>
                <a:gd name="connsiteY18" fmla="*/ 2557 h 1090608"/>
                <a:gd name="connsiteX19" fmla="*/ 827579 w 975131"/>
                <a:gd name="connsiteY19" fmla="*/ 76975 h 1090608"/>
                <a:gd name="connsiteX20" fmla="*/ 977057 w 975131"/>
                <a:gd name="connsiteY20" fmla="*/ 494613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5131" h="1090608">
                  <a:moveTo>
                    <a:pt x="977057" y="494613"/>
                  </a:moveTo>
                  <a:cubicBezTo>
                    <a:pt x="893657" y="520275"/>
                    <a:pt x="812823" y="545294"/>
                    <a:pt x="729424" y="570956"/>
                  </a:cubicBezTo>
                  <a:cubicBezTo>
                    <a:pt x="755728" y="642166"/>
                    <a:pt x="780105" y="710169"/>
                    <a:pt x="806408" y="777530"/>
                  </a:cubicBezTo>
                  <a:cubicBezTo>
                    <a:pt x="814107" y="796776"/>
                    <a:pt x="812823" y="808965"/>
                    <a:pt x="795502" y="823720"/>
                  </a:cubicBezTo>
                  <a:cubicBezTo>
                    <a:pt x="692857" y="912893"/>
                    <a:pt x="592136" y="1003350"/>
                    <a:pt x="488207" y="1095731"/>
                  </a:cubicBezTo>
                  <a:cubicBezTo>
                    <a:pt x="433677" y="1047616"/>
                    <a:pt x="379788" y="999501"/>
                    <a:pt x="325258" y="951386"/>
                  </a:cubicBezTo>
                  <a:cubicBezTo>
                    <a:pt x="276501" y="908403"/>
                    <a:pt x="228386" y="864137"/>
                    <a:pt x="178988" y="821796"/>
                  </a:cubicBezTo>
                  <a:cubicBezTo>
                    <a:pt x="164233" y="809606"/>
                    <a:pt x="162308" y="798700"/>
                    <a:pt x="168724" y="781379"/>
                  </a:cubicBezTo>
                  <a:cubicBezTo>
                    <a:pt x="195027" y="712735"/>
                    <a:pt x="220047" y="644091"/>
                    <a:pt x="246991" y="570956"/>
                  </a:cubicBezTo>
                  <a:cubicBezTo>
                    <a:pt x="163591" y="545294"/>
                    <a:pt x="82758" y="520275"/>
                    <a:pt x="0" y="494613"/>
                  </a:cubicBezTo>
                  <a:cubicBezTo>
                    <a:pt x="48756" y="357966"/>
                    <a:pt x="96230" y="223886"/>
                    <a:pt x="143704" y="89164"/>
                  </a:cubicBezTo>
                  <a:cubicBezTo>
                    <a:pt x="148836" y="75050"/>
                    <a:pt x="153968" y="60936"/>
                    <a:pt x="159101" y="46822"/>
                  </a:cubicBezTo>
                  <a:cubicBezTo>
                    <a:pt x="175781" y="632"/>
                    <a:pt x="185404" y="-5783"/>
                    <a:pt x="232877" y="3840"/>
                  </a:cubicBezTo>
                  <a:cubicBezTo>
                    <a:pt x="241858" y="5764"/>
                    <a:pt x="251481" y="19236"/>
                    <a:pt x="255972" y="29501"/>
                  </a:cubicBezTo>
                  <a:cubicBezTo>
                    <a:pt x="321408" y="194375"/>
                    <a:pt x="385562" y="359250"/>
                    <a:pt x="450357" y="524765"/>
                  </a:cubicBezTo>
                  <a:cubicBezTo>
                    <a:pt x="455489" y="538238"/>
                    <a:pt x="461263" y="551710"/>
                    <a:pt x="469603" y="570956"/>
                  </a:cubicBezTo>
                  <a:cubicBezTo>
                    <a:pt x="483717" y="535671"/>
                    <a:pt x="495264" y="506161"/>
                    <a:pt x="506812" y="477292"/>
                  </a:cubicBezTo>
                  <a:cubicBezTo>
                    <a:pt x="564550" y="329097"/>
                    <a:pt x="622930" y="180903"/>
                    <a:pt x="680026" y="32709"/>
                  </a:cubicBezTo>
                  <a:cubicBezTo>
                    <a:pt x="688366" y="10255"/>
                    <a:pt x="699914" y="1915"/>
                    <a:pt x="723651" y="2557"/>
                  </a:cubicBezTo>
                  <a:cubicBezTo>
                    <a:pt x="801276" y="3840"/>
                    <a:pt x="801276" y="2557"/>
                    <a:pt x="827579" y="76975"/>
                  </a:cubicBezTo>
                  <a:cubicBezTo>
                    <a:pt x="876977" y="214904"/>
                    <a:pt x="926375" y="352193"/>
                    <a:pt x="977057" y="494613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896F3E-5CDC-4A48-99A4-A73449E9B161}"/>
                </a:ext>
              </a:extLst>
            </p:cNvPr>
            <p:cNvSpPr/>
            <p:nvPr/>
          </p:nvSpPr>
          <p:spPr>
            <a:xfrm>
              <a:off x="7198967" y="3913809"/>
              <a:ext cx="269320" cy="269320"/>
            </a:xfrm>
            <a:custGeom>
              <a:avLst/>
              <a:gdLst>
                <a:gd name="connsiteX0" fmla="*/ 127045 w 250198"/>
                <a:gd name="connsiteY0" fmla="*/ 0 h 250198"/>
                <a:gd name="connsiteX1" fmla="*/ 254710 w 250198"/>
                <a:gd name="connsiteY1" fmla="*/ 128307 h 250198"/>
                <a:gd name="connsiteX2" fmla="*/ 126403 w 250198"/>
                <a:gd name="connsiteY2" fmla="*/ 255972 h 250198"/>
                <a:gd name="connsiteX3" fmla="*/ 21 w 250198"/>
                <a:gd name="connsiteY3" fmla="*/ 128948 h 250198"/>
                <a:gd name="connsiteX4" fmla="*/ 127045 w 250198"/>
                <a:gd name="connsiteY4" fmla="*/ 0 h 250198"/>
                <a:gd name="connsiteX5" fmla="*/ 208520 w 250198"/>
                <a:gd name="connsiteY5" fmla="*/ 126382 h 250198"/>
                <a:gd name="connsiteX6" fmla="*/ 126403 w 250198"/>
                <a:gd name="connsiteY6" fmla="*/ 46191 h 250198"/>
                <a:gd name="connsiteX7" fmla="*/ 46853 w 250198"/>
                <a:gd name="connsiteY7" fmla="*/ 128948 h 250198"/>
                <a:gd name="connsiteX8" fmla="*/ 128328 w 250198"/>
                <a:gd name="connsiteY8" fmla="*/ 209140 h 250198"/>
                <a:gd name="connsiteX9" fmla="*/ 208520 w 250198"/>
                <a:gd name="connsiteY9" fmla="*/ 126382 h 2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98" h="250198">
                  <a:moveTo>
                    <a:pt x="127045" y="0"/>
                  </a:moveTo>
                  <a:cubicBezTo>
                    <a:pt x="198897" y="0"/>
                    <a:pt x="254710" y="56455"/>
                    <a:pt x="254710" y="128307"/>
                  </a:cubicBezTo>
                  <a:cubicBezTo>
                    <a:pt x="254710" y="199517"/>
                    <a:pt x="196972" y="256614"/>
                    <a:pt x="126403" y="255972"/>
                  </a:cubicBezTo>
                  <a:cubicBezTo>
                    <a:pt x="57118" y="255331"/>
                    <a:pt x="662" y="198234"/>
                    <a:pt x="21" y="128948"/>
                  </a:cubicBezTo>
                  <a:cubicBezTo>
                    <a:pt x="-1262" y="57738"/>
                    <a:pt x="56476" y="0"/>
                    <a:pt x="127045" y="0"/>
                  </a:cubicBezTo>
                  <a:close/>
                  <a:moveTo>
                    <a:pt x="208520" y="126382"/>
                  </a:moveTo>
                  <a:cubicBezTo>
                    <a:pt x="207878" y="82116"/>
                    <a:pt x="170669" y="45549"/>
                    <a:pt x="126403" y="46191"/>
                  </a:cubicBezTo>
                  <a:cubicBezTo>
                    <a:pt x="81496" y="46832"/>
                    <a:pt x="46212" y="83399"/>
                    <a:pt x="46853" y="128948"/>
                  </a:cubicBezTo>
                  <a:cubicBezTo>
                    <a:pt x="47495" y="174497"/>
                    <a:pt x="83420" y="209782"/>
                    <a:pt x="128328" y="209140"/>
                  </a:cubicBezTo>
                  <a:cubicBezTo>
                    <a:pt x="173235" y="207857"/>
                    <a:pt x="209161" y="171290"/>
                    <a:pt x="208520" y="12638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3A0F0E3-E108-4DCB-A978-B09D809B454F}"/>
              </a:ext>
            </a:extLst>
          </p:cNvPr>
          <p:cNvSpPr/>
          <p:nvPr/>
        </p:nvSpPr>
        <p:spPr>
          <a:xfrm>
            <a:off x="2116192" y="1229448"/>
            <a:ext cx="671163" cy="885749"/>
          </a:xfrm>
          <a:custGeom>
            <a:avLst/>
            <a:gdLst>
              <a:gd name="connsiteX0" fmla="*/ 503209 w 741437"/>
              <a:gd name="connsiteY0" fmla="*/ 725733 h 978491"/>
              <a:gd name="connsiteX1" fmla="*/ 503209 w 741437"/>
              <a:gd name="connsiteY1" fmla="*/ 788219 h 978491"/>
              <a:gd name="connsiteX2" fmla="*/ 440918 w 741437"/>
              <a:gd name="connsiteY2" fmla="*/ 788219 h 978491"/>
              <a:gd name="connsiteX3" fmla="*/ 440918 w 741437"/>
              <a:gd name="connsiteY3" fmla="*/ 874528 h 978491"/>
              <a:gd name="connsiteX4" fmla="*/ 503599 w 741437"/>
              <a:gd name="connsiteY4" fmla="*/ 874528 h 978491"/>
              <a:gd name="connsiteX5" fmla="*/ 503599 w 741437"/>
              <a:gd name="connsiteY5" fmla="*/ 936428 h 978491"/>
              <a:gd name="connsiteX6" fmla="*/ 589713 w 741437"/>
              <a:gd name="connsiteY6" fmla="*/ 936428 h 978491"/>
              <a:gd name="connsiteX7" fmla="*/ 589713 w 741437"/>
              <a:gd name="connsiteY7" fmla="*/ 873942 h 978491"/>
              <a:gd name="connsiteX8" fmla="*/ 651808 w 741437"/>
              <a:gd name="connsiteY8" fmla="*/ 873942 h 978491"/>
              <a:gd name="connsiteX9" fmla="*/ 651808 w 741437"/>
              <a:gd name="connsiteY9" fmla="*/ 787438 h 978491"/>
              <a:gd name="connsiteX10" fmla="*/ 589322 w 741437"/>
              <a:gd name="connsiteY10" fmla="*/ 787438 h 978491"/>
              <a:gd name="connsiteX11" fmla="*/ 589322 w 741437"/>
              <a:gd name="connsiteY11" fmla="*/ 725733 h 978491"/>
              <a:gd name="connsiteX12" fmla="*/ 503209 w 741437"/>
              <a:gd name="connsiteY12" fmla="*/ 725733 h 978491"/>
              <a:gd name="connsiteX13" fmla="*/ 504966 w 741437"/>
              <a:gd name="connsiteY13" fmla="*/ 424434 h 978491"/>
              <a:gd name="connsiteX14" fmla="*/ 600648 w 741437"/>
              <a:gd name="connsiteY14" fmla="*/ 424824 h 978491"/>
              <a:gd name="connsiteX15" fmla="*/ 741437 w 741437"/>
              <a:gd name="connsiteY15" fmla="*/ 567956 h 978491"/>
              <a:gd name="connsiteX16" fmla="*/ 741437 w 741437"/>
              <a:gd name="connsiteY16" fmla="*/ 978491 h 978491"/>
              <a:gd name="connsiteX17" fmla="*/ 390386 w 741437"/>
              <a:gd name="connsiteY17" fmla="*/ 978491 h 978491"/>
              <a:gd name="connsiteX18" fmla="*/ 390343 w 741437"/>
              <a:gd name="connsiteY18" fmla="*/ 791539 h 978491"/>
              <a:gd name="connsiteX19" fmla="*/ 398935 w 741437"/>
              <a:gd name="connsiteY19" fmla="*/ 772598 h 978491"/>
              <a:gd name="connsiteX20" fmla="*/ 501256 w 741437"/>
              <a:gd name="connsiteY20" fmla="*/ 681993 h 978491"/>
              <a:gd name="connsiteX21" fmla="*/ 507895 w 741437"/>
              <a:gd name="connsiteY21" fmla="*/ 675744 h 978491"/>
              <a:gd name="connsiteX22" fmla="*/ 485439 w 741437"/>
              <a:gd name="connsiteY22" fmla="*/ 614235 h 978491"/>
              <a:gd name="connsiteX23" fmla="*/ 560618 w 741437"/>
              <a:gd name="connsiteY23" fmla="*/ 591193 h 978491"/>
              <a:gd name="connsiteX24" fmla="*/ 500280 w 741437"/>
              <a:gd name="connsiteY24" fmla="*/ 425215 h 978491"/>
              <a:gd name="connsiteX25" fmla="*/ 504966 w 741437"/>
              <a:gd name="connsiteY25" fmla="*/ 424434 h 978491"/>
              <a:gd name="connsiteX26" fmla="*/ 252874 w 741437"/>
              <a:gd name="connsiteY26" fmla="*/ 424434 h 978491"/>
              <a:gd name="connsiteX27" fmla="*/ 192340 w 741437"/>
              <a:gd name="connsiteY27" fmla="*/ 590998 h 978491"/>
              <a:gd name="connsiteX28" fmla="*/ 267519 w 741437"/>
              <a:gd name="connsiteY28" fmla="*/ 614039 h 978491"/>
              <a:gd name="connsiteX29" fmla="*/ 248578 w 741437"/>
              <a:gd name="connsiteY29" fmla="*/ 665005 h 978491"/>
              <a:gd name="connsiteX30" fmla="*/ 253655 w 741437"/>
              <a:gd name="connsiteY30" fmla="*/ 683750 h 978491"/>
              <a:gd name="connsiteX31" fmla="*/ 353828 w 741437"/>
              <a:gd name="connsiteY31" fmla="*/ 772207 h 978491"/>
              <a:gd name="connsiteX32" fmla="*/ 363006 w 741437"/>
              <a:gd name="connsiteY32" fmla="*/ 792124 h 978491"/>
              <a:gd name="connsiteX33" fmla="*/ 362963 w 741437"/>
              <a:gd name="connsiteY33" fmla="*/ 978491 h 978491"/>
              <a:gd name="connsiteX34" fmla="*/ 0 w 741437"/>
              <a:gd name="connsiteY34" fmla="*/ 978491 h 978491"/>
              <a:gd name="connsiteX35" fmla="*/ 0 w 741437"/>
              <a:gd name="connsiteY35" fmla="*/ 564637 h 978491"/>
              <a:gd name="connsiteX36" fmla="*/ 135322 w 741437"/>
              <a:gd name="connsiteY36" fmla="*/ 424629 h 978491"/>
              <a:gd name="connsiteX37" fmla="*/ 252874 w 741437"/>
              <a:gd name="connsiteY37" fmla="*/ 424434 h 978491"/>
              <a:gd name="connsiteX38" fmla="*/ 289779 w 741437"/>
              <a:gd name="connsiteY38" fmla="*/ 424043 h 978491"/>
              <a:gd name="connsiteX39" fmla="*/ 306963 w 741437"/>
              <a:gd name="connsiteY39" fmla="*/ 433611 h 978491"/>
              <a:gd name="connsiteX40" fmla="*/ 366715 w 741437"/>
              <a:gd name="connsiteY40" fmla="*/ 587093 h 978491"/>
              <a:gd name="connsiteX41" fmla="*/ 370816 w 741437"/>
              <a:gd name="connsiteY41" fmla="*/ 596856 h 978491"/>
              <a:gd name="connsiteX42" fmla="*/ 375502 w 741437"/>
              <a:gd name="connsiteY42" fmla="*/ 586116 h 978491"/>
              <a:gd name="connsiteX43" fmla="*/ 435450 w 741437"/>
              <a:gd name="connsiteY43" fmla="*/ 432635 h 978491"/>
              <a:gd name="connsiteX44" fmla="*/ 448143 w 741437"/>
              <a:gd name="connsiteY44" fmla="*/ 424043 h 978491"/>
              <a:gd name="connsiteX45" fmla="*/ 480558 w 741437"/>
              <a:gd name="connsiteY45" fmla="*/ 447280 h 978491"/>
              <a:gd name="connsiteX46" fmla="*/ 525079 w 741437"/>
              <a:gd name="connsiteY46" fmla="*/ 573424 h 978491"/>
              <a:gd name="connsiteX47" fmla="*/ 450095 w 741437"/>
              <a:gd name="connsiteY47" fmla="*/ 596466 h 978491"/>
              <a:gd name="connsiteX48" fmla="*/ 458687 w 741437"/>
              <a:gd name="connsiteY48" fmla="*/ 620288 h 978491"/>
              <a:gd name="connsiteX49" fmla="*/ 473723 w 741437"/>
              <a:gd name="connsiteY49" fmla="*/ 661490 h 978491"/>
              <a:gd name="connsiteX50" fmla="*/ 472747 w 741437"/>
              <a:gd name="connsiteY50" fmla="*/ 670668 h 978491"/>
              <a:gd name="connsiteX51" fmla="*/ 376869 w 741437"/>
              <a:gd name="connsiteY51" fmla="*/ 756196 h 978491"/>
              <a:gd name="connsiteX52" fmla="*/ 368473 w 741437"/>
              <a:gd name="connsiteY52" fmla="*/ 749361 h 978491"/>
              <a:gd name="connsiteX53" fmla="*/ 284507 w 741437"/>
              <a:gd name="connsiteY53" fmla="*/ 674964 h 978491"/>
              <a:gd name="connsiteX54" fmla="*/ 280211 w 741437"/>
              <a:gd name="connsiteY54" fmla="*/ 658756 h 978491"/>
              <a:gd name="connsiteX55" fmla="*/ 303253 w 741437"/>
              <a:gd name="connsiteY55" fmla="*/ 596856 h 978491"/>
              <a:gd name="connsiteX56" fmla="*/ 228074 w 741437"/>
              <a:gd name="connsiteY56" fmla="*/ 573619 h 978491"/>
              <a:gd name="connsiteX57" fmla="*/ 256193 w 741437"/>
              <a:gd name="connsiteY57" fmla="*/ 494145 h 978491"/>
              <a:gd name="connsiteX58" fmla="*/ 277477 w 741437"/>
              <a:gd name="connsiteY58" fmla="*/ 434588 h 978491"/>
              <a:gd name="connsiteX59" fmla="*/ 289779 w 741437"/>
              <a:gd name="connsiteY59" fmla="*/ 424043 h 978491"/>
              <a:gd name="connsiteX60" fmla="*/ 370064 w 741437"/>
              <a:gd name="connsiteY60" fmla="*/ 0 h 978491"/>
              <a:gd name="connsiteX61" fmla="*/ 562958 w 741437"/>
              <a:gd name="connsiteY61" fmla="*/ 191734 h 978491"/>
              <a:gd name="connsiteX62" fmla="*/ 370395 w 741437"/>
              <a:gd name="connsiteY62" fmla="*/ 384794 h 978491"/>
              <a:gd name="connsiteX63" fmla="*/ 177998 w 741437"/>
              <a:gd name="connsiteY63" fmla="*/ 192397 h 978491"/>
              <a:gd name="connsiteX64" fmla="*/ 370064 w 741437"/>
              <a:gd name="connsiteY64" fmla="*/ 0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41437" h="978491">
                <a:moveTo>
                  <a:pt x="503209" y="725733"/>
                </a:moveTo>
                <a:cubicBezTo>
                  <a:pt x="503209" y="746627"/>
                  <a:pt x="503209" y="766740"/>
                  <a:pt x="503209" y="788219"/>
                </a:cubicBezTo>
                <a:cubicBezTo>
                  <a:pt x="481729" y="788219"/>
                  <a:pt x="461616" y="788219"/>
                  <a:pt x="440918" y="788219"/>
                </a:cubicBezTo>
                <a:cubicBezTo>
                  <a:pt x="440918" y="817119"/>
                  <a:pt x="440918" y="845238"/>
                  <a:pt x="440918" y="874528"/>
                </a:cubicBezTo>
                <a:cubicBezTo>
                  <a:pt x="461812" y="874528"/>
                  <a:pt x="482315" y="874528"/>
                  <a:pt x="503599" y="874528"/>
                </a:cubicBezTo>
                <a:cubicBezTo>
                  <a:pt x="503599" y="895812"/>
                  <a:pt x="503599" y="915925"/>
                  <a:pt x="503599" y="936428"/>
                </a:cubicBezTo>
                <a:cubicBezTo>
                  <a:pt x="532499" y="936428"/>
                  <a:pt x="560618" y="936428"/>
                  <a:pt x="589713" y="936428"/>
                </a:cubicBezTo>
                <a:cubicBezTo>
                  <a:pt x="589713" y="915729"/>
                  <a:pt x="589713" y="895422"/>
                  <a:pt x="589713" y="873942"/>
                </a:cubicBezTo>
                <a:cubicBezTo>
                  <a:pt x="610997" y="873942"/>
                  <a:pt x="631305" y="873942"/>
                  <a:pt x="651808" y="873942"/>
                </a:cubicBezTo>
                <a:cubicBezTo>
                  <a:pt x="651808" y="844847"/>
                  <a:pt x="651808" y="816729"/>
                  <a:pt x="651808" y="787438"/>
                </a:cubicBezTo>
                <a:cubicBezTo>
                  <a:pt x="630914" y="787438"/>
                  <a:pt x="610607" y="787438"/>
                  <a:pt x="589322" y="787438"/>
                </a:cubicBezTo>
                <a:cubicBezTo>
                  <a:pt x="589322" y="765959"/>
                  <a:pt x="589322" y="745651"/>
                  <a:pt x="589322" y="725733"/>
                </a:cubicBezTo>
                <a:cubicBezTo>
                  <a:pt x="560227" y="725733"/>
                  <a:pt x="532108" y="725733"/>
                  <a:pt x="503209" y="725733"/>
                </a:cubicBezTo>
                <a:close/>
                <a:moveTo>
                  <a:pt x="504966" y="424434"/>
                </a:moveTo>
                <a:cubicBezTo>
                  <a:pt x="536795" y="424434"/>
                  <a:pt x="568819" y="423652"/>
                  <a:pt x="600648" y="424824"/>
                </a:cubicBezTo>
                <a:cubicBezTo>
                  <a:pt x="680318" y="427363"/>
                  <a:pt x="740851" y="488091"/>
                  <a:pt x="741437" y="567956"/>
                </a:cubicBezTo>
                <a:lnTo>
                  <a:pt x="741437" y="978491"/>
                </a:lnTo>
                <a:lnTo>
                  <a:pt x="390386" y="978491"/>
                </a:lnTo>
                <a:lnTo>
                  <a:pt x="390343" y="791539"/>
                </a:lnTo>
                <a:cubicBezTo>
                  <a:pt x="390343" y="783337"/>
                  <a:pt x="392686" y="777870"/>
                  <a:pt x="398935" y="772598"/>
                </a:cubicBezTo>
                <a:cubicBezTo>
                  <a:pt x="433302" y="742722"/>
                  <a:pt x="467084" y="712260"/>
                  <a:pt x="501256" y="681993"/>
                </a:cubicBezTo>
                <a:cubicBezTo>
                  <a:pt x="503404" y="680040"/>
                  <a:pt x="505552" y="678088"/>
                  <a:pt x="507895" y="675744"/>
                </a:cubicBezTo>
                <a:cubicBezTo>
                  <a:pt x="500475" y="655632"/>
                  <a:pt x="493250" y="635519"/>
                  <a:pt x="485439" y="614235"/>
                </a:cubicBezTo>
                <a:cubicBezTo>
                  <a:pt x="510434" y="606619"/>
                  <a:pt x="534647" y="599004"/>
                  <a:pt x="560618" y="591193"/>
                </a:cubicBezTo>
                <a:cubicBezTo>
                  <a:pt x="540505" y="535737"/>
                  <a:pt x="520392" y="480866"/>
                  <a:pt x="500280" y="425215"/>
                </a:cubicBezTo>
                <a:cubicBezTo>
                  <a:pt x="502037" y="424824"/>
                  <a:pt x="503599" y="424434"/>
                  <a:pt x="504966" y="424434"/>
                </a:cubicBezTo>
                <a:close/>
                <a:moveTo>
                  <a:pt x="252874" y="424434"/>
                </a:moveTo>
                <a:cubicBezTo>
                  <a:pt x="232566" y="480085"/>
                  <a:pt x="212648" y="534956"/>
                  <a:pt x="192340" y="590998"/>
                </a:cubicBezTo>
                <a:cubicBezTo>
                  <a:pt x="217530" y="598809"/>
                  <a:pt x="241939" y="606229"/>
                  <a:pt x="267519" y="614039"/>
                </a:cubicBezTo>
                <a:cubicBezTo>
                  <a:pt x="261270" y="631223"/>
                  <a:pt x="255608" y="648407"/>
                  <a:pt x="248578" y="665005"/>
                </a:cubicBezTo>
                <a:cubicBezTo>
                  <a:pt x="245063" y="673401"/>
                  <a:pt x="247016" y="678088"/>
                  <a:pt x="253655" y="683750"/>
                </a:cubicBezTo>
                <a:cubicBezTo>
                  <a:pt x="287241" y="713041"/>
                  <a:pt x="320242" y="742917"/>
                  <a:pt x="353828" y="772207"/>
                </a:cubicBezTo>
                <a:cubicBezTo>
                  <a:pt x="360272" y="777870"/>
                  <a:pt x="363006" y="783337"/>
                  <a:pt x="363006" y="792124"/>
                </a:cubicBezTo>
                <a:lnTo>
                  <a:pt x="362963" y="978491"/>
                </a:lnTo>
                <a:lnTo>
                  <a:pt x="0" y="978491"/>
                </a:lnTo>
                <a:lnTo>
                  <a:pt x="0" y="564637"/>
                </a:lnTo>
                <a:cubicBezTo>
                  <a:pt x="391" y="489653"/>
                  <a:pt x="60339" y="427753"/>
                  <a:pt x="135322" y="424629"/>
                </a:cubicBezTo>
                <a:cubicBezTo>
                  <a:pt x="173985" y="423067"/>
                  <a:pt x="212648" y="424434"/>
                  <a:pt x="252874" y="424434"/>
                </a:cubicBezTo>
                <a:close/>
                <a:moveTo>
                  <a:pt x="289779" y="424043"/>
                </a:moveTo>
                <a:cubicBezTo>
                  <a:pt x="297395" y="424629"/>
                  <a:pt x="303253" y="424043"/>
                  <a:pt x="306963" y="433611"/>
                </a:cubicBezTo>
                <a:cubicBezTo>
                  <a:pt x="326295" y="484967"/>
                  <a:pt x="346798" y="535932"/>
                  <a:pt x="366715" y="587093"/>
                </a:cubicBezTo>
                <a:cubicBezTo>
                  <a:pt x="367692" y="589827"/>
                  <a:pt x="368863" y="592560"/>
                  <a:pt x="370816" y="596856"/>
                </a:cubicBezTo>
                <a:cubicBezTo>
                  <a:pt x="372769" y="592365"/>
                  <a:pt x="374135" y="589241"/>
                  <a:pt x="375502" y="586116"/>
                </a:cubicBezTo>
                <a:cubicBezTo>
                  <a:pt x="395615" y="534956"/>
                  <a:pt x="415728" y="483991"/>
                  <a:pt x="435450" y="432635"/>
                </a:cubicBezTo>
                <a:cubicBezTo>
                  <a:pt x="437989" y="425996"/>
                  <a:pt x="441308" y="424043"/>
                  <a:pt x="448143" y="424043"/>
                </a:cubicBezTo>
                <a:cubicBezTo>
                  <a:pt x="472551" y="424239"/>
                  <a:pt x="472356" y="424043"/>
                  <a:pt x="480558" y="447280"/>
                </a:cubicBezTo>
                <a:cubicBezTo>
                  <a:pt x="495007" y="488873"/>
                  <a:pt x="509848" y="530660"/>
                  <a:pt x="525079" y="573424"/>
                </a:cubicBezTo>
                <a:cubicBezTo>
                  <a:pt x="499694" y="581235"/>
                  <a:pt x="475480" y="588655"/>
                  <a:pt x="450095" y="596466"/>
                </a:cubicBezTo>
                <a:cubicBezTo>
                  <a:pt x="453024" y="604667"/>
                  <a:pt x="455758" y="612478"/>
                  <a:pt x="458687" y="620288"/>
                </a:cubicBezTo>
                <a:cubicBezTo>
                  <a:pt x="463764" y="633957"/>
                  <a:pt x="469036" y="647626"/>
                  <a:pt x="473723" y="661490"/>
                </a:cubicBezTo>
                <a:cubicBezTo>
                  <a:pt x="474699" y="664224"/>
                  <a:pt x="474504" y="669106"/>
                  <a:pt x="472747" y="670668"/>
                </a:cubicBezTo>
                <a:cubicBezTo>
                  <a:pt x="441113" y="699177"/>
                  <a:pt x="409284" y="727491"/>
                  <a:pt x="376869" y="756196"/>
                </a:cubicBezTo>
                <a:cubicBezTo>
                  <a:pt x="373940" y="753657"/>
                  <a:pt x="371011" y="751509"/>
                  <a:pt x="368473" y="749361"/>
                </a:cubicBezTo>
                <a:cubicBezTo>
                  <a:pt x="340549" y="724562"/>
                  <a:pt x="312626" y="699568"/>
                  <a:pt x="284507" y="674964"/>
                </a:cubicBezTo>
                <a:cubicBezTo>
                  <a:pt x="278844" y="670082"/>
                  <a:pt x="277087" y="666372"/>
                  <a:pt x="280211" y="658756"/>
                </a:cubicBezTo>
                <a:cubicBezTo>
                  <a:pt x="288412" y="638644"/>
                  <a:pt x="295442" y="618140"/>
                  <a:pt x="303253" y="596856"/>
                </a:cubicBezTo>
                <a:cubicBezTo>
                  <a:pt x="278063" y="589046"/>
                  <a:pt x="253459" y="581430"/>
                  <a:pt x="228074" y="573619"/>
                </a:cubicBezTo>
                <a:cubicBezTo>
                  <a:pt x="237642" y="546477"/>
                  <a:pt x="246820" y="520311"/>
                  <a:pt x="256193" y="494145"/>
                </a:cubicBezTo>
                <a:cubicBezTo>
                  <a:pt x="263223" y="474227"/>
                  <a:pt x="270448" y="454505"/>
                  <a:pt x="277477" y="434588"/>
                </a:cubicBezTo>
                <a:cubicBezTo>
                  <a:pt x="279625" y="428534"/>
                  <a:pt x="281187" y="423262"/>
                  <a:pt x="289779" y="424043"/>
                </a:cubicBezTo>
                <a:close/>
                <a:moveTo>
                  <a:pt x="370064" y="0"/>
                </a:moveTo>
                <a:cubicBezTo>
                  <a:pt x="476289" y="-331"/>
                  <a:pt x="562793" y="85510"/>
                  <a:pt x="562958" y="191734"/>
                </a:cubicBezTo>
                <a:cubicBezTo>
                  <a:pt x="563290" y="298124"/>
                  <a:pt x="476786" y="384794"/>
                  <a:pt x="370395" y="384794"/>
                </a:cubicBezTo>
                <a:cubicBezTo>
                  <a:pt x="264337" y="384794"/>
                  <a:pt x="178164" y="298621"/>
                  <a:pt x="177998" y="192397"/>
                </a:cubicBezTo>
                <a:cubicBezTo>
                  <a:pt x="177998" y="86007"/>
                  <a:pt x="263508" y="331"/>
                  <a:pt x="370064" y="0"/>
                </a:cubicBezTo>
                <a:close/>
              </a:path>
            </a:pathLst>
          </a:custGeom>
          <a:solidFill>
            <a:schemeClr val="tx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C622E8F-654F-4B00-B536-E0223D5F7D1B}"/>
              </a:ext>
            </a:extLst>
          </p:cNvPr>
          <p:cNvSpPr/>
          <p:nvPr/>
        </p:nvSpPr>
        <p:spPr>
          <a:xfrm>
            <a:off x="2116015" y="2276560"/>
            <a:ext cx="671340" cy="885749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tx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609A128-85B2-4873-A197-5864224533CD}"/>
              </a:ext>
            </a:extLst>
          </p:cNvPr>
          <p:cNvGrpSpPr/>
          <p:nvPr/>
        </p:nvGrpSpPr>
        <p:grpSpPr>
          <a:xfrm>
            <a:off x="9855906" y="1144710"/>
            <a:ext cx="1908906" cy="5427531"/>
            <a:chOff x="9855906" y="1144710"/>
            <a:chExt cx="1908906" cy="542753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FEF7BE8-BB60-412A-8761-977883F271D3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5CCA36E-0A32-4875-8F9A-73AA2A1D79C0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F375686-F1A1-4971-B9FD-B4853248500E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E77E6B3-0452-4476-A546-2861159CE9A1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381696-2403-4204-BC8E-9B61ABB6928C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3CE35DD-E94A-46B7-9C22-7123A98B18D8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C9D0718-1C15-409E-845D-717C1B6EAFDE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A2F982-1868-4C36-B870-7E3AD9556C98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54FB2C-4079-4135-9013-A7725C20B87C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99EBD8F-9CBE-496E-B87C-30316B4BDF0D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7DF1E2E-DB17-4E63-AACF-8401F59335D0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2506238-0F52-46AD-891A-7068FE7C0249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BFDD1A7-D1B1-49FC-AC6B-164050D34566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FA2C38-A330-4674-B900-04B89EE3CDCC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CB864E-46E3-49DA-B2EB-45116843AA95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4C1B829-D098-470D-BC83-4C13E3B51241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69242D8-306A-4723-9986-02D977DB6B8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7046CB6-E93F-46CE-A06B-22EFB381251E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3A0429B-5644-4773-A3AA-F935A08F0888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0CFF17E-E16D-4C79-937D-C3AADF256610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F2FEADE-FAC1-4A49-84CC-D511B7243BA9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DFC2472-DA94-4A01-B148-44EC4CD3C292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BAB371-D11B-40E6-A4EE-106E249AA7AD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BBD7DEE-2731-4DB1-9523-02C8919F678B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B6C4C58-DE34-4C6E-9361-57665C0615AF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CEF5BBE-97AC-48A8-A630-6855190D8AD8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1D19C4F-9913-4063-B0BC-F2D92C3F34C3}"/>
              </a:ext>
            </a:extLst>
          </p:cNvPr>
          <p:cNvGrpSpPr/>
          <p:nvPr/>
        </p:nvGrpSpPr>
        <p:grpSpPr>
          <a:xfrm flipH="1">
            <a:off x="8040172" y="3944782"/>
            <a:ext cx="1898259" cy="2617888"/>
            <a:chOff x="6277020" y="2139413"/>
            <a:chExt cx="3232540" cy="4457995"/>
          </a:xfrm>
        </p:grpSpPr>
        <p:grpSp>
          <p:nvGrpSpPr>
            <p:cNvPr id="73" name="Graphic 71">
              <a:extLst>
                <a:ext uri="{FF2B5EF4-FFF2-40B4-BE49-F238E27FC236}">
                  <a16:creationId xmlns:a16="http://schemas.microsoft.com/office/drawing/2014/main" id="{641682F4-7B5F-4483-B888-818A9365C1FE}"/>
                </a:ext>
              </a:extLst>
            </p:cNvPr>
            <p:cNvGrpSpPr/>
            <p:nvPr/>
          </p:nvGrpSpPr>
          <p:grpSpPr>
            <a:xfrm>
              <a:off x="6277020" y="2139413"/>
              <a:ext cx="3232540" cy="4457995"/>
              <a:chOff x="6277020" y="2139413"/>
              <a:chExt cx="3232540" cy="4457995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205649E-0B1E-48A9-8C3A-91B2FB9D647B}"/>
                  </a:ext>
                </a:extLst>
              </p:cNvPr>
              <p:cNvSpPr/>
              <p:nvPr/>
            </p:nvSpPr>
            <p:spPr>
              <a:xfrm>
                <a:off x="7099360" y="2194466"/>
                <a:ext cx="1045418" cy="1664925"/>
              </a:xfrm>
              <a:custGeom>
                <a:avLst/>
                <a:gdLst>
                  <a:gd name="connsiteX0" fmla="*/ 1049314 w 1045418"/>
                  <a:gd name="connsiteY0" fmla="*/ 736645 h 1664925"/>
                  <a:gd name="connsiteX1" fmla="*/ 1001399 w 1045418"/>
                  <a:gd name="connsiteY1" fmla="*/ 335418 h 1664925"/>
                  <a:gd name="connsiteX2" fmla="*/ 836358 w 1045418"/>
                  <a:gd name="connsiteY2" fmla="*/ 106490 h 1664925"/>
                  <a:gd name="connsiteX3" fmla="*/ 543544 w 1045418"/>
                  <a:gd name="connsiteY3" fmla="*/ 497 h 1664925"/>
                  <a:gd name="connsiteX4" fmla="*/ 128765 w 1045418"/>
                  <a:gd name="connsiteY4" fmla="*/ 108910 h 1664925"/>
                  <a:gd name="connsiteX5" fmla="*/ 2444 w 1045418"/>
                  <a:gd name="connsiteY5" fmla="*/ 524174 h 1664925"/>
                  <a:gd name="connsiteX6" fmla="*/ 20835 w 1045418"/>
                  <a:gd name="connsiteY6" fmla="*/ 860063 h 1664925"/>
                  <a:gd name="connsiteX7" fmla="*/ 76978 w 1045418"/>
                  <a:gd name="connsiteY7" fmla="*/ 1026555 h 1664925"/>
                  <a:gd name="connsiteX8" fmla="*/ 139897 w 1045418"/>
                  <a:gd name="connsiteY8" fmla="*/ 1157233 h 1664925"/>
                  <a:gd name="connsiteX9" fmla="*/ 170872 w 1045418"/>
                  <a:gd name="connsiteY9" fmla="*/ 1224023 h 1664925"/>
                  <a:gd name="connsiteX10" fmla="*/ 160708 w 1045418"/>
                  <a:gd name="connsiteY10" fmla="*/ 1293718 h 1664925"/>
                  <a:gd name="connsiteX11" fmla="*/ 162644 w 1045418"/>
                  <a:gd name="connsiteY11" fmla="*/ 1344537 h 1664925"/>
                  <a:gd name="connsiteX12" fmla="*/ 628727 w 1045418"/>
                  <a:gd name="connsiteY12" fmla="*/ 1667358 h 1664925"/>
                  <a:gd name="connsiteX13" fmla="*/ 641794 w 1045418"/>
                  <a:gd name="connsiteY13" fmla="*/ 1667842 h 1664925"/>
                  <a:gd name="connsiteX14" fmla="*/ 709069 w 1045418"/>
                  <a:gd name="connsiteY14" fmla="*/ 1660098 h 1664925"/>
                  <a:gd name="connsiteX15" fmla="*/ 816999 w 1045418"/>
                  <a:gd name="connsiteY15" fmla="*/ 1529905 h 1664925"/>
                  <a:gd name="connsiteX16" fmla="*/ 812643 w 1045418"/>
                  <a:gd name="connsiteY16" fmla="*/ 1453434 h 1664925"/>
                  <a:gd name="connsiteX17" fmla="*/ 826195 w 1045418"/>
                  <a:gd name="connsiteY17" fmla="*/ 1341149 h 1664925"/>
                  <a:gd name="connsiteX18" fmla="*/ 826195 w 1045418"/>
                  <a:gd name="connsiteY18" fmla="*/ 1341149 h 1664925"/>
                  <a:gd name="connsiteX19" fmla="*/ 826195 w 1045418"/>
                  <a:gd name="connsiteY19" fmla="*/ 1341149 h 1664925"/>
                  <a:gd name="connsiteX20" fmla="*/ 891533 w 1045418"/>
                  <a:gd name="connsiteY20" fmla="*/ 1252579 h 1664925"/>
                  <a:gd name="connsiteX21" fmla="*/ 987363 w 1045418"/>
                  <a:gd name="connsiteY21" fmla="*/ 1030911 h 1664925"/>
                  <a:gd name="connsiteX22" fmla="*/ 996559 w 1045418"/>
                  <a:gd name="connsiteY22" fmla="*/ 986868 h 1664925"/>
                  <a:gd name="connsiteX23" fmla="*/ 998011 w 1045418"/>
                  <a:gd name="connsiteY23" fmla="*/ 975252 h 1664925"/>
                  <a:gd name="connsiteX24" fmla="*/ 1049314 w 1045418"/>
                  <a:gd name="connsiteY24" fmla="*/ 736645 h 166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5418" h="1664925">
                    <a:moveTo>
                      <a:pt x="1049314" y="736645"/>
                    </a:moveTo>
                    <a:cubicBezTo>
                      <a:pt x="1050282" y="669855"/>
                      <a:pt x="1033826" y="406080"/>
                      <a:pt x="1001399" y="335418"/>
                    </a:cubicBezTo>
                    <a:cubicBezTo>
                      <a:pt x="989299" y="309282"/>
                      <a:pt x="862010" y="119558"/>
                      <a:pt x="836358" y="106490"/>
                    </a:cubicBezTo>
                    <a:cubicBezTo>
                      <a:pt x="732301" y="51800"/>
                      <a:pt x="641310" y="1949"/>
                      <a:pt x="543544" y="497"/>
                    </a:cubicBezTo>
                    <a:cubicBezTo>
                      <a:pt x="462234" y="-955"/>
                      <a:pt x="236211" y="-6279"/>
                      <a:pt x="128765" y="108910"/>
                    </a:cubicBezTo>
                    <a:cubicBezTo>
                      <a:pt x="94402" y="146178"/>
                      <a:pt x="16963" y="407532"/>
                      <a:pt x="2444" y="524174"/>
                    </a:cubicBezTo>
                    <a:cubicBezTo>
                      <a:pt x="-7236" y="622424"/>
                      <a:pt x="14543" y="769557"/>
                      <a:pt x="20835" y="860063"/>
                    </a:cubicBezTo>
                    <a:cubicBezTo>
                      <a:pt x="23739" y="901202"/>
                      <a:pt x="74074" y="1016876"/>
                      <a:pt x="76978" y="1026555"/>
                    </a:cubicBezTo>
                    <a:cubicBezTo>
                      <a:pt x="78430" y="1028491"/>
                      <a:pt x="139897" y="1157233"/>
                      <a:pt x="139897" y="1157233"/>
                    </a:cubicBezTo>
                    <a:cubicBezTo>
                      <a:pt x="148125" y="1166428"/>
                      <a:pt x="169420" y="1222087"/>
                      <a:pt x="170872" y="1224023"/>
                    </a:cubicBezTo>
                    <a:cubicBezTo>
                      <a:pt x="163128" y="1258870"/>
                      <a:pt x="163612" y="1279198"/>
                      <a:pt x="160708" y="1293718"/>
                    </a:cubicBezTo>
                    <a:cubicBezTo>
                      <a:pt x="158288" y="1312109"/>
                      <a:pt x="141833" y="1330017"/>
                      <a:pt x="162644" y="1344537"/>
                    </a:cubicBezTo>
                    <a:cubicBezTo>
                      <a:pt x="182004" y="1358088"/>
                      <a:pt x="620499" y="1665906"/>
                      <a:pt x="628727" y="1667358"/>
                    </a:cubicBezTo>
                    <a:cubicBezTo>
                      <a:pt x="634050" y="1669294"/>
                      <a:pt x="638406" y="1669294"/>
                      <a:pt x="641794" y="1667842"/>
                    </a:cubicBezTo>
                    <a:cubicBezTo>
                      <a:pt x="652926" y="1670262"/>
                      <a:pt x="690193" y="1660098"/>
                      <a:pt x="709069" y="1660098"/>
                    </a:cubicBezTo>
                    <a:cubicBezTo>
                      <a:pt x="720685" y="1660098"/>
                      <a:pt x="801027" y="1551200"/>
                      <a:pt x="816999" y="1529905"/>
                    </a:cubicBezTo>
                    <a:cubicBezTo>
                      <a:pt x="812643" y="1499414"/>
                      <a:pt x="813127" y="1493606"/>
                      <a:pt x="812643" y="1453434"/>
                    </a:cubicBezTo>
                    <a:cubicBezTo>
                      <a:pt x="811675" y="1415683"/>
                      <a:pt x="801995" y="1375996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31518" y="1332921"/>
                      <a:pt x="880885" y="1264194"/>
                      <a:pt x="891533" y="1252579"/>
                    </a:cubicBezTo>
                    <a:cubicBezTo>
                      <a:pt x="935092" y="1183852"/>
                      <a:pt x="969939" y="1110770"/>
                      <a:pt x="987363" y="1030911"/>
                    </a:cubicBezTo>
                    <a:cubicBezTo>
                      <a:pt x="989783" y="1015908"/>
                      <a:pt x="992687" y="1001388"/>
                      <a:pt x="996559" y="986868"/>
                    </a:cubicBezTo>
                    <a:cubicBezTo>
                      <a:pt x="997527" y="982996"/>
                      <a:pt x="998011" y="979124"/>
                      <a:pt x="998011" y="975252"/>
                    </a:cubicBezTo>
                    <a:cubicBezTo>
                      <a:pt x="1005271" y="937501"/>
                      <a:pt x="1043506" y="800048"/>
                      <a:pt x="1049314" y="73664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8E4DE5-267C-464B-AB02-4121855477F6}"/>
                  </a:ext>
                </a:extLst>
              </p:cNvPr>
              <p:cNvSpPr/>
              <p:nvPr/>
            </p:nvSpPr>
            <p:spPr>
              <a:xfrm>
                <a:off x="7251736" y="3408810"/>
                <a:ext cx="648547" cy="450111"/>
              </a:xfrm>
              <a:custGeom>
                <a:avLst/>
                <a:gdLst>
                  <a:gd name="connsiteX0" fmla="*/ 20917 w 648546"/>
                  <a:gd name="connsiteY0" fmla="*/ 0 h 450110"/>
                  <a:gd name="connsiteX1" fmla="*/ 76092 w 648546"/>
                  <a:gd name="connsiteY1" fmla="*/ 67275 h 450110"/>
                  <a:gd name="connsiteX2" fmla="*/ 223709 w 648546"/>
                  <a:gd name="connsiteY2" fmla="*/ 193596 h 450110"/>
                  <a:gd name="connsiteX3" fmla="*/ 359710 w 648546"/>
                  <a:gd name="connsiteY3" fmla="*/ 243447 h 450110"/>
                  <a:gd name="connsiteX4" fmla="*/ 631228 w 648546"/>
                  <a:gd name="connsiteY4" fmla="*/ 175204 h 450110"/>
                  <a:gd name="connsiteX5" fmla="*/ 650588 w 648546"/>
                  <a:gd name="connsiteY5" fmla="*/ 165524 h 450110"/>
                  <a:gd name="connsiteX6" fmla="*/ 505875 w 648546"/>
                  <a:gd name="connsiteY6" fmla="*/ 431719 h 450110"/>
                  <a:gd name="connsiteX7" fmla="*/ 476351 w 648546"/>
                  <a:gd name="connsiteY7" fmla="*/ 453014 h 450110"/>
                  <a:gd name="connsiteX8" fmla="*/ 10269 w 648546"/>
                  <a:gd name="connsiteY8" fmla="*/ 130193 h 450110"/>
                  <a:gd name="connsiteX9" fmla="*/ 8333 w 648546"/>
                  <a:gd name="connsiteY9" fmla="*/ 79374 h 450110"/>
                  <a:gd name="connsiteX10" fmla="*/ 20917 w 648546"/>
                  <a:gd name="connsiteY10" fmla="*/ 0 h 45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546" h="450110">
                    <a:moveTo>
                      <a:pt x="20917" y="0"/>
                    </a:moveTo>
                    <a:cubicBezTo>
                      <a:pt x="40760" y="25167"/>
                      <a:pt x="64960" y="53723"/>
                      <a:pt x="76092" y="67275"/>
                    </a:cubicBezTo>
                    <a:cubicBezTo>
                      <a:pt x="124975" y="126321"/>
                      <a:pt x="162726" y="148101"/>
                      <a:pt x="223709" y="193596"/>
                    </a:cubicBezTo>
                    <a:cubicBezTo>
                      <a:pt x="262912" y="222635"/>
                      <a:pt x="309375" y="237155"/>
                      <a:pt x="359710" y="243447"/>
                    </a:cubicBezTo>
                    <a:cubicBezTo>
                      <a:pt x="459412" y="255063"/>
                      <a:pt x="547498" y="224571"/>
                      <a:pt x="631228" y="175204"/>
                    </a:cubicBezTo>
                    <a:cubicBezTo>
                      <a:pt x="637520" y="171332"/>
                      <a:pt x="644296" y="168428"/>
                      <a:pt x="650588" y="165524"/>
                    </a:cubicBezTo>
                    <a:cubicBezTo>
                      <a:pt x="634132" y="199888"/>
                      <a:pt x="550886" y="352345"/>
                      <a:pt x="505875" y="431719"/>
                    </a:cubicBezTo>
                    <a:cubicBezTo>
                      <a:pt x="498131" y="445755"/>
                      <a:pt x="493775" y="458822"/>
                      <a:pt x="476351" y="453014"/>
                    </a:cubicBezTo>
                    <a:cubicBezTo>
                      <a:pt x="468124" y="451563"/>
                      <a:pt x="29629" y="143745"/>
                      <a:pt x="10269" y="130193"/>
                    </a:cubicBezTo>
                    <a:cubicBezTo>
                      <a:pt x="-10543" y="115674"/>
                      <a:pt x="6397" y="97766"/>
                      <a:pt x="8333" y="79374"/>
                    </a:cubicBezTo>
                    <a:cubicBezTo>
                      <a:pt x="11721" y="62919"/>
                      <a:pt x="16561" y="46463"/>
                      <a:pt x="20917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483F406-8D97-45B4-BBD6-4400A25C4697}"/>
                  </a:ext>
                </a:extLst>
              </p:cNvPr>
              <p:cNvSpPr/>
              <p:nvPr/>
            </p:nvSpPr>
            <p:spPr>
              <a:xfrm>
                <a:off x="8924727" y="6462742"/>
                <a:ext cx="14520" cy="43559"/>
              </a:xfrm>
              <a:custGeom>
                <a:avLst/>
                <a:gdLst>
                  <a:gd name="connsiteX0" fmla="*/ 10915 w 14519"/>
                  <a:gd name="connsiteY0" fmla="*/ 45539 h 43559"/>
                  <a:gd name="connsiteX1" fmla="*/ 751 w 14519"/>
                  <a:gd name="connsiteY1" fmla="*/ 13112 h 43559"/>
                  <a:gd name="connsiteX2" fmla="*/ 6075 w 14519"/>
                  <a:gd name="connsiteY2" fmla="*/ 1012 h 43559"/>
                  <a:gd name="connsiteX3" fmla="*/ 12366 w 14519"/>
                  <a:gd name="connsiteY3" fmla="*/ 528 h 43559"/>
                  <a:gd name="connsiteX4" fmla="*/ 13819 w 14519"/>
                  <a:gd name="connsiteY4" fmla="*/ 13595 h 43559"/>
                  <a:gd name="connsiteX5" fmla="*/ 10915 w 14519"/>
                  <a:gd name="connsiteY5" fmla="*/ 45539 h 4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9" h="43559">
                    <a:moveTo>
                      <a:pt x="10915" y="45539"/>
                    </a:moveTo>
                    <a:cubicBezTo>
                      <a:pt x="267" y="35859"/>
                      <a:pt x="5107" y="23275"/>
                      <a:pt x="751" y="13112"/>
                    </a:cubicBezTo>
                    <a:cubicBezTo>
                      <a:pt x="-1669" y="8272"/>
                      <a:pt x="2203" y="3916"/>
                      <a:pt x="6075" y="1012"/>
                    </a:cubicBezTo>
                    <a:cubicBezTo>
                      <a:pt x="7527" y="44"/>
                      <a:pt x="11399" y="-440"/>
                      <a:pt x="12366" y="528"/>
                    </a:cubicBezTo>
                    <a:cubicBezTo>
                      <a:pt x="15754" y="4399"/>
                      <a:pt x="17691" y="10207"/>
                      <a:pt x="13819" y="13595"/>
                    </a:cubicBezTo>
                    <a:cubicBezTo>
                      <a:pt x="2203" y="23275"/>
                      <a:pt x="21079" y="34407"/>
                      <a:pt x="10915" y="45539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FB3ECC4-4B62-4B80-A20F-D06217D2FBC7}"/>
                  </a:ext>
                </a:extLst>
              </p:cNvPr>
              <p:cNvSpPr/>
              <p:nvPr/>
            </p:nvSpPr>
            <p:spPr>
              <a:xfrm>
                <a:off x="8902315" y="6372764"/>
                <a:ext cx="14520" cy="24199"/>
              </a:xfrm>
              <a:custGeom>
                <a:avLst/>
                <a:gdLst>
                  <a:gd name="connsiteX0" fmla="*/ 5739 w 14519"/>
                  <a:gd name="connsiteY0" fmla="*/ 0 h 24199"/>
                  <a:gd name="connsiteX1" fmla="*/ 15903 w 14519"/>
                  <a:gd name="connsiteY1" fmla="*/ 16940 h 24199"/>
                  <a:gd name="connsiteX2" fmla="*/ 11063 w 14519"/>
                  <a:gd name="connsiteY2" fmla="*/ 28072 h 24199"/>
                  <a:gd name="connsiteX3" fmla="*/ 899 w 14519"/>
                  <a:gd name="connsiteY3" fmla="*/ 11616 h 24199"/>
                  <a:gd name="connsiteX4" fmla="*/ 5739 w 14519"/>
                  <a:gd name="connsiteY4" fmla="*/ 0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9" h="24199">
                    <a:moveTo>
                      <a:pt x="5739" y="0"/>
                    </a:moveTo>
                    <a:cubicBezTo>
                      <a:pt x="13967" y="2420"/>
                      <a:pt x="15419" y="9680"/>
                      <a:pt x="15903" y="16940"/>
                    </a:cubicBezTo>
                    <a:cubicBezTo>
                      <a:pt x="16387" y="20812"/>
                      <a:pt x="18807" y="28072"/>
                      <a:pt x="11063" y="28072"/>
                    </a:cubicBezTo>
                    <a:cubicBezTo>
                      <a:pt x="899" y="27587"/>
                      <a:pt x="2351" y="18392"/>
                      <a:pt x="899" y="11616"/>
                    </a:cubicBezTo>
                    <a:cubicBezTo>
                      <a:pt x="-553" y="6776"/>
                      <a:pt x="-1037" y="2420"/>
                      <a:pt x="5739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83249D1-9959-4073-9D28-09A32C814D77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B5C1427-37B2-4ADC-AACD-4A7999E298CE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9F5D4A7-6C54-4070-9EFC-7A8997A86575}"/>
                  </a:ext>
                </a:extLst>
              </p:cNvPr>
              <p:cNvSpPr/>
              <p:nvPr/>
            </p:nvSpPr>
            <p:spPr>
              <a:xfrm>
                <a:off x="8921980" y="6431327"/>
                <a:ext cx="4840" cy="19360"/>
              </a:xfrm>
              <a:custGeom>
                <a:avLst/>
                <a:gdLst>
                  <a:gd name="connsiteX0" fmla="*/ 3982 w 4839"/>
                  <a:gd name="connsiteY0" fmla="*/ 0 h 19359"/>
                  <a:gd name="connsiteX1" fmla="*/ 8338 w 4839"/>
                  <a:gd name="connsiteY1" fmla="*/ 19360 h 19359"/>
                  <a:gd name="connsiteX2" fmla="*/ 3982 w 4839"/>
                  <a:gd name="connsiteY2" fmla="*/ 0 h 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19359">
                    <a:moveTo>
                      <a:pt x="3982" y="0"/>
                    </a:moveTo>
                    <a:cubicBezTo>
                      <a:pt x="5918" y="7744"/>
                      <a:pt x="10758" y="12584"/>
                      <a:pt x="8338" y="19360"/>
                    </a:cubicBezTo>
                    <a:cubicBezTo>
                      <a:pt x="110" y="15488"/>
                      <a:pt x="-3278" y="11132"/>
                      <a:pt x="3982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8D3EFE2-1683-4346-B72C-8A9FEFEA68EB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4BBB867-12C1-4772-BC70-25629E4EDC7B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1192437-185A-4DF4-91A9-F68136614603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2770122-CB3E-451A-8C30-9522C1AFD760}"/>
                  </a:ext>
                </a:extLst>
              </p:cNvPr>
              <p:cNvSpPr/>
              <p:nvPr/>
            </p:nvSpPr>
            <p:spPr>
              <a:xfrm>
                <a:off x="7171701" y="3473664"/>
                <a:ext cx="982500" cy="1432610"/>
              </a:xfrm>
              <a:custGeom>
                <a:avLst/>
                <a:gdLst>
                  <a:gd name="connsiteX0" fmla="*/ 774182 w 982499"/>
                  <a:gd name="connsiteY0" fmla="*/ 264742 h 1432610"/>
                  <a:gd name="connsiteX1" fmla="*/ 743690 w 982499"/>
                  <a:gd name="connsiteY1" fmla="*/ 246835 h 1432610"/>
                  <a:gd name="connsiteX2" fmla="*/ 673028 w 982499"/>
                  <a:gd name="connsiteY2" fmla="*/ 339277 h 1432610"/>
                  <a:gd name="connsiteX3" fmla="*/ 613497 w 982499"/>
                  <a:gd name="connsiteY3" fmla="*/ 375576 h 1432610"/>
                  <a:gd name="connsiteX4" fmla="*/ 569938 w 982499"/>
                  <a:gd name="connsiteY4" fmla="*/ 387676 h 1432610"/>
                  <a:gd name="connsiteX5" fmla="*/ 523959 w 982499"/>
                  <a:gd name="connsiteY5" fmla="*/ 367832 h 1432610"/>
                  <a:gd name="connsiteX6" fmla="*/ 203558 w 982499"/>
                  <a:gd name="connsiteY6" fmla="*/ 142777 h 1432610"/>
                  <a:gd name="connsiteX7" fmla="*/ 87884 w 982499"/>
                  <a:gd name="connsiteY7" fmla="*/ 59531 h 1432610"/>
                  <a:gd name="connsiteX8" fmla="*/ 80140 w 982499"/>
                  <a:gd name="connsiteY8" fmla="*/ 36783 h 1432610"/>
                  <a:gd name="connsiteX9" fmla="*/ 89820 w 982499"/>
                  <a:gd name="connsiteY9" fmla="*/ 0 h 1432610"/>
                  <a:gd name="connsiteX10" fmla="*/ 53521 w 982499"/>
                  <a:gd name="connsiteY10" fmla="*/ 27587 h 1432610"/>
                  <a:gd name="connsiteX11" fmla="*/ 29321 w 982499"/>
                  <a:gd name="connsiteY11" fmla="*/ 66307 h 1432610"/>
                  <a:gd name="connsiteX12" fmla="*/ 5122 w 982499"/>
                  <a:gd name="connsiteY12" fmla="*/ 158265 h 1432610"/>
                  <a:gd name="connsiteX13" fmla="*/ 394250 w 982499"/>
                  <a:gd name="connsiteY13" fmla="*/ 616119 h 1432610"/>
                  <a:gd name="connsiteX14" fmla="*/ 678836 w 982499"/>
                  <a:gd name="connsiteY14" fmla="*/ 999439 h 1432610"/>
                  <a:gd name="connsiteX15" fmla="*/ 982781 w 982499"/>
                  <a:gd name="connsiteY15" fmla="*/ 1436966 h 1432610"/>
                  <a:gd name="connsiteX16" fmla="*/ 889371 w 982499"/>
                  <a:gd name="connsiteY16" fmla="*/ 972820 h 1432610"/>
                  <a:gd name="connsiteX17" fmla="*/ 774182 w 982499"/>
                  <a:gd name="connsiteY17" fmla="*/ 264742 h 143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2499" h="1432610">
                    <a:moveTo>
                      <a:pt x="774182" y="264742"/>
                    </a:moveTo>
                    <a:cubicBezTo>
                      <a:pt x="772730" y="262806"/>
                      <a:pt x="755306" y="244899"/>
                      <a:pt x="743690" y="246835"/>
                    </a:cubicBezTo>
                    <a:cubicBezTo>
                      <a:pt x="720943" y="263775"/>
                      <a:pt x="675448" y="334921"/>
                      <a:pt x="673028" y="339277"/>
                    </a:cubicBezTo>
                    <a:cubicBezTo>
                      <a:pt x="660444" y="363476"/>
                      <a:pt x="643021" y="377028"/>
                      <a:pt x="613497" y="375576"/>
                    </a:cubicBezTo>
                    <a:cubicBezTo>
                      <a:pt x="598493" y="374608"/>
                      <a:pt x="583006" y="379448"/>
                      <a:pt x="569938" y="387676"/>
                    </a:cubicBezTo>
                    <a:cubicBezTo>
                      <a:pt x="565098" y="389128"/>
                      <a:pt x="532187" y="373640"/>
                      <a:pt x="523959" y="367832"/>
                    </a:cubicBezTo>
                    <a:cubicBezTo>
                      <a:pt x="516699" y="362992"/>
                      <a:pt x="256312" y="179076"/>
                      <a:pt x="203558" y="142777"/>
                    </a:cubicBezTo>
                    <a:cubicBezTo>
                      <a:pt x="203558" y="142777"/>
                      <a:pt x="108211" y="73083"/>
                      <a:pt x="87884" y="59531"/>
                    </a:cubicBezTo>
                    <a:cubicBezTo>
                      <a:pt x="79656" y="53723"/>
                      <a:pt x="77236" y="46947"/>
                      <a:pt x="80140" y="36783"/>
                    </a:cubicBezTo>
                    <a:cubicBezTo>
                      <a:pt x="82076" y="29039"/>
                      <a:pt x="101436" y="1452"/>
                      <a:pt x="89820" y="0"/>
                    </a:cubicBezTo>
                    <a:cubicBezTo>
                      <a:pt x="86432" y="0"/>
                      <a:pt x="63200" y="22747"/>
                      <a:pt x="53521" y="27587"/>
                    </a:cubicBezTo>
                    <a:cubicBezTo>
                      <a:pt x="39485" y="36783"/>
                      <a:pt x="34645" y="51787"/>
                      <a:pt x="29321" y="66307"/>
                    </a:cubicBezTo>
                    <a:cubicBezTo>
                      <a:pt x="27385" y="80342"/>
                      <a:pt x="-14238" y="137937"/>
                      <a:pt x="5122" y="158265"/>
                    </a:cubicBezTo>
                    <a:cubicBezTo>
                      <a:pt x="136283" y="296202"/>
                      <a:pt x="264540" y="477214"/>
                      <a:pt x="394250" y="616119"/>
                    </a:cubicBezTo>
                    <a:cubicBezTo>
                      <a:pt x="461040" y="687266"/>
                      <a:pt x="648828" y="955396"/>
                      <a:pt x="678836" y="999439"/>
                    </a:cubicBezTo>
                    <a:cubicBezTo>
                      <a:pt x="683676" y="999439"/>
                      <a:pt x="929058" y="1381791"/>
                      <a:pt x="982781" y="1436966"/>
                    </a:cubicBezTo>
                    <a:cubicBezTo>
                      <a:pt x="950354" y="1229334"/>
                      <a:pt x="888403" y="974272"/>
                      <a:pt x="889371" y="972820"/>
                    </a:cubicBezTo>
                    <a:cubicBezTo>
                      <a:pt x="890339" y="950072"/>
                      <a:pt x="780474" y="346537"/>
                      <a:pt x="774182" y="26474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454AE30-EC4E-4DB2-8003-091D7B8B7DD6}"/>
                  </a:ext>
                </a:extLst>
              </p:cNvPr>
              <p:cNvSpPr/>
              <p:nvPr/>
            </p:nvSpPr>
            <p:spPr>
              <a:xfrm>
                <a:off x="7690572" y="3865948"/>
                <a:ext cx="469470" cy="1059938"/>
              </a:xfrm>
              <a:custGeom>
                <a:avLst/>
                <a:gdLst>
                  <a:gd name="connsiteX0" fmla="*/ 154157 w 469470"/>
                  <a:gd name="connsiteY0" fmla="*/ 524393 h 1059937"/>
                  <a:gd name="connsiteX1" fmla="*/ 96562 w 469470"/>
                  <a:gd name="connsiteY1" fmla="*/ 234483 h 1059937"/>
                  <a:gd name="connsiteX2" fmla="*/ 82526 w 469470"/>
                  <a:gd name="connsiteY2" fmla="*/ 212703 h 1059937"/>
                  <a:gd name="connsiteX3" fmla="*/ 9444 w 469470"/>
                  <a:gd name="connsiteY3" fmla="*/ 139137 h 1059937"/>
                  <a:gd name="connsiteX4" fmla="*/ 4120 w 469470"/>
                  <a:gd name="connsiteY4" fmla="*/ 107678 h 1059937"/>
                  <a:gd name="connsiteX5" fmla="*/ 22512 w 469470"/>
                  <a:gd name="connsiteY5" fmla="*/ 63151 h 1059937"/>
                  <a:gd name="connsiteX6" fmla="*/ 84462 w 469470"/>
                  <a:gd name="connsiteY6" fmla="*/ 13300 h 1059937"/>
                  <a:gd name="connsiteX7" fmla="*/ 156577 w 469470"/>
                  <a:gd name="connsiteY7" fmla="*/ 232 h 1059937"/>
                  <a:gd name="connsiteX8" fmla="*/ 203040 w 469470"/>
                  <a:gd name="connsiteY8" fmla="*/ 31207 h 1059937"/>
                  <a:gd name="connsiteX9" fmla="*/ 223367 w 469470"/>
                  <a:gd name="connsiteY9" fmla="*/ 182212 h 1059937"/>
                  <a:gd name="connsiteX10" fmla="*/ 249987 w 469470"/>
                  <a:gd name="connsiteY10" fmla="*/ 277558 h 1059937"/>
                  <a:gd name="connsiteX11" fmla="*/ 327909 w 469470"/>
                  <a:gd name="connsiteY11" fmla="*/ 432435 h 1059937"/>
                  <a:gd name="connsiteX12" fmla="*/ 441163 w 469470"/>
                  <a:gd name="connsiteY12" fmla="*/ 846246 h 1059937"/>
                  <a:gd name="connsiteX13" fmla="*/ 472622 w 469470"/>
                  <a:gd name="connsiteY13" fmla="*/ 1062106 h 1059937"/>
                  <a:gd name="connsiteX14" fmla="*/ 169160 w 469470"/>
                  <a:gd name="connsiteY14" fmla="*/ 609091 h 1059937"/>
                  <a:gd name="connsiteX15" fmla="*/ 154157 w 469470"/>
                  <a:gd name="connsiteY15" fmla="*/ 524393 h 105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9470" h="1059937">
                    <a:moveTo>
                      <a:pt x="154157" y="524393"/>
                    </a:moveTo>
                    <a:cubicBezTo>
                      <a:pt x="134797" y="427595"/>
                      <a:pt x="115438" y="331281"/>
                      <a:pt x="96562" y="234483"/>
                    </a:cubicBezTo>
                    <a:cubicBezTo>
                      <a:pt x="94626" y="224803"/>
                      <a:pt x="88818" y="218995"/>
                      <a:pt x="82526" y="212703"/>
                    </a:cubicBezTo>
                    <a:cubicBezTo>
                      <a:pt x="58327" y="188020"/>
                      <a:pt x="34611" y="162852"/>
                      <a:pt x="9444" y="139137"/>
                    </a:cubicBezTo>
                    <a:cubicBezTo>
                      <a:pt x="-1204" y="128973"/>
                      <a:pt x="-2656" y="120261"/>
                      <a:pt x="4120" y="107678"/>
                    </a:cubicBezTo>
                    <a:cubicBezTo>
                      <a:pt x="11380" y="93158"/>
                      <a:pt x="19124" y="78638"/>
                      <a:pt x="22512" y="63151"/>
                    </a:cubicBezTo>
                    <a:cubicBezTo>
                      <a:pt x="29287" y="28303"/>
                      <a:pt x="52035" y="16203"/>
                      <a:pt x="84462" y="13300"/>
                    </a:cubicBezTo>
                    <a:cubicBezTo>
                      <a:pt x="104306" y="11364"/>
                      <a:pt x="136733" y="4104"/>
                      <a:pt x="156577" y="232"/>
                    </a:cubicBezTo>
                    <a:cubicBezTo>
                      <a:pt x="169644" y="-2672"/>
                      <a:pt x="192392" y="22495"/>
                      <a:pt x="203040" y="31207"/>
                    </a:cubicBezTo>
                    <a:cubicBezTo>
                      <a:pt x="266927" y="86382"/>
                      <a:pt x="231595" y="97998"/>
                      <a:pt x="223367" y="182212"/>
                    </a:cubicBezTo>
                    <a:cubicBezTo>
                      <a:pt x="219495" y="219963"/>
                      <a:pt x="232563" y="240775"/>
                      <a:pt x="249987" y="277558"/>
                    </a:cubicBezTo>
                    <a:cubicBezTo>
                      <a:pt x="278058" y="336605"/>
                      <a:pt x="310486" y="384036"/>
                      <a:pt x="327909" y="432435"/>
                    </a:cubicBezTo>
                    <a:cubicBezTo>
                      <a:pt x="332749" y="437275"/>
                      <a:pt x="432451" y="805107"/>
                      <a:pt x="441163" y="846246"/>
                    </a:cubicBezTo>
                    <a:cubicBezTo>
                      <a:pt x="447455" y="876738"/>
                      <a:pt x="479882" y="1057266"/>
                      <a:pt x="472622" y="1062106"/>
                    </a:cubicBezTo>
                    <a:cubicBezTo>
                      <a:pt x="422771" y="1048554"/>
                      <a:pt x="168192" y="627967"/>
                      <a:pt x="169160" y="609091"/>
                    </a:cubicBezTo>
                    <a:cubicBezTo>
                      <a:pt x="162385" y="588764"/>
                      <a:pt x="158029" y="565048"/>
                      <a:pt x="154157" y="524393"/>
                    </a:cubicBezTo>
                    <a:close/>
                  </a:path>
                </a:pathLst>
              </a:custGeom>
              <a:solidFill>
                <a:srgbClr val="070804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9ED6088-10B6-4423-AD19-F4087153385B}"/>
                  </a:ext>
                </a:extLst>
              </p:cNvPr>
              <p:cNvSpPr/>
              <p:nvPr/>
            </p:nvSpPr>
            <p:spPr>
              <a:xfrm>
                <a:off x="8685419" y="5413012"/>
                <a:ext cx="29039" cy="24199"/>
              </a:xfrm>
              <a:custGeom>
                <a:avLst/>
                <a:gdLst>
                  <a:gd name="connsiteX0" fmla="*/ 30007 w 29039"/>
                  <a:gd name="connsiteY0" fmla="*/ 25168 h 24199"/>
                  <a:gd name="connsiteX1" fmla="*/ 0 w 29039"/>
                  <a:gd name="connsiteY1" fmla="*/ 0 h 24199"/>
                  <a:gd name="connsiteX2" fmla="*/ 30007 w 29039"/>
                  <a:gd name="connsiteY2" fmla="*/ 25168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39" h="24199">
                    <a:moveTo>
                      <a:pt x="30007" y="25168"/>
                    </a:moveTo>
                    <a:cubicBezTo>
                      <a:pt x="16456" y="26136"/>
                      <a:pt x="4840" y="16456"/>
                      <a:pt x="0" y="0"/>
                    </a:cubicBezTo>
                    <a:cubicBezTo>
                      <a:pt x="10648" y="7260"/>
                      <a:pt x="21780" y="14520"/>
                      <a:pt x="30007" y="25168"/>
                    </a:cubicBezTo>
                    <a:close/>
                  </a:path>
                </a:pathLst>
              </a:custGeom>
              <a:solidFill>
                <a:srgbClr val="F1C1AE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CB5E063-367F-4F79-A937-A4D6735178BD}"/>
                  </a:ext>
                </a:extLst>
              </p:cNvPr>
              <p:cNvSpPr/>
              <p:nvPr/>
            </p:nvSpPr>
            <p:spPr>
              <a:xfrm>
                <a:off x="8105318" y="3015810"/>
                <a:ext cx="4840" cy="38719"/>
              </a:xfrm>
              <a:custGeom>
                <a:avLst/>
                <a:gdLst>
                  <a:gd name="connsiteX0" fmla="*/ 4637 w 0"/>
                  <a:gd name="connsiteY0" fmla="*/ 39687 h 38719"/>
                  <a:gd name="connsiteX1" fmla="*/ 281 w 0"/>
                  <a:gd name="connsiteY1" fmla="*/ 39687 h 38719"/>
                  <a:gd name="connsiteX2" fmla="*/ 4637 w 0"/>
                  <a:gd name="connsiteY2" fmla="*/ 0 h 38719"/>
                  <a:gd name="connsiteX3" fmla="*/ 4637 w 0"/>
                  <a:gd name="connsiteY3" fmla="*/ 39687 h 3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719">
                    <a:moveTo>
                      <a:pt x="4637" y="39687"/>
                    </a:moveTo>
                    <a:cubicBezTo>
                      <a:pt x="3185" y="39687"/>
                      <a:pt x="1733" y="39687"/>
                      <a:pt x="281" y="39687"/>
                    </a:cubicBezTo>
                    <a:cubicBezTo>
                      <a:pt x="281" y="26135"/>
                      <a:pt x="-1655" y="12584"/>
                      <a:pt x="4637" y="0"/>
                    </a:cubicBezTo>
                    <a:cubicBezTo>
                      <a:pt x="4637" y="13552"/>
                      <a:pt x="4637" y="26619"/>
                      <a:pt x="4637" y="39687"/>
                    </a:cubicBezTo>
                    <a:close/>
                  </a:path>
                </a:pathLst>
              </a:custGeom>
              <a:solidFill>
                <a:srgbClr val="271F1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038570A-6438-4D69-AE6A-47ED17BC5EB5}"/>
                  </a:ext>
                </a:extLst>
              </p:cNvPr>
              <p:cNvSpPr/>
              <p:nvPr/>
            </p:nvSpPr>
            <p:spPr>
              <a:xfrm>
                <a:off x="8264628" y="3025974"/>
                <a:ext cx="4840" cy="48399"/>
              </a:xfrm>
              <a:custGeom>
                <a:avLst/>
                <a:gdLst>
                  <a:gd name="connsiteX0" fmla="*/ 5044 w 4839"/>
                  <a:gd name="connsiteY0" fmla="*/ 49367 h 48398"/>
                  <a:gd name="connsiteX1" fmla="*/ 1172 w 4839"/>
                  <a:gd name="connsiteY1" fmla="*/ 0 h 48398"/>
                  <a:gd name="connsiteX2" fmla="*/ 5044 w 4839"/>
                  <a:gd name="connsiteY2" fmla="*/ 49367 h 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48398">
                    <a:moveTo>
                      <a:pt x="5044" y="49367"/>
                    </a:moveTo>
                    <a:cubicBezTo>
                      <a:pt x="-3668" y="33395"/>
                      <a:pt x="1656" y="16456"/>
                      <a:pt x="1172" y="0"/>
                    </a:cubicBezTo>
                    <a:cubicBezTo>
                      <a:pt x="7464" y="15972"/>
                      <a:pt x="5528" y="32427"/>
                      <a:pt x="5044" y="49367"/>
                    </a:cubicBezTo>
                    <a:close/>
                  </a:path>
                </a:pathLst>
              </a:custGeom>
              <a:solidFill>
                <a:srgbClr val="14100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A98D6D1-5C6A-46E9-A66E-724CCADA65B9}"/>
                  </a:ext>
                </a:extLst>
              </p:cNvPr>
              <p:cNvSpPr/>
              <p:nvPr/>
            </p:nvSpPr>
            <p:spPr>
              <a:xfrm>
                <a:off x="7094544" y="3195491"/>
                <a:ext cx="4840" cy="4840"/>
              </a:xfrm>
              <a:custGeom>
                <a:avLst/>
                <a:gdLst>
                  <a:gd name="connsiteX0" fmla="*/ 0 w 0"/>
                  <a:gd name="connsiteY0" fmla="*/ 363 h 0"/>
                  <a:gd name="connsiteX1" fmla="*/ 0 w 0"/>
                  <a:gd name="connsiteY1" fmla="*/ 363 h 0"/>
                  <a:gd name="connsiteX2" fmla="*/ 0 w 0"/>
                  <a:gd name="connsiteY2" fmla="*/ 363 h 0"/>
                  <a:gd name="connsiteX3" fmla="*/ 0 w 0"/>
                  <a:gd name="connsiteY3" fmla="*/ 3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363"/>
                    </a:moveTo>
                    <a:cubicBezTo>
                      <a:pt x="0" y="363"/>
                      <a:pt x="0" y="-121"/>
                      <a:pt x="0" y="363"/>
                    </a:cubicBezTo>
                    <a:cubicBezTo>
                      <a:pt x="0" y="-121"/>
                      <a:pt x="0" y="-121"/>
                      <a:pt x="0" y="363"/>
                    </a:cubicBez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69C912B-22C9-4388-96E6-7FC123162AF0}"/>
                  </a:ext>
                </a:extLst>
              </p:cNvPr>
              <p:cNvSpPr/>
              <p:nvPr/>
            </p:nvSpPr>
            <p:spPr>
              <a:xfrm>
                <a:off x="7001382" y="2139413"/>
                <a:ext cx="1268054" cy="1418090"/>
              </a:xfrm>
              <a:custGeom>
                <a:avLst/>
                <a:gdLst>
                  <a:gd name="connsiteX0" fmla="*/ 1268774 w 1268053"/>
                  <a:gd name="connsiteY0" fmla="*/ 994490 h 1418090"/>
                  <a:gd name="connsiteX1" fmla="*/ 1268290 w 1268053"/>
                  <a:gd name="connsiteY1" fmla="*/ 935443 h 1418090"/>
                  <a:gd name="connsiteX2" fmla="*/ 1269258 w 1268053"/>
                  <a:gd name="connsiteY2" fmla="*/ 879785 h 1418090"/>
                  <a:gd name="connsiteX3" fmla="*/ 1255706 w 1268053"/>
                  <a:gd name="connsiteY3" fmla="*/ 866233 h 1418090"/>
                  <a:gd name="connsiteX4" fmla="*/ 1239250 w 1268053"/>
                  <a:gd name="connsiteY4" fmla="*/ 862845 h 1418090"/>
                  <a:gd name="connsiteX5" fmla="*/ 1224247 w 1268053"/>
                  <a:gd name="connsiteY5" fmla="*/ 817350 h 1418090"/>
                  <a:gd name="connsiteX6" fmla="*/ 1216019 w 1268053"/>
                  <a:gd name="connsiteY6" fmla="*/ 780083 h 1418090"/>
                  <a:gd name="connsiteX7" fmla="*/ 1190851 w 1268053"/>
                  <a:gd name="connsiteY7" fmla="*/ 741364 h 1418090"/>
                  <a:gd name="connsiteX8" fmla="*/ 1190851 w 1268053"/>
                  <a:gd name="connsiteY8" fmla="*/ 689093 h 1418090"/>
                  <a:gd name="connsiteX9" fmla="*/ 1190851 w 1268053"/>
                  <a:gd name="connsiteY9" fmla="*/ 689093 h 1418090"/>
                  <a:gd name="connsiteX10" fmla="*/ 1190851 w 1268053"/>
                  <a:gd name="connsiteY10" fmla="*/ 689093 h 1418090"/>
                  <a:gd name="connsiteX11" fmla="*/ 1190851 w 1268053"/>
                  <a:gd name="connsiteY11" fmla="*/ 689093 h 1418090"/>
                  <a:gd name="connsiteX12" fmla="*/ 1189883 w 1268053"/>
                  <a:gd name="connsiteY12" fmla="*/ 641662 h 1418090"/>
                  <a:gd name="connsiteX13" fmla="*/ 1171492 w 1268053"/>
                  <a:gd name="connsiteY13" fmla="*/ 510016 h 1418090"/>
                  <a:gd name="connsiteX14" fmla="*/ 1166168 w 1268053"/>
                  <a:gd name="connsiteY14" fmla="*/ 461617 h 1418090"/>
                  <a:gd name="connsiteX15" fmla="*/ 1142452 w 1268053"/>
                  <a:gd name="connsiteY15" fmla="*/ 390471 h 1418090"/>
                  <a:gd name="connsiteX16" fmla="*/ 1141484 w 1268053"/>
                  <a:gd name="connsiteY16" fmla="*/ 362399 h 1418090"/>
                  <a:gd name="connsiteX17" fmla="*/ 1120673 w 1268053"/>
                  <a:gd name="connsiteY17" fmla="*/ 278185 h 1418090"/>
                  <a:gd name="connsiteX18" fmla="*/ 1095989 w 1268053"/>
                  <a:gd name="connsiteY18" fmla="*/ 218170 h 1418090"/>
                  <a:gd name="connsiteX19" fmla="*/ 1035974 w 1268053"/>
                  <a:gd name="connsiteY19" fmla="*/ 152348 h 1418090"/>
                  <a:gd name="connsiteX20" fmla="*/ 974992 w 1268053"/>
                  <a:gd name="connsiteY20" fmla="*/ 99593 h 1418090"/>
                  <a:gd name="connsiteX21" fmla="*/ 953212 w 1268053"/>
                  <a:gd name="connsiteY21" fmla="*/ 89913 h 1418090"/>
                  <a:gd name="connsiteX22" fmla="*/ 904329 w 1268053"/>
                  <a:gd name="connsiteY22" fmla="*/ 62326 h 1418090"/>
                  <a:gd name="connsiteX23" fmla="*/ 866578 w 1268053"/>
                  <a:gd name="connsiteY23" fmla="*/ 49742 h 1418090"/>
                  <a:gd name="connsiteX24" fmla="*/ 794947 w 1268053"/>
                  <a:gd name="connsiteY24" fmla="*/ 23122 h 1418090"/>
                  <a:gd name="connsiteX25" fmla="*/ 721865 w 1268053"/>
                  <a:gd name="connsiteY25" fmla="*/ 11507 h 1418090"/>
                  <a:gd name="connsiteX26" fmla="*/ 581024 w 1268053"/>
                  <a:gd name="connsiteY26" fmla="*/ 1343 h 1418090"/>
                  <a:gd name="connsiteX27" fmla="*/ 457122 w 1268053"/>
                  <a:gd name="connsiteY27" fmla="*/ 15379 h 1418090"/>
                  <a:gd name="connsiteX28" fmla="*/ 361292 w 1268053"/>
                  <a:gd name="connsiteY28" fmla="*/ 40546 h 1418090"/>
                  <a:gd name="connsiteX29" fmla="*/ 291598 w 1268053"/>
                  <a:gd name="connsiteY29" fmla="*/ 71037 h 1418090"/>
                  <a:gd name="connsiteX30" fmla="*/ 236423 w 1268053"/>
                  <a:gd name="connsiteY30" fmla="*/ 96689 h 1418090"/>
                  <a:gd name="connsiteX31" fmla="*/ 204964 w 1268053"/>
                  <a:gd name="connsiteY31" fmla="*/ 117501 h 1418090"/>
                  <a:gd name="connsiteX32" fmla="*/ 184152 w 1268053"/>
                  <a:gd name="connsiteY32" fmla="*/ 140248 h 1418090"/>
                  <a:gd name="connsiteX33" fmla="*/ 121233 w 1268053"/>
                  <a:gd name="connsiteY33" fmla="*/ 216718 h 1418090"/>
                  <a:gd name="connsiteX34" fmla="*/ 87838 w 1268053"/>
                  <a:gd name="connsiteY34" fmla="*/ 306257 h 1418090"/>
                  <a:gd name="connsiteX35" fmla="*/ 88322 w 1268053"/>
                  <a:gd name="connsiteY35" fmla="*/ 305773 h 1418090"/>
                  <a:gd name="connsiteX36" fmla="*/ 71382 w 1268053"/>
                  <a:gd name="connsiteY36" fmla="*/ 364335 h 1418090"/>
                  <a:gd name="connsiteX37" fmla="*/ 67994 w 1268053"/>
                  <a:gd name="connsiteY37" fmla="*/ 396763 h 1418090"/>
                  <a:gd name="connsiteX38" fmla="*/ 63155 w 1268053"/>
                  <a:gd name="connsiteY38" fmla="*/ 453390 h 1418090"/>
                  <a:gd name="connsiteX39" fmla="*/ 67994 w 1268053"/>
                  <a:gd name="connsiteY39" fmla="*/ 567127 h 1418090"/>
                  <a:gd name="connsiteX40" fmla="*/ 82030 w 1268053"/>
                  <a:gd name="connsiteY40" fmla="*/ 641178 h 1418090"/>
                  <a:gd name="connsiteX41" fmla="*/ 84450 w 1268053"/>
                  <a:gd name="connsiteY41" fmla="*/ 688125 h 1418090"/>
                  <a:gd name="connsiteX42" fmla="*/ 41859 w 1268053"/>
                  <a:gd name="connsiteY42" fmla="*/ 732652 h 1418090"/>
                  <a:gd name="connsiteX43" fmla="*/ 40407 w 1268053"/>
                  <a:gd name="connsiteY43" fmla="*/ 747655 h 1418090"/>
                  <a:gd name="connsiteX44" fmla="*/ 18143 w 1268053"/>
                  <a:gd name="connsiteY44" fmla="*/ 782503 h 1418090"/>
                  <a:gd name="connsiteX45" fmla="*/ 4108 w 1268053"/>
                  <a:gd name="connsiteY45" fmla="*/ 875913 h 1418090"/>
                  <a:gd name="connsiteX46" fmla="*/ 24435 w 1268053"/>
                  <a:gd name="connsiteY46" fmla="*/ 985778 h 1418090"/>
                  <a:gd name="connsiteX47" fmla="*/ 63639 w 1268053"/>
                  <a:gd name="connsiteY47" fmla="*/ 1045793 h 1418090"/>
                  <a:gd name="connsiteX48" fmla="*/ 51539 w 1268053"/>
                  <a:gd name="connsiteY48" fmla="*/ 1042889 h 1418090"/>
                  <a:gd name="connsiteX49" fmla="*/ 98002 w 1268053"/>
                  <a:gd name="connsiteY49" fmla="*/ 1059829 h 1418090"/>
                  <a:gd name="connsiteX50" fmla="*/ 174472 w 1268053"/>
                  <a:gd name="connsiteY50" fmla="*/ 1080157 h 1418090"/>
                  <a:gd name="connsiteX51" fmla="*/ 168664 w 1268053"/>
                  <a:gd name="connsiteY51" fmla="*/ 1016270 h 1418090"/>
                  <a:gd name="connsiteX52" fmla="*/ 178344 w 1268053"/>
                  <a:gd name="connsiteY52" fmla="*/ 789763 h 1418090"/>
                  <a:gd name="connsiteX53" fmla="*/ 189476 w 1268053"/>
                  <a:gd name="connsiteY53" fmla="*/ 693933 h 1418090"/>
                  <a:gd name="connsiteX54" fmla="*/ 189476 w 1268053"/>
                  <a:gd name="connsiteY54" fmla="*/ 693933 h 1418090"/>
                  <a:gd name="connsiteX55" fmla="*/ 189476 w 1268053"/>
                  <a:gd name="connsiteY55" fmla="*/ 693933 h 1418090"/>
                  <a:gd name="connsiteX56" fmla="*/ 198672 w 1268053"/>
                  <a:gd name="connsiteY56" fmla="*/ 616010 h 1418090"/>
                  <a:gd name="connsiteX57" fmla="*/ 203996 w 1268053"/>
                  <a:gd name="connsiteY57" fmla="*/ 581647 h 1418090"/>
                  <a:gd name="connsiteX58" fmla="*/ 213191 w 1268053"/>
                  <a:gd name="connsiteY58" fmla="*/ 509048 h 1418090"/>
                  <a:gd name="connsiteX59" fmla="*/ 256267 w 1268053"/>
                  <a:gd name="connsiteY59" fmla="*/ 377887 h 1418090"/>
                  <a:gd name="connsiteX60" fmla="*/ 296922 w 1268053"/>
                  <a:gd name="connsiteY60" fmla="*/ 375467 h 1418090"/>
                  <a:gd name="connsiteX61" fmla="*/ 366132 w 1268053"/>
                  <a:gd name="connsiteY61" fmla="*/ 372563 h 1418090"/>
                  <a:gd name="connsiteX62" fmla="*/ 421307 w 1268053"/>
                  <a:gd name="connsiteY62" fmla="*/ 368691 h 1418090"/>
                  <a:gd name="connsiteX63" fmla="*/ 561664 w 1268053"/>
                  <a:gd name="connsiteY63" fmla="*/ 365787 h 1418090"/>
                  <a:gd name="connsiteX64" fmla="*/ 945952 w 1268053"/>
                  <a:gd name="connsiteY64" fmla="*/ 358044 h 1418090"/>
                  <a:gd name="connsiteX65" fmla="*/ 972572 w 1268053"/>
                  <a:gd name="connsiteY65" fmla="*/ 372079 h 1418090"/>
                  <a:gd name="connsiteX66" fmla="*/ 1063562 w 1268053"/>
                  <a:gd name="connsiteY66" fmla="*/ 587455 h 1418090"/>
                  <a:gd name="connsiteX67" fmla="*/ 1097441 w 1268053"/>
                  <a:gd name="connsiteY67" fmla="*/ 737492 h 1418090"/>
                  <a:gd name="connsiteX68" fmla="*/ 1105185 w 1268053"/>
                  <a:gd name="connsiteY68" fmla="*/ 923828 h 1418090"/>
                  <a:gd name="connsiteX69" fmla="*/ 1079050 w 1268053"/>
                  <a:gd name="connsiteY69" fmla="*/ 1083544 h 1418090"/>
                  <a:gd name="connsiteX70" fmla="*/ 1095021 w 1268053"/>
                  <a:gd name="connsiteY70" fmla="*/ 1083544 h 1418090"/>
                  <a:gd name="connsiteX71" fmla="*/ 1118253 w 1268053"/>
                  <a:gd name="connsiteY71" fmla="*/ 1071445 h 1418090"/>
                  <a:gd name="connsiteX72" fmla="*/ 1118253 w 1268053"/>
                  <a:gd name="connsiteY72" fmla="*/ 1071445 h 1418090"/>
                  <a:gd name="connsiteX73" fmla="*/ 1202467 w 1268053"/>
                  <a:gd name="connsiteY73" fmla="*/ 1062733 h 1418090"/>
                  <a:gd name="connsiteX74" fmla="*/ 1135676 w 1268053"/>
                  <a:gd name="connsiteY74" fmla="*/ 1183730 h 1418090"/>
                  <a:gd name="connsiteX75" fmla="*/ 1014679 w 1268053"/>
                  <a:gd name="connsiteY75" fmla="*/ 1292628 h 1418090"/>
                  <a:gd name="connsiteX76" fmla="*/ 929013 w 1268053"/>
                  <a:gd name="connsiteY76" fmla="*/ 1326023 h 1418090"/>
                  <a:gd name="connsiteX77" fmla="*/ 921269 w 1268053"/>
                  <a:gd name="connsiteY77" fmla="*/ 1341511 h 1418090"/>
                  <a:gd name="connsiteX78" fmla="*/ 969184 w 1268053"/>
                  <a:gd name="connsiteY78" fmla="*/ 1420401 h 1418090"/>
                  <a:gd name="connsiteX79" fmla="*/ 1042750 w 1268053"/>
                  <a:gd name="connsiteY79" fmla="*/ 1347803 h 1418090"/>
                  <a:gd name="connsiteX80" fmla="*/ 1056302 w 1268053"/>
                  <a:gd name="connsiteY80" fmla="*/ 1325055 h 1418090"/>
                  <a:gd name="connsiteX81" fmla="*/ 1088245 w 1268053"/>
                  <a:gd name="connsiteY81" fmla="*/ 1294564 h 1418090"/>
                  <a:gd name="connsiteX82" fmla="*/ 1201983 w 1268053"/>
                  <a:gd name="connsiteY82" fmla="*/ 1154691 h 1418090"/>
                  <a:gd name="connsiteX83" fmla="*/ 1236346 w 1268053"/>
                  <a:gd name="connsiteY83" fmla="*/ 1082576 h 1418090"/>
                  <a:gd name="connsiteX84" fmla="*/ 1258126 w 1268053"/>
                  <a:gd name="connsiteY84" fmla="*/ 1045309 h 1418090"/>
                  <a:gd name="connsiteX85" fmla="*/ 1268774 w 1268053"/>
                  <a:gd name="connsiteY85" fmla="*/ 994490 h 141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68053" h="1418090">
                    <a:moveTo>
                      <a:pt x="1268774" y="994490"/>
                    </a:moveTo>
                    <a:cubicBezTo>
                      <a:pt x="1270226" y="971259"/>
                      <a:pt x="1266838" y="957707"/>
                      <a:pt x="1268290" y="935443"/>
                    </a:cubicBezTo>
                    <a:cubicBezTo>
                      <a:pt x="1262966" y="919472"/>
                      <a:pt x="1274581" y="895756"/>
                      <a:pt x="1269258" y="879785"/>
                    </a:cubicBezTo>
                    <a:cubicBezTo>
                      <a:pt x="1265870" y="873493"/>
                      <a:pt x="1265870" y="873493"/>
                      <a:pt x="1255706" y="866233"/>
                    </a:cubicBezTo>
                    <a:cubicBezTo>
                      <a:pt x="1247478" y="863813"/>
                      <a:pt x="1243122" y="865265"/>
                      <a:pt x="1239250" y="862845"/>
                    </a:cubicBezTo>
                    <a:cubicBezTo>
                      <a:pt x="1215535" y="853649"/>
                      <a:pt x="1225698" y="833322"/>
                      <a:pt x="1224247" y="817350"/>
                    </a:cubicBezTo>
                    <a:cubicBezTo>
                      <a:pt x="1223279" y="803798"/>
                      <a:pt x="1229570" y="788795"/>
                      <a:pt x="1216019" y="780083"/>
                    </a:cubicBezTo>
                    <a:cubicBezTo>
                      <a:pt x="1214567" y="779115"/>
                      <a:pt x="1190367" y="748139"/>
                      <a:pt x="1190851" y="741364"/>
                    </a:cubicBezTo>
                    <a:cubicBezTo>
                      <a:pt x="1189399" y="727328"/>
                      <a:pt x="1191335" y="689577"/>
                      <a:pt x="1190851" y="689093"/>
                    </a:cubicBezTo>
                    <a:cubicBezTo>
                      <a:pt x="1190851" y="689093"/>
                      <a:pt x="1190851" y="689093"/>
                      <a:pt x="1190851" y="689093"/>
                    </a:cubicBezTo>
                    <a:lnTo>
                      <a:pt x="1190851" y="689093"/>
                    </a:lnTo>
                    <a:lnTo>
                      <a:pt x="1190851" y="689093"/>
                    </a:lnTo>
                    <a:cubicBezTo>
                      <a:pt x="1188915" y="685221"/>
                      <a:pt x="1189883" y="653761"/>
                      <a:pt x="1189883" y="641662"/>
                    </a:cubicBezTo>
                    <a:cubicBezTo>
                      <a:pt x="1189399" y="606814"/>
                      <a:pt x="1177299" y="517760"/>
                      <a:pt x="1171492" y="510016"/>
                    </a:cubicBezTo>
                    <a:cubicBezTo>
                      <a:pt x="1166652" y="494045"/>
                      <a:pt x="1171008" y="477589"/>
                      <a:pt x="1166168" y="461617"/>
                    </a:cubicBezTo>
                    <a:cubicBezTo>
                      <a:pt x="1166168" y="436934"/>
                      <a:pt x="1139548" y="416122"/>
                      <a:pt x="1142452" y="390471"/>
                    </a:cubicBezTo>
                    <a:cubicBezTo>
                      <a:pt x="1139548" y="381275"/>
                      <a:pt x="1142452" y="371595"/>
                      <a:pt x="1141484" y="362399"/>
                    </a:cubicBezTo>
                    <a:cubicBezTo>
                      <a:pt x="1138580" y="325132"/>
                      <a:pt x="1145356" y="308193"/>
                      <a:pt x="1120673" y="278185"/>
                    </a:cubicBezTo>
                    <a:cubicBezTo>
                      <a:pt x="1115833" y="269957"/>
                      <a:pt x="1100345" y="225914"/>
                      <a:pt x="1095989" y="218170"/>
                    </a:cubicBezTo>
                    <a:cubicBezTo>
                      <a:pt x="1082437" y="186711"/>
                      <a:pt x="1056786" y="178967"/>
                      <a:pt x="1035974" y="152348"/>
                    </a:cubicBezTo>
                    <a:cubicBezTo>
                      <a:pt x="1019035" y="123308"/>
                      <a:pt x="1005967" y="110725"/>
                      <a:pt x="974992" y="99593"/>
                    </a:cubicBezTo>
                    <a:cubicBezTo>
                      <a:pt x="971120" y="99593"/>
                      <a:pt x="954664" y="94269"/>
                      <a:pt x="953212" y="89913"/>
                    </a:cubicBezTo>
                    <a:cubicBezTo>
                      <a:pt x="945468" y="75877"/>
                      <a:pt x="919333" y="63294"/>
                      <a:pt x="904329" y="62326"/>
                    </a:cubicBezTo>
                    <a:cubicBezTo>
                      <a:pt x="885938" y="58938"/>
                      <a:pt x="882550" y="58454"/>
                      <a:pt x="866578" y="49742"/>
                    </a:cubicBezTo>
                    <a:cubicBezTo>
                      <a:pt x="844798" y="34738"/>
                      <a:pt x="820599" y="27962"/>
                      <a:pt x="794947" y="23122"/>
                    </a:cubicBezTo>
                    <a:cubicBezTo>
                      <a:pt x="770748" y="18767"/>
                      <a:pt x="746064" y="16347"/>
                      <a:pt x="721865" y="11507"/>
                    </a:cubicBezTo>
                    <a:cubicBezTo>
                      <a:pt x="675402" y="2311"/>
                      <a:pt x="627971" y="-2529"/>
                      <a:pt x="581024" y="1343"/>
                    </a:cubicBezTo>
                    <a:cubicBezTo>
                      <a:pt x="539885" y="4731"/>
                      <a:pt x="498262" y="6667"/>
                      <a:pt x="457122" y="15379"/>
                    </a:cubicBezTo>
                    <a:cubicBezTo>
                      <a:pt x="413563" y="25058"/>
                      <a:pt x="401464" y="19735"/>
                      <a:pt x="361292" y="40546"/>
                    </a:cubicBezTo>
                    <a:cubicBezTo>
                      <a:pt x="342417" y="52646"/>
                      <a:pt x="309505" y="57486"/>
                      <a:pt x="291598" y="71037"/>
                    </a:cubicBezTo>
                    <a:cubicBezTo>
                      <a:pt x="284338" y="75877"/>
                      <a:pt x="240295" y="86041"/>
                      <a:pt x="236423" y="96689"/>
                    </a:cubicBezTo>
                    <a:cubicBezTo>
                      <a:pt x="228679" y="102013"/>
                      <a:pt x="206900" y="112661"/>
                      <a:pt x="204964" y="117501"/>
                    </a:cubicBezTo>
                    <a:cubicBezTo>
                      <a:pt x="198188" y="122824"/>
                      <a:pt x="190928" y="134924"/>
                      <a:pt x="184152" y="140248"/>
                    </a:cubicBezTo>
                    <a:cubicBezTo>
                      <a:pt x="144949" y="169287"/>
                      <a:pt x="132849" y="168319"/>
                      <a:pt x="121233" y="216718"/>
                    </a:cubicBezTo>
                    <a:cubicBezTo>
                      <a:pt x="113006" y="236078"/>
                      <a:pt x="96066" y="286897"/>
                      <a:pt x="87838" y="306257"/>
                    </a:cubicBezTo>
                    <a:lnTo>
                      <a:pt x="88322" y="305773"/>
                    </a:lnTo>
                    <a:cubicBezTo>
                      <a:pt x="91226" y="326100"/>
                      <a:pt x="68962" y="344008"/>
                      <a:pt x="71382" y="364335"/>
                    </a:cubicBezTo>
                    <a:cubicBezTo>
                      <a:pt x="66058" y="372079"/>
                      <a:pt x="73318" y="389019"/>
                      <a:pt x="67994" y="396763"/>
                    </a:cubicBezTo>
                    <a:cubicBezTo>
                      <a:pt x="66542" y="412734"/>
                      <a:pt x="64607" y="437418"/>
                      <a:pt x="63155" y="453390"/>
                    </a:cubicBezTo>
                    <a:cubicBezTo>
                      <a:pt x="58799" y="496949"/>
                      <a:pt x="64607" y="523568"/>
                      <a:pt x="67994" y="567127"/>
                    </a:cubicBezTo>
                    <a:cubicBezTo>
                      <a:pt x="69930" y="586003"/>
                      <a:pt x="82030" y="641178"/>
                      <a:pt x="82030" y="641178"/>
                    </a:cubicBezTo>
                    <a:cubicBezTo>
                      <a:pt x="87838" y="648437"/>
                      <a:pt x="83966" y="683285"/>
                      <a:pt x="84450" y="688125"/>
                    </a:cubicBezTo>
                    <a:cubicBezTo>
                      <a:pt x="64607" y="704096"/>
                      <a:pt x="54927" y="711356"/>
                      <a:pt x="41859" y="732652"/>
                    </a:cubicBezTo>
                    <a:lnTo>
                      <a:pt x="40407" y="747655"/>
                    </a:lnTo>
                    <a:cubicBezTo>
                      <a:pt x="36535" y="765563"/>
                      <a:pt x="28791" y="768951"/>
                      <a:pt x="18143" y="782503"/>
                    </a:cubicBezTo>
                    <a:cubicBezTo>
                      <a:pt x="-1216" y="807670"/>
                      <a:pt x="-3636" y="850261"/>
                      <a:pt x="4108" y="875913"/>
                    </a:cubicBezTo>
                    <a:cubicBezTo>
                      <a:pt x="9916" y="895756"/>
                      <a:pt x="22015" y="960127"/>
                      <a:pt x="24435" y="985778"/>
                    </a:cubicBezTo>
                    <a:cubicBezTo>
                      <a:pt x="26855" y="1010946"/>
                      <a:pt x="38955" y="1034177"/>
                      <a:pt x="63639" y="1045793"/>
                    </a:cubicBezTo>
                    <a:lnTo>
                      <a:pt x="51539" y="1042889"/>
                    </a:lnTo>
                    <a:cubicBezTo>
                      <a:pt x="61703" y="1043857"/>
                      <a:pt x="91226" y="1047729"/>
                      <a:pt x="98002" y="1059829"/>
                    </a:cubicBezTo>
                    <a:cubicBezTo>
                      <a:pt x="126557" y="1064185"/>
                      <a:pt x="146885" y="1072897"/>
                      <a:pt x="174472" y="1080157"/>
                    </a:cubicBezTo>
                    <a:cubicBezTo>
                      <a:pt x="177860" y="1058861"/>
                      <a:pt x="169632" y="1017238"/>
                      <a:pt x="168664" y="1016270"/>
                    </a:cubicBezTo>
                    <a:cubicBezTo>
                      <a:pt x="163340" y="931088"/>
                      <a:pt x="164792" y="874461"/>
                      <a:pt x="178344" y="789763"/>
                    </a:cubicBezTo>
                    <a:cubicBezTo>
                      <a:pt x="183668" y="758303"/>
                      <a:pt x="185604" y="725876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94800" y="682801"/>
                      <a:pt x="197704" y="614074"/>
                      <a:pt x="198672" y="616010"/>
                    </a:cubicBezTo>
                    <a:cubicBezTo>
                      <a:pt x="205448" y="605362"/>
                      <a:pt x="202544" y="593263"/>
                      <a:pt x="203996" y="581647"/>
                    </a:cubicBezTo>
                    <a:cubicBezTo>
                      <a:pt x="202060" y="554059"/>
                      <a:pt x="211739" y="506628"/>
                      <a:pt x="213191" y="509048"/>
                    </a:cubicBezTo>
                    <a:cubicBezTo>
                      <a:pt x="220935" y="463069"/>
                      <a:pt x="237391" y="419994"/>
                      <a:pt x="256267" y="377887"/>
                    </a:cubicBezTo>
                    <a:cubicBezTo>
                      <a:pt x="269818" y="373531"/>
                      <a:pt x="283370" y="376435"/>
                      <a:pt x="296922" y="375467"/>
                    </a:cubicBezTo>
                    <a:cubicBezTo>
                      <a:pt x="320153" y="374015"/>
                      <a:pt x="343385" y="379339"/>
                      <a:pt x="366132" y="372563"/>
                    </a:cubicBezTo>
                    <a:cubicBezTo>
                      <a:pt x="384040" y="367239"/>
                      <a:pt x="402915" y="369175"/>
                      <a:pt x="421307" y="368691"/>
                    </a:cubicBezTo>
                    <a:cubicBezTo>
                      <a:pt x="468254" y="367723"/>
                      <a:pt x="514717" y="366755"/>
                      <a:pt x="561664" y="365787"/>
                    </a:cubicBezTo>
                    <a:cubicBezTo>
                      <a:pt x="689922" y="363367"/>
                      <a:pt x="817695" y="360947"/>
                      <a:pt x="945952" y="358044"/>
                    </a:cubicBezTo>
                    <a:cubicBezTo>
                      <a:pt x="958052" y="357560"/>
                      <a:pt x="966280" y="359495"/>
                      <a:pt x="972572" y="372079"/>
                    </a:cubicBezTo>
                    <a:cubicBezTo>
                      <a:pt x="1006935" y="442258"/>
                      <a:pt x="1038878" y="513404"/>
                      <a:pt x="1063562" y="587455"/>
                    </a:cubicBezTo>
                    <a:cubicBezTo>
                      <a:pt x="1080017" y="636338"/>
                      <a:pt x="1097441" y="737492"/>
                      <a:pt x="1097441" y="737492"/>
                    </a:cubicBezTo>
                    <a:cubicBezTo>
                      <a:pt x="1097925" y="745235"/>
                      <a:pt x="1105185" y="878817"/>
                      <a:pt x="1105185" y="923828"/>
                    </a:cubicBezTo>
                    <a:cubicBezTo>
                      <a:pt x="1102281" y="948027"/>
                      <a:pt x="1079534" y="1068541"/>
                      <a:pt x="1079050" y="1083544"/>
                    </a:cubicBezTo>
                    <a:cubicBezTo>
                      <a:pt x="1082921" y="1083544"/>
                      <a:pt x="1092601" y="1087900"/>
                      <a:pt x="1095021" y="1083544"/>
                    </a:cubicBezTo>
                    <a:cubicBezTo>
                      <a:pt x="1095021" y="1083544"/>
                      <a:pt x="1108573" y="1074349"/>
                      <a:pt x="1118253" y="1071445"/>
                    </a:cubicBezTo>
                    <a:cubicBezTo>
                      <a:pt x="1118253" y="1071445"/>
                      <a:pt x="1118253" y="1071445"/>
                      <a:pt x="1118253" y="1071445"/>
                    </a:cubicBezTo>
                    <a:cubicBezTo>
                      <a:pt x="1146808" y="1080157"/>
                      <a:pt x="1171492" y="1066121"/>
                      <a:pt x="1202467" y="1062733"/>
                    </a:cubicBezTo>
                    <a:cubicBezTo>
                      <a:pt x="1183107" y="1109680"/>
                      <a:pt x="1165684" y="1143075"/>
                      <a:pt x="1135676" y="1183730"/>
                    </a:cubicBezTo>
                    <a:cubicBezTo>
                      <a:pt x="1103249" y="1227289"/>
                      <a:pt x="1073242" y="1276656"/>
                      <a:pt x="1014679" y="1292628"/>
                    </a:cubicBezTo>
                    <a:cubicBezTo>
                      <a:pt x="1014679" y="1293112"/>
                      <a:pt x="937240" y="1325539"/>
                      <a:pt x="929013" y="1326023"/>
                    </a:cubicBezTo>
                    <a:cubicBezTo>
                      <a:pt x="917397" y="1326507"/>
                      <a:pt x="919817" y="1335219"/>
                      <a:pt x="921269" y="1341511"/>
                    </a:cubicBezTo>
                    <a:cubicBezTo>
                      <a:pt x="924173" y="1352643"/>
                      <a:pt x="959020" y="1402978"/>
                      <a:pt x="969184" y="1420401"/>
                    </a:cubicBezTo>
                    <a:cubicBezTo>
                      <a:pt x="994351" y="1395718"/>
                      <a:pt x="1018551" y="1371518"/>
                      <a:pt x="1042750" y="1347803"/>
                    </a:cubicBezTo>
                    <a:cubicBezTo>
                      <a:pt x="1043234" y="1348771"/>
                      <a:pt x="1052914" y="1327959"/>
                      <a:pt x="1056302" y="1325055"/>
                    </a:cubicBezTo>
                    <a:cubicBezTo>
                      <a:pt x="1074694" y="1308116"/>
                      <a:pt x="1074694" y="1308116"/>
                      <a:pt x="1088245" y="1294564"/>
                    </a:cubicBezTo>
                    <a:cubicBezTo>
                      <a:pt x="1131320" y="1252457"/>
                      <a:pt x="1171976" y="1207930"/>
                      <a:pt x="1201983" y="1154691"/>
                    </a:cubicBezTo>
                    <a:cubicBezTo>
                      <a:pt x="1213599" y="1133879"/>
                      <a:pt x="1229570" y="1108228"/>
                      <a:pt x="1236346" y="1082576"/>
                    </a:cubicBezTo>
                    <a:cubicBezTo>
                      <a:pt x="1244574" y="1060797"/>
                      <a:pt x="1234410" y="1055957"/>
                      <a:pt x="1258126" y="1045309"/>
                    </a:cubicBezTo>
                    <a:cubicBezTo>
                      <a:pt x="1268774" y="1031273"/>
                      <a:pt x="1270226" y="1013366"/>
                      <a:pt x="1268774" y="994490"/>
                    </a:cubicBez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82AF3E7-4C73-4C49-98B4-24216210F6F9}"/>
                  </a:ext>
                </a:extLst>
              </p:cNvPr>
              <p:cNvSpPr/>
              <p:nvPr/>
            </p:nvSpPr>
            <p:spPr>
              <a:xfrm>
                <a:off x="6277020" y="3574080"/>
                <a:ext cx="3232540" cy="3023328"/>
              </a:xfrm>
              <a:custGeom>
                <a:avLst/>
                <a:gdLst>
                  <a:gd name="connsiteX0" fmla="*/ 2648459 w 3228213"/>
                  <a:gd name="connsiteY0" fmla="*/ 2975341 h 3020096"/>
                  <a:gd name="connsiteX1" fmla="*/ 2648459 w 3228213"/>
                  <a:gd name="connsiteY1" fmla="*/ 3008253 h 3020096"/>
                  <a:gd name="connsiteX2" fmla="*/ 2528913 w 3228213"/>
                  <a:gd name="connsiteY2" fmla="*/ 3016480 h 3020096"/>
                  <a:gd name="connsiteX3" fmla="*/ 699431 w 3228213"/>
                  <a:gd name="connsiteY3" fmla="*/ 3014545 h 3020096"/>
                  <a:gd name="connsiteX4" fmla="*/ 617153 w 3228213"/>
                  <a:gd name="connsiteY4" fmla="*/ 2980181 h 3020096"/>
                  <a:gd name="connsiteX5" fmla="*/ 642804 w 3228213"/>
                  <a:gd name="connsiteY5" fmla="*/ 2669460 h 3020096"/>
                  <a:gd name="connsiteX6" fmla="*/ 544070 w 3228213"/>
                  <a:gd name="connsiteY6" fmla="*/ 2132715 h 3020096"/>
                  <a:gd name="connsiteX7" fmla="*/ 418717 w 3228213"/>
                  <a:gd name="connsiteY7" fmla="*/ 1942023 h 3020096"/>
                  <a:gd name="connsiteX8" fmla="*/ 282716 w 3228213"/>
                  <a:gd name="connsiteY8" fmla="*/ 1774078 h 3020096"/>
                  <a:gd name="connsiteX9" fmla="*/ 282716 w 3228213"/>
                  <a:gd name="connsiteY9" fmla="*/ 1774078 h 3020096"/>
                  <a:gd name="connsiteX10" fmla="*/ 232865 w 3228213"/>
                  <a:gd name="connsiteY10" fmla="*/ 1706804 h 3020096"/>
                  <a:gd name="connsiteX11" fmla="*/ 205277 w 3228213"/>
                  <a:gd name="connsiteY11" fmla="*/ 1656953 h 3020096"/>
                  <a:gd name="connsiteX12" fmla="*/ 153974 w 3228213"/>
                  <a:gd name="connsiteY12" fmla="*/ 1531115 h 3020096"/>
                  <a:gd name="connsiteX13" fmla="*/ 64920 w 3228213"/>
                  <a:gd name="connsiteY13" fmla="*/ 1322516 h 3020096"/>
                  <a:gd name="connsiteX14" fmla="*/ 49433 w 3228213"/>
                  <a:gd name="connsiteY14" fmla="*/ 1245561 h 3020096"/>
                  <a:gd name="connsiteX15" fmla="*/ 66 w 3228213"/>
                  <a:gd name="connsiteY15" fmla="*/ 785287 h 3020096"/>
                  <a:gd name="connsiteX16" fmla="*/ 68308 w 3228213"/>
                  <a:gd name="connsiteY16" fmla="*/ 599435 h 3020096"/>
                  <a:gd name="connsiteX17" fmla="*/ 362090 w 3228213"/>
                  <a:gd name="connsiteY17" fmla="*/ 396643 h 3020096"/>
                  <a:gd name="connsiteX18" fmla="*/ 653452 w 3228213"/>
                  <a:gd name="connsiteY18" fmla="*/ 221439 h 3020096"/>
                  <a:gd name="connsiteX19" fmla="*/ 737182 w 3228213"/>
                  <a:gd name="connsiteY19" fmla="*/ 167716 h 3020096"/>
                  <a:gd name="connsiteX20" fmla="*/ 826720 w 3228213"/>
                  <a:gd name="connsiteY20" fmla="*/ 24455 h 3020096"/>
                  <a:gd name="connsiteX21" fmla="*/ 848984 w 3228213"/>
                  <a:gd name="connsiteY21" fmla="*/ 3159 h 3020096"/>
                  <a:gd name="connsiteX22" fmla="*/ 889639 w 3228213"/>
                  <a:gd name="connsiteY22" fmla="*/ 5095 h 3020096"/>
                  <a:gd name="connsiteX23" fmla="*/ 893995 w 3228213"/>
                  <a:gd name="connsiteY23" fmla="*/ 22035 h 3020096"/>
                  <a:gd name="connsiteX24" fmla="*/ 903191 w 3228213"/>
                  <a:gd name="connsiteY24" fmla="*/ 57850 h 3020096"/>
                  <a:gd name="connsiteX25" fmla="*/ 1505758 w 3228213"/>
                  <a:gd name="connsiteY25" fmla="*/ 756248 h 3020096"/>
                  <a:gd name="connsiteX26" fmla="*/ 1629176 w 3228213"/>
                  <a:gd name="connsiteY26" fmla="*/ 955167 h 3020096"/>
                  <a:gd name="connsiteX27" fmla="*/ 1755981 w 3228213"/>
                  <a:gd name="connsiteY27" fmla="*/ 1167639 h 3020096"/>
                  <a:gd name="connsiteX28" fmla="*/ 1873107 w 3228213"/>
                  <a:gd name="connsiteY28" fmla="*/ 1327840 h 3020096"/>
                  <a:gd name="connsiteX29" fmla="*/ 1732266 w 3228213"/>
                  <a:gd name="connsiteY29" fmla="*/ 633314 h 3020096"/>
                  <a:gd name="connsiteX30" fmla="*/ 1666443 w 3228213"/>
                  <a:gd name="connsiteY30" fmla="*/ 176912 h 3020096"/>
                  <a:gd name="connsiteX31" fmla="*/ 1671283 w 3228213"/>
                  <a:gd name="connsiteY31" fmla="*/ 159972 h 3020096"/>
                  <a:gd name="connsiteX32" fmla="*/ 1682899 w 3228213"/>
                  <a:gd name="connsiteY32" fmla="*/ 168200 h 3020096"/>
                  <a:gd name="connsiteX33" fmla="*/ 1820352 w 3228213"/>
                  <a:gd name="connsiteY33" fmla="*/ 253382 h 3020096"/>
                  <a:gd name="connsiteX34" fmla="*/ 2311118 w 3228213"/>
                  <a:gd name="connsiteY34" fmla="*/ 446978 h 3020096"/>
                  <a:gd name="connsiteX35" fmla="*/ 2636843 w 3228213"/>
                  <a:gd name="connsiteY35" fmla="*/ 723820 h 3020096"/>
                  <a:gd name="connsiteX36" fmla="*/ 2683790 w 3228213"/>
                  <a:gd name="connsiteY36" fmla="*/ 786739 h 3020096"/>
                  <a:gd name="connsiteX37" fmla="*/ 2787364 w 3228213"/>
                  <a:gd name="connsiteY37" fmla="*/ 919352 h 3020096"/>
                  <a:gd name="connsiteX38" fmla="*/ 3089858 w 3228213"/>
                  <a:gd name="connsiteY38" fmla="*/ 1364139 h 3020096"/>
                  <a:gd name="connsiteX39" fmla="*/ 3109701 w 3228213"/>
                  <a:gd name="connsiteY39" fmla="*/ 1394146 h 3020096"/>
                  <a:gd name="connsiteX40" fmla="*/ 3134869 w 3228213"/>
                  <a:gd name="connsiteY40" fmla="*/ 1436737 h 3020096"/>
                  <a:gd name="connsiteX41" fmla="*/ 3177460 w 3228213"/>
                  <a:gd name="connsiteY41" fmla="*/ 1558703 h 3020096"/>
                  <a:gd name="connsiteX42" fmla="*/ 3220051 w 3228213"/>
                  <a:gd name="connsiteY42" fmla="*/ 1770690 h 3020096"/>
                  <a:gd name="connsiteX43" fmla="*/ 3231183 w 3228213"/>
                  <a:gd name="connsiteY43" fmla="*/ 1852485 h 3020096"/>
                  <a:gd name="connsiteX44" fmla="*/ 3203111 w 3228213"/>
                  <a:gd name="connsiteY44" fmla="*/ 1957027 h 3020096"/>
                  <a:gd name="connsiteX45" fmla="*/ 3175524 w 3228213"/>
                  <a:gd name="connsiteY45" fmla="*/ 1987518 h 3020096"/>
                  <a:gd name="connsiteX46" fmla="*/ 2777200 w 3228213"/>
                  <a:gd name="connsiteY46" fmla="*/ 2064472 h 3020096"/>
                  <a:gd name="connsiteX47" fmla="*/ 2590864 w 3228213"/>
                  <a:gd name="connsiteY47" fmla="*/ 1982678 h 3020096"/>
                  <a:gd name="connsiteX48" fmla="*/ 2485354 w 3228213"/>
                  <a:gd name="connsiteY48" fmla="*/ 2335507 h 3020096"/>
                  <a:gd name="connsiteX49" fmla="*/ 2648459 w 3228213"/>
                  <a:gd name="connsiteY49" fmla="*/ 2975341 h 3020096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77200 w 3232540"/>
                  <a:gd name="connsiteY46" fmla="*/ 2064472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07026 w 3232540"/>
                  <a:gd name="connsiteY48" fmla="*/ 2052784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93352 w 3232540"/>
                  <a:gd name="connsiteY47" fmla="*/ 1880009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232540" h="3023327">
                    <a:moveTo>
                      <a:pt x="2648459" y="2975341"/>
                    </a:moveTo>
                    <a:cubicBezTo>
                      <a:pt x="2651363" y="2986473"/>
                      <a:pt x="2653783" y="2998573"/>
                      <a:pt x="2648459" y="3008253"/>
                    </a:cubicBezTo>
                    <a:cubicBezTo>
                      <a:pt x="2633939" y="3035356"/>
                      <a:pt x="2551661" y="3017933"/>
                      <a:pt x="2528913" y="3016480"/>
                    </a:cubicBezTo>
                    <a:cubicBezTo>
                      <a:pt x="2465027" y="3012609"/>
                      <a:pt x="747346" y="3014545"/>
                      <a:pt x="699431" y="3014545"/>
                    </a:cubicBezTo>
                    <a:cubicBezTo>
                      <a:pt x="664100" y="3014545"/>
                      <a:pt x="612313" y="3032936"/>
                      <a:pt x="617153" y="2980181"/>
                    </a:cubicBezTo>
                    <a:cubicBezTo>
                      <a:pt x="626349" y="2877576"/>
                      <a:pt x="644256" y="2772550"/>
                      <a:pt x="642804" y="2669460"/>
                    </a:cubicBezTo>
                    <a:cubicBezTo>
                      <a:pt x="640868" y="2487964"/>
                      <a:pt x="637480" y="2291948"/>
                      <a:pt x="544070" y="2132715"/>
                    </a:cubicBezTo>
                    <a:cubicBezTo>
                      <a:pt x="505351" y="2066892"/>
                      <a:pt x="463728" y="2003490"/>
                      <a:pt x="418717" y="1942023"/>
                    </a:cubicBezTo>
                    <a:cubicBezTo>
                      <a:pt x="378062" y="1886848"/>
                      <a:pt x="335471" y="1818605"/>
                      <a:pt x="282716" y="1774078"/>
                    </a:cubicBezTo>
                    <a:lnTo>
                      <a:pt x="282716" y="1774078"/>
                    </a:lnTo>
                    <a:cubicBezTo>
                      <a:pt x="262872" y="1743587"/>
                      <a:pt x="248352" y="1730035"/>
                      <a:pt x="232865" y="1706804"/>
                    </a:cubicBezTo>
                    <a:cubicBezTo>
                      <a:pt x="212537" y="1696156"/>
                      <a:pt x="208181" y="1676796"/>
                      <a:pt x="205277" y="1656953"/>
                    </a:cubicBezTo>
                    <a:cubicBezTo>
                      <a:pt x="199469" y="1615814"/>
                      <a:pt x="169946" y="1569835"/>
                      <a:pt x="153974" y="1531115"/>
                    </a:cubicBezTo>
                    <a:cubicBezTo>
                      <a:pt x="124935" y="1461421"/>
                      <a:pt x="98800" y="1389790"/>
                      <a:pt x="64920" y="1322516"/>
                    </a:cubicBezTo>
                    <a:cubicBezTo>
                      <a:pt x="53304" y="1299284"/>
                      <a:pt x="54756" y="1271213"/>
                      <a:pt x="49433" y="1245561"/>
                    </a:cubicBezTo>
                    <a:cubicBezTo>
                      <a:pt x="19909" y="1090685"/>
                      <a:pt x="7809" y="943068"/>
                      <a:pt x="66" y="785287"/>
                    </a:cubicBezTo>
                    <a:cubicBezTo>
                      <a:pt x="-2354" y="731564"/>
                      <a:pt x="62984" y="601855"/>
                      <a:pt x="68308" y="599435"/>
                    </a:cubicBezTo>
                    <a:cubicBezTo>
                      <a:pt x="81376" y="586367"/>
                      <a:pt x="316111" y="424714"/>
                      <a:pt x="362090" y="396643"/>
                    </a:cubicBezTo>
                    <a:cubicBezTo>
                      <a:pt x="458888" y="338564"/>
                      <a:pt x="552782" y="272258"/>
                      <a:pt x="653452" y="221439"/>
                    </a:cubicBezTo>
                    <a:cubicBezTo>
                      <a:pt x="657324" y="219503"/>
                      <a:pt x="712015" y="183204"/>
                      <a:pt x="737182" y="167716"/>
                    </a:cubicBezTo>
                    <a:cubicBezTo>
                      <a:pt x="754606" y="129481"/>
                      <a:pt x="823333" y="39458"/>
                      <a:pt x="826720" y="24455"/>
                    </a:cubicBezTo>
                    <a:cubicBezTo>
                      <a:pt x="836400" y="19615"/>
                      <a:pt x="833980" y="2675"/>
                      <a:pt x="848984" y="3159"/>
                    </a:cubicBezTo>
                    <a:cubicBezTo>
                      <a:pt x="863020" y="-4101"/>
                      <a:pt x="876087" y="3159"/>
                      <a:pt x="889639" y="5095"/>
                    </a:cubicBezTo>
                    <a:cubicBezTo>
                      <a:pt x="896899" y="8967"/>
                      <a:pt x="897383" y="15743"/>
                      <a:pt x="893995" y="22035"/>
                    </a:cubicBezTo>
                    <a:cubicBezTo>
                      <a:pt x="886251" y="37039"/>
                      <a:pt x="893027" y="46718"/>
                      <a:pt x="903191" y="57850"/>
                    </a:cubicBezTo>
                    <a:cubicBezTo>
                      <a:pt x="1111307" y="284357"/>
                      <a:pt x="1334426" y="498765"/>
                      <a:pt x="1505758" y="756248"/>
                    </a:cubicBezTo>
                    <a:cubicBezTo>
                      <a:pt x="1548834" y="821102"/>
                      <a:pt x="1589005" y="888377"/>
                      <a:pt x="1629176" y="955167"/>
                    </a:cubicBezTo>
                    <a:cubicBezTo>
                      <a:pt x="1665475" y="1028250"/>
                      <a:pt x="1713874" y="1097460"/>
                      <a:pt x="1755981" y="1167639"/>
                    </a:cubicBezTo>
                    <a:cubicBezTo>
                      <a:pt x="1791797" y="1227654"/>
                      <a:pt x="1820836" y="1280409"/>
                      <a:pt x="1873107" y="1327840"/>
                    </a:cubicBezTo>
                    <a:cubicBezTo>
                      <a:pt x="1819868" y="1089233"/>
                      <a:pt x="1785989" y="871437"/>
                      <a:pt x="1732266" y="633314"/>
                    </a:cubicBezTo>
                    <a:cubicBezTo>
                      <a:pt x="1705162" y="483761"/>
                      <a:pt x="1668863" y="328401"/>
                      <a:pt x="1666443" y="176912"/>
                    </a:cubicBezTo>
                    <a:cubicBezTo>
                      <a:pt x="1667895" y="169652"/>
                      <a:pt x="1662571" y="156584"/>
                      <a:pt x="1671283" y="159972"/>
                    </a:cubicBezTo>
                    <a:cubicBezTo>
                      <a:pt x="1675639" y="161908"/>
                      <a:pt x="1680479" y="164328"/>
                      <a:pt x="1682899" y="168200"/>
                    </a:cubicBezTo>
                    <a:cubicBezTo>
                      <a:pt x="1715326" y="218051"/>
                      <a:pt x="1772437" y="232086"/>
                      <a:pt x="1820352" y="253382"/>
                    </a:cubicBezTo>
                    <a:cubicBezTo>
                      <a:pt x="1861975" y="271774"/>
                      <a:pt x="2271915" y="422779"/>
                      <a:pt x="2311118" y="446978"/>
                    </a:cubicBezTo>
                    <a:cubicBezTo>
                      <a:pt x="2366777" y="478437"/>
                      <a:pt x="2623291" y="706397"/>
                      <a:pt x="2636843" y="723820"/>
                    </a:cubicBezTo>
                    <a:cubicBezTo>
                      <a:pt x="2652815" y="744632"/>
                      <a:pt x="2666850" y="766895"/>
                      <a:pt x="2683790" y="786739"/>
                    </a:cubicBezTo>
                    <a:cubicBezTo>
                      <a:pt x="2720573" y="829330"/>
                      <a:pt x="2753969" y="873857"/>
                      <a:pt x="2787364" y="919352"/>
                    </a:cubicBezTo>
                    <a:cubicBezTo>
                      <a:pt x="2842539" y="992919"/>
                      <a:pt x="3040975" y="1290572"/>
                      <a:pt x="3089858" y="1364139"/>
                    </a:cubicBezTo>
                    <a:cubicBezTo>
                      <a:pt x="3103893" y="1369463"/>
                      <a:pt x="3107765" y="1381079"/>
                      <a:pt x="3109701" y="1394146"/>
                    </a:cubicBezTo>
                    <a:cubicBezTo>
                      <a:pt x="3114057" y="1410602"/>
                      <a:pt x="3124705" y="1424638"/>
                      <a:pt x="3134869" y="1436737"/>
                    </a:cubicBezTo>
                    <a:cubicBezTo>
                      <a:pt x="3163908" y="1473037"/>
                      <a:pt x="3169232" y="1516112"/>
                      <a:pt x="3177460" y="1558703"/>
                    </a:cubicBezTo>
                    <a:cubicBezTo>
                      <a:pt x="3191496" y="1629365"/>
                      <a:pt x="3205531" y="1700028"/>
                      <a:pt x="3220051" y="1770690"/>
                    </a:cubicBezTo>
                    <a:cubicBezTo>
                      <a:pt x="3228763" y="1776982"/>
                      <a:pt x="3235539" y="1844741"/>
                      <a:pt x="3231183" y="1852485"/>
                    </a:cubicBezTo>
                    <a:cubicBezTo>
                      <a:pt x="3221503" y="1887332"/>
                      <a:pt x="3209403" y="1921695"/>
                      <a:pt x="3203111" y="1957027"/>
                    </a:cubicBezTo>
                    <a:cubicBezTo>
                      <a:pt x="3199723" y="1975418"/>
                      <a:pt x="3248804" y="1971906"/>
                      <a:pt x="3175524" y="1987518"/>
                    </a:cubicBezTo>
                    <a:cubicBezTo>
                      <a:pt x="3102244" y="2003130"/>
                      <a:pt x="2893791" y="2068619"/>
                      <a:pt x="2763429" y="2050701"/>
                    </a:cubicBezTo>
                    <a:cubicBezTo>
                      <a:pt x="2633067" y="2032783"/>
                      <a:pt x="2488557" y="1945763"/>
                      <a:pt x="2393352" y="1880009"/>
                    </a:cubicBezTo>
                    <a:cubicBezTo>
                      <a:pt x="2383528" y="1932686"/>
                      <a:pt x="2374857" y="1908011"/>
                      <a:pt x="2361403" y="1976456"/>
                    </a:cubicBezTo>
                    <a:cubicBezTo>
                      <a:pt x="2386509" y="2061426"/>
                      <a:pt x="2434098" y="2209290"/>
                      <a:pt x="2485354" y="2335507"/>
                    </a:cubicBezTo>
                    <a:cubicBezTo>
                      <a:pt x="2539077" y="2544590"/>
                      <a:pt x="2647007" y="2970986"/>
                      <a:pt x="2648459" y="2975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4834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BE3A983-FDA8-4BC0-A7B5-2D56CAD64AA7}"/>
                  </a:ext>
                </a:extLst>
              </p:cNvPr>
              <p:cNvSpPr/>
              <p:nvPr/>
            </p:nvSpPr>
            <p:spPr>
              <a:xfrm>
                <a:off x="8189378" y="2997346"/>
                <a:ext cx="696946" cy="1476169"/>
              </a:xfrm>
              <a:custGeom>
                <a:avLst/>
                <a:gdLst>
                  <a:gd name="connsiteX0" fmla="*/ 689637 w 696945"/>
                  <a:gd name="connsiteY0" fmla="*/ 1300553 h 1476169"/>
                  <a:gd name="connsiteX1" fmla="*/ 696897 w 696945"/>
                  <a:gd name="connsiteY1" fmla="*/ 1350404 h 1476169"/>
                  <a:gd name="connsiteX2" fmla="*/ 660114 w 696945"/>
                  <a:gd name="connsiteY2" fmla="*/ 1449138 h 1476169"/>
                  <a:gd name="connsiteX3" fmla="*/ 641722 w 696945"/>
                  <a:gd name="connsiteY3" fmla="*/ 1467530 h 1476169"/>
                  <a:gd name="connsiteX4" fmla="*/ 482006 w 696945"/>
                  <a:gd name="connsiteY4" fmla="*/ 1457850 h 1476169"/>
                  <a:gd name="connsiteX5" fmla="*/ 445222 w 696945"/>
                  <a:gd name="connsiteY5" fmla="*/ 1448170 h 1476169"/>
                  <a:gd name="connsiteX6" fmla="*/ 353748 w 696945"/>
                  <a:gd name="connsiteY6" fmla="*/ 1382347 h 1476169"/>
                  <a:gd name="connsiteX7" fmla="*/ 165476 w 696945"/>
                  <a:gd name="connsiteY7" fmla="*/ 1081790 h 1476169"/>
                  <a:gd name="connsiteX8" fmla="*/ 124821 w 696945"/>
                  <a:gd name="connsiteY8" fmla="*/ 1037747 h 1476169"/>
                  <a:gd name="connsiteX9" fmla="*/ 35767 w 696945"/>
                  <a:gd name="connsiteY9" fmla="*/ 892550 h 1476169"/>
                  <a:gd name="connsiteX10" fmla="*/ 12535 w 696945"/>
                  <a:gd name="connsiteY10" fmla="*/ 737189 h 1476169"/>
                  <a:gd name="connsiteX11" fmla="*/ 16407 w 696945"/>
                  <a:gd name="connsiteY11" fmla="*/ 576988 h 1476169"/>
                  <a:gd name="connsiteX12" fmla="*/ 436 w 696945"/>
                  <a:gd name="connsiteY12" fmla="*/ 423564 h 1476169"/>
                  <a:gd name="connsiteX13" fmla="*/ 109817 w 696945"/>
                  <a:gd name="connsiteY13" fmla="*/ 645231 h 1476169"/>
                  <a:gd name="connsiteX14" fmla="*/ 109817 w 696945"/>
                  <a:gd name="connsiteY14" fmla="*/ 480674 h 1476169"/>
                  <a:gd name="connsiteX15" fmla="*/ 47867 w 696945"/>
                  <a:gd name="connsiteY15" fmla="*/ 267235 h 1476169"/>
                  <a:gd name="connsiteX16" fmla="*/ 38187 w 696945"/>
                  <a:gd name="connsiteY16" fmla="*/ 234807 h 1476169"/>
                  <a:gd name="connsiteX17" fmla="*/ 15439 w 696945"/>
                  <a:gd name="connsiteY17" fmla="*/ 94450 h 1476169"/>
                  <a:gd name="connsiteX18" fmla="*/ 52707 w 696945"/>
                  <a:gd name="connsiteY18" fmla="*/ 83803 h 1476169"/>
                  <a:gd name="connsiteX19" fmla="*/ 56578 w 696945"/>
                  <a:gd name="connsiteY19" fmla="*/ 21368 h 1476169"/>
                  <a:gd name="connsiteX20" fmla="*/ 108849 w 696945"/>
                  <a:gd name="connsiteY20" fmla="*/ 4428 h 1476169"/>
                  <a:gd name="connsiteX21" fmla="*/ 153376 w 696945"/>
                  <a:gd name="connsiteY21" fmla="*/ 34436 h 1476169"/>
                  <a:gd name="connsiteX22" fmla="*/ 182416 w 696945"/>
                  <a:gd name="connsiteY22" fmla="*/ 46051 h 1476169"/>
                  <a:gd name="connsiteX23" fmla="*/ 206615 w 696945"/>
                  <a:gd name="connsiteY23" fmla="*/ 92514 h 1476169"/>
                  <a:gd name="connsiteX24" fmla="*/ 229847 w 696945"/>
                  <a:gd name="connsiteY24" fmla="*/ 108002 h 1476169"/>
                  <a:gd name="connsiteX25" fmla="*/ 255498 w 696945"/>
                  <a:gd name="connsiteY25" fmla="*/ 137041 h 1476169"/>
                  <a:gd name="connsiteX26" fmla="*/ 281150 w 696945"/>
                  <a:gd name="connsiteY26" fmla="*/ 166081 h 1476169"/>
                  <a:gd name="connsiteX27" fmla="*/ 308737 w 696945"/>
                  <a:gd name="connsiteY27" fmla="*/ 203832 h 1476169"/>
                  <a:gd name="connsiteX28" fmla="*/ 366816 w 696945"/>
                  <a:gd name="connsiteY28" fmla="*/ 276431 h 1476169"/>
                  <a:gd name="connsiteX29" fmla="*/ 366816 w 696945"/>
                  <a:gd name="connsiteY29" fmla="*/ 276431 h 1476169"/>
                  <a:gd name="connsiteX30" fmla="*/ 396339 w 696945"/>
                  <a:gd name="connsiteY30" fmla="*/ 339349 h 1476169"/>
                  <a:gd name="connsiteX31" fmla="*/ 424895 w 696945"/>
                  <a:gd name="connsiteY31" fmla="*/ 426951 h 1476169"/>
                  <a:gd name="connsiteX32" fmla="*/ 444738 w 696945"/>
                  <a:gd name="connsiteY32" fmla="*/ 576504 h 1476169"/>
                  <a:gd name="connsiteX33" fmla="*/ 473778 w 696945"/>
                  <a:gd name="connsiteY33" fmla="*/ 944337 h 1476169"/>
                  <a:gd name="connsiteX34" fmla="*/ 689637 w 696945"/>
                  <a:gd name="connsiteY34" fmla="*/ 1300553 h 147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96945" h="1476169">
                    <a:moveTo>
                      <a:pt x="689637" y="1300553"/>
                    </a:moveTo>
                    <a:cubicBezTo>
                      <a:pt x="700769" y="1316525"/>
                      <a:pt x="702221" y="1332497"/>
                      <a:pt x="696897" y="1350404"/>
                    </a:cubicBezTo>
                    <a:cubicBezTo>
                      <a:pt x="687701" y="1384284"/>
                      <a:pt x="679957" y="1418647"/>
                      <a:pt x="660114" y="1449138"/>
                    </a:cubicBezTo>
                    <a:cubicBezTo>
                      <a:pt x="655274" y="1456398"/>
                      <a:pt x="649950" y="1463658"/>
                      <a:pt x="641722" y="1467530"/>
                    </a:cubicBezTo>
                    <a:cubicBezTo>
                      <a:pt x="586547" y="1494149"/>
                      <a:pt x="534277" y="1473338"/>
                      <a:pt x="482006" y="1457850"/>
                    </a:cubicBezTo>
                    <a:cubicBezTo>
                      <a:pt x="469906" y="1454462"/>
                      <a:pt x="457806" y="1450106"/>
                      <a:pt x="445222" y="1448170"/>
                    </a:cubicBezTo>
                    <a:cubicBezTo>
                      <a:pt x="406019" y="1438006"/>
                      <a:pt x="376012" y="1420099"/>
                      <a:pt x="353748" y="1382347"/>
                    </a:cubicBezTo>
                    <a:cubicBezTo>
                      <a:pt x="292282" y="1278774"/>
                      <a:pt x="229363" y="1183912"/>
                      <a:pt x="165476" y="1081790"/>
                    </a:cubicBezTo>
                    <a:cubicBezTo>
                      <a:pt x="155796" y="1066302"/>
                      <a:pt x="137405" y="1049846"/>
                      <a:pt x="124821" y="1037747"/>
                    </a:cubicBezTo>
                    <a:cubicBezTo>
                      <a:pt x="82230" y="997092"/>
                      <a:pt x="56578" y="954984"/>
                      <a:pt x="35767" y="892550"/>
                    </a:cubicBezTo>
                    <a:cubicBezTo>
                      <a:pt x="26087" y="864962"/>
                      <a:pt x="13503" y="756065"/>
                      <a:pt x="12535" y="737189"/>
                    </a:cubicBezTo>
                    <a:cubicBezTo>
                      <a:pt x="9147" y="663139"/>
                      <a:pt x="22215" y="651039"/>
                      <a:pt x="16407" y="576988"/>
                    </a:cubicBezTo>
                    <a:cubicBezTo>
                      <a:pt x="14471" y="554241"/>
                      <a:pt x="-2952" y="445827"/>
                      <a:pt x="436" y="423564"/>
                    </a:cubicBezTo>
                    <a:cubicBezTo>
                      <a:pt x="59966" y="417272"/>
                      <a:pt x="98686" y="563921"/>
                      <a:pt x="109817" y="645231"/>
                    </a:cubicBezTo>
                    <a:cubicBezTo>
                      <a:pt x="113689" y="672334"/>
                      <a:pt x="114173" y="508262"/>
                      <a:pt x="109817" y="480674"/>
                    </a:cubicBezTo>
                    <a:cubicBezTo>
                      <a:pt x="98202" y="407108"/>
                      <a:pt x="71098" y="337413"/>
                      <a:pt x="47867" y="267235"/>
                    </a:cubicBezTo>
                    <a:cubicBezTo>
                      <a:pt x="44479" y="256587"/>
                      <a:pt x="40607" y="245939"/>
                      <a:pt x="38187" y="234807"/>
                    </a:cubicBezTo>
                    <a:cubicBezTo>
                      <a:pt x="40607" y="211576"/>
                      <a:pt x="-5856" y="109454"/>
                      <a:pt x="15439" y="94450"/>
                    </a:cubicBezTo>
                    <a:cubicBezTo>
                      <a:pt x="34315" y="89126"/>
                      <a:pt x="56095" y="96386"/>
                      <a:pt x="52707" y="83803"/>
                    </a:cubicBezTo>
                    <a:cubicBezTo>
                      <a:pt x="45447" y="61539"/>
                      <a:pt x="52707" y="32016"/>
                      <a:pt x="56578" y="21368"/>
                    </a:cubicBezTo>
                    <a:cubicBezTo>
                      <a:pt x="62870" y="-896"/>
                      <a:pt x="91426" y="-4284"/>
                      <a:pt x="108849" y="4428"/>
                    </a:cubicBezTo>
                    <a:cubicBezTo>
                      <a:pt x="114173" y="9752"/>
                      <a:pt x="149021" y="27176"/>
                      <a:pt x="153376" y="34436"/>
                    </a:cubicBezTo>
                    <a:cubicBezTo>
                      <a:pt x="155796" y="40727"/>
                      <a:pt x="176124" y="45567"/>
                      <a:pt x="182416" y="46051"/>
                    </a:cubicBezTo>
                    <a:cubicBezTo>
                      <a:pt x="201292" y="57667"/>
                      <a:pt x="197904" y="72671"/>
                      <a:pt x="206615" y="92514"/>
                    </a:cubicBezTo>
                    <a:cubicBezTo>
                      <a:pt x="210971" y="99290"/>
                      <a:pt x="220651" y="104614"/>
                      <a:pt x="229847" y="108002"/>
                    </a:cubicBezTo>
                    <a:cubicBezTo>
                      <a:pt x="242431" y="114778"/>
                      <a:pt x="249206" y="123974"/>
                      <a:pt x="255498" y="137041"/>
                    </a:cubicBezTo>
                    <a:cubicBezTo>
                      <a:pt x="258402" y="139945"/>
                      <a:pt x="276794" y="162209"/>
                      <a:pt x="281150" y="166081"/>
                    </a:cubicBezTo>
                    <a:lnTo>
                      <a:pt x="308737" y="203832"/>
                    </a:lnTo>
                    <a:cubicBezTo>
                      <a:pt x="323257" y="221740"/>
                      <a:pt x="361492" y="270139"/>
                      <a:pt x="366816" y="276431"/>
                    </a:cubicBezTo>
                    <a:lnTo>
                      <a:pt x="366816" y="276431"/>
                    </a:lnTo>
                    <a:cubicBezTo>
                      <a:pt x="378432" y="284658"/>
                      <a:pt x="395855" y="337897"/>
                      <a:pt x="396339" y="339349"/>
                    </a:cubicBezTo>
                    <a:cubicBezTo>
                      <a:pt x="400695" y="345157"/>
                      <a:pt x="420055" y="417756"/>
                      <a:pt x="424895" y="426951"/>
                    </a:cubicBezTo>
                    <a:cubicBezTo>
                      <a:pt x="424895" y="429855"/>
                      <a:pt x="444738" y="563437"/>
                      <a:pt x="444738" y="576504"/>
                    </a:cubicBezTo>
                    <a:cubicBezTo>
                      <a:pt x="444738" y="600704"/>
                      <a:pt x="426347" y="841247"/>
                      <a:pt x="473778" y="944337"/>
                    </a:cubicBezTo>
                    <a:cubicBezTo>
                      <a:pt x="517337" y="1017903"/>
                      <a:pt x="676570" y="1280710"/>
                      <a:pt x="689637" y="130055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6D90962-4C15-47CF-9919-CD51390EA4A8}"/>
                  </a:ext>
                </a:extLst>
              </p:cNvPr>
              <p:cNvSpPr/>
              <p:nvPr/>
            </p:nvSpPr>
            <p:spPr>
              <a:xfrm>
                <a:off x="8593853" y="5400576"/>
                <a:ext cx="430751" cy="513029"/>
              </a:xfrm>
              <a:custGeom>
                <a:avLst/>
                <a:gdLst>
                  <a:gd name="connsiteX0" fmla="*/ 172186 w 430751"/>
                  <a:gd name="connsiteY0" fmla="*/ 513820 h 513029"/>
                  <a:gd name="connsiteX1" fmla="*/ 53125 w 430751"/>
                  <a:gd name="connsiteY1" fmla="*/ 267953 h 513029"/>
                  <a:gd name="connsiteX2" fmla="*/ 4242 w 430751"/>
                  <a:gd name="connsiteY2" fmla="*/ 158088 h 513029"/>
                  <a:gd name="connsiteX3" fmla="*/ 5210 w 430751"/>
                  <a:gd name="connsiteY3" fmla="*/ 121788 h 513029"/>
                  <a:gd name="connsiteX4" fmla="*/ 59901 w 430751"/>
                  <a:gd name="connsiteY4" fmla="*/ 17246 h 513029"/>
                  <a:gd name="connsiteX5" fmla="*/ 89908 w 430751"/>
                  <a:gd name="connsiteY5" fmla="*/ 15795 h 513029"/>
                  <a:gd name="connsiteX6" fmla="*/ 119916 w 430751"/>
                  <a:gd name="connsiteY6" fmla="*/ 40962 h 513029"/>
                  <a:gd name="connsiteX7" fmla="*/ 230265 w 430751"/>
                  <a:gd name="connsiteY7" fmla="*/ 126628 h 513029"/>
                  <a:gd name="connsiteX8" fmla="*/ 425313 w 430751"/>
                  <a:gd name="connsiteY8" fmla="*/ 217618 h 513029"/>
                  <a:gd name="connsiteX9" fmla="*/ 425313 w 430751"/>
                  <a:gd name="connsiteY9" fmla="*/ 223910 h 513029"/>
                  <a:gd name="connsiteX10" fmla="*/ 434025 w 430751"/>
                  <a:gd name="connsiteY10" fmla="*/ 306673 h 513029"/>
                  <a:gd name="connsiteX11" fmla="*/ 434025 w 430751"/>
                  <a:gd name="connsiteY11" fmla="*/ 354104 h 513029"/>
                  <a:gd name="connsiteX12" fmla="*/ 424829 w 430751"/>
                  <a:gd name="connsiteY12" fmla="*/ 407826 h 513029"/>
                  <a:gd name="connsiteX13" fmla="*/ 424345 w 430751"/>
                  <a:gd name="connsiteY13" fmla="*/ 412182 h 513029"/>
                  <a:gd name="connsiteX14" fmla="*/ 414181 w 430751"/>
                  <a:gd name="connsiteY14" fmla="*/ 432026 h 513029"/>
                  <a:gd name="connsiteX15" fmla="*/ 404985 w 430751"/>
                  <a:gd name="connsiteY15" fmla="*/ 446546 h 513029"/>
                  <a:gd name="connsiteX16" fmla="*/ 365782 w 430751"/>
                  <a:gd name="connsiteY16" fmla="*/ 480425 h 513029"/>
                  <a:gd name="connsiteX17" fmla="*/ 361426 w 430751"/>
                  <a:gd name="connsiteY17" fmla="*/ 480909 h 513029"/>
                  <a:gd name="connsiteX18" fmla="*/ 288344 w 430751"/>
                  <a:gd name="connsiteY18" fmla="*/ 499784 h 513029"/>
                  <a:gd name="connsiteX19" fmla="*/ 269468 w 430751"/>
                  <a:gd name="connsiteY19" fmla="*/ 500269 h 513029"/>
                  <a:gd name="connsiteX20" fmla="*/ 173154 w 430751"/>
                  <a:gd name="connsiteY20" fmla="*/ 505109 h 513029"/>
                  <a:gd name="connsiteX21" fmla="*/ 172186 w 430751"/>
                  <a:gd name="connsiteY21" fmla="*/ 513820 h 51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0751" h="513029">
                    <a:moveTo>
                      <a:pt x="172186" y="513820"/>
                    </a:moveTo>
                    <a:cubicBezTo>
                      <a:pt x="115560" y="440254"/>
                      <a:pt x="94264" y="349264"/>
                      <a:pt x="53125" y="267953"/>
                    </a:cubicBezTo>
                    <a:cubicBezTo>
                      <a:pt x="34733" y="232138"/>
                      <a:pt x="21181" y="194387"/>
                      <a:pt x="4242" y="158088"/>
                    </a:cubicBezTo>
                    <a:cubicBezTo>
                      <a:pt x="-1566" y="145020"/>
                      <a:pt x="-1566" y="134372"/>
                      <a:pt x="5210" y="121788"/>
                    </a:cubicBezTo>
                    <a:cubicBezTo>
                      <a:pt x="24085" y="87425"/>
                      <a:pt x="41993" y="52094"/>
                      <a:pt x="59901" y="17246"/>
                    </a:cubicBezTo>
                    <a:cubicBezTo>
                      <a:pt x="71517" y="-5501"/>
                      <a:pt x="71517" y="-5501"/>
                      <a:pt x="89908" y="15795"/>
                    </a:cubicBezTo>
                    <a:cubicBezTo>
                      <a:pt x="97652" y="26926"/>
                      <a:pt x="105880" y="37574"/>
                      <a:pt x="119916" y="40962"/>
                    </a:cubicBezTo>
                    <a:cubicBezTo>
                      <a:pt x="156699" y="69518"/>
                      <a:pt x="192998" y="99041"/>
                      <a:pt x="230265" y="126628"/>
                    </a:cubicBezTo>
                    <a:cubicBezTo>
                      <a:pt x="282052" y="164379"/>
                      <a:pt x="418053" y="208422"/>
                      <a:pt x="425313" y="217618"/>
                    </a:cubicBezTo>
                    <a:cubicBezTo>
                      <a:pt x="425313" y="219554"/>
                      <a:pt x="425313" y="221974"/>
                      <a:pt x="425313" y="223910"/>
                    </a:cubicBezTo>
                    <a:cubicBezTo>
                      <a:pt x="434025" y="251014"/>
                      <a:pt x="429669" y="279085"/>
                      <a:pt x="434025" y="306673"/>
                    </a:cubicBezTo>
                    <a:cubicBezTo>
                      <a:pt x="434025" y="322644"/>
                      <a:pt x="434025" y="338132"/>
                      <a:pt x="434025" y="354104"/>
                    </a:cubicBezTo>
                    <a:cubicBezTo>
                      <a:pt x="431121" y="372011"/>
                      <a:pt x="430153" y="390403"/>
                      <a:pt x="424829" y="407826"/>
                    </a:cubicBezTo>
                    <a:cubicBezTo>
                      <a:pt x="424345" y="409278"/>
                      <a:pt x="424345" y="410730"/>
                      <a:pt x="424345" y="412182"/>
                    </a:cubicBezTo>
                    <a:cubicBezTo>
                      <a:pt x="420957" y="418958"/>
                      <a:pt x="420473" y="426702"/>
                      <a:pt x="414181" y="432026"/>
                    </a:cubicBezTo>
                    <a:cubicBezTo>
                      <a:pt x="411278" y="436866"/>
                      <a:pt x="408373" y="441706"/>
                      <a:pt x="404985" y="446546"/>
                    </a:cubicBezTo>
                    <a:cubicBezTo>
                      <a:pt x="400146" y="466873"/>
                      <a:pt x="381754" y="472197"/>
                      <a:pt x="365782" y="480425"/>
                    </a:cubicBezTo>
                    <a:cubicBezTo>
                      <a:pt x="364330" y="480425"/>
                      <a:pt x="362879" y="480425"/>
                      <a:pt x="361426" y="480909"/>
                    </a:cubicBezTo>
                    <a:cubicBezTo>
                      <a:pt x="340615" y="500752"/>
                      <a:pt x="313512" y="497365"/>
                      <a:pt x="288344" y="499784"/>
                    </a:cubicBezTo>
                    <a:cubicBezTo>
                      <a:pt x="282052" y="499784"/>
                      <a:pt x="275760" y="500269"/>
                      <a:pt x="269468" y="500269"/>
                    </a:cubicBezTo>
                    <a:cubicBezTo>
                      <a:pt x="237525" y="505592"/>
                      <a:pt x="205098" y="499301"/>
                      <a:pt x="173154" y="505109"/>
                    </a:cubicBezTo>
                    <a:cubicBezTo>
                      <a:pt x="173638" y="507528"/>
                      <a:pt x="173154" y="510916"/>
                      <a:pt x="172186" y="51382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B080ED2-DF31-4C75-B582-F37C3039FA24}"/>
                </a:ext>
              </a:extLst>
            </p:cNvPr>
            <p:cNvGrpSpPr/>
            <p:nvPr/>
          </p:nvGrpSpPr>
          <p:grpSpPr>
            <a:xfrm>
              <a:off x="6825563" y="3607496"/>
              <a:ext cx="1739000" cy="1673926"/>
              <a:chOff x="6825563" y="3607496"/>
              <a:chExt cx="1739000" cy="1673926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05FFCE3-EEE2-401A-B664-1129485F17E8}"/>
                  </a:ext>
                </a:extLst>
              </p:cNvPr>
              <p:cNvSpPr/>
              <p:nvPr/>
            </p:nvSpPr>
            <p:spPr>
              <a:xfrm rot="19931640" flipH="1">
                <a:off x="8235618" y="4744310"/>
                <a:ext cx="328945" cy="328946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CE34F41-749D-4DFA-A865-6B3FCCAA6571}"/>
                  </a:ext>
                </a:extLst>
              </p:cNvPr>
              <p:cNvSpPr/>
              <p:nvPr/>
            </p:nvSpPr>
            <p:spPr>
              <a:xfrm rot="19931640" flipH="1">
                <a:off x="8288370" y="4795846"/>
                <a:ext cx="231480" cy="231480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0C5C7F2-886F-43E9-B030-826D5703F4B6}"/>
                  </a:ext>
                </a:extLst>
              </p:cNvPr>
              <p:cNvSpPr/>
              <p:nvPr/>
            </p:nvSpPr>
            <p:spPr>
              <a:xfrm rot="19931640" flipH="1">
                <a:off x="8043551" y="3607496"/>
                <a:ext cx="197809" cy="1198955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C334958-B75D-4182-BC20-A76A82FBAFD6}"/>
                  </a:ext>
                </a:extLst>
              </p:cNvPr>
              <p:cNvGrpSpPr/>
              <p:nvPr/>
            </p:nvGrpSpPr>
            <p:grpSpPr>
              <a:xfrm rot="20643887">
                <a:off x="6825563" y="3698606"/>
                <a:ext cx="884412" cy="1582816"/>
                <a:chOff x="6911434" y="4294138"/>
                <a:chExt cx="755804" cy="135264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600D4236-A910-4898-A7BC-5F7C13AAA547}"/>
                    </a:ext>
                  </a:extLst>
                </p:cNvPr>
                <p:cNvSpPr/>
                <p:nvPr/>
              </p:nvSpPr>
              <p:spPr>
                <a:xfrm rot="19931640" flipH="1">
                  <a:off x="7411391" y="4964510"/>
                  <a:ext cx="255847" cy="548243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634837B8-DAFD-4C60-94C8-A9DA8244B0FC}"/>
                    </a:ext>
                  </a:extLst>
                </p:cNvPr>
                <p:cNvSpPr/>
                <p:nvPr/>
              </p:nvSpPr>
              <p:spPr>
                <a:xfrm rot="19931640" flipH="1">
                  <a:off x="7124440" y="5091024"/>
                  <a:ext cx="134015" cy="548243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D1891C8-7747-4ECE-B3CA-1F0E21970A9B}"/>
                    </a:ext>
                  </a:extLst>
                </p:cNvPr>
                <p:cNvSpPr/>
                <p:nvPr/>
              </p:nvSpPr>
              <p:spPr>
                <a:xfrm rot="19931640" flipH="1">
                  <a:off x="7505153" y="5519552"/>
                  <a:ext cx="48734" cy="4873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44C661DE-5EDE-439F-B1A4-1C6B295D0A13}"/>
                    </a:ext>
                  </a:extLst>
                </p:cNvPr>
                <p:cNvSpPr/>
                <p:nvPr/>
              </p:nvSpPr>
              <p:spPr>
                <a:xfrm rot="19931640" flipH="1">
                  <a:off x="7277561" y="5585872"/>
                  <a:ext cx="60915" cy="6091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98F94EF-9698-4511-B67B-976282454507}"/>
                    </a:ext>
                  </a:extLst>
                </p:cNvPr>
                <p:cNvSpPr/>
                <p:nvPr/>
              </p:nvSpPr>
              <p:spPr>
                <a:xfrm rot="19931640" flipH="1">
                  <a:off x="6911434" y="4294138"/>
                  <a:ext cx="653615" cy="767278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81" name="Graphic 179">
            <a:extLst>
              <a:ext uri="{FF2B5EF4-FFF2-40B4-BE49-F238E27FC236}">
                <a16:creationId xmlns:a16="http://schemas.microsoft.com/office/drawing/2014/main" id="{A268E0DB-7C7C-4C56-BC0B-338B9318C391}"/>
              </a:ext>
            </a:extLst>
          </p:cNvPr>
          <p:cNvGrpSpPr/>
          <p:nvPr/>
        </p:nvGrpSpPr>
        <p:grpSpPr>
          <a:xfrm>
            <a:off x="3909481" y="1922144"/>
            <a:ext cx="3816945" cy="2123175"/>
            <a:chOff x="0" y="38100"/>
            <a:chExt cx="12192000" cy="6781800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BE85439-AE86-4E62-B030-9DCBE14E1AA6}"/>
                </a:ext>
              </a:extLst>
            </p:cNvPr>
            <p:cNvSpPr/>
            <p:nvPr/>
          </p:nvSpPr>
          <p:spPr>
            <a:xfrm>
              <a:off x="0" y="5143500"/>
              <a:ext cx="12192000" cy="1676400"/>
            </a:xfrm>
            <a:custGeom>
              <a:avLst/>
              <a:gdLst>
                <a:gd name="connsiteX0" fmla="*/ 11907202 w 12192000"/>
                <a:gd name="connsiteY0" fmla="*/ 1677352 h 1676400"/>
                <a:gd name="connsiteX1" fmla="*/ 400050 w 12192000"/>
                <a:gd name="connsiteY1" fmla="*/ 1677352 h 1676400"/>
                <a:gd name="connsiteX2" fmla="*/ 0 w 12192000"/>
                <a:gd name="connsiteY2" fmla="*/ 0 h 1676400"/>
                <a:gd name="connsiteX3" fmla="*/ 12192952 w 12192000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676400">
                  <a:moveTo>
                    <a:pt x="11907202" y="1677352"/>
                  </a:moveTo>
                  <a:lnTo>
                    <a:pt x="400050" y="1677352"/>
                  </a:lnTo>
                  <a:lnTo>
                    <a:pt x="0" y="0"/>
                  </a:lnTo>
                  <a:lnTo>
                    <a:pt x="1219295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A23BB79-7750-414C-BE5A-AAE549A94BA1}"/>
                </a:ext>
              </a:extLst>
            </p:cNvPr>
            <p:cNvSpPr/>
            <p:nvPr/>
          </p:nvSpPr>
          <p:spPr>
            <a:xfrm>
              <a:off x="1139404" y="37147"/>
              <a:ext cx="10391775" cy="6419850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E27601-C3EA-4A5E-BADB-0556107E2067}"/>
              </a:ext>
            </a:extLst>
          </p:cNvPr>
          <p:cNvGrpSpPr/>
          <p:nvPr/>
        </p:nvGrpSpPr>
        <p:grpSpPr>
          <a:xfrm>
            <a:off x="6839767" y="1263376"/>
            <a:ext cx="2928617" cy="2442766"/>
            <a:chOff x="5086352" y="892772"/>
            <a:chExt cx="6580350" cy="5488684"/>
          </a:xfrm>
        </p:grpSpPr>
        <p:grpSp>
          <p:nvGrpSpPr>
            <p:cNvPr id="104" name="Graphic 166">
              <a:extLst>
                <a:ext uri="{FF2B5EF4-FFF2-40B4-BE49-F238E27FC236}">
                  <a16:creationId xmlns:a16="http://schemas.microsoft.com/office/drawing/2014/main" id="{23AB54C6-6403-4040-A274-E416780EBBAE}"/>
                </a:ext>
              </a:extLst>
            </p:cNvPr>
            <p:cNvGrpSpPr/>
            <p:nvPr/>
          </p:nvGrpSpPr>
          <p:grpSpPr>
            <a:xfrm rot="10800000">
              <a:off x="5431463" y="1738831"/>
              <a:ext cx="4246247" cy="908201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BA3EAE3-B177-4424-AF49-4ABC6C732708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AD1FCB5-05B5-42FA-A4C7-445AF3A6FF6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E82F167-EE42-465D-9320-7EE92534B0F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0E4E38B-D659-4915-8E81-1B45D356EAAB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C4E7C2B-EBD1-4BBA-921E-74F02057CC6B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07BA3F2-EED8-4E0D-A4B0-A38CB6BBE21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40A42DD-D5DA-4E93-9664-645336CFE580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52D4559-5593-432F-8FCC-2151D7FA44BD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954A9DE-8CE4-4B54-83BD-26F2D9219384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C5C87C1-ABE9-418C-8B99-5F2F1521ED8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5173DB6-8422-4424-912E-DD0B298F5E8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B4F12412-B614-40DC-8887-800B5306B0A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395C421-D343-434A-9CB7-0FFF14E2BF1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597F5B0-03CF-49C9-B7F9-2E44C7F93BC5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C0E2007-C141-4DC4-B908-7901F6EB137A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B08F651-B968-4A4E-801A-BA4DB51C025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8328A93-0F96-4C0C-B19B-4BF4BC29A465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B5FDE3D-0211-4862-AE07-9656A373514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3B8A91BB-2CB1-4382-9929-BAEDBBBE54FF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5D42810-799F-44B9-B2CB-E928C92CCD6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280EECDC-F643-493F-8E24-DE555773E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86352" y="2530943"/>
              <a:ext cx="4256663" cy="912142"/>
            </a:xfrm>
            <a:prstGeom prst="rect">
              <a:avLst/>
            </a:prstGeom>
          </p:spPr>
        </p:pic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D66D5039-94D2-497F-AB15-69AEB8ECD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16911" y="3562591"/>
              <a:ext cx="4256663" cy="912142"/>
            </a:xfrm>
            <a:prstGeom prst="rect">
              <a:avLst/>
            </a:prstGeom>
          </p:spPr>
        </p:pic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BFA4B6D6-AED8-4C82-ACC7-333934D78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2344" y="4299425"/>
              <a:ext cx="4256663" cy="912142"/>
            </a:xfrm>
            <a:prstGeom prst="rect">
              <a:avLst/>
            </a:prstGeom>
          </p:spPr>
        </p:pic>
        <p:grpSp>
          <p:nvGrpSpPr>
            <p:cNvPr id="147" name="Graphic 166">
              <a:extLst>
                <a:ext uri="{FF2B5EF4-FFF2-40B4-BE49-F238E27FC236}">
                  <a16:creationId xmlns:a16="http://schemas.microsoft.com/office/drawing/2014/main" id="{1315B199-24A7-4920-A251-7499F250B90B}"/>
                </a:ext>
              </a:extLst>
            </p:cNvPr>
            <p:cNvGrpSpPr/>
            <p:nvPr/>
          </p:nvGrpSpPr>
          <p:grpSpPr>
            <a:xfrm rot="10800000">
              <a:off x="5470210" y="2723076"/>
              <a:ext cx="4246247" cy="908201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AD19E65-5164-440A-9206-21D0EC123B6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1E16BBCE-E56D-4B45-82CD-564DB2624548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B33AD33-8072-49BF-92CB-E035BF5490D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BB5FECB-A5FA-4495-AD8A-782D405BBCD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1A6610F-BB00-4230-B7CF-5195D0BCA2EB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0974C321-A42C-4DDC-BC62-A33626003D52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ABF9DDB-54FB-4975-A6F5-75B3E47EDCDC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8CBF965-16F5-4248-AA0B-CFCFE0A6F9FC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312F389-5252-45E7-B13F-60707F5905B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23CC829-CF3D-44D0-B862-A8747D80F4C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ECF7FA1-236D-46C4-BADD-5B1F3F2DD25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83C4C38E-4B3C-43F9-95E8-C8DC32585920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64F9A21-9B40-496A-91D5-E24832EF271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675700C-9A9B-4EA6-AE98-F73BA2F8CF62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49FE1CD-ED68-4AAD-BF0C-9F37757BBD4F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9F204AA-1A5B-44BC-B1DD-8CB78B0CF6A8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8F8C8988-6A3C-43F4-9D5E-B93E0B8A2A3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C8923E80-B226-4C7A-9D80-D5950AB40A4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44873C2-5243-4960-AEEC-98483D8CC717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FFD0248F-4DC7-439A-ABF5-0C483DD0EDC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aphic 166">
              <a:extLst>
                <a:ext uri="{FF2B5EF4-FFF2-40B4-BE49-F238E27FC236}">
                  <a16:creationId xmlns:a16="http://schemas.microsoft.com/office/drawing/2014/main" id="{968A663E-4FA7-44AA-8035-B53BD95E4D55}"/>
                </a:ext>
              </a:extLst>
            </p:cNvPr>
            <p:cNvGrpSpPr/>
            <p:nvPr/>
          </p:nvGrpSpPr>
          <p:grpSpPr>
            <a:xfrm>
              <a:off x="6534891" y="892772"/>
              <a:ext cx="3163015" cy="676516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3A6AAB1-7BC4-45AF-85D3-5DAC12FB56EC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7D70601-EFFF-4FC3-83B0-ECBEDE620E4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DCB51A2-4F58-4893-8FF3-46DE604B38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834EF9F-977F-4CDA-AD35-AD73B07FFA6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7771E73E-23FB-4514-B9A8-0386ECAC1CF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3031367-CADE-4C78-AEE3-A5CF70CD8207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2056137-3D13-499B-A798-4D9171E1E9B5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6F67700-A1E7-4135-89C7-4D5D7AE5BFEC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CE00888-C929-4652-96B9-C70C13B4DCDE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52D2603-C5B5-4830-A792-4B2AD83F7FD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8B0B103-A51A-431D-ADF6-AFB6386B4FD0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E1C5B12-F38C-47C3-8653-150872921BC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91D01A8D-540A-4A76-872F-27D66759009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2C2024-EBA1-4160-AF1A-D8DC4BEA1090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F3DF81F-1CDA-4651-B311-F0989A3C53CD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7B800EF-46F2-4813-90BE-C6216089AE0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7DB8237-3CBE-4C42-A9D0-4292476392E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A069D6A9-D216-43A5-A4D5-4F423F8E9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922C443-53B5-4FFC-95B3-B76E855FC11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978F3BC-FC7D-4FEB-B315-8BD31409A7F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Graphic 234">
              <a:extLst>
                <a:ext uri="{FF2B5EF4-FFF2-40B4-BE49-F238E27FC236}">
                  <a16:creationId xmlns:a16="http://schemas.microsoft.com/office/drawing/2014/main" id="{4B00700D-3C2D-4655-8440-1A4449C6A148}"/>
                </a:ext>
              </a:extLst>
            </p:cNvPr>
            <p:cNvGrpSpPr/>
            <p:nvPr/>
          </p:nvGrpSpPr>
          <p:grpSpPr>
            <a:xfrm>
              <a:off x="5722963" y="1142562"/>
              <a:ext cx="4140178" cy="1411804"/>
              <a:chOff x="7533181" y="1351306"/>
              <a:chExt cx="4265296" cy="1454469"/>
            </a:xfrm>
            <a:solidFill>
              <a:schemeClr val="accent1"/>
            </a:solidFill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84F4A719-4255-43DD-8073-02D4DCD7FE64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D0B431A-4EB3-4386-A66E-877B47980C2D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633A4DF-8FD4-4ECE-809F-18B1768575F4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F6B46453-4DA6-496D-9EFF-98A940B68FC2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A0CC557-AE99-4F58-BA5A-F70F990E330C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E5D7116-4EBC-493A-9275-65C83B686DC6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aphic 166">
              <a:extLst>
                <a:ext uri="{FF2B5EF4-FFF2-40B4-BE49-F238E27FC236}">
                  <a16:creationId xmlns:a16="http://schemas.microsoft.com/office/drawing/2014/main" id="{FBE0E10C-AABA-404A-9378-F441DF4CCDE3}"/>
                </a:ext>
              </a:extLst>
            </p:cNvPr>
            <p:cNvGrpSpPr/>
            <p:nvPr/>
          </p:nvGrpSpPr>
          <p:grpSpPr>
            <a:xfrm>
              <a:off x="6756983" y="5147700"/>
              <a:ext cx="3163016" cy="676512"/>
              <a:chOff x="4298413" y="3045624"/>
              <a:chExt cx="3591657" cy="768190"/>
            </a:xfrm>
            <a:solidFill>
              <a:schemeClr val="accent1"/>
            </a:solidFill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3FFE55E-3443-4DA8-98A1-E50C7FC75EFE}"/>
                  </a:ext>
                </a:extLst>
              </p:cNvPr>
              <p:cNvSpPr/>
              <p:nvPr/>
            </p:nvSpPr>
            <p:spPr>
              <a:xfrm>
                <a:off x="4401998" y="3311373"/>
                <a:ext cx="3476642" cy="200026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7454305-4494-4EA0-86BE-8E47BB877F37}"/>
                  </a:ext>
                </a:extLst>
              </p:cNvPr>
              <p:cNvSpPr/>
              <p:nvPr/>
            </p:nvSpPr>
            <p:spPr>
              <a:xfrm>
                <a:off x="7851970" y="331232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BA9CB03-1ABB-4D3F-B46C-92DCA5BFA430}"/>
                  </a:ext>
                </a:extLst>
              </p:cNvPr>
              <p:cNvSpPr/>
              <p:nvPr/>
            </p:nvSpPr>
            <p:spPr>
              <a:xfrm>
                <a:off x="4391758" y="3489729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81E2C5E3-004B-4969-BE82-842954A6DCDE}"/>
                  </a:ext>
                </a:extLst>
              </p:cNvPr>
              <p:cNvSpPr/>
              <p:nvPr/>
            </p:nvSpPr>
            <p:spPr>
              <a:xfrm>
                <a:off x="4559162" y="3055150"/>
                <a:ext cx="2552712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C86B9CD-1255-44BD-8D86-7E9A305703E4}"/>
                  </a:ext>
                </a:extLst>
              </p:cNvPr>
              <p:cNvSpPr/>
              <p:nvPr/>
            </p:nvSpPr>
            <p:spPr>
              <a:xfrm>
                <a:off x="7089967" y="315611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84645741-78E1-4C72-AD30-DCDF8A53EDA1}"/>
                  </a:ext>
                </a:extLst>
              </p:cNvPr>
              <p:cNvSpPr/>
              <p:nvPr/>
            </p:nvSpPr>
            <p:spPr>
              <a:xfrm>
                <a:off x="4546779" y="3045624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49F691A-6193-4755-8C92-F81FBD08E0C4}"/>
                  </a:ext>
                </a:extLst>
              </p:cNvPr>
              <p:cNvSpPr/>
              <p:nvPr/>
            </p:nvSpPr>
            <p:spPr>
              <a:xfrm>
                <a:off x="6717537" y="3322802"/>
                <a:ext cx="676278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A58E864-0933-44BE-8EB9-31A52E5D6908}"/>
                  </a:ext>
                </a:extLst>
              </p:cNvPr>
              <p:cNvSpPr/>
              <p:nvPr/>
            </p:nvSpPr>
            <p:spPr>
              <a:xfrm>
                <a:off x="6705155" y="3398050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30481BB-79E5-4E9D-ACBC-50656863AD13}"/>
                  </a:ext>
                </a:extLst>
              </p:cNvPr>
              <p:cNvSpPr/>
              <p:nvPr/>
            </p:nvSpPr>
            <p:spPr>
              <a:xfrm>
                <a:off x="5352598" y="3312324"/>
                <a:ext cx="742954" cy="485776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D5D5C96-54A6-41E0-BA66-CC098EC96D44}"/>
                  </a:ext>
                </a:extLst>
              </p:cNvPr>
              <p:cNvSpPr/>
              <p:nvPr/>
            </p:nvSpPr>
            <p:spPr>
              <a:xfrm>
                <a:off x="5343311" y="3775714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8004DAE-CEE3-4833-85DA-BEEEE0EA2BE2}"/>
                  </a:ext>
                </a:extLst>
              </p:cNvPr>
              <p:cNvSpPr/>
              <p:nvPr/>
            </p:nvSpPr>
            <p:spPr>
              <a:xfrm>
                <a:off x="4308653" y="3313275"/>
                <a:ext cx="1009655" cy="428626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1D663218-21FD-4BD7-A9AE-5A6354F5D6F5}"/>
                  </a:ext>
                </a:extLst>
              </p:cNvPr>
              <p:cNvSpPr/>
              <p:nvPr/>
            </p:nvSpPr>
            <p:spPr>
              <a:xfrm>
                <a:off x="4298413" y="3714515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81985F3-7CE8-43D9-A807-CD8A693BF2D6}"/>
                  </a:ext>
                </a:extLst>
              </p:cNvPr>
              <p:cNvSpPr/>
              <p:nvPr/>
            </p:nvSpPr>
            <p:spPr>
              <a:xfrm>
                <a:off x="6470839" y="3194212"/>
                <a:ext cx="1076330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01A2150D-EB06-4DE4-BDBE-0907A59CF74E}"/>
                  </a:ext>
                </a:extLst>
              </p:cNvPr>
              <p:cNvSpPr/>
              <p:nvPr/>
            </p:nvSpPr>
            <p:spPr>
              <a:xfrm>
                <a:off x="6460600" y="3184925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315CFA91-5C38-4B40-9AE3-9AB7D577C49C}"/>
                  </a:ext>
                </a:extLst>
              </p:cNvPr>
              <p:cNvSpPr/>
              <p:nvPr/>
            </p:nvSpPr>
            <p:spPr>
              <a:xfrm>
                <a:off x="5156383" y="3240885"/>
                <a:ext cx="590553" cy="190501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886855DF-13E6-45B0-9DC0-6406CCA23883}"/>
                  </a:ext>
                </a:extLst>
              </p:cNvPr>
              <p:cNvSpPr/>
              <p:nvPr/>
            </p:nvSpPr>
            <p:spPr>
              <a:xfrm>
                <a:off x="5134476" y="3231359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F4278D2-AF5A-4706-8B68-7DC91F900BD7}"/>
                  </a:ext>
                </a:extLst>
              </p:cNvPr>
              <p:cNvSpPr/>
              <p:nvPr/>
            </p:nvSpPr>
            <p:spPr>
              <a:xfrm>
                <a:off x="5084946" y="3377092"/>
                <a:ext cx="361952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6A17D064-A3C0-48D3-B804-79181F62F778}"/>
                  </a:ext>
                </a:extLst>
              </p:cNvPr>
              <p:cNvSpPr/>
              <p:nvPr/>
            </p:nvSpPr>
            <p:spPr>
              <a:xfrm>
                <a:off x="5072564" y="3448531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FBF093E9-8CD4-473C-BFA3-EDA184DA0005}"/>
                  </a:ext>
                </a:extLst>
              </p:cNvPr>
              <p:cNvSpPr/>
              <p:nvPr/>
            </p:nvSpPr>
            <p:spPr>
              <a:xfrm>
                <a:off x="5571678" y="3071346"/>
                <a:ext cx="809629" cy="200026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C8A0559-8DD1-4A13-AF3C-6265F220A47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88B00B3-E1C3-47A0-825F-41EA3A197383}"/>
                </a:ext>
              </a:extLst>
            </p:cNvPr>
            <p:cNvSpPr/>
            <p:nvPr/>
          </p:nvSpPr>
          <p:spPr>
            <a:xfrm>
              <a:off x="6782533" y="895367"/>
              <a:ext cx="4173281" cy="5477157"/>
            </a:xfrm>
            <a:custGeom>
              <a:avLst/>
              <a:gdLst>
                <a:gd name="connsiteX0" fmla="*/ 3136599 w 4173281"/>
                <a:gd name="connsiteY0" fmla="*/ 5293155 h 5477157"/>
                <a:gd name="connsiteX1" fmla="*/ 3136599 w 4173281"/>
                <a:gd name="connsiteY1" fmla="*/ 5295752 h 5477157"/>
                <a:gd name="connsiteX2" fmla="*/ 3141790 w 4173281"/>
                <a:gd name="connsiteY2" fmla="*/ 5295752 h 5477157"/>
                <a:gd name="connsiteX3" fmla="*/ 3136599 w 4173281"/>
                <a:gd name="connsiteY3" fmla="*/ 5293155 h 5477157"/>
                <a:gd name="connsiteX4" fmla="*/ 1437907 w 4173281"/>
                <a:gd name="connsiteY4" fmla="*/ 5188401 h 5477157"/>
                <a:gd name="connsiteX5" fmla="*/ 1437907 w 4173281"/>
                <a:gd name="connsiteY5" fmla="*/ 5190998 h 5477157"/>
                <a:gd name="connsiteX6" fmla="*/ 1443098 w 4173281"/>
                <a:gd name="connsiteY6" fmla="*/ 5190998 h 5477157"/>
                <a:gd name="connsiteX7" fmla="*/ 1437907 w 4173281"/>
                <a:gd name="connsiteY7" fmla="*/ 5188401 h 5477157"/>
                <a:gd name="connsiteX8" fmla="*/ 3850353 w 4173281"/>
                <a:gd name="connsiteY8" fmla="*/ 5181928 h 5477157"/>
                <a:gd name="connsiteX9" fmla="*/ 3849443 w 4173281"/>
                <a:gd name="connsiteY9" fmla="*/ 5185050 h 5477157"/>
                <a:gd name="connsiteX10" fmla="*/ 3825822 w 4173281"/>
                <a:gd name="connsiteY10" fmla="*/ 5206445 h 5477157"/>
                <a:gd name="connsiteX11" fmla="*/ 3822806 w 4173281"/>
                <a:gd name="connsiteY11" fmla="*/ 5206257 h 5477157"/>
                <a:gd name="connsiteX12" fmla="*/ 3840912 w 4173281"/>
                <a:gd name="connsiteY12" fmla="*/ 5225158 h 5477157"/>
                <a:gd name="connsiteX13" fmla="*/ 3841062 w 4173281"/>
                <a:gd name="connsiteY13" fmla="*/ 5224845 h 5477157"/>
                <a:gd name="connsiteX14" fmla="*/ 3858209 w 4173281"/>
                <a:gd name="connsiteY14" fmla="*/ 5207176 h 5477157"/>
                <a:gd name="connsiteX15" fmla="*/ 3856910 w 4173281"/>
                <a:gd name="connsiteY15" fmla="*/ 5197907 h 5477157"/>
                <a:gd name="connsiteX16" fmla="*/ 3646336 w 4173281"/>
                <a:gd name="connsiteY16" fmla="*/ 5137614 h 5477157"/>
                <a:gd name="connsiteX17" fmla="*/ 3642006 w 4173281"/>
                <a:gd name="connsiteY17" fmla="*/ 5141478 h 5477157"/>
                <a:gd name="connsiteX18" fmla="*/ 3649242 w 4173281"/>
                <a:gd name="connsiteY18" fmla="*/ 5144355 h 5477157"/>
                <a:gd name="connsiteX19" fmla="*/ 2856995 w 4173281"/>
                <a:gd name="connsiteY19" fmla="*/ 5117460 h 5477157"/>
                <a:gd name="connsiteX20" fmla="*/ 2856746 w 4173281"/>
                <a:gd name="connsiteY20" fmla="*/ 5117609 h 5477157"/>
                <a:gd name="connsiteX21" fmla="*/ 2856950 w 4173281"/>
                <a:gd name="connsiteY21" fmla="*/ 5118879 h 5477157"/>
                <a:gd name="connsiteX22" fmla="*/ 2856927 w 4173281"/>
                <a:gd name="connsiteY22" fmla="*/ 5118256 h 5477157"/>
                <a:gd name="connsiteX23" fmla="*/ 2857187 w 4173281"/>
                <a:gd name="connsiteY23" fmla="*/ 5117558 h 5477157"/>
                <a:gd name="connsiteX24" fmla="*/ 2541443 w 4173281"/>
                <a:gd name="connsiteY24" fmla="*/ 5115197 h 5477157"/>
                <a:gd name="connsiteX25" fmla="*/ 2525669 w 4173281"/>
                <a:gd name="connsiteY25" fmla="*/ 5120092 h 5477157"/>
                <a:gd name="connsiteX26" fmla="*/ 2531774 w 4173281"/>
                <a:gd name="connsiteY26" fmla="*/ 5152765 h 5477157"/>
                <a:gd name="connsiteX27" fmla="*/ 2541668 w 4173281"/>
                <a:gd name="connsiteY27" fmla="*/ 5137309 h 5477157"/>
                <a:gd name="connsiteX28" fmla="*/ 2562979 w 4173281"/>
                <a:gd name="connsiteY28" fmla="*/ 5125628 h 5477157"/>
                <a:gd name="connsiteX29" fmla="*/ 2562844 w 4173281"/>
                <a:gd name="connsiteY29" fmla="*/ 5125389 h 5477157"/>
                <a:gd name="connsiteX30" fmla="*/ 2557773 w 4173281"/>
                <a:gd name="connsiteY30" fmla="*/ 5124277 h 5477157"/>
                <a:gd name="connsiteX31" fmla="*/ 3747508 w 4173281"/>
                <a:gd name="connsiteY31" fmla="*/ 5102039 h 5477157"/>
                <a:gd name="connsiteX32" fmla="*/ 3742917 w 4173281"/>
                <a:gd name="connsiteY32" fmla="*/ 5105590 h 5477157"/>
                <a:gd name="connsiteX33" fmla="*/ 3749934 w 4173281"/>
                <a:gd name="connsiteY33" fmla="*/ 5108967 h 5477157"/>
                <a:gd name="connsiteX34" fmla="*/ 3023300 w 4173281"/>
                <a:gd name="connsiteY34" fmla="*/ 5030912 h 5477157"/>
                <a:gd name="connsiteX35" fmla="*/ 3003613 w 4173281"/>
                <a:gd name="connsiteY35" fmla="*/ 5061097 h 5477157"/>
                <a:gd name="connsiteX36" fmla="*/ 2972353 w 4173281"/>
                <a:gd name="connsiteY36" fmla="*/ 5077627 h 5477157"/>
                <a:gd name="connsiteX37" fmla="*/ 2962499 w 4173281"/>
                <a:gd name="connsiteY37" fmla="*/ 5099966 h 5477157"/>
                <a:gd name="connsiteX38" fmla="*/ 2967741 w 4173281"/>
                <a:gd name="connsiteY38" fmla="*/ 5111591 h 5477157"/>
                <a:gd name="connsiteX39" fmla="*/ 2986060 w 4173281"/>
                <a:gd name="connsiteY39" fmla="*/ 5103685 h 5477157"/>
                <a:gd name="connsiteX40" fmla="*/ 3030182 w 4173281"/>
                <a:gd name="connsiteY40" fmla="*/ 5147807 h 5477157"/>
                <a:gd name="connsiteX41" fmla="*/ 3009418 w 4173281"/>
                <a:gd name="connsiteY41" fmla="*/ 5186741 h 5477157"/>
                <a:gd name="connsiteX42" fmla="*/ 3012015 w 4173281"/>
                <a:gd name="connsiteY42" fmla="*/ 5189335 h 5477157"/>
                <a:gd name="connsiteX43" fmla="*/ 3022397 w 4173281"/>
                <a:gd name="connsiteY43" fmla="*/ 5191932 h 5477157"/>
                <a:gd name="connsiteX44" fmla="*/ 3039591 w 4173281"/>
                <a:gd name="connsiteY44" fmla="*/ 5161110 h 5477157"/>
                <a:gd name="connsiteX45" fmla="*/ 3048346 w 4173281"/>
                <a:gd name="connsiteY45" fmla="*/ 5154254 h 5477157"/>
                <a:gd name="connsiteX46" fmla="*/ 3042186 w 4173281"/>
                <a:gd name="connsiteY46" fmla="*/ 5141186 h 5477157"/>
                <a:gd name="connsiteX47" fmla="*/ 3042669 w 4173281"/>
                <a:gd name="connsiteY47" fmla="*/ 5111680 h 5477157"/>
                <a:gd name="connsiteX48" fmla="*/ 3051986 w 4173281"/>
                <a:gd name="connsiteY48" fmla="*/ 5096615 h 5477157"/>
                <a:gd name="connsiteX49" fmla="*/ 3054191 w 4173281"/>
                <a:gd name="connsiteY49" fmla="*/ 5091356 h 5477157"/>
                <a:gd name="connsiteX50" fmla="*/ 3055604 w 4173281"/>
                <a:gd name="connsiteY50" fmla="*/ 5090763 h 5477157"/>
                <a:gd name="connsiteX51" fmla="*/ 3058236 w 4173281"/>
                <a:gd name="connsiteY51" fmla="*/ 5086508 h 5477157"/>
                <a:gd name="connsiteX52" fmla="*/ 3023853 w 4173281"/>
                <a:gd name="connsiteY52" fmla="*/ 5044137 h 5477157"/>
                <a:gd name="connsiteX53" fmla="*/ 3023300 w 4173281"/>
                <a:gd name="connsiteY53" fmla="*/ 5030912 h 5477157"/>
                <a:gd name="connsiteX54" fmla="*/ 4036252 w 4173281"/>
                <a:gd name="connsiteY54" fmla="*/ 5024364 h 5477157"/>
                <a:gd name="connsiteX55" fmla="*/ 4000482 w 4173281"/>
                <a:gd name="connsiteY55" fmla="*/ 5038833 h 5477157"/>
                <a:gd name="connsiteX56" fmla="*/ 4003519 w 4173281"/>
                <a:gd name="connsiteY56" fmla="*/ 5086384 h 5477157"/>
                <a:gd name="connsiteX57" fmla="*/ 4010534 w 4173281"/>
                <a:gd name="connsiteY57" fmla="*/ 5089761 h 5477157"/>
                <a:gd name="connsiteX58" fmla="*/ 4017550 w 4173281"/>
                <a:gd name="connsiteY58" fmla="*/ 5093138 h 5477157"/>
                <a:gd name="connsiteX59" fmla="*/ 4022140 w 4173281"/>
                <a:gd name="connsiteY59" fmla="*/ 5089586 h 5477157"/>
                <a:gd name="connsiteX60" fmla="*/ 4023267 w 4173281"/>
                <a:gd name="connsiteY60" fmla="*/ 5087246 h 5477157"/>
                <a:gd name="connsiteX61" fmla="*/ 4040414 w 4173281"/>
                <a:gd name="connsiteY61" fmla="*/ 5069577 h 5477157"/>
                <a:gd name="connsiteX62" fmla="*/ 4039115 w 4173281"/>
                <a:gd name="connsiteY62" fmla="*/ 5060308 h 5477157"/>
                <a:gd name="connsiteX63" fmla="*/ 4036252 w 4173281"/>
                <a:gd name="connsiteY63" fmla="*/ 5024364 h 5477157"/>
                <a:gd name="connsiteX64" fmla="*/ 4054353 w 4173281"/>
                <a:gd name="connsiteY64" fmla="*/ 4992749 h 5477157"/>
                <a:gd name="connsiteX65" fmla="*/ 4049849 w 4173281"/>
                <a:gd name="connsiteY65" fmla="*/ 5002104 h 5477157"/>
                <a:gd name="connsiteX66" fmla="*/ 4046472 w 4173281"/>
                <a:gd name="connsiteY66" fmla="*/ 5009121 h 5477157"/>
                <a:gd name="connsiteX67" fmla="*/ 4062667 w 4173281"/>
                <a:gd name="connsiteY67" fmla="*/ 5005394 h 5477157"/>
                <a:gd name="connsiteX68" fmla="*/ 4054353 w 4173281"/>
                <a:gd name="connsiteY68" fmla="*/ 4992749 h 5477157"/>
                <a:gd name="connsiteX69" fmla="*/ 1375615 w 4173281"/>
                <a:gd name="connsiteY69" fmla="*/ 4978167 h 5477157"/>
                <a:gd name="connsiteX70" fmla="*/ 1404164 w 4173281"/>
                <a:gd name="connsiteY70" fmla="*/ 5006716 h 5477157"/>
                <a:gd name="connsiteX71" fmla="*/ 1396379 w 4173281"/>
                <a:gd name="connsiteY71" fmla="*/ 5027480 h 5477157"/>
                <a:gd name="connsiteX72" fmla="*/ 1401570 w 4173281"/>
                <a:gd name="connsiteY72" fmla="*/ 5027480 h 5477157"/>
                <a:gd name="connsiteX73" fmla="*/ 1440501 w 4173281"/>
                <a:gd name="connsiteY73" fmla="*/ 5037862 h 5477157"/>
                <a:gd name="connsiteX74" fmla="*/ 1476838 w 4173281"/>
                <a:gd name="connsiteY74" fmla="*/ 5030077 h 5477157"/>
                <a:gd name="connsiteX75" fmla="*/ 1559894 w 4173281"/>
                <a:gd name="connsiteY75" fmla="*/ 5113133 h 5477157"/>
                <a:gd name="connsiteX76" fmla="*/ 1479435 w 4173281"/>
                <a:gd name="connsiteY76" fmla="*/ 5196189 h 5477157"/>
                <a:gd name="connsiteX77" fmla="*/ 1505390 w 4173281"/>
                <a:gd name="connsiteY77" fmla="*/ 5240311 h 5477157"/>
                <a:gd name="connsiteX78" fmla="*/ 1450883 w 4173281"/>
                <a:gd name="connsiteY78" fmla="*/ 5294818 h 5477157"/>
                <a:gd name="connsiteX79" fmla="*/ 1398973 w 4173281"/>
                <a:gd name="connsiteY79" fmla="*/ 5255884 h 5477157"/>
                <a:gd name="connsiteX80" fmla="*/ 1396379 w 4173281"/>
                <a:gd name="connsiteY80" fmla="*/ 5242908 h 5477157"/>
                <a:gd name="connsiteX81" fmla="*/ 1398973 w 4173281"/>
                <a:gd name="connsiteY81" fmla="*/ 5232526 h 5477157"/>
                <a:gd name="connsiteX82" fmla="*/ 1404164 w 4173281"/>
                <a:gd name="connsiteY82" fmla="*/ 5216953 h 5477157"/>
                <a:gd name="connsiteX83" fmla="*/ 1401570 w 4173281"/>
                <a:gd name="connsiteY83" fmla="*/ 5216953 h 5477157"/>
                <a:gd name="connsiteX84" fmla="*/ 1339278 w 4173281"/>
                <a:gd name="connsiteY84" fmla="*/ 5268863 h 5477157"/>
                <a:gd name="connsiteX85" fmla="*/ 1274389 w 4173281"/>
                <a:gd name="connsiteY85" fmla="*/ 5203974 h 5477157"/>
                <a:gd name="connsiteX86" fmla="*/ 1274389 w 4173281"/>
                <a:gd name="connsiteY86" fmla="*/ 5196189 h 5477157"/>
                <a:gd name="connsiteX87" fmla="*/ 1248434 w 4173281"/>
                <a:gd name="connsiteY87" fmla="*/ 5167637 h 5477157"/>
                <a:gd name="connsiteX88" fmla="*/ 1199121 w 4173281"/>
                <a:gd name="connsiteY88" fmla="*/ 5110536 h 5477157"/>
                <a:gd name="connsiteX89" fmla="*/ 1243243 w 4173281"/>
                <a:gd name="connsiteY89" fmla="*/ 5053435 h 5477157"/>
                <a:gd name="connsiteX90" fmla="*/ 1243243 w 4173281"/>
                <a:gd name="connsiteY90" fmla="*/ 5043053 h 5477157"/>
                <a:gd name="connsiteX91" fmla="*/ 1287368 w 4173281"/>
                <a:gd name="connsiteY91" fmla="*/ 4998931 h 5477157"/>
                <a:gd name="connsiteX92" fmla="*/ 1331490 w 4173281"/>
                <a:gd name="connsiteY92" fmla="*/ 5043053 h 5477157"/>
                <a:gd name="connsiteX93" fmla="*/ 1310726 w 4173281"/>
                <a:gd name="connsiteY93" fmla="*/ 5081987 h 5477157"/>
                <a:gd name="connsiteX94" fmla="*/ 1313323 w 4173281"/>
                <a:gd name="connsiteY94" fmla="*/ 5084581 h 5477157"/>
                <a:gd name="connsiteX95" fmla="*/ 1323705 w 4173281"/>
                <a:gd name="connsiteY95" fmla="*/ 5087178 h 5477157"/>
                <a:gd name="connsiteX96" fmla="*/ 1367827 w 4173281"/>
                <a:gd name="connsiteY96" fmla="*/ 5035268 h 5477157"/>
                <a:gd name="connsiteX97" fmla="*/ 1347063 w 4173281"/>
                <a:gd name="connsiteY97" fmla="*/ 5006716 h 5477157"/>
                <a:gd name="connsiteX98" fmla="*/ 1375615 w 4173281"/>
                <a:gd name="connsiteY98" fmla="*/ 4978167 h 5477157"/>
                <a:gd name="connsiteX99" fmla="*/ 2352924 w 4173281"/>
                <a:gd name="connsiteY99" fmla="*/ 4974643 h 5477157"/>
                <a:gd name="connsiteX100" fmla="*/ 2345603 w 4173281"/>
                <a:gd name="connsiteY100" fmla="*/ 4975185 h 5477157"/>
                <a:gd name="connsiteX101" fmla="*/ 2351502 w 4173281"/>
                <a:gd name="connsiteY101" fmla="*/ 4980269 h 5477157"/>
                <a:gd name="connsiteX102" fmla="*/ 2352924 w 4173281"/>
                <a:gd name="connsiteY102" fmla="*/ 4974643 h 5477157"/>
                <a:gd name="connsiteX103" fmla="*/ 2555483 w 4173281"/>
                <a:gd name="connsiteY103" fmla="*/ 4966417 h 5477157"/>
                <a:gd name="connsiteX104" fmla="*/ 2551995 w 4173281"/>
                <a:gd name="connsiteY104" fmla="*/ 4968892 h 5477157"/>
                <a:gd name="connsiteX105" fmla="*/ 2565916 w 4173281"/>
                <a:gd name="connsiteY105" fmla="*/ 5014461 h 5477157"/>
                <a:gd name="connsiteX106" fmla="*/ 2573521 w 4173281"/>
                <a:gd name="connsiteY106" fmla="*/ 5016129 h 5477157"/>
                <a:gd name="connsiteX107" fmla="*/ 2581127 w 4173281"/>
                <a:gd name="connsiteY107" fmla="*/ 5017797 h 5477157"/>
                <a:gd name="connsiteX108" fmla="*/ 2581328 w 4173281"/>
                <a:gd name="connsiteY108" fmla="*/ 5017549 h 5477157"/>
                <a:gd name="connsiteX109" fmla="*/ 2569977 w 4173281"/>
                <a:gd name="connsiteY109" fmla="*/ 5001094 h 5477157"/>
                <a:gd name="connsiteX110" fmla="*/ 2568016 w 4173281"/>
                <a:gd name="connsiteY110" fmla="*/ 4971562 h 5477157"/>
                <a:gd name="connsiteX111" fmla="*/ 3929713 w 4173281"/>
                <a:gd name="connsiteY111" fmla="*/ 4964440 h 5477157"/>
                <a:gd name="connsiteX112" fmla="*/ 3925122 w 4173281"/>
                <a:gd name="connsiteY112" fmla="*/ 4967991 h 5477157"/>
                <a:gd name="connsiteX113" fmla="*/ 3932139 w 4173281"/>
                <a:gd name="connsiteY113" fmla="*/ 4971368 h 5477157"/>
                <a:gd name="connsiteX114" fmla="*/ 3797194 w 4173281"/>
                <a:gd name="connsiteY114" fmla="*/ 4952500 h 5477157"/>
                <a:gd name="connsiteX115" fmla="*/ 3793817 w 4173281"/>
                <a:gd name="connsiteY115" fmla="*/ 4959515 h 5477157"/>
                <a:gd name="connsiteX116" fmla="*/ 3768983 w 4173281"/>
                <a:gd name="connsiteY116" fmla="*/ 4987169 h 5477157"/>
                <a:gd name="connsiteX117" fmla="*/ 3758614 w 4173281"/>
                <a:gd name="connsiteY117" fmla="*/ 4990352 h 5477157"/>
                <a:gd name="connsiteX118" fmla="*/ 3798119 w 4173281"/>
                <a:gd name="connsiteY118" fmla="*/ 5037853 h 5477157"/>
                <a:gd name="connsiteX119" fmla="*/ 3786132 w 4173281"/>
                <a:gd name="connsiteY119" fmla="*/ 5045737 h 5477157"/>
                <a:gd name="connsiteX120" fmla="*/ 3779552 w 4173281"/>
                <a:gd name="connsiteY120" fmla="*/ 5071375 h 5477157"/>
                <a:gd name="connsiteX121" fmla="*/ 3804700 w 4173281"/>
                <a:gd name="connsiteY121" fmla="*/ 5059880 h 5477157"/>
                <a:gd name="connsiteX122" fmla="*/ 3811147 w 4173281"/>
                <a:gd name="connsiteY122" fmla="*/ 5031229 h 5477157"/>
                <a:gd name="connsiteX123" fmla="*/ 3848818 w 4173281"/>
                <a:gd name="connsiteY123" fmla="*/ 4988873 h 5477157"/>
                <a:gd name="connsiteX124" fmla="*/ 3833661 w 4173281"/>
                <a:gd name="connsiteY124" fmla="*/ 4984456 h 5477157"/>
                <a:gd name="connsiteX125" fmla="*/ 3797194 w 4173281"/>
                <a:gd name="connsiteY125" fmla="*/ 4952500 h 5477157"/>
                <a:gd name="connsiteX126" fmla="*/ 3385249 w 4173281"/>
                <a:gd name="connsiteY126" fmla="*/ 4947114 h 5477157"/>
                <a:gd name="connsiteX127" fmla="*/ 3382319 w 4173281"/>
                <a:gd name="connsiteY127" fmla="*/ 4951624 h 5477157"/>
                <a:gd name="connsiteX128" fmla="*/ 3383776 w 4173281"/>
                <a:gd name="connsiteY128" fmla="*/ 4952851 h 5477157"/>
                <a:gd name="connsiteX129" fmla="*/ 1245840 w 4173281"/>
                <a:gd name="connsiteY129" fmla="*/ 4947021 h 5477157"/>
                <a:gd name="connsiteX130" fmla="*/ 1264010 w 4173281"/>
                <a:gd name="connsiteY130" fmla="*/ 4965188 h 5477157"/>
                <a:gd name="connsiteX131" fmla="*/ 1245840 w 4173281"/>
                <a:gd name="connsiteY131" fmla="*/ 4983358 h 5477157"/>
                <a:gd name="connsiteX132" fmla="*/ 1227673 w 4173281"/>
                <a:gd name="connsiteY132" fmla="*/ 4965188 h 5477157"/>
                <a:gd name="connsiteX133" fmla="*/ 1245840 w 4173281"/>
                <a:gd name="connsiteY133" fmla="*/ 4947021 h 5477157"/>
                <a:gd name="connsiteX134" fmla="*/ 2583464 w 4173281"/>
                <a:gd name="connsiteY134" fmla="*/ 4946564 h 5477157"/>
                <a:gd name="connsiteX135" fmla="*/ 2571635 w 4173281"/>
                <a:gd name="connsiteY135" fmla="*/ 4954957 h 5477157"/>
                <a:gd name="connsiteX136" fmla="*/ 2584001 w 4173281"/>
                <a:gd name="connsiteY136" fmla="*/ 4958552 h 5477157"/>
                <a:gd name="connsiteX137" fmla="*/ 2203192 w 4173281"/>
                <a:gd name="connsiteY137" fmla="*/ 4937387 h 5477157"/>
                <a:gd name="connsiteX138" fmla="*/ 2202973 w 4173281"/>
                <a:gd name="connsiteY138" fmla="*/ 4937920 h 5477157"/>
                <a:gd name="connsiteX139" fmla="*/ 2201278 w 4173281"/>
                <a:gd name="connsiteY139" fmla="*/ 4939887 h 5477157"/>
                <a:gd name="connsiteX140" fmla="*/ 2199854 w 4173281"/>
                <a:gd name="connsiteY140" fmla="*/ 4945514 h 5477157"/>
                <a:gd name="connsiteX141" fmla="*/ 2205753 w 4173281"/>
                <a:gd name="connsiteY141" fmla="*/ 4950598 h 5477157"/>
                <a:gd name="connsiteX142" fmla="*/ 2208055 w 4173281"/>
                <a:gd name="connsiteY142" fmla="*/ 4952581 h 5477157"/>
                <a:gd name="connsiteX143" fmla="*/ 2203293 w 4173281"/>
                <a:gd name="connsiteY143" fmla="*/ 4942896 h 5477157"/>
                <a:gd name="connsiteX144" fmla="*/ 1557299 w 4173281"/>
                <a:gd name="connsiteY144" fmla="*/ 4931448 h 5477157"/>
                <a:gd name="connsiteX145" fmla="*/ 1552107 w 4173281"/>
                <a:gd name="connsiteY145" fmla="*/ 4947022 h 5477157"/>
                <a:gd name="connsiteX146" fmla="*/ 1570277 w 4173281"/>
                <a:gd name="connsiteY146" fmla="*/ 4934042 h 5477157"/>
                <a:gd name="connsiteX147" fmla="*/ 1567681 w 4173281"/>
                <a:gd name="connsiteY147" fmla="*/ 4931448 h 5477157"/>
                <a:gd name="connsiteX148" fmla="*/ 3259953 w 4173281"/>
                <a:gd name="connsiteY148" fmla="*/ 4927761 h 5477157"/>
                <a:gd name="connsiteX149" fmla="*/ 3258661 w 4173281"/>
                <a:gd name="connsiteY149" fmla="*/ 4933418 h 5477157"/>
                <a:gd name="connsiteX150" fmla="*/ 3266227 w 4173281"/>
                <a:gd name="connsiteY150" fmla="*/ 4931573 h 5477157"/>
                <a:gd name="connsiteX151" fmla="*/ 3389492 w 4173281"/>
                <a:gd name="connsiteY151" fmla="*/ 4923220 h 5477157"/>
                <a:gd name="connsiteX152" fmla="*/ 3389507 w 4173281"/>
                <a:gd name="connsiteY152" fmla="*/ 4930523 h 5477157"/>
                <a:gd name="connsiteX153" fmla="*/ 3389692 w 4173281"/>
                <a:gd name="connsiteY153" fmla="*/ 4929800 h 5477157"/>
                <a:gd name="connsiteX154" fmla="*/ 3392928 w 4173281"/>
                <a:gd name="connsiteY154" fmla="*/ 4925684 h 5477157"/>
                <a:gd name="connsiteX155" fmla="*/ 3389968 w 4173281"/>
                <a:gd name="connsiteY155" fmla="*/ 4924092 h 5477157"/>
                <a:gd name="connsiteX156" fmla="*/ 2593786 w 4173281"/>
                <a:gd name="connsiteY156" fmla="*/ 4911627 h 5477157"/>
                <a:gd name="connsiteX157" fmla="*/ 2591561 w 4173281"/>
                <a:gd name="connsiteY157" fmla="*/ 4921768 h 5477157"/>
                <a:gd name="connsiteX158" fmla="*/ 2589893 w 4173281"/>
                <a:gd name="connsiteY158" fmla="*/ 4929375 h 5477157"/>
                <a:gd name="connsiteX159" fmla="*/ 2594176 w 4173281"/>
                <a:gd name="connsiteY159" fmla="*/ 4927259 h 5477157"/>
                <a:gd name="connsiteX160" fmla="*/ 2594050 w 4173281"/>
                <a:gd name="connsiteY160" fmla="*/ 4916214 h 5477157"/>
                <a:gd name="connsiteX161" fmla="*/ 2595599 w 4173281"/>
                <a:gd name="connsiteY161" fmla="*/ 4913338 h 5477157"/>
                <a:gd name="connsiteX162" fmla="*/ 3589695 w 4173281"/>
                <a:gd name="connsiteY162" fmla="*/ 4894284 h 5477157"/>
                <a:gd name="connsiteX163" fmla="*/ 3586635 w 4173281"/>
                <a:gd name="connsiteY163" fmla="*/ 4923157 h 5477157"/>
                <a:gd name="connsiteX164" fmla="*/ 3578576 w 4173281"/>
                <a:gd name="connsiteY164" fmla="*/ 4933721 h 5477157"/>
                <a:gd name="connsiteX165" fmla="*/ 3595558 w 4173281"/>
                <a:gd name="connsiteY165" fmla="*/ 4954043 h 5477157"/>
                <a:gd name="connsiteX166" fmla="*/ 3607134 w 4173281"/>
                <a:gd name="connsiteY166" fmla="*/ 4981984 h 5477157"/>
                <a:gd name="connsiteX167" fmla="*/ 3607198 w 4173281"/>
                <a:gd name="connsiteY167" fmla="*/ 4982478 h 5477157"/>
                <a:gd name="connsiteX168" fmla="*/ 3615583 w 4173281"/>
                <a:gd name="connsiteY168" fmla="*/ 4975163 h 5477157"/>
                <a:gd name="connsiteX169" fmla="*/ 3653739 w 4173281"/>
                <a:gd name="connsiteY169" fmla="*/ 4947756 h 5477157"/>
                <a:gd name="connsiteX170" fmla="*/ 3670006 w 4173281"/>
                <a:gd name="connsiteY170" fmla="*/ 4945536 h 5477157"/>
                <a:gd name="connsiteX171" fmla="*/ 3667174 w 4173281"/>
                <a:gd name="connsiteY171" fmla="*/ 4933121 h 5477157"/>
                <a:gd name="connsiteX172" fmla="*/ 3671998 w 4173281"/>
                <a:gd name="connsiteY172" fmla="*/ 4910962 h 5477157"/>
                <a:gd name="connsiteX173" fmla="*/ 3664428 w 4173281"/>
                <a:gd name="connsiteY173" fmla="*/ 4903615 h 5477157"/>
                <a:gd name="connsiteX174" fmla="*/ 3607608 w 4173281"/>
                <a:gd name="connsiteY174" fmla="*/ 4907952 h 5477157"/>
                <a:gd name="connsiteX175" fmla="*/ 3589699 w 4173281"/>
                <a:gd name="connsiteY175" fmla="*/ 4894291 h 5477157"/>
                <a:gd name="connsiteX176" fmla="*/ 3681388 w 4173281"/>
                <a:gd name="connsiteY176" fmla="*/ 4893873 h 5477157"/>
                <a:gd name="connsiteX177" fmla="*/ 3679002 w 4173281"/>
                <a:gd name="connsiteY177" fmla="*/ 4894624 h 5477157"/>
                <a:gd name="connsiteX178" fmla="*/ 3679956 w 4173281"/>
                <a:gd name="connsiteY178" fmla="*/ 4895771 h 5477157"/>
                <a:gd name="connsiteX179" fmla="*/ 2938690 w 4173281"/>
                <a:gd name="connsiteY179" fmla="*/ 4874091 h 5477157"/>
                <a:gd name="connsiteX180" fmla="*/ 2912037 w 4173281"/>
                <a:gd name="connsiteY180" fmla="*/ 4887675 h 5477157"/>
                <a:gd name="connsiteX181" fmla="*/ 2919025 w 4173281"/>
                <a:gd name="connsiteY181" fmla="*/ 4892925 h 5477157"/>
                <a:gd name="connsiteX182" fmla="*/ 2920214 w 4173281"/>
                <a:gd name="connsiteY182" fmla="*/ 4893094 h 5477157"/>
                <a:gd name="connsiteX183" fmla="*/ 2921329 w 4173281"/>
                <a:gd name="connsiteY183" fmla="*/ 4894656 h 5477157"/>
                <a:gd name="connsiteX184" fmla="*/ 2945283 w 4173281"/>
                <a:gd name="connsiteY184" fmla="*/ 4912653 h 5477157"/>
                <a:gd name="connsiteX185" fmla="*/ 2939756 w 4173281"/>
                <a:gd name="connsiteY185" fmla="*/ 4914981 h 5477157"/>
                <a:gd name="connsiteX186" fmla="*/ 2939200 w 4173281"/>
                <a:gd name="connsiteY186" fmla="*/ 4917514 h 5477157"/>
                <a:gd name="connsiteX187" fmla="*/ 2940622 w 4173281"/>
                <a:gd name="connsiteY187" fmla="*/ 4923141 h 5477157"/>
                <a:gd name="connsiteX188" fmla="*/ 2948453 w 4173281"/>
                <a:gd name="connsiteY188" fmla="*/ 4930012 h 5477157"/>
                <a:gd name="connsiteX189" fmla="*/ 2963757 w 4173281"/>
                <a:gd name="connsiteY189" fmla="*/ 4931269 h 5477157"/>
                <a:gd name="connsiteX190" fmla="*/ 3017885 w 4173281"/>
                <a:gd name="connsiteY190" fmla="*/ 4986818 h 5477157"/>
                <a:gd name="connsiteX191" fmla="*/ 3019668 w 4173281"/>
                <a:gd name="connsiteY191" fmla="*/ 5005082 h 5477157"/>
                <a:gd name="connsiteX192" fmla="*/ 3039963 w 4173281"/>
                <a:gd name="connsiteY192" fmla="*/ 4978758 h 5477157"/>
                <a:gd name="connsiteX193" fmla="*/ 3022435 w 4173281"/>
                <a:gd name="connsiteY193" fmla="*/ 4961662 h 5477157"/>
                <a:gd name="connsiteX194" fmla="*/ 3022862 w 4173281"/>
                <a:gd name="connsiteY194" fmla="*/ 4958214 h 5477157"/>
                <a:gd name="connsiteX195" fmla="*/ 3009252 w 4173281"/>
                <a:gd name="connsiteY195" fmla="*/ 4940055 h 5477157"/>
                <a:gd name="connsiteX196" fmla="*/ 2967445 w 4173281"/>
                <a:gd name="connsiteY196" fmla="*/ 4888371 h 5477157"/>
                <a:gd name="connsiteX197" fmla="*/ 2962374 w 4173281"/>
                <a:gd name="connsiteY197" fmla="*/ 4887259 h 5477157"/>
                <a:gd name="connsiteX198" fmla="*/ 2938690 w 4173281"/>
                <a:gd name="connsiteY198" fmla="*/ 4874091 h 5477157"/>
                <a:gd name="connsiteX199" fmla="*/ 3374220 w 4173281"/>
                <a:gd name="connsiteY199" fmla="*/ 4870494 h 5477157"/>
                <a:gd name="connsiteX200" fmla="*/ 3376681 w 4173281"/>
                <a:gd name="connsiteY200" fmla="*/ 4880580 h 5477157"/>
                <a:gd name="connsiteX201" fmla="*/ 3378527 w 4173281"/>
                <a:gd name="connsiteY201" fmla="*/ 4888146 h 5477157"/>
                <a:gd name="connsiteX202" fmla="*/ 3388673 w 4173281"/>
                <a:gd name="connsiteY202" fmla="*/ 4874984 h 5477157"/>
                <a:gd name="connsiteX203" fmla="*/ 3374220 w 4173281"/>
                <a:gd name="connsiteY203" fmla="*/ 4870494 h 5477157"/>
                <a:gd name="connsiteX204" fmla="*/ 2037467 w 4173281"/>
                <a:gd name="connsiteY204" fmla="*/ 4848392 h 5477157"/>
                <a:gd name="connsiteX205" fmla="*/ 2036271 w 4173281"/>
                <a:gd name="connsiteY205" fmla="*/ 4854353 h 5477157"/>
                <a:gd name="connsiteX206" fmla="*/ 2045844 w 4173281"/>
                <a:gd name="connsiteY206" fmla="*/ 4848392 h 5477157"/>
                <a:gd name="connsiteX207" fmla="*/ 2562317 w 4173281"/>
                <a:gd name="connsiteY207" fmla="*/ 4842825 h 5477157"/>
                <a:gd name="connsiteX208" fmla="*/ 2560649 w 4173281"/>
                <a:gd name="connsiteY208" fmla="*/ 4850430 h 5477157"/>
                <a:gd name="connsiteX209" fmla="*/ 2547689 w 4173281"/>
                <a:gd name="connsiteY209" fmla="*/ 4874210 h 5477157"/>
                <a:gd name="connsiteX210" fmla="*/ 2596801 w 4173281"/>
                <a:gd name="connsiteY210" fmla="*/ 4911108 h 5477157"/>
                <a:gd name="connsiteX211" fmla="*/ 2620938 w 4173281"/>
                <a:gd name="connsiteY211" fmla="*/ 4866312 h 5477157"/>
                <a:gd name="connsiteX212" fmla="*/ 2605171 w 4173281"/>
                <a:gd name="connsiteY212" fmla="*/ 4865509 h 5477157"/>
                <a:gd name="connsiteX213" fmla="*/ 2562317 w 4173281"/>
                <a:gd name="connsiteY213" fmla="*/ 4842825 h 5477157"/>
                <a:gd name="connsiteX214" fmla="*/ 2694017 w 4173281"/>
                <a:gd name="connsiteY214" fmla="*/ 4823882 h 5477157"/>
                <a:gd name="connsiteX215" fmla="*/ 2690369 w 4173281"/>
                <a:gd name="connsiteY215" fmla="*/ 4828396 h 5477157"/>
                <a:gd name="connsiteX216" fmla="*/ 2697976 w 4173281"/>
                <a:gd name="connsiteY216" fmla="*/ 4830064 h 5477157"/>
                <a:gd name="connsiteX217" fmla="*/ 2217542 w 4173281"/>
                <a:gd name="connsiteY217" fmla="*/ 4813814 h 5477157"/>
                <a:gd name="connsiteX218" fmla="*/ 2223565 w 4173281"/>
                <a:gd name="connsiteY218" fmla="*/ 4831547 h 5477157"/>
                <a:gd name="connsiteX219" fmla="*/ 2222799 w 4173281"/>
                <a:gd name="connsiteY219" fmla="*/ 4853550 h 5477157"/>
                <a:gd name="connsiteX220" fmla="*/ 2238861 w 4173281"/>
                <a:gd name="connsiteY220" fmla="*/ 4858220 h 5477157"/>
                <a:gd name="connsiteX221" fmla="*/ 2238955 w 4173281"/>
                <a:gd name="connsiteY221" fmla="*/ 4850958 h 5477157"/>
                <a:gd name="connsiteX222" fmla="*/ 2238794 w 4173281"/>
                <a:gd name="connsiteY222" fmla="*/ 4850705 h 5477157"/>
                <a:gd name="connsiteX223" fmla="*/ 2237740 w 4173281"/>
                <a:gd name="connsiteY223" fmla="*/ 4838849 h 5477157"/>
                <a:gd name="connsiteX224" fmla="*/ 2241392 w 4173281"/>
                <a:gd name="connsiteY224" fmla="*/ 4833257 h 5477157"/>
                <a:gd name="connsiteX225" fmla="*/ 2242507 w 4173281"/>
                <a:gd name="connsiteY225" fmla="*/ 4830754 h 5477157"/>
                <a:gd name="connsiteX226" fmla="*/ 1759748 w 4173281"/>
                <a:gd name="connsiteY226" fmla="*/ 4806865 h 5477157"/>
                <a:gd name="connsiteX227" fmla="*/ 1741581 w 4173281"/>
                <a:gd name="connsiteY227" fmla="*/ 4812055 h 5477157"/>
                <a:gd name="connsiteX228" fmla="*/ 1726008 w 4173281"/>
                <a:gd name="connsiteY228" fmla="*/ 4809459 h 5477157"/>
                <a:gd name="connsiteX229" fmla="*/ 1720817 w 4173281"/>
                <a:gd name="connsiteY229" fmla="*/ 4825031 h 5477157"/>
                <a:gd name="connsiteX230" fmla="*/ 1733793 w 4173281"/>
                <a:gd name="connsiteY230" fmla="*/ 4835414 h 5477157"/>
                <a:gd name="connsiteX231" fmla="*/ 1741581 w 4173281"/>
                <a:gd name="connsiteY231" fmla="*/ 4840605 h 5477157"/>
                <a:gd name="connsiteX232" fmla="*/ 1746772 w 4173281"/>
                <a:gd name="connsiteY232" fmla="*/ 4840605 h 5477157"/>
                <a:gd name="connsiteX233" fmla="*/ 1759748 w 4173281"/>
                <a:gd name="connsiteY233" fmla="*/ 4806865 h 5477157"/>
                <a:gd name="connsiteX234" fmla="*/ 3314999 w 4173281"/>
                <a:gd name="connsiteY234" fmla="*/ 4790782 h 5477157"/>
                <a:gd name="connsiteX235" fmla="*/ 3312614 w 4173281"/>
                <a:gd name="connsiteY235" fmla="*/ 4803801 h 5477157"/>
                <a:gd name="connsiteX236" fmla="*/ 3294336 w 4173281"/>
                <a:gd name="connsiteY236" fmla="*/ 4821670 h 5477157"/>
                <a:gd name="connsiteX237" fmla="*/ 3290995 w 4173281"/>
                <a:gd name="connsiteY237" fmla="*/ 4837100 h 5477157"/>
                <a:gd name="connsiteX238" fmla="*/ 3268930 w 4173281"/>
                <a:gd name="connsiteY238" fmla="*/ 4860099 h 5477157"/>
                <a:gd name="connsiteX239" fmla="*/ 3254265 w 4173281"/>
                <a:gd name="connsiteY239" fmla="*/ 4860212 h 5477157"/>
                <a:gd name="connsiteX240" fmla="*/ 3265240 w 4173281"/>
                <a:gd name="connsiteY240" fmla="*/ 4883725 h 5477157"/>
                <a:gd name="connsiteX241" fmla="*/ 3279490 w 4173281"/>
                <a:gd name="connsiteY241" fmla="*/ 4854534 h 5477157"/>
                <a:gd name="connsiteX242" fmla="*/ 3284412 w 4173281"/>
                <a:gd name="connsiteY242" fmla="*/ 4851037 h 5477157"/>
                <a:gd name="connsiteX243" fmla="*/ 3438429 w 4173281"/>
                <a:gd name="connsiteY243" fmla="*/ 4880518 h 5477157"/>
                <a:gd name="connsiteX244" fmla="*/ 3435712 w 4173281"/>
                <a:gd name="connsiteY244" fmla="*/ 4873095 h 5477157"/>
                <a:gd name="connsiteX245" fmla="*/ 3437322 w 4173281"/>
                <a:gd name="connsiteY245" fmla="*/ 4866093 h 5477157"/>
                <a:gd name="connsiteX246" fmla="*/ 3420189 w 4173281"/>
                <a:gd name="connsiteY246" fmla="*/ 4849370 h 5477157"/>
                <a:gd name="connsiteX247" fmla="*/ 3411034 w 4173281"/>
                <a:gd name="connsiteY247" fmla="*/ 4851315 h 5477157"/>
                <a:gd name="connsiteX248" fmla="*/ 3360936 w 4173281"/>
                <a:gd name="connsiteY248" fmla="*/ 4864912 h 5477157"/>
                <a:gd name="connsiteX249" fmla="*/ 3336732 w 4173281"/>
                <a:gd name="connsiteY249" fmla="*/ 4813392 h 5477157"/>
                <a:gd name="connsiteX250" fmla="*/ 3331388 w 4173281"/>
                <a:gd name="connsiteY250" fmla="*/ 4791712 h 5477157"/>
                <a:gd name="connsiteX251" fmla="*/ 3314999 w 4173281"/>
                <a:gd name="connsiteY251" fmla="*/ 4790782 h 5477157"/>
                <a:gd name="connsiteX252" fmla="*/ 1302940 w 4173281"/>
                <a:gd name="connsiteY252" fmla="*/ 4760145 h 5477157"/>
                <a:gd name="connsiteX253" fmla="*/ 1362635 w 4173281"/>
                <a:gd name="connsiteY253" fmla="*/ 4819840 h 5477157"/>
                <a:gd name="connsiteX254" fmla="*/ 1302940 w 4173281"/>
                <a:gd name="connsiteY254" fmla="*/ 4879538 h 5477157"/>
                <a:gd name="connsiteX255" fmla="*/ 1256221 w 4173281"/>
                <a:gd name="connsiteY255" fmla="*/ 4853583 h 5477157"/>
                <a:gd name="connsiteX256" fmla="*/ 1248433 w 4173281"/>
                <a:gd name="connsiteY256" fmla="*/ 4856177 h 5477157"/>
                <a:gd name="connsiteX257" fmla="*/ 1214693 w 4173281"/>
                <a:gd name="connsiteY257" fmla="*/ 4822437 h 5477157"/>
                <a:gd name="connsiteX258" fmla="*/ 1248433 w 4173281"/>
                <a:gd name="connsiteY258" fmla="*/ 4788694 h 5477157"/>
                <a:gd name="connsiteX259" fmla="*/ 1251030 w 4173281"/>
                <a:gd name="connsiteY259" fmla="*/ 4788694 h 5477157"/>
                <a:gd name="connsiteX260" fmla="*/ 1302940 w 4173281"/>
                <a:gd name="connsiteY260" fmla="*/ 4760145 h 5477157"/>
                <a:gd name="connsiteX261" fmla="*/ 2190601 w 4173281"/>
                <a:gd name="connsiteY261" fmla="*/ 4749764 h 5477157"/>
                <a:gd name="connsiteX262" fmla="*/ 2179863 w 4173281"/>
                <a:gd name="connsiteY262" fmla="*/ 4755132 h 5477157"/>
                <a:gd name="connsiteX263" fmla="*/ 2180655 w 4173281"/>
                <a:gd name="connsiteY263" fmla="*/ 4759900 h 5477157"/>
                <a:gd name="connsiteX264" fmla="*/ 2175338 w 4173281"/>
                <a:gd name="connsiteY264" fmla="*/ 4772019 h 5477157"/>
                <a:gd name="connsiteX265" fmla="*/ 2197348 w 4173281"/>
                <a:gd name="connsiteY265" fmla="*/ 4785127 h 5477157"/>
                <a:gd name="connsiteX266" fmla="*/ 2190601 w 4173281"/>
                <a:gd name="connsiteY266" fmla="*/ 4752358 h 5477157"/>
                <a:gd name="connsiteX267" fmla="*/ 3441296 w 4173281"/>
                <a:gd name="connsiteY267" fmla="*/ 4732836 h 5477157"/>
                <a:gd name="connsiteX268" fmla="*/ 3438004 w 4173281"/>
                <a:gd name="connsiteY268" fmla="*/ 4745656 h 5477157"/>
                <a:gd name="connsiteX269" fmla="*/ 3418519 w 4173281"/>
                <a:gd name="connsiteY269" fmla="*/ 4762200 h 5477157"/>
                <a:gd name="connsiteX270" fmla="*/ 3414104 w 4173281"/>
                <a:gd name="connsiteY270" fmla="*/ 4777357 h 5477157"/>
                <a:gd name="connsiteX271" fmla="*/ 3412959 w 4173281"/>
                <a:gd name="connsiteY271" fmla="*/ 4778394 h 5477157"/>
                <a:gd name="connsiteX272" fmla="*/ 3469746 w 4173281"/>
                <a:gd name="connsiteY272" fmla="*/ 4837677 h 5477157"/>
                <a:gd name="connsiteX273" fmla="*/ 3488164 w 4173281"/>
                <a:gd name="connsiteY273" fmla="*/ 4838934 h 5477157"/>
                <a:gd name="connsiteX274" fmla="*/ 3501406 w 4173281"/>
                <a:gd name="connsiteY274" fmla="*/ 4853388 h 5477157"/>
                <a:gd name="connsiteX275" fmla="*/ 3516384 w 4173281"/>
                <a:gd name="connsiteY275" fmla="*/ 4844692 h 5477157"/>
                <a:gd name="connsiteX276" fmla="*/ 3559951 w 4173281"/>
                <a:gd name="connsiteY276" fmla="*/ 4846940 h 5477157"/>
                <a:gd name="connsiteX277" fmla="*/ 3569306 w 4173281"/>
                <a:gd name="connsiteY277" fmla="*/ 4851443 h 5477157"/>
                <a:gd name="connsiteX278" fmla="*/ 3564961 w 4173281"/>
                <a:gd name="connsiteY278" fmla="*/ 4823985 h 5477157"/>
                <a:gd name="connsiteX279" fmla="*/ 3564555 w 4173281"/>
                <a:gd name="connsiteY279" fmla="*/ 4823856 h 5477157"/>
                <a:gd name="connsiteX280" fmla="*/ 3542120 w 4173281"/>
                <a:gd name="connsiteY280" fmla="*/ 4798653 h 5477157"/>
                <a:gd name="connsiteX281" fmla="*/ 3532851 w 4173281"/>
                <a:gd name="connsiteY281" fmla="*/ 4799951 h 5477157"/>
                <a:gd name="connsiteX282" fmla="*/ 3481924 w 4173281"/>
                <a:gd name="connsiteY282" fmla="*/ 4810004 h 5477157"/>
                <a:gd name="connsiteX283" fmla="*/ 3461390 w 4173281"/>
                <a:gd name="connsiteY283" fmla="*/ 4756914 h 5477157"/>
                <a:gd name="connsiteX284" fmla="*/ 3457579 w 4173281"/>
                <a:gd name="connsiteY284" fmla="*/ 4734913 h 5477157"/>
                <a:gd name="connsiteX285" fmla="*/ 3441296 w 4173281"/>
                <a:gd name="connsiteY285" fmla="*/ 4732836 h 5477157"/>
                <a:gd name="connsiteX286" fmla="*/ 1147210 w 4173281"/>
                <a:gd name="connsiteY286" fmla="*/ 4721214 h 5477157"/>
                <a:gd name="connsiteX287" fmla="*/ 1214693 w 4173281"/>
                <a:gd name="connsiteY287" fmla="*/ 4788697 h 5477157"/>
                <a:gd name="connsiteX288" fmla="*/ 1147210 w 4173281"/>
                <a:gd name="connsiteY288" fmla="*/ 4856180 h 5477157"/>
                <a:gd name="connsiteX289" fmla="*/ 1079727 w 4173281"/>
                <a:gd name="connsiteY289" fmla="*/ 4788697 h 5477157"/>
                <a:gd name="connsiteX290" fmla="*/ 1147210 w 4173281"/>
                <a:gd name="connsiteY290" fmla="*/ 4721214 h 5477157"/>
                <a:gd name="connsiteX291" fmla="*/ 2988065 w 4173281"/>
                <a:gd name="connsiteY291" fmla="*/ 4709546 h 5477157"/>
                <a:gd name="connsiteX292" fmla="*/ 2956596 w 4173281"/>
                <a:gd name="connsiteY292" fmla="*/ 4731874 h 5477157"/>
                <a:gd name="connsiteX293" fmla="*/ 2970517 w 4173281"/>
                <a:gd name="connsiteY293" fmla="*/ 4777443 h 5477157"/>
                <a:gd name="connsiteX294" fmla="*/ 2978122 w 4173281"/>
                <a:gd name="connsiteY294" fmla="*/ 4779111 h 5477157"/>
                <a:gd name="connsiteX295" fmla="*/ 2985728 w 4173281"/>
                <a:gd name="connsiteY295" fmla="*/ 4780779 h 5477157"/>
                <a:gd name="connsiteX296" fmla="*/ 2989375 w 4173281"/>
                <a:gd name="connsiteY296" fmla="*/ 4776264 h 5477157"/>
                <a:gd name="connsiteX297" fmla="*/ 2989932 w 4173281"/>
                <a:gd name="connsiteY297" fmla="*/ 4773727 h 5477157"/>
                <a:gd name="connsiteX298" fmla="*/ 3002542 w 4173281"/>
                <a:gd name="connsiteY298" fmla="*/ 4752580 h 5477157"/>
                <a:gd name="connsiteX299" fmla="*/ 2999140 w 4173281"/>
                <a:gd name="connsiteY299" fmla="*/ 4743861 h 5477157"/>
                <a:gd name="connsiteX300" fmla="*/ 2988065 w 4173281"/>
                <a:gd name="connsiteY300" fmla="*/ 4709546 h 5477157"/>
                <a:gd name="connsiteX301" fmla="*/ 2738878 w 4173281"/>
                <a:gd name="connsiteY301" fmla="*/ 4694750 h 5477157"/>
                <a:gd name="connsiteX302" fmla="*/ 2737210 w 4173281"/>
                <a:gd name="connsiteY302" fmla="*/ 4702355 h 5477157"/>
                <a:gd name="connsiteX303" fmla="*/ 2719423 w 4173281"/>
                <a:gd name="connsiteY303" fmla="*/ 4734991 h 5477157"/>
                <a:gd name="connsiteX304" fmla="*/ 2713464 w 4173281"/>
                <a:gd name="connsiteY304" fmla="*/ 4738486 h 5477157"/>
                <a:gd name="connsiteX305" fmla="*/ 2728462 w 4173281"/>
                <a:gd name="connsiteY305" fmla="*/ 4749754 h 5477157"/>
                <a:gd name="connsiteX306" fmla="*/ 2718616 w 4173281"/>
                <a:gd name="connsiteY306" fmla="*/ 4760190 h 5477157"/>
                <a:gd name="connsiteX307" fmla="*/ 2718126 w 4173281"/>
                <a:gd name="connsiteY307" fmla="*/ 4786654 h 5477157"/>
                <a:gd name="connsiteX308" fmla="*/ 2743759 w 4173281"/>
                <a:gd name="connsiteY308" fmla="*/ 4766701 h 5477157"/>
                <a:gd name="connsiteX309" fmla="*/ 2748442 w 4173281"/>
                <a:gd name="connsiteY309" fmla="*/ 4765933 h 5477157"/>
                <a:gd name="connsiteX310" fmla="*/ 2763621 w 4173281"/>
                <a:gd name="connsiteY310" fmla="*/ 4754971 h 5477157"/>
                <a:gd name="connsiteX311" fmla="*/ 2776401 w 4173281"/>
                <a:gd name="connsiteY311" fmla="*/ 4757393 h 5477157"/>
                <a:gd name="connsiteX312" fmla="*/ 2797499 w 4173281"/>
                <a:gd name="connsiteY312" fmla="*/ 4718237 h 5477157"/>
                <a:gd name="connsiteX313" fmla="*/ 2781732 w 4173281"/>
                <a:gd name="connsiteY313" fmla="*/ 4717434 h 5477157"/>
                <a:gd name="connsiteX314" fmla="*/ 2738878 w 4173281"/>
                <a:gd name="connsiteY314" fmla="*/ 4694750 h 5477157"/>
                <a:gd name="connsiteX315" fmla="*/ 2870578 w 4173281"/>
                <a:gd name="connsiteY315" fmla="*/ 4675807 h 5477157"/>
                <a:gd name="connsiteX316" fmla="*/ 2866930 w 4173281"/>
                <a:gd name="connsiteY316" fmla="*/ 4680321 h 5477157"/>
                <a:gd name="connsiteX317" fmla="*/ 2874537 w 4173281"/>
                <a:gd name="connsiteY317" fmla="*/ 4681989 h 5477157"/>
                <a:gd name="connsiteX318" fmla="*/ 2595256 w 4173281"/>
                <a:gd name="connsiteY318" fmla="*/ 4674796 h 5477157"/>
                <a:gd name="connsiteX319" fmla="*/ 2581720 w 4173281"/>
                <a:gd name="connsiteY319" fmla="*/ 4682866 h 5477157"/>
                <a:gd name="connsiteX320" fmla="*/ 2544598 w 4173281"/>
                <a:gd name="connsiteY320" fmla="*/ 4684025 h 5477157"/>
                <a:gd name="connsiteX321" fmla="*/ 2543332 w 4173281"/>
                <a:gd name="connsiteY321" fmla="*/ 4683596 h 5477157"/>
                <a:gd name="connsiteX322" fmla="*/ 2534189 w 4173281"/>
                <a:gd name="connsiteY322" fmla="*/ 4733928 h 5477157"/>
                <a:gd name="connsiteX323" fmla="*/ 2536389 w 4173281"/>
                <a:gd name="connsiteY323" fmla="*/ 4730851 h 5477157"/>
                <a:gd name="connsiteX324" fmla="*/ 2567196 w 4173281"/>
                <a:gd name="connsiteY324" fmla="*/ 4695383 h 5477157"/>
                <a:gd name="connsiteX325" fmla="*/ 2600286 w 4173281"/>
                <a:gd name="connsiteY325" fmla="*/ 4682612 h 5477157"/>
                <a:gd name="connsiteX326" fmla="*/ 2998387 w 4173281"/>
                <a:gd name="connsiteY326" fmla="*/ 4674609 h 5477157"/>
                <a:gd name="connsiteX327" fmla="*/ 2996162 w 4173281"/>
                <a:gd name="connsiteY327" fmla="*/ 4684750 h 5477157"/>
                <a:gd name="connsiteX328" fmla="*/ 2994494 w 4173281"/>
                <a:gd name="connsiteY328" fmla="*/ 4692357 h 5477157"/>
                <a:gd name="connsiteX329" fmla="*/ 3009393 w 4173281"/>
                <a:gd name="connsiteY329" fmla="*/ 4684996 h 5477157"/>
                <a:gd name="connsiteX330" fmla="*/ 2998387 w 4173281"/>
                <a:gd name="connsiteY330" fmla="*/ 4674609 h 5477157"/>
                <a:gd name="connsiteX331" fmla="*/ 1217287 w 4173281"/>
                <a:gd name="connsiteY331" fmla="*/ 4671898 h 5477157"/>
                <a:gd name="connsiteX332" fmla="*/ 1240648 w 4173281"/>
                <a:gd name="connsiteY332" fmla="*/ 4695256 h 5477157"/>
                <a:gd name="connsiteX333" fmla="*/ 1217287 w 4173281"/>
                <a:gd name="connsiteY333" fmla="*/ 4718617 h 5477157"/>
                <a:gd name="connsiteX334" fmla="*/ 1193929 w 4173281"/>
                <a:gd name="connsiteY334" fmla="*/ 4695256 h 5477157"/>
                <a:gd name="connsiteX335" fmla="*/ 1217287 w 4173281"/>
                <a:gd name="connsiteY335" fmla="*/ 4671898 h 5477157"/>
                <a:gd name="connsiteX336" fmla="*/ 1572872 w 4173281"/>
                <a:gd name="connsiteY336" fmla="*/ 4645943 h 5477157"/>
                <a:gd name="connsiteX337" fmla="*/ 1593636 w 4173281"/>
                <a:gd name="connsiteY337" fmla="*/ 4669301 h 5477157"/>
                <a:gd name="connsiteX338" fmla="*/ 1572872 w 4173281"/>
                <a:gd name="connsiteY338" fmla="*/ 4690065 h 5477157"/>
                <a:gd name="connsiteX339" fmla="*/ 1557299 w 4173281"/>
                <a:gd name="connsiteY339" fmla="*/ 4682280 h 5477157"/>
                <a:gd name="connsiteX340" fmla="*/ 1536535 w 4173281"/>
                <a:gd name="connsiteY340" fmla="*/ 4703044 h 5477157"/>
                <a:gd name="connsiteX341" fmla="*/ 1515771 w 4173281"/>
                <a:gd name="connsiteY341" fmla="*/ 4682280 h 5477157"/>
                <a:gd name="connsiteX342" fmla="*/ 1536535 w 4173281"/>
                <a:gd name="connsiteY342" fmla="*/ 4658919 h 5477157"/>
                <a:gd name="connsiteX343" fmla="*/ 1552108 w 4173281"/>
                <a:gd name="connsiteY343" fmla="*/ 4666707 h 5477157"/>
                <a:gd name="connsiteX344" fmla="*/ 1572872 w 4173281"/>
                <a:gd name="connsiteY344" fmla="*/ 4645943 h 5477157"/>
                <a:gd name="connsiteX345" fmla="*/ 1689671 w 4173281"/>
                <a:gd name="connsiteY345" fmla="*/ 4643349 h 5477157"/>
                <a:gd name="connsiteX346" fmla="*/ 1723411 w 4173281"/>
                <a:gd name="connsiteY346" fmla="*/ 4677089 h 5477157"/>
                <a:gd name="connsiteX347" fmla="*/ 1689671 w 4173281"/>
                <a:gd name="connsiteY347" fmla="*/ 4710832 h 5477157"/>
                <a:gd name="connsiteX348" fmla="*/ 1658525 w 4173281"/>
                <a:gd name="connsiteY348" fmla="*/ 4690068 h 5477157"/>
                <a:gd name="connsiteX349" fmla="*/ 1640355 w 4173281"/>
                <a:gd name="connsiteY349" fmla="*/ 4703044 h 5477157"/>
                <a:gd name="connsiteX350" fmla="*/ 1622188 w 4173281"/>
                <a:gd name="connsiteY350" fmla="*/ 4684877 h 5477157"/>
                <a:gd name="connsiteX351" fmla="*/ 1640355 w 4173281"/>
                <a:gd name="connsiteY351" fmla="*/ 4666707 h 5477157"/>
                <a:gd name="connsiteX352" fmla="*/ 1655928 w 4173281"/>
                <a:gd name="connsiteY352" fmla="*/ 4674495 h 5477157"/>
                <a:gd name="connsiteX353" fmla="*/ 1689671 w 4173281"/>
                <a:gd name="connsiteY353" fmla="*/ 4643349 h 5477157"/>
                <a:gd name="connsiteX354" fmla="*/ 1744176 w 4173281"/>
                <a:gd name="connsiteY354" fmla="*/ 4635562 h 5477157"/>
                <a:gd name="connsiteX355" fmla="*/ 1764940 w 4173281"/>
                <a:gd name="connsiteY355" fmla="*/ 4656326 h 5477157"/>
                <a:gd name="connsiteX356" fmla="*/ 1744176 w 4173281"/>
                <a:gd name="connsiteY356" fmla="*/ 4677090 h 5477157"/>
                <a:gd name="connsiteX357" fmla="*/ 1723412 w 4173281"/>
                <a:gd name="connsiteY357" fmla="*/ 4656326 h 5477157"/>
                <a:gd name="connsiteX358" fmla="*/ 1744176 w 4173281"/>
                <a:gd name="connsiteY358" fmla="*/ 4635562 h 5477157"/>
                <a:gd name="connsiteX359" fmla="*/ 1611806 w 4173281"/>
                <a:gd name="connsiteY359" fmla="*/ 4596630 h 5477157"/>
                <a:gd name="connsiteX360" fmla="*/ 1637761 w 4173281"/>
                <a:gd name="connsiteY360" fmla="*/ 4622585 h 5477157"/>
                <a:gd name="connsiteX361" fmla="*/ 1611806 w 4173281"/>
                <a:gd name="connsiteY361" fmla="*/ 4648540 h 5477157"/>
                <a:gd name="connsiteX362" fmla="*/ 1585851 w 4173281"/>
                <a:gd name="connsiteY362" fmla="*/ 4622585 h 5477157"/>
                <a:gd name="connsiteX363" fmla="*/ 1611806 w 4173281"/>
                <a:gd name="connsiteY363" fmla="*/ 4596630 h 5477157"/>
                <a:gd name="connsiteX364" fmla="*/ 2628097 w 4173281"/>
                <a:gd name="connsiteY364" fmla="*/ 4596487 h 5477157"/>
                <a:gd name="connsiteX365" fmla="*/ 2628030 w 4173281"/>
                <a:gd name="connsiteY365" fmla="*/ 4598438 h 5477157"/>
                <a:gd name="connsiteX366" fmla="*/ 2631997 w 4173281"/>
                <a:gd name="connsiteY366" fmla="*/ 4598438 h 5477157"/>
                <a:gd name="connsiteX367" fmla="*/ 2707900 w 4173281"/>
                <a:gd name="connsiteY367" fmla="*/ 4589837 h 5477157"/>
                <a:gd name="connsiteX368" fmla="*/ 2699520 w 4173281"/>
                <a:gd name="connsiteY368" fmla="*/ 4595761 h 5477157"/>
                <a:gd name="connsiteX369" fmla="*/ 2690565 w 4173281"/>
                <a:gd name="connsiteY369" fmla="*/ 4598020 h 5477157"/>
                <a:gd name="connsiteX370" fmla="*/ 2693046 w 4173281"/>
                <a:gd name="connsiteY370" fmla="*/ 4612952 h 5477157"/>
                <a:gd name="connsiteX371" fmla="*/ 2687347 w 4173281"/>
                <a:gd name="connsiteY371" fmla="*/ 4622509 h 5477157"/>
                <a:gd name="connsiteX372" fmla="*/ 2689050 w 4173281"/>
                <a:gd name="connsiteY372" fmla="*/ 4628701 h 5477157"/>
                <a:gd name="connsiteX373" fmla="*/ 2701828 w 4173281"/>
                <a:gd name="connsiteY373" fmla="*/ 4633480 h 5477157"/>
                <a:gd name="connsiteX374" fmla="*/ 2703187 w 4173281"/>
                <a:gd name="connsiteY374" fmla="*/ 4615177 h 5477157"/>
                <a:gd name="connsiteX375" fmla="*/ 2701453 w 4173281"/>
                <a:gd name="connsiteY375" fmla="*/ 4598853 h 5477157"/>
                <a:gd name="connsiteX376" fmla="*/ 1728602 w 4173281"/>
                <a:gd name="connsiteY376" fmla="*/ 4555102 h 5477157"/>
                <a:gd name="connsiteX377" fmla="*/ 1757154 w 4173281"/>
                <a:gd name="connsiteY377" fmla="*/ 4583651 h 5477157"/>
                <a:gd name="connsiteX378" fmla="*/ 1728602 w 4173281"/>
                <a:gd name="connsiteY378" fmla="*/ 4612203 h 5477157"/>
                <a:gd name="connsiteX379" fmla="*/ 1700053 w 4173281"/>
                <a:gd name="connsiteY379" fmla="*/ 4583651 h 5477157"/>
                <a:gd name="connsiteX380" fmla="*/ 1728602 w 4173281"/>
                <a:gd name="connsiteY380" fmla="*/ 4555102 h 5477157"/>
                <a:gd name="connsiteX381" fmla="*/ 1663713 w 4173281"/>
                <a:gd name="connsiteY381" fmla="*/ 4542123 h 5477157"/>
                <a:gd name="connsiteX382" fmla="*/ 1676692 w 4173281"/>
                <a:gd name="connsiteY382" fmla="*/ 4555099 h 5477157"/>
                <a:gd name="connsiteX383" fmla="*/ 1663713 w 4173281"/>
                <a:gd name="connsiteY383" fmla="*/ 4568078 h 5477157"/>
                <a:gd name="connsiteX384" fmla="*/ 1650737 w 4173281"/>
                <a:gd name="connsiteY384" fmla="*/ 4555099 h 5477157"/>
                <a:gd name="connsiteX385" fmla="*/ 1663713 w 4173281"/>
                <a:gd name="connsiteY385" fmla="*/ 4542123 h 5477157"/>
                <a:gd name="connsiteX386" fmla="*/ 1362638 w 4173281"/>
                <a:gd name="connsiteY386" fmla="*/ 4534338 h 5477157"/>
                <a:gd name="connsiteX387" fmla="*/ 1411951 w 4173281"/>
                <a:gd name="connsiteY387" fmla="*/ 4575866 h 5477157"/>
                <a:gd name="connsiteX388" fmla="*/ 1437906 w 4173281"/>
                <a:gd name="connsiteY388" fmla="*/ 4604415 h 5477157"/>
                <a:gd name="connsiteX389" fmla="*/ 1409357 w 4173281"/>
                <a:gd name="connsiteY389" fmla="*/ 4632967 h 5477157"/>
                <a:gd name="connsiteX390" fmla="*/ 1388593 w 4173281"/>
                <a:gd name="connsiteY390" fmla="*/ 4619988 h 5477157"/>
                <a:gd name="connsiteX391" fmla="*/ 1360041 w 4173281"/>
                <a:gd name="connsiteY391" fmla="*/ 4630370 h 5477157"/>
                <a:gd name="connsiteX392" fmla="*/ 1326301 w 4173281"/>
                <a:gd name="connsiteY392" fmla="*/ 4617394 h 5477157"/>
                <a:gd name="connsiteX393" fmla="*/ 1315919 w 4173281"/>
                <a:gd name="connsiteY393" fmla="*/ 4622585 h 5477157"/>
                <a:gd name="connsiteX394" fmla="*/ 1300346 w 4173281"/>
                <a:gd name="connsiteY394" fmla="*/ 4607012 h 5477157"/>
                <a:gd name="connsiteX395" fmla="*/ 1313322 w 4173281"/>
                <a:gd name="connsiteY395" fmla="*/ 4591439 h 5477157"/>
                <a:gd name="connsiteX396" fmla="*/ 1313322 w 4173281"/>
                <a:gd name="connsiteY396" fmla="*/ 4583651 h 5477157"/>
                <a:gd name="connsiteX397" fmla="*/ 1362638 w 4173281"/>
                <a:gd name="connsiteY397" fmla="*/ 4534338 h 5477157"/>
                <a:gd name="connsiteX398" fmla="*/ 3624164 w 4173281"/>
                <a:gd name="connsiteY398" fmla="*/ 4513822 h 5477157"/>
                <a:gd name="connsiteX399" fmla="*/ 3655972 w 4173281"/>
                <a:gd name="connsiteY399" fmla="*/ 4515811 h 5477157"/>
                <a:gd name="connsiteX400" fmla="*/ 3676069 w 4173281"/>
                <a:gd name="connsiteY400" fmla="*/ 4539886 h 5477157"/>
                <a:gd name="connsiteX401" fmla="*/ 3679981 w 4173281"/>
                <a:gd name="connsiteY401" fmla="*/ 4539115 h 5477157"/>
                <a:gd name="connsiteX402" fmla="*/ 3879079 w 4173281"/>
                <a:gd name="connsiteY402" fmla="*/ 4778514 h 5477157"/>
                <a:gd name="connsiteX403" fmla="*/ 3858413 w 4173281"/>
                <a:gd name="connsiteY403" fmla="*/ 4777448 h 5477157"/>
                <a:gd name="connsiteX404" fmla="*/ 3846633 w 4173281"/>
                <a:gd name="connsiteY404" fmla="*/ 4766016 h 5477157"/>
                <a:gd name="connsiteX405" fmla="*/ 3789813 w 4173281"/>
                <a:gd name="connsiteY405" fmla="*/ 4770353 h 5477157"/>
                <a:gd name="connsiteX406" fmla="*/ 3763129 w 4173281"/>
                <a:gd name="connsiteY406" fmla="*/ 4694136 h 5477157"/>
                <a:gd name="connsiteX407" fmla="*/ 3764255 w 4173281"/>
                <a:gd name="connsiteY407" fmla="*/ 4691796 h 5477157"/>
                <a:gd name="connsiteX408" fmla="*/ 3746760 w 4173281"/>
                <a:gd name="connsiteY408" fmla="*/ 4686257 h 5477157"/>
                <a:gd name="connsiteX409" fmla="*/ 3724325 w 4173281"/>
                <a:gd name="connsiteY409" fmla="*/ 4661054 h 5477157"/>
                <a:gd name="connsiteX410" fmla="*/ 3715056 w 4173281"/>
                <a:gd name="connsiteY410" fmla="*/ 4662352 h 5477157"/>
                <a:gd name="connsiteX411" fmla="*/ 3664129 w 4173281"/>
                <a:gd name="connsiteY411" fmla="*/ 4672405 h 5477157"/>
                <a:gd name="connsiteX412" fmla="*/ 3643595 w 4173281"/>
                <a:gd name="connsiteY412" fmla="*/ 4619315 h 5477157"/>
                <a:gd name="connsiteX413" fmla="*/ 3639784 w 4173281"/>
                <a:gd name="connsiteY413" fmla="*/ 4597314 h 5477157"/>
                <a:gd name="connsiteX414" fmla="*/ 3623501 w 4173281"/>
                <a:gd name="connsiteY414" fmla="*/ 4595237 h 5477157"/>
                <a:gd name="connsiteX415" fmla="*/ 3620209 w 4173281"/>
                <a:gd name="connsiteY415" fmla="*/ 4608057 h 5477157"/>
                <a:gd name="connsiteX416" fmla="*/ 3600724 w 4173281"/>
                <a:gd name="connsiteY416" fmla="*/ 4624601 h 5477157"/>
                <a:gd name="connsiteX417" fmla="*/ 3596309 w 4173281"/>
                <a:gd name="connsiteY417" fmla="*/ 4639758 h 5477157"/>
                <a:gd name="connsiteX418" fmla="*/ 3540879 w 4173281"/>
                <a:gd name="connsiteY418" fmla="*/ 4659166 h 5477157"/>
                <a:gd name="connsiteX419" fmla="*/ 3521472 w 4173281"/>
                <a:gd name="connsiteY419" fmla="*/ 4603735 h 5477157"/>
                <a:gd name="connsiteX420" fmla="*/ 3561743 w 4173281"/>
                <a:gd name="connsiteY420" fmla="*/ 4579914 h 5477157"/>
                <a:gd name="connsiteX421" fmla="*/ 3597426 w 4173281"/>
                <a:gd name="connsiteY421" fmla="*/ 4559641 h 5477157"/>
                <a:gd name="connsiteX422" fmla="*/ 3600542 w 4173281"/>
                <a:gd name="connsiteY422" fmla="*/ 4535218 h 5477157"/>
                <a:gd name="connsiteX423" fmla="*/ 3624164 w 4173281"/>
                <a:gd name="connsiteY423" fmla="*/ 4513822 h 5477157"/>
                <a:gd name="connsiteX424" fmla="*/ 1567681 w 4173281"/>
                <a:gd name="connsiteY424" fmla="*/ 4500596 h 5477157"/>
                <a:gd name="connsiteX425" fmla="*/ 1583254 w 4173281"/>
                <a:gd name="connsiteY425" fmla="*/ 4516169 h 5477157"/>
                <a:gd name="connsiteX426" fmla="*/ 1567681 w 4173281"/>
                <a:gd name="connsiteY426" fmla="*/ 4531742 h 5477157"/>
                <a:gd name="connsiteX427" fmla="*/ 1552108 w 4173281"/>
                <a:gd name="connsiteY427" fmla="*/ 4516169 h 5477157"/>
                <a:gd name="connsiteX428" fmla="*/ 1567681 w 4173281"/>
                <a:gd name="connsiteY428" fmla="*/ 4500596 h 5477157"/>
                <a:gd name="connsiteX429" fmla="*/ 1689671 w 4173281"/>
                <a:gd name="connsiteY429" fmla="*/ 4474641 h 5477157"/>
                <a:gd name="connsiteX430" fmla="*/ 1687073 w 4173281"/>
                <a:gd name="connsiteY430" fmla="*/ 4482426 h 5477157"/>
                <a:gd name="connsiteX431" fmla="*/ 1692265 w 4173281"/>
                <a:gd name="connsiteY431" fmla="*/ 4477235 h 5477157"/>
                <a:gd name="connsiteX432" fmla="*/ 2600760 w 4173281"/>
                <a:gd name="connsiteY432" fmla="*/ 4427965 h 5477157"/>
                <a:gd name="connsiteX433" fmla="*/ 2592041 w 4173281"/>
                <a:gd name="connsiteY433" fmla="*/ 4431366 h 5477157"/>
                <a:gd name="connsiteX434" fmla="*/ 2588539 w 4173281"/>
                <a:gd name="connsiteY434" fmla="*/ 4434741 h 5477157"/>
                <a:gd name="connsiteX435" fmla="*/ 2588506 w 4173281"/>
                <a:gd name="connsiteY435" fmla="*/ 4434920 h 5477157"/>
                <a:gd name="connsiteX436" fmla="*/ 2590469 w 4173281"/>
                <a:gd name="connsiteY436" fmla="*/ 4434920 h 5477157"/>
                <a:gd name="connsiteX437" fmla="*/ 2623144 w 4173281"/>
                <a:gd name="connsiteY437" fmla="*/ 4443634 h 5477157"/>
                <a:gd name="connsiteX438" fmla="*/ 1326302 w 4173281"/>
                <a:gd name="connsiteY438" fmla="*/ 4399372 h 5477157"/>
                <a:gd name="connsiteX439" fmla="*/ 1354851 w 4173281"/>
                <a:gd name="connsiteY439" fmla="*/ 4427921 h 5477157"/>
                <a:gd name="connsiteX440" fmla="*/ 1334087 w 4173281"/>
                <a:gd name="connsiteY440" fmla="*/ 4453876 h 5477157"/>
                <a:gd name="connsiteX441" fmla="*/ 1334087 w 4173281"/>
                <a:gd name="connsiteY441" fmla="*/ 4461664 h 5477157"/>
                <a:gd name="connsiteX442" fmla="*/ 1289965 w 4173281"/>
                <a:gd name="connsiteY442" fmla="*/ 4505786 h 5477157"/>
                <a:gd name="connsiteX443" fmla="*/ 1287368 w 4173281"/>
                <a:gd name="connsiteY443" fmla="*/ 4505786 h 5477157"/>
                <a:gd name="connsiteX444" fmla="*/ 1305538 w 4173281"/>
                <a:gd name="connsiteY444" fmla="*/ 4565484 h 5477157"/>
                <a:gd name="connsiteX445" fmla="*/ 1199121 w 4173281"/>
                <a:gd name="connsiteY445" fmla="*/ 4671898 h 5477157"/>
                <a:gd name="connsiteX446" fmla="*/ 1092707 w 4173281"/>
                <a:gd name="connsiteY446" fmla="*/ 4565484 h 5477157"/>
                <a:gd name="connsiteX447" fmla="*/ 1095301 w 4173281"/>
                <a:gd name="connsiteY447" fmla="*/ 4547314 h 5477157"/>
                <a:gd name="connsiteX448" fmla="*/ 1056370 w 4173281"/>
                <a:gd name="connsiteY448" fmla="*/ 4508383 h 5477157"/>
                <a:gd name="connsiteX449" fmla="*/ 1092707 w 4173281"/>
                <a:gd name="connsiteY449" fmla="*/ 4472046 h 5477157"/>
                <a:gd name="connsiteX450" fmla="*/ 1123853 w 4173281"/>
                <a:gd name="connsiteY450" fmla="*/ 4487619 h 5477157"/>
                <a:gd name="connsiteX451" fmla="*/ 1199121 w 4173281"/>
                <a:gd name="connsiteY451" fmla="*/ 4456473 h 5477157"/>
                <a:gd name="connsiteX452" fmla="*/ 1245840 w 4173281"/>
                <a:gd name="connsiteY452" fmla="*/ 4466855 h 5477157"/>
                <a:gd name="connsiteX453" fmla="*/ 1245840 w 4173281"/>
                <a:gd name="connsiteY453" fmla="*/ 4459067 h 5477157"/>
                <a:gd name="connsiteX454" fmla="*/ 1289965 w 4173281"/>
                <a:gd name="connsiteY454" fmla="*/ 4414945 h 5477157"/>
                <a:gd name="connsiteX455" fmla="*/ 1300347 w 4173281"/>
                <a:gd name="connsiteY455" fmla="*/ 4417539 h 5477157"/>
                <a:gd name="connsiteX456" fmla="*/ 1326302 w 4173281"/>
                <a:gd name="connsiteY456" fmla="*/ 4399372 h 5477157"/>
                <a:gd name="connsiteX457" fmla="*/ 2029680 w 4173281"/>
                <a:gd name="connsiteY457" fmla="*/ 4337078 h 5477157"/>
                <a:gd name="connsiteX458" fmla="*/ 2032276 w 4173281"/>
                <a:gd name="connsiteY458" fmla="*/ 4350056 h 5477157"/>
                <a:gd name="connsiteX459" fmla="*/ 2058231 w 4173281"/>
                <a:gd name="connsiteY459" fmla="*/ 4365630 h 5477157"/>
                <a:gd name="connsiteX460" fmla="*/ 2076399 w 4173281"/>
                <a:gd name="connsiteY460" fmla="*/ 4357842 h 5477157"/>
                <a:gd name="connsiteX461" fmla="*/ 2071207 w 4173281"/>
                <a:gd name="connsiteY461" fmla="*/ 4350056 h 5477157"/>
                <a:gd name="connsiteX462" fmla="*/ 2068613 w 4173281"/>
                <a:gd name="connsiteY462" fmla="*/ 4350056 h 5477157"/>
                <a:gd name="connsiteX463" fmla="*/ 2029680 w 4173281"/>
                <a:gd name="connsiteY463" fmla="*/ 4337078 h 5477157"/>
                <a:gd name="connsiteX464" fmla="*/ 1030412 w 4173281"/>
                <a:gd name="connsiteY464" fmla="*/ 4331889 h 5477157"/>
                <a:gd name="connsiteX465" fmla="*/ 1074537 w 4173281"/>
                <a:gd name="connsiteY465" fmla="*/ 4376011 h 5477157"/>
                <a:gd name="connsiteX466" fmla="*/ 1030412 w 4173281"/>
                <a:gd name="connsiteY466" fmla="*/ 4420136 h 5477157"/>
                <a:gd name="connsiteX467" fmla="*/ 986290 w 4173281"/>
                <a:gd name="connsiteY467" fmla="*/ 4376011 h 5477157"/>
                <a:gd name="connsiteX468" fmla="*/ 1030412 w 4173281"/>
                <a:gd name="connsiteY468" fmla="*/ 4331889 h 5477157"/>
                <a:gd name="connsiteX469" fmla="*/ 996672 w 4173281"/>
                <a:gd name="connsiteY469" fmla="*/ 4277383 h 5477157"/>
                <a:gd name="connsiteX470" fmla="*/ 1020033 w 4173281"/>
                <a:gd name="connsiteY470" fmla="*/ 4300741 h 5477157"/>
                <a:gd name="connsiteX471" fmla="*/ 996672 w 4173281"/>
                <a:gd name="connsiteY471" fmla="*/ 4324102 h 5477157"/>
                <a:gd name="connsiteX472" fmla="*/ 973314 w 4173281"/>
                <a:gd name="connsiteY472" fmla="*/ 4300741 h 5477157"/>
                <a:gd name="connsiteX473" fmla="*/ 996672 w 4173281"/>
                <a:gd name="connsiteY473" fmla="*/ 4277383 h 5477157"/>
                <a:gd name="connsiteX474" fmla="*/ 1993343 w 4173281"/>
                <a:gd name="connsiteY474" fmla="*/ 4272192 h 5477157"/>
                <a:gd name="connsiteX475" fmla="*/ 1993343 w 4173281"/>
                <a:gd name="connsiteY475" fmla="*/ 4277383 h 5477157"/>
                <a:gd name="connsiteX476" fmla="*/ 1988151 w 4173281"/>
                <a:gd name="connsiteY476" fmla="*/ 4305932 h 5477157"/>
                <a:gd name="connsiteX477" fmla="*/ 1990749 w 4173281"/>
                <a:gd name="connsiteY477" fmla="*/ 4305932 h 5477157"/>
                <a:gd name="connsiteX478" fmla="*/ 2006321 w 4173281"/>
                <a:gd name="connsiteY478" fmla="*/ 4318910 h 5477157"/>
                <a:gd name="connsiteX479" fmla="*/ 2016703 w 4173281"/>
                <a:gd name="connsiteY479" fmla="*/ 4321504 h 5477157"/>
                <a:gd name="connsiteX480" fmla="*/ 2006321 w 4173281"/>
                <a:gd name="connsiteY480" fmla="*/ 4287764 h 5477157"/>
                <a:gd name="connsiteX481" fmla="*/ 2006321 w 4173281"/>
                <a:gd name="connsiteY481" fmla="*/ 4279977 h 5477157"/>
                <a:gd name="connsiteX482" fmla="*/ 1995940 w 4173281"/>
                <a:gd name="connsiteY482" fmla="*/ 4272192 h 5477157"/>
                <a:gd name="connsiteX483" fmla="*/ 939571 w 4173281"/>
                <a:gd name="connsiteY483" fmla="*/ 4150204 h 5477157"/>
                <a:gd name="connsiteX484" fmla="*/ 955144 w 4173281"/>
                <a:gd name="connsiteY484" fmla="*/ 4165777 h 5477157"/>
                <a:gd name="connsiteX485" fmla="*/ 939571 w 4173281"/>
                <a:gd name="connsiteY485" fmla="*/ 4181350 h 5477157"/>
                <a:gd name="connsiteX486" fmla="*/ 923998 w 4173281"/>
                <a:gd name="connsiteY486" fmla="*/ 4165777 h 5477157"/>
                <a:gd name="connsiteX487" fmla="*/ 939571 w 4173281"/>
                <a:gd name="connsiteY487" fmla="*/ 4150204 h 5477157"/>
                <a:gd name="connsiteX488" fmla="*/ 2078996 w 4173281"/>
                <a:gd name="connsiteY488" fmla="*/ 4113865 h 5477157"/>
                <a:gd name="connsiteX489" fmla="*/ 2076399 w 4173281"/>
                <a:gd name="connsiteY489" fmla="*/ 4116462 h 5477157"/>
                <a:gd name="connsiteX490" fmla="*/ 2078996 w 4173281"/>
                <a:gd name="connsiteY490" fmla="*/ 4119056 h 5477157"/>
                <a:gd name="connsiteX491" fmla="*/ 2084186 w 4173281"/>
                <a:gd name="connsiteY491" fmla="*/ 4116462 h 5477157"/>
                <a:gd name="connsiteX492" fmla="*/ 2078996 w 4173281"/>
                <a:gd name="connsiteY492" fmla="*/ 4113865 h 5477157"/>
                <a:gd name="connsiteX493" fmla="*/ 781246 w 4173281"/>
                <a:gd name="connsiteY493" fmla="*/ 4059361 h 5477157"/>
                <a:gd name="connsiteX494" fmla="*/ 796819 w 4173281"/>
                <a:gd name="connsiteY494" fmla="*/ 4074934 h 5477157"/>
                <a:gd name="connsiteX495" fmla="*/ 781246 w 4173281"/>
                <a:gd name="connsiteY495" fmla="*/ 4090507 h 5477157"/>
                <a:gd name="connsiteX496" fmla="*/ 765673 w 4173281"/>
                <a:gd name="connsiteY496" fmla="*/ 4074934 h 5477157"/>
                <a:gd name="connsiteX497" fmla="*/ 781246 w 4173281"/>
                <a:gd name="connsiteY497" fmla="*/ 4059361 h 5477157"/>
                <a:gd name="connsiteX498" fmla="*/ 1858377 w 4173281"/>
                <a:gd name="connsiteY498" fmla="*/ 4054170 h 5477157"/>
                <a:gd name="connsiteX499" fmla="*/ 1879141 w 4173281"/>
                <a:gd name="connsiteY499" fmla="*/ 4074934 h 5477157"/>
                <a:gd name="connsiteX500" fmla="*/ 1858377 w 4173281"/>
                <a:gd name="connsiteY500" fmla="*/ 4095698 h 5477157"/>
                <a:gd name="connsiteX501" fmla="*/ 1837613 w 4173281"/>
                <a:gd name="connsiteY501" fmla="*/ 4074934 h 5477157"/>
                <a:gd name="connsiteX502" fmla="*/ 1858377 w 4173281"/>
                <a:gd name="connsiteY502" fmla="*/ 4054170 h 5477157"/>
                <a:gd name="connsiteX503" fmla="*/ 1995940 w 4173281"/>
                <a:gd name="connsiteY503" fmla="*/ 4025617 h 5477157"/>
                <a:gd name="connsiteX504" fmla="*/ 1995940 w 4173281"/>
                <a:gd name="connsiteY504" fmla="*/ 4030809 h 5477157"/>
                <a:gd name="connsiteX505" fmla="*/ 1985557 w 4173281"/>
                <a:gd name="connsiteY505" fmla="*/ 4054170 h 5477157"/>
                <a:gd name="connsiteX506" fmla="*/ 1988151 w 4173281"/>
                <a:gd name="connsiteY506" fmla="*/ 4067146 h 5477157"/>
                <a:gd name="connsiteX507" fmla="*/ 1972579 w 4173281"/>
                <a:gd name="connsiteY507" fmla="*/ 4090507 h 5477157"/>
                <a:gd name="connsiteX508" fmla="*/ 1980366 w 4173281"/>
                <a:gd name="connsiteY508" fmla="*/ 4111271 h 5477157"/>
                <a:gd name="connsiteX509" fmla="*/ 1977770 w 4173281"/>
                <a:gd name="connsiteY509" fmla="*/ 4121652 h 5477157"/>
                <a:gd name="connsiteX510" fmla="*/ 2003725 w 4173281"/>
                <a:gd name="connsiteY510" fmla="*/ 4116462 h 5477157"/>
                <a:gd name="connsiteX511" fmla="*/ 2021895 w 4173281"/>
                <a:gd name="connsiteY511" fmla="*/ 4119056 h 5477157"/>
                <a:gd name="connsiteX512" fmla="*/ 2029680 w 4173281"/>
                <a:gd name="connsiteY512" fmla="*/ 4111271 h 5477157"/>
                <a:gd name="connsiteX513" fmla="*/ 2016703 w 4173281"/>
                <a:gd name="connsiteY513" fmla="*/ 4082719 h 5477157"/>
                <a:gd name="connsiteX514" fmla="*/ 2034871 w 4173281"/>
                <a:gd name="connsiteY514" fmla="*/ 4048978 h 5477157"/>
                <a:gd name="connsiteX515" fmla="*/ 2032276 w 4173281"/>
                <a:gd name="connsiteY515" fmla="*/ 4041191 h 5477157"/>
                <a:gd name="connsiteX516" fmla="*/ 2021895 w 4173281"/>
                <a:gd name="connsiteY516" fmla="*/ 4043787 h 5477157"/>
                <a:gd name="connsiteX517" fmla="*/ 1995940 w 4173281"/>
                <a:gd name="connsiteY517" fmla="*/ 4025617 h 5477157"/>
                <a:gd name="connsiteX518" fmla="*/ 2050444 w 4173281"/>
                <a:gd name="connsiteY518" fmla="*/ 3932180 h 5477157"/>
                <a:gd name="connsiteX519" fmla="*/ 2037467 w 4173281"/>
                <a:gd name="connsiteY519" fmla="*/ 3945159 h 5477157"/>
                <a:gd name="connsiteX520" fmla="*/ 2055635 w 4173281"/>
                <a:gd name="connsiteY520" fmla="*/ 3973708 h 5477157"/>
                <a:gd name="connsiteX521" fmla="*/ 2073805 w 4173281"/>
                <a:gd name="connsiteY521" fmla="*/ 3955540 h 5477157"/>
                <a:gd name="connsiteX522" fmla="*/ 2050444 w 4173281"/>
                <a:gd name="connsiteY522" fmla="*/ 3932180 h 5477157"/>
                <a:gd name="connsiteX523" fmla="*/ 1681883 w 4173281"/>
                <a:gd name="connsiteY523" fmla="*/ 3911419 h 5477157"/>
                <a:gd name="connsiteX524" fmla="*/ 1718220 w 4173281"/>
                <a:gd name="connsiteY524" fmla="*/ 3947756 h 5477157"/>
                <a:gd name="connsiteX525" fmla="*/ 1681883 w 4173281"/>
                <a:gd name="connsiteY525" fmla="*/ 3984093 h 5477157"/>
                <a:gd name="connsiteX526" fmla="*/ 1648143 w 4173281"/>
                <a:gd name="connsiteY526" fmla="*/ 3960732 h 5477157"/>
                <a:gd name="connsiteX527" fmla="*/ 1642952 w 4173281"/>
                <a:gd name="connsiteY527" fmla="*/ 3960732 h 5477157"/>
                <a:gd name="connsiteX528" fmla="*/ 1622188 w 4173281"/>
                <a:gd name="connsiteY528" fmla="*/ 3939968 h 5477157"/>
                <a:gd name="connsiteX529" fmla="*/ 1642952 w 4173281"/>
                <a:gd name="connsiteY529" fmla="*/ 3921801 h 5477157"/>
                <a:gd name="connsiteX530" fmla="*/ 1653334 w 4173281"/>
                <a:gd name="connsiteY530" fmla="*/ 3924395 h 5477157"/>
                <a:gd name="connsiteX531" fmla="*/ 1681883 w 4173281"/>
                <a:gd name="connsiteY531" fmla="*/ 3911419 h 5477157"/>
                <a:gd name="connsiteX532" fmla="*/ 1186142 w 4173281"/>
                <a:gd name="connsiteY532" fmla="*/ 3885464 h 5477157"/>
                <a:gd name="connsiteX533" fmla="*/ 1258816 w 4173281"/>
                <a:gd name="connsiteY533" fmla="*/ 3932183 h 5477157"/>
                <a:gd name="connsiteX534" fmla="*/ 1300344 w 4173281"/>
                <a:gd name="connsiteY534" fmla="*/ 3906228 h 5477157"/>
                <a:gd name="connsiteX535" fmla="*/ 1339278 w 4173281"/>
                <a:gd name="connsiteY535" fmla="*/ 3926992 h 5477157"/>
                <a:gd name="connsiteX536" fmla="*/ 1380806 w 4173281"/>
                <a:gd name="connsiteY536" fmla="*/ 3945159 h 5477157"/>
                <a:gd name="connsiteX537" fmla="*/ 1385997 w 4173281"/>
                <a:gd name="connsiteY537" fmla="*/ 3942565 h 5477157"/>
                <a:gd name="connsiteX538" fmla="*/ 1383400 w 4173281"/>
                <a:gd name="connsiteY538" fmla="*/ 3932183 h 5477157"/>
                <a:gd name="connsiteX539" fmla="*/ 1401570 w 4173281"/>
                <a:gd name="connsiteY539" fmla="*/ 3914013 h 5477157"/>
                <a:gd name="connsiteX540" fmla="*/ 1419737 w 4173281"/>
                <a:gd name="connsiteY540" fmla="*/ 3932183 h 5477157"/>
                <a:gd name="connsiteX541" fmla="*/ 1417143 w 4173281"/>
                <a:gd name="connsiteY541" fmla="*/ 3939968 h 5477157"/>
                <a:gd name="connsiteX542" fmla="*/ 1458671 w 4173281"/>
                <a:gd name="connsiteY542" fmla="*/ 3965923 h 5477157"/>
                <a:gd name="connsiteX543" fmla="*/ 1487220 w 4173281"/>
                <a:gd name="connsiteY543" fmla="*/ 3997069 h 5477157"/>
                <a:gd name="connsiteX544" fmla="*/ 1469053 w 4173281"/>
                <a:gd name="connsiteY544" fmla="*/ 4025621 h 5477157"/>
                <a:gd name="connsiteX545" fmla="*/ 1484626 w 4173281"/>
                <a:gd name="connsiteY545" fmla="*/ 4048979 h 5477157"/>
                <a:gd name="connsiteX546" fmla="*/ 1456074 w 4173281"/>
                <a:gd name="connsiteY546" fmla="*/ 4077531 h 5477157"/>
                <a:gd name="connsiteX547" fmla="*/ 1432716 w 4173281"/>
                <a:gd name="connsiteY547" fmla="*/ 4064552 h 5477157"/>
                <a:gd name="connsiteX548" fmla="*/ 1422334 w 4173281"/>
                <a:gd name="connsiteY548" fmla="*/ 4067149 h 5477157"/>
                <a:gd name="connsiteX549" fmla="*/ 1323705 w 4173281"/>
                <a:gd name="connsiteY549" fmla="*/ 4134632 h 5477157"/>
                <a:gd name="connsiteX550" fmla="*/ 1219885 w 4173281"/>
                <a:gd name="connsiteY550" fmla="*/ 4043788 h 5477157"/>
                <a:gd name="connsiteX551" fmla="*/ 1209503 w 4173281"/>
                <a:gd name="connsiteY551" fmla="*/ 4046385 h 5477157"/>
                <a:gd name="connsiteX552" fmla="*/ 1222479 w 4173281"/>
                <a:gd name="connsiteY552" fmla="*/ 4090507 h 5477157"/>
                <a:gd name="connsiteX553" fmla="*/ 1131638 w 4173281"/>
                <a:gd name="connsiteY553" fmla="*/ 4181351 h 5477157"/>
                <a:gd name="connsiteX554" fmla="*/ 1077131 w 4173281"/>
                <a:gd name="connsiteY554" fmla="*/ 4163181 h 5477157"/>
                <a:gd name="connsiteX555" fmla="*/ 1061558 w 4173281"/>
                <a:gd name="connsiteY555" fmla="*/ 4165778 h 5477157"/>
                <a:gd name="connsiteX556" fmla="*/ 1017436 w 4173281"/>
                <a:gd name="connsiteY556" fmla="*/ 4121653 h 5477157"/>
                <a:gd name="connsiteX557" fmla="*/ 1040794 w 4173281"/>
                <a:gd name="connsiteY557" fmla="*/ 4082722 h 5477157"/>
                <a:gd name="connsiteX558" fmla="*/ 1110874 w 4173281"/>
                <a:gd name="connsiteY558" fmla="*/ 4004857 h 5477157"/>
                <a:gd name="connsiteX559" fmla="*/ 1103086 w 4173281"/>
                <a:gd name="connsiteY559" fmla="*/ 3968520 h 5477157"/>
                <a:gd name="connsiteX560" fmla="*/ 1186142 w 4173281"/>
                <a:gd name="connsiteY560" fmla="*/ 3885464 h 5477157"/>
                <a:gd name="connsiteX561" fmla="*/ 1388591 w 4173281"/>
                <a:gd name="connsiteY561" fmla="*/ 3843935 h 5477157"/>
                <a:gd name="connsiteX562" fmla="*/ 1406761 w 4173281"/>
                <a:gd name="connsiteY562" fmla="*/ 3862102 h 5477157"/>
                <a:gd name="connsiteX563" fmla="*/ 1388591 w 4173281"/>
                <a:gd name="connsiteY563" fmla="*/ 3880272 h 5477157"/>
                <a:gd name="connsiteX564" fmla="*/ 1370424 w 4173281"/>
                <a:gd name="connsiteY564" fmla="*/ 3862102 h 5477157"/>
                <a:gd name="connsiteX565" fmla="*/ 1388591 w 4173281"/>
                <a:gd name="connsiteY565" fmla="*/ 3843935 h 5477157"/>
                <a:gd name="connsiteX566" fmla="*/ 1668907 w 4173281"/>
                <a:gd name="connsiteY566" fmla="*/ 3825765 h 5477157"/>
                <a:gd name="connsiteX567" fmla="*/ 1705244 w 4173281"/>
                <a:gd name="connsiteY567" fmla="*/ 3862102 h 5477157"/>
                <a:gd name="connsiteX568" fmla="*/ 1668907 w 4173281"/>
                <a:gd name="connsiteY568" fmla="*/ 3898439 h 5477157"/>
                <a:gd name="connsiteX569" fmla="*/ 1632570 w 4173281"/>
                <a:gd name="connsiteY569" fmla="*/ 3862102 h 5477157"/>
                <a:gd name="connsiteX570" fmla="*/ 1668907 w 4173281"/>
                <a:gd name="connsiteY570" fmla="*/ 3825765 h 5477157"/>
                <a:gd name="connsiteX571" fmla="*/ 1554705 w 4173281"/>
                <a:gd name="connsiteY571" fmla="*/ 3781643 h 5477157"/>
                <a:gd name="connsiteX572" fmla="*/ 1598827 w 4173281"/>
                <a:gd name="connsiteY572" fmla="*/ 3825765 h 5477157"/>
                <a:gd name="connsiteX573" fmla="*/ 1554705 w 4173281"/>
                <a:gd name="connsiteY573" fmla="*/ 3869890 h 5477157"/>
                <a:gd name="connsiteX574" fmla="*/ 1536535 w 4173281"/>
                <a:gd name="connsiteY574" fmla="*/ 3867293 h 5477157"/>
                <a:gd name="connsiteX575" fmla="*/ 1495007 w 4173281"/>
                <a:gd name="connsiteY575" fmla="*/ 3898439 h 5477157"/>
                <a:gd name="connsiteX576" fmla="*/ 1450885 w 4173281"/>
                <a:gd name="connsiteY576" fmla="*/ 3854317 h 5477157"/>
                <a:gd name="connsiteX577" fmla="*/ 1495007 w 4173281"/>
                <a:gd name="connsiteY577" fmla="*/ 3810192 h 5477157"/>
                <a:gd name="connsiteX578" fmla="*/ 1513177 w 4173281"/>
                <a:gd name="connsiteY578" fmla="*/ 3815383 h 5477157"/>
                <a:gd name="connsiteX579" fmla="*/ 1554705 w 4173281"/>
                <a:gd name="connsiteY579" fmla="*/ 3781643 h 5477157"/>
                <a:gd name="connsiteX580" fmla="*/ 2252893 w 4173281"/>
                <a:gd name="connsiteY580" fmla="*/ 3716754 h 5477157"/>
                <a:gd name="connsiteX581" fmla="*/ 2252893 w 4173281"/>
                <a:gd name="connsiteY581" fmla="*/ 3721946 h 5477157"/>
                <a:gd name="connsiteX582" fmla="*/ 2258083 w 4173281"/>
                <a:gd name="connsiteY582" fmla="*/ 3716754 h 5477157"/>
                <a:gd name="connsiteX583" fmla="*/ 669638 w 4173281"/>
                <a:gd name="connsiteY583" fmla="*/ 3688206 h 5477157"/>
                <a:gd name="connsiteX584" fmla="*/ 700784 w 4173281"/>
                <a:gd name="connsiteY584" fmla="*/ 3719352 h 5477157"/>
                <a:gd name="connsiteX585" fmla="*/ 690402 w 4173281"/>
                <a:gd name="connsiteY585" fmla="*/ 3742710 h 5477157"/>
                <a:gd name="connsiteX586" fmla="*/ 721548 w 4173281"/>
                <a:gd name="connsiteY586" fmla="*/ 3807599 h 5477157"/>
                <a:gd name="connsiteX587" fmla="*/ 635895 w 4173281"/>
                <a:gd name="connsiteY587" fmla="*/ 3893249 h 5477157"/>
                <a:gd name="connsiteX588" fmla="*/ 550246 w 4173281"/>
                <a:gd name="connsiteY588" fmla="*/ 3807599 h 5477157"/>
                <a:gd name="connsiteX589" fmla="*/ 635895 w 4173281"/>
                <a:gd name="connsiteY589" fmla="*/ 3721946 h 5477157"/>
                <a:gd name="connsiteX590" fmla="*/ 638492 w 4173281"/>
                <a:gd name="connsiteY590" fmla="*/ 3721946 h 5477157"/>
                <a:gd name="connsiteX591" fmla="*/ 638492 w 4173281"/>
                <a:gd name="connsiteY591" fmla="*/ 3719352 h 5477157"/>
                <a:gd name="connsiteX592" fmla="*/ 669638 w 4173281"/>
                <a:gd name="connsiteY592" fmla="*/ 3688206 h 5477157"/>
                <a:gd name="connsiteX593" fmla="*/ 918807 w 4173281"/>
                <a:gd name="connsiteY593" fmla="*/ 3675227 h 5477157"/>
                <a:gd name="connsiteX594" fmla="*/ 942168 w 4173281"/>
                <a:gd name="connsiteY594" fmla="*/ 3698585 h 5477157"/>
                <a:gd name="connsiteX595" fmla="*/ 918807 w 4173281"/>
                <a:gd name="connsiteY595" fmla="*/ 3721946 h 5477157"/>
                <a:gd name="connsiteX596" fmla="*/ 895449 w 4173281"/>
                <a:gd name="connsiteY596" fmla="*/ 3698585 h 5477157"/>
                <a:gd name="connsiteX597" fmla="*/ 918807 w 4173281"/>
                <a:gd name="connsiteY597" fmla="*/ 3675227 h 5477157"/>
                <a:gd name="connsiteX598" fmla="*/ 674830 w 4173281"/>
                <a:gd name="connsiteY598" fmla="*/ 3605150 h 5477157"/>
                <a:gd name="connsiteX599" fmla="*/ 695594 w 4173281"/>
                <a:gd name="connsiteY599" fmla="*/ 3625914 h 5477157"/>
                <a:gd name="connsiteX600" fmla="*/ 674830 w 4173281"/>
                <a:gd name="connsiteY600" fmla="*/ 3646678 h 5477157"/>
                <a:gd name="connsiteX601" fmla="*/ 654066 w 4173281"/>
                <a:gd name="connsiteY601" fmla="*/ 3625914 h 5477157"/>
                <a:gd name="connsiteX602" fmla="*/ 674830 w 4173281"/>
                <a:gd name="connsiteY602" fmla="*/ 3605150 h 5477157"/>
                <a:gd name="connsiteX603" fmla="*/ 2037467 w 4173281"/>
                <a:gd name="connsiteY603" fmla="*/ 3535070 h 5477157"/>
                <a:gd name="connsiteX604" fmla="*/ 2058231 w 4173281"/>
                <a:gd name="connsiteY604" fmla="*/ 3555834 h 5477157"/>
                <a:gd name="connsiteX605" fmla="*/ 2037467 w 4173281"/>
                <a:gd name="connsiteY605" fmla="*/ 3576598 h 5477157"/>
                <a:gd name="connsiteX606" fmla="*/ 2016703 w 4173281"/>
                <a:gd name="connsiteY606" fmla="*/ 3555834 h 5477157"/>
                <a:gd name="connsiteX607" fmla="*/ 2037467 w 4173281"/>
                <a:gd name="connsiteY607" fmla="*/ 3535070 h 5477157"/>
                <a:gd name="connsiteX608" fmla="*/ 1738983 w 4173281"/>
                <a:gd name="connsiteY608" fmla="*/ 3529879 h 5477157"/>
                <a:gd name="connsiteX609" fmla="*/ 1728107 w 4173281"/>
                <a:gd name="connsiteY609" fmla="*/ 3545451 h 5477157"/>
                <a:gd name="connsiteX610" fmla="*/ 1728603 w 4173281"/>
                <a:gd name="connsiteY610" fmla="*/ 3545451 h 5477157"/>
                <a:gd name="connsiteX611" fmla="*/ 1749776 w 4173281"/>
                <a:gd name="connsiteY611" fmla="*/ 3539101 h 5477157"/>
                <a:gd name="connsiteX612" fmla="*/ 1591042 w 4173281"/>
                <a:gd name="connsiteY612" fmla="*/ 3527285 h 5477157"/>
                <a:gd name="connsiteX613" fmla="*/ 1622188 w 4173281"/>
                <a:gd name="connsiteY613" fmla="*/ 3558431 h 5477157"/>
                <a:gd name="connsiteX614" fmla="*/ 1591042 w 4173281"/>
                <a:gd name="connsiteY614" fmla="*/ 3592171 h 5477157"/>
                <a:gd name="connsiteX615" fmla="*/ 1559896 w 4173281"/>
                <a:gd name="connsiteY615" fmla="*/ 3558431 h 5477157"/>
                <a:gd name="connsiteX616" fmla="*/ 1591042 w 4173281"/>
                <a:gd name="connsiteY616" fmla="*/ 3527285 h 5477157"/>
                <a:gd name="connsiteX617" fmla="*/ 721549 w 4173281"/>
                <a:gd name="connsiteY617" fmla="*/ 3519496 h 5477157"/>
                <a:gd name="connsiteX618" fmla="*/ 765674 w 4173281"/>
                <a:gd name="connsiteY618" fmla="*/ 3563618 h 5477157"/>
                <a:gd name="connsiteX619" fmla="*/ 721549 w 4173281"/>
                <a:gd name="connsiteY619" fmla="*/ 3607743 h 5477157"/>
                <a:gd name="connsiteX620" fmla="*/ 677427 w 4173281"/>
                <a:gd name="connsiteY620" fmla="*/ 3563618 h 5477157"/>
                <a:gd name="connsiteX621" fmla="*/ 721549 w 4173281"/>
                <a:gd name="connsiteY621" fmla="*/ 3519496 h 5477157"/>
                <a:gd name="connsiteX622" fmla="*/ 1450884 w 4173281"/>
                <a:gd name="connsiteY622" fmla="*/ 3467586 h 5477157"/>
                <a:gd name="connsiteX623" fmla="*/ 1463860 w 4173281"/>
                <a:gd name="connsiteY623" fmla="*/ 3480562 h 5477157"/>
                <a:gd name="connsiteX624" fmla="*/ 1450884 w 4173281"/>
                <a:gd name="connsiteY624" fmla="*/ 3493541 h 5477157"/>
                <a:gd name="connsiteX625" fmla="*/ 1448287 w 4173281"/>
                <a:gd name="connsiteY625" fmla="*/ 3493541 h 5477157"/>
                <a:gd name="connsiteX626" fmla="*/ 1479433 w 4173281"/>
                <a:gd name="connsiteY626" fmla="*/ 3519496 h 5477157"/>
                <a:gd name="connsiteX627" fmla="*/ 1500197 w 4173281"/>
                <a:gd name="connsiteY627" fmla="*/ 3514305 h 5477157"/>
                <a:gd name="connsiteX628" fmla="*/ 1549513 w 4173281"/>
                <a:gd name="connsiteY628" fmla="*/ 3563618 h 5477157"/>
                <a:gd name="connsiteX629" fmla="*/ 1533940 w 4173281"/>
                <a:gd name="connsiteY629" fmla="*/ 3599955 h 5477157"/>
                <a:gd name="connsiteX630" fmla="*/ 1541725 w 4173281"/>
                <a:gd name="connsiteY630" fmla="*/ 3597360 h 5477157"/>
                <a:gd name="connsiteX631" fmla="*/ 1570277 w 4173281"/>
                <a:gd name="connsiteY631" fmla="*/ 3625909 h 5477157"/>
                <a:gd name="connsiteX632" fmla="*/ 1541725 w 4173281"/>
                <a:gd name="connsiteY632" fmla="*/ 3654461 h 5477157"/>
                <a:gd name="connsiteX633" fmla="*/ 1513176 w 4173281"/>
                <a:gd name="connsiteY633" fmla="*/ 3625909 h 5477157"/>
                <a:gd name="connsiteX634" fmla="*/ 1520961 w 4173281"/>
                <a:gd name="connsiteY634" fmla="*/ 3607742 h 5477157"/>
                <a:gd name="connsiteX635" fmla="*/ 1502794 w 4173281"/>
                <a:gd name="connsiteY635" fmla="*/ 3610337 h 5477157"/>
                <a:gd name="connsiteX636" fmla="*/ 1461266 w 4173281"/>
                <a:gd name="connsiteY636" fmla="*/ 3586979 h 5477157"/>
                <a:gd name="connsiteX637" fmla="*/ 1435311 w 4173281"/>
                <a:gd name="connsiteY637" fmla="*/ 3594764 h 5477157"/>
                <a:gd name="connsiteX638" fmla="*/ 1383402 w 4173281"/>
                <a:gd name="connsiteY638" fmla="*/ 3542854 h 5477157"/>
                <a:gd name="connsiteX639" fmla="*/ 1435311 w 4173281"/>
                <a:gd name="connsiteY639" fmla="*/ 3490944 h 5477157"/>
                <a:gd name="connsiteX640" fmla="*/ 1445693 w 4173281"/>
                <a:gd name="connsiteY640" fmla="*/ 3493541 h 5477157"/>
                <a:gd name="connsiteX641" fmla="*/ 1437905 w 4173281"/>
                <a:gd name="connsiteY641" fmla="*/ 3480562 h 5477157"/>
                <a:gd name="connsiteX642" fmla="*/ 1450884 w 4173281"/>
                <a:gd name="connsiteY642" fmla="*/ 3467586 h 5477157"/>
                <a:gd name="connsiteX643" fmla="*/ 334817 w 4173281"/>
                <a:gd name="connsiteY643" fmla="*/ 3418274 h 5477157"/>
                <a:gd name="connsiteX644" fmla="*/ 436043 w 4173281"/>
                <a:gd name="connsiteY644" fmla="*/ 3519497 h 5477157"/>
                <a:gd name="connsiteX645" fmla="*/ 334817 w 4173281"/>
                <a:gd name="connsiteY645" fmla="*/ 3620723 h 5477157"/>
                <a:gd name="connsiteX646" fmla="*/ 233595 w 4173281"/>
                <a:gd name="connsiteY646" fmla="*/ 3519497 h 5477157"/>
                <a:gd name="connsiteX647" fmla="*/ 334817 w 4173281"/>
                <a:gd name="connsiteY647" fmla="*/ 3418274 h 5477157"/>
                <a:gd name="connsiteX648" fmla="*/ 451617 w 4173281"/>
                <a:gd name="connsiteY648" fmla="*/ 3400104 h 5477157"/>
                <a:gd name="connsiteX649" fmla="*/ 474978 w 4173281"/>
                <a:gd name="connsiteY649" fmla="*/ 3423462 h 5477157"/>
                <a:gd name="connsiteX650" fmla="*/ 451617 w 4173281"/>
                <a:gd name="connsiteY650" fmla="*/ 3446823 h 5477157"/>
                <a:gd name="connsiteX651" fmla="*/ 428259 w 4173281"/>
                <a:gd name="connsiteY651" fmla="*/ 3423462 h 5477157"/>
                <a:gd name="connsiteX652" fmla="*/ 451617 w 4173281"/>
                <a:gd name="connsiteY652" fmla="*/ 3400104 h 5477157"/>
                <a:gd name="connsiteX653" fmla="*/ 1030415 w 4173281"/>
                <a:gd name="connsiteY653" fmla="*/ 3363767 h 5477157"/>
                <a:gd name="connsiteX654" fmla="*/ 1051179 w 4173281"/>
                <a:gd name="connsiteY654" fmla="*/ 3384531 h 5477157"/>
                <a:gd name="connsiteX655" fmla="*/ 1030415 w 4173281"/>
                <a:gd name="connsiteY655" fmla="*/ 3405295 h 5477157"/>
                <a:gd name="connsiteX656" fmla="*/ 1009651 w 4173281"/>
                <a:gd name="connsiteY656" fmla="*/ 3384531 h 5477157"/>
                <a:gd name="connsiteX657" fmla="*/ 1030415 w 4173281"/>
                <a:gd name="connsiteY657" fmla="*/ 3363767 h 5477157"/>
                <a:gd name="connsiteX658" fmla="*/ 2424195 w 4173281"/>
                <a:gd name="connsiteY658" fmla="*/ 3322239 h 5477157"/>
                <a:gd name="connsiteX659" fmla="*/ 2411219 w 4173281"/>
                <a:gd name="connsiteY659" fmla="*/ 3335215 h 5477157"/>
                <a:gd name="connsiteX660" fmla="*/ 2424195 w 4173281"/>
                <a:gd name="connsiteY660" fmla="*/ 3330023 h 5477157"/>
                <a:gd name="connsiteX661" fmla="*/ 142751 w 4173281"/>
                <a:gd name="connsiteY661" fmla="*/ 3319644 h 5477157"/>
                <a:gd name="connsiteX662" fmla="*/ 218022 w 4173281"/>
                <a:gd name="connsiteY662" fmla="*/ 3394912 h 5477157"/>
                <a:gd name="connsiteX663" fmla="*/ 142751 w 4173281"/>
                <a:gd name="connsiteY663" fmla="*/ 3470183 h 5477157"/>
                <a:gd name="connsiteX664" fmla="*/ 67483 w 4173281"/>
                <a:gd name="connsiteY664" fmla="*/ 3394912 h 5477157"/>
                <a:gd name="connsiteX665" fmla="*/ 142751 w 4173281"/>
                <a:gd name="connsiteY665" fmla="*/ 3319644 h 5477157"/>
                <a:gd name="connsiteX666" fmla="*/ 659257 w 4173281"/>
                <a:gd name="connsiteY666" fmla="*/ 3304072 h 5477157"/>
                <a:gd name="connsiteX667" fmla="*/ 700785 w 4173281"/>
                <a:gd name="connsiteY667" fmla="*/ 3345600 h 5477157"/>
                <a:gd name="connsiteX668" fmla="*/ 659257 w 4173281"/>
                <a:gd name="connsiteY668" fmla="*/ 3387128 h 5477157"/>
                <a:gd name="connsiteX669" fmla="*/ 617729 w 4173281"/>
                <a:gd name="connsiteY669" fmla="*/ 3345600 h 5477157"/>
                <a:gd name="connsiteX670" fmla="*/ 659257 w 4173281"/>
                <a:gd name="connsiteY670" fmla="*/ 3304072 h 5477157"/>
                <a:gd name="connsiteX671" fmla="*/ 578795 w 4173281"/>
                <a:gd name="connsiteY671" fmla="*/ 3285902 h 5477157"/>
                <a:gd name="connsiteX672" fmla="*/ 607347 w 4173281"/>
                <a:gd name="connsiteY672" fmla="*/ 3314451 h 5477157"/>
                <a:gd name="connsiteX673" fmla="*/ 578795 w 4173281"/>
                <a:gd name="connsiteY673" fmla="*/ 3343003 h 5477157"/>
                <a:gd name="connsiteX674" fmla="*/ 550246 w 4173281"/>
                <a:gd name="connsiteY674" fmla="*/ 3314451 h 5477157"/>
                <a:gd name="connsiteX675" fmla="*/ 578795 w 4173281"/>
                <a:gd name="connsiteY675" fmla="*/ 3285902 h 5477157"/>
                <a:gd name="connsiteX676" fmla="*/ 846133 w 4173281"/>
                <a:gd name="connsiteY676" fmla="*/ 3270328 h 5477157"/>
                <a:gd name="connsiteX677" fmla="*/ 869494 w 4173281"/>
                <a:gd name="connsiteY677" fmla="*/ 3293686 h 5477157"/>
                <a:gd name="connsiteX678" fmla="*/ 866897 w 4173281"/>
                <a:gd name="connsiteY678" fmla="*/ 3301474 h 5477157"/>
                <a:gd name="connsiteX679" fmla="*/ 905831 w 4173281"/>
                <a:gd name="connsiteY679" fmla="*/ 3280710 h 5477157"/>
                <a:gd name="connsiteX680" fmla="*/ 952550 w 4173281"/>
                <a:gd name="connsiteY680" fmla="*/ 3327429 h 5477157"/>
                <a:gd name="connsiteX681" fmla="*/ 918807 w 4173281"/>
                <a:gd name="connsiteY681" fmla="*/ 3371551 h 5477157"/>
                <a:gd name="connsiteX682" fmla="*/ 939571 w 4173281"/>
                <a:gd name="connsiteY682" fmla="*/ 3418270 h 5477157"/>
                <a:gd name="connsiteX683" fmla="*/ 874685 w 4173281"/>
                <a:gd name="connsiteY683" fmla="*/ 3480562 h 5477157"/>
                <a:gd name="connsiteX684" fmla="*/ 812393 w 4173281"/>
                <a:gd name="connsiteY684" fmla="*/ 3418270 h 5477157"/>
                <a:gd name="connsiteX685" fmla="*/ 869494 w 4173281"/>
                <a:gd name="connsiteY685" fmla="*/ 3355978 h 5477157"/>
                <a:gd name="connsiteX686" fmla="*/ 859112 w 4173281"/>
                <a:gd name="connsiteY686" fmla="*/ 3327429 h 5477157"/>
                <a:gd name="connsiteX687" fmla="*/ 861706 w 4173281"/>
                <a:gd name="connsiteY687" fmla="*/ 3309259 h 5477157"/>
                <a:gd name="connsiteX688" fmla="*/ 843539 w 4173281"/>
                <a:gd name="connsiteY688" fmla="*/ 3319641 h 5477157"/>
                <a:gd name="connsiteX689" fmla="*/ 820178 w 4173281"/>
                <a:gd name="connsiteY689" fmla="*/ 3296283 h 5477157"/>
                <a:gd name="connsiteX690" fmla="*/ 846133 w 4173281"/>
                <a:gd name="connsiteY690" fmla="*/ 3270328 h 5477157"/>
                <a:gd name="connsiteX691" fmla="*/ 1253627 w 4173281"/>
                <a:gd name="connsiteY691" fmla="*/ 3267732 h 5477157"/>
                <a:gd name="connsiteX692" fmla="*/ 1258818 w 4173281"/>
                <a:gd name="connsiteY692" fmla="*/ 3272923 h 5477157"/>
                <a:gd name="connsiteX693" fmla="*/ 1258818 w 4173281"/>
                <a:gd name="connsiteY693" fmla="*/ 3267732 h 5477157"/>
                <a:gd name="connsiteX694" fmla="*/ 1030411 w 4173281"/>
                <a:gd name="connsiteY694" fmla="*/ 3262543 h 5477157"/>
                <a:gd name="connsiteX695" fmla="*/ 1069345 w 4173281"/>
                <a:gd name="connsiteY695" fmla="*/ 3301474 h 5477157"/>
                <a:gd name="connsiteX696" fmla="*/ 1030411 w 4173281"/>
                <a:gd name="connsiteY696" fmla="*/ 3340408 h 5477157"/>
                <a:gd name="connsiteX697" fmla="*/ 991480 w 4173281"/>
                <a:gd name="connsiteY697" fmla="*/ 3301474 h 5477157"/>
                <a:gd name="connsiteX698" fmla="*/ 1030411 w 4173281"/>
                <a:gd name="connsiteY698" fmla="*/ 3262543 h 5477157"/>
                <a:gd name="connsiteX699" fmla="*/ 2213962 w 4173281"/>
                <a:gd name="connsiteY699" fmla="*/ 3244373 h 5477157"/>
                <a:gd name="connsiteX700" fmla="*/ 2219153 w 4173281"/>
                <a:gd name="connsiteY700" fmla="*/ 3259947 h 5477157"/>
                <a:gd name="connsiteX701" fmla="*/ 2200982 w 4173281"/>
                <a:gd name="connsiteY701" fmla="*/ 3288496 h 5477157"/>
                <a:gd name="connsiteX702" fmla="*/ 2216556 w 4173281"/>
                <a:gd name="connsiteY702" fmla="*/ 3306666 h 5477157"/>
                <a:gd name="connsiteX703" fmla="*/ 2219153 w 4173281"/>
                <a:gd name="connsiteY703" fmla="*/ 3306666 h 5477157"/>
                <a:gd name="connsiteX704" fmla="*/ 2273657 w 4173281"/>
                <a:gd name="connsiteY704" fmla="*/ 3332621 h 5477157"/>
                <a:gd name="connsiteX705" fmla="*/ 2278848 w 4173281"/>
                <a:gd name="connsiteY705" fmla="*/ 3332621 h 5477157"/>
                <a:gd name="connsiteX706" fmla="*/ 2286635 w 4173281"/>
                <a:gd name="connsiteY706" fmla="*/ 3324833 h 5477157"/>
                <a:gd name="connsiteX707" fmla="*/ 2239917 w 4173281"/>
                <a:gd name="connsiteY707" fmla="*/ 3244373 h 5477157"/>
                <a:gd name="connsiteX708" fmla="*/ 2226938 w 4173281"/>
                <a:gd name="connsiteY708" fmla="*/ 3246968 h 5477157"/>
                <a:gd name="connsiteX709" fmla="*/ 2213962 w 4173281"/>
                <a:gd name="connsiteY709" fmla="*/ 3244373 h 5477157"/>
                <a:gd name="connsiteX710" fmla="*/ 1178356 w 4173281"/>
                <a:gd name="connsiteY710" fmla="*/ 3239183 h 5477157"/>
                <a:gd name="connsiteX711" fmla="*/ 1129043 w 4173281"/>
                <a:gd name="connsiteY711" fmla="*/ 3278113 h 5477157"/>
                <a:gd name="connsiteX712" fmla="*/ 1105682 w 4173281"/>
                <a:gd name="connsiteY712" fmla="*/ 3298878 h 5477157"/>
                <a:gd name="connsiteX713" fmla="*/ 1142019 w 4173281"/>
                <a:gd name="connsiteY713" fmla="*/ 3319642 h 5477157"/>
                <a:gd name="connsiteX714" fmla="*/ 1196526 w 4173281"/>
                <a:gd name="connsiteY714" fmla="*/ 3254756 h 5477157"/>
                <a:gd name="connsiteX715" fmla="*/ 1178356 w 4173281"/>
                <a:gd name="connsiteY715" fmla="*/ 3239183 h 5477157"/>
                <a:gd name="connsiteX716" fmla="*/ 1998534 w 4173281"/>
                <a:gd name="connsiteY716" fmla="*/ 3200249 h 5477157"/>
                <a:gd name="connsiteX717" fmla="*/ 1993343 w 4173281"/>
                <a:gd name="connsiteY717" fmla="*/ 3218418 h 5477157"/>
                <a:gd name="connsiteX718" fmla="*/ 1998534 w 4173281"/>
                <a:gd name="connsiteY718" fmla="*/ 3215822 h 5477157"/>
                <a:gd name="connsiteX719" fmla="*/ 2016703 w 4173281"/>
                <a:gd name="connsiteY719" fmla="*/ 3210631 h 5477157"/>
                <a:gd name="connsiteX720" fmla="*/ 2006321 w 4173281"/>
                <a:gd name="connsiteY720" fmla="*/ 3202846 h 5477157"/>
                <a:gd name="connsiteX721" fmla="*/ 1998534 w 4173281"/>
                <a:gd name="connsiteY721" fmla="*/ 3200249 h 5477157"/>
                <a:gd name="connsiteX722" fmla="*/ 1847995 w 4173281"/>
                <a:gd name="connsiteY722" fmla="*/ 3195061 h 5477157"/>
                <a:gd name="connsiteX723" fmla="*/ 1873950 w 4173281"/>
                <a:gd name="connsiteY723" fmla="*/ 3221016 h 5477157"/>
                <a:gd name="connsiteX724" fmla="*/ 1847995 w 4173281"/>
                <a:gd name="connsiteY724" fmla="*/ 3246971 h 5477157"/>
                <a:gd name="connsiteX725" fmla="*/ 1822040 w 4173281"/>
                <a:gd name="connsiteY725" fmla="*/ 3221016 h 5477157"/>
                <a:gd name="connsiteX726" fmla="*/ 1847995 w 4173281"/>
                <a:gd name="connsiteY726" fmla="*/ 3195061 h 5477157"/>
                <a:gd name="connsiteX727" fmla="*/ 599561 w 4173281"/>
                <a:gd name="connsiteY727" fmla="*/ 3184678 h 5477157"/>
                <a:gd name="connsiteX728" fmla="*/ 620325 w 4173281"/>
                <a:gd name="connsiteY728" fmla="*/ 3205442 h 5477157"/>
                <a:gd name="connsiteX729" fmla="*/ 599561 w 4173281"/>
                <a:gd name="connsiteY729" fmla="*/ 3226206 h 5477157"/>
                <a:gd name="connsiteX730" fmla="*/ 578797 w 4173281"/>
                <a:gd name="connsiteY730" fmla="*/ 3205442 h 5477157"/>
                <a:gd name="connsiteX731" fmla="*/ 599561 w 4173281"/>
                <a:gd name="connsiteY731" fmla="*/ 3184678 h 5477157"/>
                <a:gd name="connsiteX732" fmla="*/ 2255489 w 4173281"/>
                <a:gd name="connsiteY732" fmla="*/ 3114599 h 5477157"/>
                <a:gd name="connsiteX733" fmla="*/ 2242511 w 4173281"/>
                <a:gd name="connsiteY733" fmla="*/ 3130171 h 5477157"/>
                <a:gd name="connsiteX734" fmla="*/ 2245108 w 4173281"/>
                <a:gd name="connsiteY734" fmla="*/ 3137956 h 5477157"/>
                <a:gd name="connsiteX735" fmla="*/ 2226938 w 4173281"/>
                <a:gd name="connsiteY735" fmla="*/ 3156127 h 5477157"/>
                <a:gd name="connsiteX736" fmla="*/ 2213962 w 4173281"/>
                <a:gd name="connsiteY736" fmla="*/ 3148339 h 5477157"/>
                <a:gd name="connsiteX737" fmla="*/ 2182815 w 4173281"/>
                <a:gd name="connsiteY737" fmla="*/ 3156127 h 5477157"/>
                <a:gd name="connsiteX738" fmla="*/ 2141287 w 4173281"/>
                <a:gd name="connsiteY738" fmla="*/ 3169103 h 5477157"/>
                <a:gd name="connsiteX739" fmla="*/ 2104951 w 4173281"/>
                <a:gd name="connsiteY739" fmla="*/ 3161317 h 5477157"/>
                <a:gd name="connsiteX740" fmla="*/ 2115332 w 4173281"/>
                <a:gd name="connsiteY740" fmla="*/ 3192463 h 5477157"/>
                <a:gd name="connsiteX741" fmla="*/ 2104951 w 4173281"/>
                <a:gd name="connsiteY741" fmla="*/ 3221012 h 5477157"/>
                <a:gd name="connsiteX742" fmla="*/ 2112736 w 4173281"/>
                <a:gd name="connsiteY742" fmla="*/ 3228801 h 5477157"/>
                <a:gd name="connsiteX743" fmla="*/ 2123117 w 4173281"/>
                <a:gd name="connsiteY743" fmla="*/ 3228801 h 5477157"/>
                <a:gd name="connsiteX744" fmla="*/ 2162052 w 4173281"/>
                <a:gd name="connsiteY744" fmla="*/ 3241777 h 5477157"/>
                <a:gd name="connsiteX745" fmla="*/ 2185409 w 4173281"/>
                <a:gd name="connsiteY745" fmla="*/ 3223610 h 5477157"/>
                <a:gd name="connsiteX746" fmla="*/ 2200982 w 4173281"/>
                <a:gd name="connsiteY746" fmla="*/ 3228801 h 5477157"/>
                <a:gd name="connsiteX747" fmla="*/ 2195792 w 4173281"/>
                <a:gd name="connsiteY747" fmla="*/ 3213227 h 5477157"/>
                <a:gd name="connsiteX748" fmla="*/ 2226938 w 4173281"/>
                <a:gd name="connsiteY748" fmla="*/ 3182082 h 5477157"/>
                <a:gd name="connsiteX749" fmla="*/ 2247702 w 4173281"/>
                <a:gd name="connsiteY749" fmla="*/ 3189867 h 5477157"/>
                <a:gd name="connsiteX750" fmla="*/ 2278848 w 4173281"/>
                <a:gd name="connsiteY750" fmla="*/ 3145745 h 5477157"/>
                <a:gd name="connsiteX751" fmla="*/ 2278848 w 4173281"/>
                <a:gd name="connsiteY751" fmla="*/ 3143148 h 5477157"/>
                <a:gd name="connsiteX752" fmla="*/ 2284038 w 4173281"/>
                <a:gd name="connsiteY752" fmla="*/ 3119790 h 5477157"/>
                <a:gd name="connsiteX753" fmla="*/ 2276253 w 4173281"/>
                <a:gd name="connsiteY753" fmla="*/ 3122384 h 5477157"/>
                <a:gd name="connsiteX754" fmla="*/ 2255489 w 4173281"/>
                <a:gd name="connsiteY754" fmla="*/ 3114599 h 5477157"/>
                <a:gd name="connsiteX755" fmla="*/ 1541726 w 4173281"/>
                <a:gd name="connsiteY755" fmla="*/ 3039330 h 5477157"/>
                <a:gd name="connsiteX756" fmla="*/ 1557299 w 4173281"/>
                <a:gd name="connsiteY756" fmla="*/ 3054903 h 5477157"/>
                <a:gd name="connsiteX757" fmla="*/ 1541726 w 4173281"/>
                <a:gd name="connsiteY757" fmla="*/ 3070476 h 5477157"/>
                <a:gd name="connsiteX758" fmla="*/ 1526153 w 4173281"/>
                <a:gd name="connsiteY758" fmla="*/ 3054903 h 5477157"/>
                <a:gd name="connsiteX759" fmla="*/ 1541726 w 4173281"/>
                <a:gd name="connsiteY759" fmla="*/ 3039330 h 5477157"/>
                <a:gd name="connsiteX760" fmla="*/ 376348 w 4173281"/>
                <a:gd name="connsiteY760" fmla="*/ 3021160 h 5477157"/>
                <a:gd name="connsiteX761" fmla="*/ 449022 w 4173281"/>
                <a:gd name="connsiteY761" fmla="*/ 3093834 h 5477157"/>
                <a:gd name="connsiteX762" fmla="*/ 376348 w 4173281"/>
                <a:gd name="connsiteY762" fmla="*/ 3166508 h 5477157"/>
                <a:gd name="connsiteX763" fmla="*/ 303674 w 4173281"/>
                <a:gd name="connsiteY763" fmla="*/ 3093834 h 5477157"/>
                <a:gd name="connsiteX764" fmla="*/ 376348 w 4173281"/>
                <a:gd name="connsiteY764" fmla="*/ 3021160 h 5477157"/>
                <a:gd name="connsiteX765" fmla="*/ 72675 w 4173281"/>
                <a:gd name="connsiteY765" fmla="*/ 2995205 h 5477157"/>
                <a:gd name="connsiteX766" fmla="*/ 116800 w 4173281"/>
                <a:gd name="connsiteY766" fmla="*/ 3039327 h 5477157"/>
                <a:gd name="connsiteX767" fmla="*/ 72675 w 4173281"/>
                <a:gd name="connsiteY767" fmla="*/ 3083452 h 5477157"/>
                <a:gd name="connsiteX768" fmla="*/ 28553 w 4173281"/>
                <a:gd name="connsiteY768" fmla="*/ 3039327 h 5477157"/>
                <a:gd name="connsiteX769" fmla="*/ 72675 w 4173281"/>
                <a:gd name="connsiteY769" fmla="*/ 2995205 h 5477157"/>
                <a:gd name="connsiteX770" fmla="*/ 1126447 w 4173281"/>
                <a:gd name="connsiteY770" fmla="*/ 2990014 h 5477157"/>
                <a:gd name="connsiteX771" fmla="*/ 1191336 w 4173281"/>
                <a:gd name="connsiteY771" fmla="*/ 3054900 h 5477157"/>
                <a:gd name="connsiteX772" fmla="*/ 1126447 w 4173281"/>
                <a:gd name="connsiteY772" fmla="*/ 3119789 h 5477157"/>
                <a:gd name="connsiteX773" fmla="*/ 1061561 w 4173281"/>
                <a:gd name="connsiteY773" fmla="*/ 3054900 h 5477157"/>
                <a:gd name="connsiteX774" fmla="*/ 1126447 w 4173281"/>
                <a:gd name="connsiteY774" fmla="*/ 2990014 h 5477157"/>
                <a:gd name="connsiteX775" fmla="*/ 602156 w 4173281"/>
                <a:gd name="connsiteY775" fmla="*/ 2966657 h 5477157"/>
                <a:gd name="connsiteX776" fmla="*/ 669639 w 4173281"/>
                <a:gd name="connsiteY776" fmla="*/ 3034140 h 5477157"/>
                <a:gd name="connsiteX777" fmla="*/ 602156 w 4173281"/>
                <a:gd name="connsiteY777" fmla="*/ 3101623 h 5477157"/>
                <a:gd name="connsiteX778" fmla="*/ 534673 w 4173281"/>
                <a:gd name="connsiteY778" fmla="*/ 3034140 h 5477157"/>
                <a:gd name="connsiteX779" fmla="*/ 602156 w 4173281"/>
                <a:gd name="connsiteY779" fmla="*/ 2966657 h 5477157"/>
                <a:gd name="connsiteX780" fmla="*/ 1565084 w 4173281"/>
                <a:gd name="connsiteY780" fmla="*/ 2940702 h 5477157"/>
                <a:gd name="connsiteX781" fmla="*/ 1593636 w 4173281"/>
                <a:gd name="connsiteY781" fmla="*/ 2969251 h 5477157"/>
                <a:gd name="connsiteX782" fmla="*/ 1565084 w 4173281"/>
                <a:gd name="connsiteY782" fmla="*/ 2997803 h 5477157"/>
                <a:gd name="connsiteX783" fmla="*/ 1536535 w 4173281"/>
                <a:gd name="connsiteY783" fmla="*/ 2969251 h 5477157"/>
                <a:gd name="connsiteX784" fmla="*/ 1565084 w 4173281"/>
                <a:gd name="connsiteY784" fmla="*/ 2940702 h 5477157"/>
                <a:gd name="connsiteX785" fmla="*/ 2115332 w 4173281"/>
                <a:gd name="connsiteY785" fmla="*/ 2906959 h 5477157"/>
                <a:gd name="connsiteX786" fmla="*/ 2084186 w 4173281"/>
                <a:gd name="connsiteY786" fmla="*/ 2935508 h 5477157"/>
                <a:gd name="connsiteX787" fmla="*/ 2091971 w 4173281"/>
                <a:gd name="connsiteY787" fmla="*/ 2951081 h 5477157"/>
                <a:gd name="connsiteX788" fmla="*/ 2071207 w 4173281"/>
                <a:gd name="connsiteY788" fmla="*/ 2971845 h 5477157"/>
                <a:gd name="connsiteX789" fmla="*/ 2050444 w 4173281"/>
                <a:gd name="connsiteY789" fmla="*/ 2951081 h 5477157"/>
                <a:gd name="connsiteX790" fmla="*/ 2053041 w 4173281"/>
                <a:gd name="connsiteY790" fmla="*/ 2940699 h 5477157"/>
                <a:gd name="connsiteX791" fmla="*/ 2027086 w 4173281"/>
                <a:gd name="connsiteY791" fmla="*/ 2932914 h 5477157"/>
                <a:gd name="connsiteX792" fmla="*/ 2029680 w 4173281"/>
                <a:gd name="connsiteY792" fmla="*/ 2951081 h 5477157"/>
                <a:gd name="connsiteX793" fmla="*/ 1964794 w 4173281"/>
                <a:gd name="connsiteY793" fmla="*/ 3015970 h 5477157"/>
                <a:gd name="connsiteX794" fmla="*/ 1907693 w 4173281"/>
                <a:gd name="connsiteY794" fmla="*/ 2979633 h 5477157"/>
                <a:gd name="connsiteX795" fmla="*/ 1902501 w 4173281"/>
                <a:gd name="connsiteY795" fmla="*/ 2982227 h 5477157"/>
                <a:gd name="connsiteX796" fmla="*/ 1876547 w 4173281"/>
                <a:gd name="connsiteY796" fmla="*/ 3002991 h 5477157"/>
                <a:gd name="connsiteX797" fmla="*/ 1894714 w 4173281"/>
                <a:gd name="connsiteY797" fmla="*/ 3039328 h 5477157"/>
                <a:gd name="connsiteX798" fmla="*/ 1889523 w 4173281"/>
                <a:gd name="connsiteY798" fmla="*/ 3057498 h 5477157"/>
                <a:gd name="connsiteX799" fmla="*/ 1892120 w 4173281"/>
                <a:gd name="connsiteY799" fmla="*/ 3070474 h 5477157"/>
                <a:gd name="connsiteX800" fmla="*/ 1897310 w 4173281"/>
                <a:gd name="connsiteY800" fmla="*/ 3067880 h 5477157"/>
                <a:gd name="connsiteX801" fmla="*/ 1910287 w 4173281"/>
                <a:gd name="connsiteY801" fmla="*/ 3080856 h 5477157"/>
                <a:gd name="connsiteX802" fmla="*/ 1897310 w 4173281"/>
                <a:gd name="connsiteY802" fmla="*/ 3093835 h 5477157"/>
                <a:gd name="connsiteX803" fmla="*/ 1886929 w 4173281"/>
                <a:gd name="connsiteY803" fmla="*/ 3088644 h 5477157"/>
                <a:gd name="connsiteX804" fmla="*/ 1842804 w 4173281"/>
                <a:gd name="connsiteY804" fmla="*/ 3117193 h 5477157"/>
                <a:gd name="connsiteX805" fmla="*/ 1809064 w 4173281"/>
                <a:gd name="connsiteY805" fmla="*/ 3104216 h 5477157"/>
                <a:gd name="connsiteX806" fmla="*/ 1785703 w 4173281"/>
                <a:gd name="connsiteY806" fmla="*/ 3124981 h 5477157"/>
                <a:gd name="connsiteX807" fmla="*/ 1788299 w 4173281"/>
                <a:gd name="connsiteY807" fmla="*/ 3135362 h 5477157"/>
                <a:gd name="connsiteX808" fmla="*/ 1759748 w 4173281"/>
                <a:gd name="connsiteY808" fmla="*/ 3163912 h 5477157"/>
                <a:gd name="connsiteX809" fmla="*/ 1744175 w 4173281"/>
                <a:gd name="connsiteY809" fmla="*/ 3158721 h 5477157"/>
                <a:gd name="connsiteX810" fmla="*/ 1738983 w 4173281"/>
                <a:gd name="connsiteY810" fmla="*/ 3158721 h 5477157"/>
                <a:gd name="connsiteX811" fmla="*/ 1723411 w 4173281"/>
                <a:gd name="connsiteY811" fmla="*/ 3143148 h 5477157"/>
                <a:gd name="connsiteX812" fmla="*/ 1726008 w 4173281"/>
                <a:gd name="connsiteY812" fmla="*/ 3135362 h 5477157"/>
                <a:gd name="connsiteX813" fmla="*/ 1718220 w 4173281"/>
                <a:gd name="connsiteY813" fmla="*/ 3132766 h 5477157"/>
                <a:gd name="connsiteX814" fmla="*/ 1707838 w 4173281"/>
                <a:gd name="connsiteY814" fmla="*/ 3143148 h 5477157"/>
                <a:gd name="connsiteX815" fmla="*/ 1707838 w 4173281"/>
                <a:gd name="connsiteY815" fmla="*/ 3145745 h 5477157"/>
                <a:gd name="connsiteX816" fmla="*/ 1749366 w 4173281"/>
                <a:gd name="connsiteY816" fmla="*/ 3213227 h 5477157"/>
                <a:gd name="connsiteX817" fmla="*/ 1692265 w 4173281"/>
                <a:gd name="connsiteY817" fmla="*/ 3288496 h 5477157"/>
                <a:gd name="connsiteX818" fmla="*/ 1705243 w 4173281"/>
                <a:gd name="connsiteY818" fmla="*/ 3330023 h 5477157"/>
                <a:gd name="connsiteX819" fmla="*/ 1705243 w 4173281"/>
                <a:gd name="connsiteY819" fmla="*/ 3335215 h 5477157"/>
                <a:gd name="connsiteX820" fmla="*/ 1707838 w 4173281"/>
                <a:gd name="connsiteY820" fmla="*/ 3343003 h 5477157"/>
                <a:gd name="connsiteX821" fmla="*/ 1770129 w 4173281"/>
                <a:gd name="connsiteY821" fmla="*/ 3296283 h 5477157"/>
                <a:gd name="connsiteX822" fmla="*/ 1780512 w 4173281"/>
                <a:gd name="connsiteY822" fmla="*/ 3283305 h 5477157"/>
                <a:gd name="connsiteX823" fmla="*/ 1832422 w 4173281"/>
                <a:gd name="connsiteY823" fmla="*/ 3249565 h 5477157"/>
                <a:gd name="connsiteX824" fmla="*/ 1876547 w 4173281"/>
                <a:gd name="connsiteY824" fmla="*/ 3270328 h 5477157"/>
                <a:gd name="connsiteX825" fmla="*/ 1902501 w 4173281"/>
                <a:gd name="connsiteY825" fmla="*/ 3298878 h 5477157"/>
                <a:gd name="connsiteX826" fmla="*/ 1925860 w 4173281"/>
                <a:gd name="connsiteY826" fmla="*/ 3332621 h 5477157"/>
                <a:gd name="connsiteX827" fmla="*/ 1907693 w 4173281"/>
                <a:gd name="connsiteY827" fmla="*/ 3363767 h 5477157"/>
                <a:gd name="connsiteX828" fmla="*/ 1902501 w 4173281"/>
                <a:gd name="connsiteY828" fmla="*/ 3374149 h 5477157"/>
                <a:gd name="connsiteX829" fmla="*/ 1907693 w 4173281"/>
                <a:gd name="connsiteY829" fmla="*/ 3389722 h 5477157"/>
                <a:gd name="connsiteX830" fmla="*/ 1915478 w 4173281"/>
                <a:gd name="connsiteY830" fmla="*/ 3387124 h 5477157"/>
                <a:gd name="connsiteX831" fmla="*/ 1959603 w 4173281"/>
                <a:gd name="connsiteY831" fmla="*/ 3335215 h 5477157"/>
                <a:gd name="connsiteX832" fmla="*/ 1933647 w 4173281"/>
                <a:gd name="connsiteY832" fmla="*/ 3309260 h 5477157"/>
                <a:gd name="connsiteX833" fmla="*/ 1905095 w 4173281"/>
                <a:gd name="connsiteY833" fmla="*/ 3267732 h 5477157"/>
                <a:gd name="connsiteX834" fmla="*/ 1920669 w 4173281"/>
                <a:gd name="connsiteY834" fmla="*/ 3233992 h 5477157"/>
                <a:gd name="connsiteX835" fmla="*/ 1899904 w 4173281"/>
                <a:gd name="connsiteY835" fmla="*/ 3195057 h 5477157"/>
                <a:gd name="connsiteX836" fmla="*/ 1944030 w 4173281"/>
                <a:gd name="connsiteY836" fmla="*/ 3148339 h 5477157"/>
                <a:gd name="connsiteX837" fmla="*/ 1936241 w 4173281"/>
                <a:gd name="connsiteY837" fmla="*/ 3112001 h 5477157"/>
                <a:gd name="connsiteX838" fmla="*/ 2027086 w 4173281"/>
                <a:gd name="connsiteY838" fmla="*/ 3021160 h 5477157"/>
                <a:gd name="connsiteX839" fmla="*/ 2053041 w 4173281"/>
                <a:gd name="connsiteY839" fmla="*/ 3026351 h 5477157"/>
                <a:gd name="connsiteX840" fmla="*/ 2086781 w 4173281"/>
                <a:gd name="connsiteY840" fmla="*/ 2995205 h 5477157"/>
                <a:gd name="connsiteX841" fmla="*/ 2169837 w 4173281"/>
                <a:gd name="connsiteY841" fmla="*/ 2943295 h 5477157"/>
                <a:gd name="connsiteX842" fmla="*/ 2258083 w 4173281"/>
                <a:gd name="connsiteY842" fmla="*/ 2990015 h 5477157"/>
                <a:gd name="connsiteX843" fmla="*/ 2312590 w 4173281"/>
                <a:gd name="connsiteY843" fmla="*/ 3031543 h 5477157"/>
                <a:gd name="connsiteX844" fmla="*/ 2322973 w 4173281"/>
                <a:gd name="connsiteY844" fmla="*/ 3028945 h 5477157"/>
                <a:gd name="connsiteX845" fmla="*/ 2335948 w 4173281"/>
                <a:gd name="connsiteY845" fmla="*/ 3034137 h 5477157"/>
                <a:gd name="connsiteX846" fmla="*/ 2364500 w 4173281"/>
                <a:gd name="connsiteY846" fmla="*/ 3028945 h 5477157"/>
                <a:gd name="connsiteX847" fmla="*/ 2369691 w 4173281"/>
                <a:gd name="connsiteY847" fmla="*/ 3028945 h 5477157"/>
                <a:gd name="connsiteX848" fmla="*/ 2380074 w 4173281"/>
                <a:gd name="connsiteY848" fmla="*/ 3015970 h 5477157"/>
                <a:gd name="connsiteX849" fmla="*/ 2354119 w 4173281"/>
                <a:gd name="connsiteY849" fmla="*/ 2995205 h 5477157"/>
                <a:gd name="connsiteX850" fmla="*/ 2341139 w 4173281"/>
                <a:gd name="connsiteY850" fmla="*/ 2987418 h 5477157"/>
                <a:gd name="connsiteX851" fmla="*/ 2312590 w 4173281"/>
                <a:gd name="connsiteY851" fmla="*/ 2997800 h 5477157"/>
                <a:gd name="connsiteX852" fmla="*/ 2265871 w 4173281"/>
                <a:gd name="connsiteY852" fmla="*/ 2951081 h 5477157"/>
                <a:gd name="connsiteX853" fmla="*/ 2265871 w 4173281"/>
                <a:gd name="connsiteY853" fmla="*/ 2943295 h 5477157"/>
                <a:gd name="connsiteX854" fmla="*/ 2258083 w 4173281"/>
                <a:gd name="connsiteY854" fmla="*/ 2932914 h 5477157"/>
                <a:gd name="connsiteX855" fmla="*/ 2250298 w 4173281"/>
                <a:gd name="connsiteY855" fmla="*/ 2935508 h 5477157"/>
                <a:gd name="connsiteX856" fmla="*/ 2221747 w 4173281"/>
                <a:gd name="connsiteY856" fmla="*/ 2917341 h 5477157"/>
                <a:gd name="connsiteX857" fmla="*/ 2208771 w 4173281"/>
                <a:gd name="connsiteY857" fmla="*/ 2919935 h 5477157"/>
                <a:gd name="connsiteX858" fmla="*/ 2182815 w 4173281"/>
                <a:gd name="connsiteY858" fmla="*/ 2938104 h 5477157"/>
                <a:gd name="connsiteX859" fmla="*/ 2154263 w 4173281"/>
                <a:gd name="connsiteY859" fmla="*/ 2912149 h 5477157"/>
                <a:gd name="connsiteX860" fmla="*/ 2151669 w 4173281"/>
                <a:gd name="connsiteY860" fmla="*/ 2909553 h 5477157"/>
                <a:gd name="connsiteX861" fmla="*/ 2136097 w 4173281"/>
                <a:gd name="connsiteY861" fmla="*/ 2914744 h 5477157"/>
                <a:gd name="connsiteX862" fmla="*/ 2115332 w 4173281"/>
                <a:gd name="connsiteY862" fmla="*/ 2906959 h 5477157"/>
                <a:gd name="connsiteX863" fmla="*/ 532076 w 4173281"/>
                <a:gd name="connsiteY863" fmla="*/ 2896577 h 5477157"/>
                <a:gd name="connsiteX864" fmla="*/ 571010 w 4173281"/>
                <a:gd name="connsiteY864" fmla="*/ 2935508 h 5477157"/>
                <a:gd name="connsiteX865" fmla="*/ 532076 w 4173281"/>
                <a:gd name="connsiteY865" fmla="*/ 2974442 h 5477157"/>
                <a:gd name="connsiteX866" fmla="*/ 493145 w 4173281"/>
                <a:gd name="connsiteY866" fmla="*/ 2935508 h 5477157"/>
                <a:gd name="connsiteX867" fmla="*/ 532076 w 4173281"/>
                <a:gd name="connsiteY867" fmla="*/ 2896577 h 5477157"/>
                <a:gd name="connsiteX868" fmla="*/ 241383 w 4173281"/>
                <a:gd name="connsiteY868" fmla="*/ 2808330 h 5477157"/>
                <a:gd name="connsiteX869" fmla="*/ 256956 w 4173281"/>
                <a:gd name="connsiteY869" fmla="*/ 2823903 h 5477157"/>
                <a:gd name="connsiteX870" fmla="*/ 241383 w 4173281"/>
                <a:gd name="connsiteY870" fmla="*/ 2839476 h 5477157"/>
                <a:gd name="connsiteX871" fmla="*/ 225810 w 4173281"/>
                <a:gd name="connsiteY871" fmla="*/ 2823903 h 5477157"/>
                <a:gd name="connsiteX872" fmla="*/ 241383 w 4173281"/>
                <a:gd name="connsiteY872" fmla="*/ 2808330 h 5477157"/>
                <a:gd name="connsiteX873" fmla="*/ 176494 w 4173281"/>
                <a:gd name="connsiteY873" fmla="*/ 2782375 h 5477157"/>
                <a:gd name="connsiteX874" fmla="*/ 220619 w 4173281"/>
                <a:gd name="connsiteY874" fmla="*/ 2826497 h 5477157"/>
                <a:gd name="connsiteX875" fmla="*/ 176494 w 4173281"/>
                <a:gd name="connsiteY875" fmla="*/ 2870622 h 5477157"/>
                <a:gd name="connsiteX876" fmla="*/ 132372 w 4173281"/>
                <a:gd name="connsiteY876" fmla="*/ 2826497 h 5477157"/>
                <a:gd name="connsiteX877" fmla="*/ 176494 w 4173281"/>
                <a:gd name="connsiteY877" fmla="*/ 2782375 h 5477157"/>
                <a:gd name="connsiteX878" fmla="*/ 2335948 w 4173281"/>
                <a:gd name="connsiteY878" fmla="*/ 2756420 h 5477157"/>
                <a:gd name="connsiteX879" fmla="*/ 2302208 w 4173281"/>
                <a:gd name="connsiteY879" fmla="*/ 2795351 h 5477157"/>
                <a:gd name="connsiteX880" fmla="*/ 2304803 w 4173281"/>
                <a:gd name="connsiteY880" fmla="*/ 2805733 h 5477157"/>
                <a:gd name="connsiteX881" fmla="*/ 2291827 w 4173281"/>
                <a:gd name="connsiteY881" fmla="*/ 2834286 h 5477157"/>
                <a:gd name="connsiteX882" fmla="*/ 2291827 w 4173281"/>
                <a:gd name="connsiteY882" fmla="*/ 2836879 h 5477157"/>
                <a:gd name="connsiteX883" fmla="*/ 2297018 w 4173281"/>
                <a:gd name="connsiteY883" fmla="*/ 2836879 h 5477157"/>
                <a:gd name="connsiteX884" fmla="*/ 2307399 w 4173281"/>
                <a:gd name="connsiteY884" fmla="*/ 2836879 h 5477157"/>
                <a:gd name="connsiteX885" fmla="*/ 2341139 w 4173281"/>
                <a:gd name="connsiteY885" fmla="*/ 2795351 h 5477157"/>
                <a:gd name="connsiteX886" fmla="*/ 2335948 w 4173281"/>
                <a:gd name="connsiteY886" fmla="*/ 2777183 h 5477157"/>
                <a:gd name="connsiteX887" fmla="*/ 2338545 w 4173281"/>
                <a:gd name="connsiteY887" fmla="*/ 2759014 h 5477157"/>
                <a:gd name="connsiteX888" fmla="*/ 1009648 w 4173281"/>
                <a:gd name="connsiteY888" fmla="*/ 2668173 h 5477157"/>
                <a:gd name="connsiteX889" fmla="*/ 1051176 w 4173281"/>
                <a:gd name="connsiteY889" fmla="*/ 2701913 h 5477157"/>
                <a:gd name="connsiteX890" fmla="*/ 1069346 w 4173281"/>
                <a:gd name="connsiteY890" fmla="*/ 2699319 h 5477157"/>
                <a:gd name="connsiteX891" fmla="*/ 1142020 w 4173281"/>
                <a:gd name="connsiteY891" fmla="*/ 2771993 h 5477157"/>
                <a:gd name="connsiteX892" fmla="*/ 1069346 w 4173281"/>
                <a:gd name="connsiteY892" fmla="*/ 2844667 h 5477157"/>
                <a:gd name="connsiteX893" fmla="*/ 1045985 w 4173281"/>
                <a:gd name="connsiteY893" fmla="*/ 2839476 h 5477157"/>
                <a:gd name="connsiteX894" fmla="*/ 962929 w 4173281"/>
                <a:gd name="connsiteY894" fmla="*/ 2906959 h 5477157"/>
                <a:gd name="connsiteX895" fmla="*/ 952547 w 4173281"/>
                <a:gd name="connsiteY895" fmla="*/ 2906959 h 5477157"/>
                <a:gd name="connsiteX896" fmla="*/ 955144 w 4173281"/>
                <a:gd name="connsiteY896" fmla="*/ 2927723 h 5477157"/>
                <a:gd name="connsiteX897" fmla="*/ 952547 w 4173281"/>
                <a:gd name="connsiteY897" fmla="*/ 2951081 h 5477157"/>
                <a:gd name="connsiteX898" fmla="*/ 973311 w 4173281"/>
                <a:gd name="connsiteY898" fmla="*/ 3008182 h 5477157"/>
                <a:gd name="connsiteX899" fmla="*/ 911019 w 4173281"/>
                <a:gd name="connsiteY899" fmla="*/ 3096429 h 5477157"/>
                <a:gd name="connsiteX900" fmla="*/ 918807 w 4173281"/>
                <a:gd name="connsiteY900" fmla="*/ 3119790 h 5477157"/>
                <a:gd name="connsiteX901" fmla="*/ 877279 w 4173281"/>
                <a:gd name="connsiteY901" fmla="*/ 3161318 h 5477157"/>
                <a:gd name="connsiteX902" fmla="*/ 835751 w 4173281"/>
                <a:gd name="connsiteY902" fmla="*/ 3119790 h 5477157"/>
                <a:gd name="connsiteX903" fmla="*/ 840942 w 4173281"/>
                <a:gd name="connsiteY903" fmla="*/ 3096429 h 5477157"/>
                <a:gd name="connsiteX904" fmla="*/ 783841 w 4173281"/>
                <a:gd name="connsiteY904" fmla="*/ 3031543 h 5477157"/>
                <a:gd name="connsiteX905" fmla="*/ 742313 w 4173281"/>
                <a:gd name="connsiteY905" fmla="*/ 2984824 h 5477157"/>
                <a:gd name="connsiteX906" fmla="*/ 721549 w 4173281"/>
                <a:gd name="connsiteY906" fmla="*/ 2992609 h 5477157"/>
                <a:gd name="connsiteX907" fmla="*/ 690403 w 4173281"/>
                <a:gd name="connsiteY907" fmla="*/ 2961463 h 5477157"/>
                <a:gd name="connsiteX908" fmla="*/ 721549 w 4173281"/>
                <a:gd name="connsiteY908" fmla="*/ 2930317 h 5477157"/>
                <a:gd name="connsiteX909" fmla="*/ 737122 w 4173281"/>
                <a:gd name="connsiteY909" fmla="*/ 2935508 h 5477157"/>
                <a:gd name="connsiteX910" fmla="*/ 737122 w 4173281"/>
                <a:gd name="connsiteY910" fmla="*/ 2925126 h 5477157"/>
                <a:gd name="connsiteX911" fmla="*/ 778650 w 4173281"/>
                <a:gd name="connsiteY911" fmla="*/ 2842070 h 5477157"/>
                <a:gd name="connsiteX912" fmla="*/ 757886 w 4173281"/>
                <a:gd name="connsiteY912" fmla="*/ 2787566 h 5477157"/>
                <a:gd name="connsiteX913" fmla="*/ 843536 w 4173281"/>
                <a:gd name="connsiteY913" fmla="*/ 2701913 h 5477157"/>
                <a:gd name="connsiteX914" fmla="*/ 918807 w 4173281"/>
                <a:gd name="connsiteY914" fmla="*/ 2748632 h 5477157"/>
                <a:gd name="connsiteX915" fmla="*/ 960335 w 4173281"/>
                <a:gd name="connsiteY915" fmla="*/ 2738250 h 5477157"/>
                <a:gd name="connsiteX916" fmla="*/ 975908 w 4173281"/>
                <a:gd name="connsiteY916" fmla="*/ 2740847 h 5477157"/>
                <a:gd name="connsiteX917" fmla="*/ 965526 w 4173281"/>
                <a:gd name="connsiteY917" fmla="*/ 2712295 h 5477157"/>
                <a:gd name="connsiteX918" fmla="*/ 1009648 w 4173281"/>
                <a:gd name="connsiteY918" fmla="*/ 2668173 h 5477157"/>
                <a:gd name="connsiteX919" fmla="*/ 1640355 w 4173281"/>
                <a:gd name="connsiteY919" fmla="*/ 2668173 h 5477157"/>
                <a:gd name="connsiteX920" fmla="*/ 1637761 w 4173281"/>
                <a:gd name="connsiteY920" fmla="*/ 2686340 h 5477157"/>
                <a:gd name="connsiteX921" fmla="*/ 1648142 w 4173281"/>
                <a:gd name="connsiteY921" fmla="*/ 2670766 h 5477157"/>
                <a:gd name="connsiteX922" fmla="*/ 1640355 w 4173281"/>
                <a:gd name="connsiteY922" fmla="*/ 2668173 h 5477157"/>
                <a:gd name="connsiteX923" fmla="*/ 555437 w 4173281"/>
                <a:gd name="connsiteY923" fmla="*/ 2662981 h 5477157"/>
                <a:gd name="connsiteX924" fmla="*/ 591773 w 4173281"/>
                <a:gd name="connsiteY924" fmla="*/ 2678554 h 5477157"/>
                <a:gd name="connsiteX925" fmla="*/ 594370 w 4173281"/>
                <a:gd name="connsiteY925" fmla="*/ 2678554 h 5477157"/>
                <a:gd name="connsiteX926" fmla="*/ 648874 w 4173281"/>
                <a:gd name="connsiteY926" fmla="*/ 2733058 h 5477157"/>
                <a:gd name="connsiteX927" fmla="*/ 646280 w 4173281"/>
                <a:gd name="connsiteY927" fmla="*/ 2751228 h 5477157"/>
                <a:gd name="connsiteX928" fmla="*/ 724145 w 4173281"/>
                <a:gd name="connsiteY928" fmla="*/ 2829093 h 5477157"/>
                <a:gd name="connsiteX929" fmla="*/ 646280 w 4173281"/>
                <a:gd name="connsiteY929" fmla="*/ 2906958 h 5477157"/>
                <a:gd name="connsiteX930" fmla="*/ 568415 w 4173281"/>
                <a:gd name="connsiteY930" fmla="*/ 2829093 h 5477157"/>
                <a:gd name="connsiteX931" fmla="*/ 581391 w 4173281"/>
                <a:gd name="connsiteY931" fmla="*/ 2787565 h 5477157"/>
                <a:gd name="connsiteX932" fmla="*/ 547651 w 4173281"/>
                <a:gd name="connsiteY932" fmla="*/ 2761610 h 5477157"/>
                <a:gd name="connsiteX933" fmla="*/ 506124 w 4173281"/>
                <a:gd name="connsiteY933" fmla="*/ 2712294 h 5477157"/>
                <a:gd name="connsiteX934" fmla="*/ 555437 w 4173281"/>
                <a:gd name="connsiteY934" fmla="*/ 2662981 h 5477157"/>
                <a:gd name="connsiteX935" fmla="*/ 786438 w 4173281"/>
                <a:gd name="connsiteY935" fmla="*/ 2637027 h 5477157"/>
                <a:gd name="connsiteX936" fmla="*/ 817584 w 4173281"/>
                <a:gd name="connsiteY936" fmla="*/ 2668173 h 5477157"/>
                <a:gd name="connsiteX937" fmla="*/ 786438 w 4173281"/>
                <a:gd name="connsiteY937" fmla="*/ 2699319 h 5477157"/>
                <a:gd name="connsiteX938" fmla="*/ 755292 w 4173281"/>
                <a:gd name="connsiteY938" fmla="*/ 2668173 h 5477157"/>
                <a:gd name="connsiteX939" fmla="*/ 786438 w 4173281"/>
                <a:gd name="connsiteY939" fmla="*/ 2637027 h 5477157"/>
                <a:gd name="connsiteX940" fmla="*/ 1897308 w 4173281"/>
                <a:gd name="connsiteY940" fmla="*/ 2582523 h 5477157"/>
                <a:gd name="connsiteX941" fmla="*/ 1910287 w 4173281"/>
                <a:gd name="connsiteY941" fmla="*/ 2595499 h 5477157"/>
                <a:gd name="connsiteX942" fmla="*/ 1897308 w 4173281"/>
                <a:gd name="connsiteY942" fmla="*/ 2608478 h 5477157"/>
                <a:gd name="connsiteX943" fmla="*/ 1884332 w 4173281"/>
                <a:gd name="connsiteY943" fmla="*/ 2595499 h 5477157"/>
                <a:gd name="connsiteX944" fmla="*/ 1897308 w 4173281"/>
                <a:gd name="connsiteY944" fmla="*/ 2582523 h 5477157"/>
                <a:gd name="connsiteX945" fmla="*/ 160921 w 4173281"/>
                <a:gd name="connsiteY945" fmla="*/ 2574734 h 5477157"/>
                <a:gd name="connsiteX946" fmla="*/ 202449 w 4173281"/>
                <a:gd name="connsiteY946" fmla="*/ 2616262 h 5477157"/>
                <a:gd name="connsiteX947" fmla="*/ 160921 w 4173281"/>
                <a:gd name="connsiteY947" fmla="*/ 2657790 h 5477157"/>
                <a:gd name="connsiteX948" fmla="*/ 119393 w 4173281"/>
                <a:gd name="connsiteY948" fmla="*/ 2616262 h 5477157"/>
                <a:gd name="connsiteX949" fmla="*/ 160921 w 4173281"/>
                <a:gd name="connsiteY949" fmla="*/ 2574734 h 5477157"/>
                <a:gd name="connsiteX950" fmla="*/ 2400837 w 4173281"/>
                <a:gd name="connsiteY950" fmla="*/ 2538398 h 5477157"/>
                <a:gd name="connsiteX951" fmla="*/ 2413814 w 4173281"/>
                <a:gd name="connsiteY951" fmla="*/ 2559162 h 5477157"/>
                <a:gd name="connsiteX952" fmla="*/ 2419004 w 4173281"/>
                <a:gd name="connsiteY952" fmla="*/ 2551374 h 5477157"/>
                <a:gd name="connsiteX953" fmla="*/ 2400837 w 4173281"/>
                <a:gd name="connsiteY953" fmla="*/ 2538398 h 5477157"/>
                <a:gd name="connsiteX954" fmla="*/ 2136097 w 4173281"/>
                <a:gd name="connsiteY954" fmla="*/ 2530611 h 5477157"/>
                <a:gd name="connsiteX955" fmla="*/ 2125715 w 4173281"/>
                <a:gd name="connsiteY955" fmla="*/ 2533207 h 5477157"/>
                <a:gd name="connsiteX956" fmla="*/ 2140219 w 4173281"/>
                <a:gd name="connsiteY956" fmla="*/ 2547986 h 5477157"/>
                <a:gd name="connsiteX957" fmla="*/ 2140638 w 4173281"/>
                <a:gd name="connsiteY957" fmla="*/ 2549752 h 5477157"/>
                <a:gd name="connsiteX958" fmla="*/ 2143171 w 4173281"/>
                <a:gd name="connsiteY958" fmla="*/ 2551221 h 5477157"/>
                <a:gd name="connsiteX959" fmla="*/ 2154263 w 4173281"/>
                <a:gd name="connsiteY959" fmla="*/ 2572138 h 5477157"/>
                <a:gd name="connsiteX960" fmla="*/ 2156861 w 4173281"/>
                <a:gd name="connsiteY960" fmla="*/ 2559162 h 5477157"/>
                <a:gd name="connsiteX961" fmla="*/ 2143171 w 4173281"/>
                <a:gd name="connsiteY961" fmla="*/ 2551221 h 5477157"/>
                <a:gd name="connsiteX962" fmla="*/ 2142908 w 4173281"/>
                <a:gd name="connsiteY962" fmla="*/ 2550726 h 5477157"/>
                <a:gd name="connsiteX963" fmla="*/ 2140219 w 4173281"/>
                <a:gd name="connsiteY963" fmla="*/ 2547986 h 5477157"/>
                <a:gd name="connsiteX964" fmla="*/ 1180949 w 4173281"/>
                <a:gd name="connsiteY964" fmla="*/ 2522824 h 5477157"/>
                <a:gd name="connsiteX965" fmla="*/ 1227668 w 4173281"/>
                <a:gd name="connsiteY965" fmla="*/ 2572137 h 5477157"/>
                <a:gd name="connsiteX966" fmla="*/ 1222477 w 4173281"/>
                <a:gd name="connsiteY966" fmla="*/ 2595498 h 5477157"/>
                <a:gd name="connsiteX967" fmla="*/ 1261411 w 4173281"/>
                <a:gd name="connsiteY967" fmla="*/ 2629238 h 5477157"/>
                <a:gd name="connsiteX968" fmla="*/ 1279578 w 4173281"/>
                <a:gd name="connsiteY968" fmla="*/ 2621453 h 5477157"/>
                <a:gd name="connsiteX969" fmla="*/ 1308130 w 4173281"/>
                <a:gd name="connsiteY969" fmla="*/ 2650002 h 5477157"/>
                <a:gd name="connsiteX970" fmla="*/ 1279578 w 4173281"/>
                <a:gd name="connsiteY970" fmla="*/ 2678554 h 5477157"/>
                <a:gd name="connsiteX971" fmla="*/ 1261411 w 4173281"/>
                <a:gd name="connsiteY971" fmla="*/ 2670766 h 5477157"/>
                <a:gd name="connsiteX972" fmla="*/ 1251029 w 4173281"/>
                <a:gd name="connsiteY972" fmla="*/ 2688936 h 5477157"/>
                <a:gd name="connsiteX973" fmla="*/ 1251029 w 4173281"/>
                <a:gd name="connsiteY973" fmla="*/ 2699318 h 5477157"/>
                <a:gd name="connsiteX974" fmla="*/ 1191331 w 4173281"/>
                <a:gd name="connsiteY974" fmla="*/ 2759013 h 5477157"/>
                <a:gd name="connsiteX975" fmla="*/ 1131637 w 4173281"/>
                <a:gd name="connsiteY975" fmla="*/ 2699318 h 5477157"/>
                <a:gd name="connsiteX976" fmla="*/ 1152400 w 4173281"/>
                <a:gd name="connsiteY976" fmla="*/ 2655193 h 5477157"/>
                <a:gd name="connsiteX977" fmla="*/ 1152400 w 4173281"/>
                <a:gd name="connsiteY977" fmla="*/ 2652599 h 5477157"/>
                <a:gd name="connsiteX978" fmla="*/ 1162782 w 4173281"/>
                <a:gd name="connsiteY978" fmla="*/ 2618856 h 5477157"/>
                <a:gd name="connsiteX979" fmla="*/ 1131637 w 4173281"/>
                <a:gd name="connsiteY979" fmla="*/ 2572137 h 5477157"/>
                <a:gd name="connsiteX980" fmla="*/ 1180949 w 4173281"/>
                <a:gd name="connsiteY980" fmla="*/ 2522824 h 5477157"/>
                <a:gd name="connsiteX981" fmla="*/ 903233 w 4173281"/>
                <a:gd name="connsiteY981" fmla="*/ 2517634 h 5477157"/>
                <a:gd name="connsiteX982" fmla="*/ 952549 w 4173281"/>
                <a:gd name="connsiteY982" fmla="*/ 2566947 h 5477157"/>
                <a:gd name="connsiteX983" fmla="*/ 903233 w 4173281"/>
                <a:gd name="connsiteY983" fmla="*/ 2616263 h 5477157"/>
                <a:gd name="connsiteX984" fmla="*/ 853920 w 4173281"/>
                <a:gd name="connsiteY984" fmla="*/ 2566947 h 5477157"/>
                <a:gd name="connsiteX985" fmla="*/ 903233 w 4173281"/>
                <a:gd name="connsiteY985" fmla="*/ 2517634 h 5477157"/>
                <a:gd name="connsiteX986" fmla="*/ 36337 w 4173281"/>
                <a:gd name="connsiteY986" fmla="*/ 2515039 h 5477157"/>
                <a:gd name="connsiteX987" fmla="*/ 49316 w 4173281"/>
                <a:gd name="connsiteY987" fmla="*/ 2528015 h 5477157"/>
                <a:gd name="connsiteX988" fmla="*/ 36337 w 4173281"/>
                <a:gd name="connsiteY988" fmla="*/ 2540994 h 5477157"/>
                <a:gd name="connsiteX989" fmla="*/ 23361 w 4173281"/>
                <a:gd name="connsiteY989" fmla="*/ 2528015 h 5477157"/>
                <a:gd name="connsiteX990" fmla="*/ 36337 w 4173281"/>
                <a:gd name="connsiteY990" fmla="*/ 2515039 h 5477157"/>
                <a:gd name="connsiteX991" fmla="*/ 903234 w 4173281"/>
                <a:gd name="connsiteY991" fmla="*/ 2434578 h 5477157"/>
                <a:gd name="connsiteX992" fmla="*/ 934380 w 4173281"/>
                <a:gd name="connsiteY992" fmla="*/ 2465724 h 5477157"/>
                <a:gd name="connsiteX993" fmla="*/ 903234 w 4173281"/>
                <a:gd name="connsiteY993" fmla="*/ 2496870 h 5477157"/>
                <a:gd name="connsiteX994" fmla="*/ 872088 w 4173281"/>
                <a:gd name="connsiteY994" fmla="*/ 2465724 h 5477157"/>
                <a:gd name="connsiteX995" fmla="*/ 903234 w 4173281"/>
                <a:gd name="connsiteY995" fmla="*/ 2434578 h 5477157"/>
                <a:gd name="connsiteX996" fmla="*/ 2188007 w 4173281"/>
                <a:gd name="connsiteY996" fmla="*/ 2416408 h 5477157"/>
                <a:gd name="connsiteX997" fmla="*/ 2169837 w 4173281"/>
                <a:gd name="connsiteY997" fmla="*/ 2437172 h 5477157"/>
                <a:gd name="connsiteX998" fmla="*/ 2175027 w 4173281"/>
                <a:gd name="connsiteY998" fmla="*/ 2450151 h 5477157"/>
                <a:gd name="connsiteX999" fmla="*/ 2167242 w 4173281"/>
                <a:gd name="connsiteY999" fmla="*/ 2468318 h 5477157"/>
                <a:gd name="connsiteX1000" fmla="*/ 2169837 w 4173281"/>
                <a:gd name="connsiteY1000" fmla="*/ 2481297 h 5477157"/>
                <a:gd name="connsiteX1001" fmla="*/ 2164646 w 4173281"/>
                <a:gd name="connsiteY1001" fmla="*/ 2502061 h 5477157"/>
                <a:gd name="connsiteX1002" fmla="*/ 2188007 w 4173281"/>
                <a:gd name="connsiteY1002" fmla="*/ 2522825 h 5477157"/>
                <a:gd name="connsiteX1003" fmla="*/ 2208771 w 4173281"/>
                <a:gd name="connsiteY1003" fmla="*/ 2517634 h 5477157"/>
                <a:gd name="connsiteX1004" fmla="*/ 2263274 w 4173281"/>
                <a:gd name="connsiteY1004" fmla="*/ 2572138 h 5477157"/>
                <a:gd name="connsiteX1005" fmla="*/ 2260680 w 4173281"/>
                <a:gd name="connsiteY1005" fmla="*/ 2582520 h 5477157"/>
                <a:gd name="connsiteX1006" fmla="*/ 2286635 w 4173281"/>
                <a:gd name="connsiteY1006" fmla="*/ 2566947 h 5477157"/>
                <a:gd name="connsiteX1007" fmla="*/ 2320375 w 4173281"/>
                <a:gd name="connsiteY1007" fmla="*/ 2600690 h 5477157"/>
                <a:gd name="connsiteX1008" fmla="*/ 2286635 w 4173281"/>
                <a:gd name="connsiteY1008" fmla="*/ 2634430 h 5477157"/>
                <a:gd name="connsiteX1009" fmla="*/ 2273657 w 4173281"/>
                <a:gd name="connsiteY1009" fmla="*/ 2631836 h 5477157"/>
                <a:gd name="connsiteX1010" fmla="*/ 2273657 w 4173281"/>
                <a:gd name="connsiteY1010" fmla="*/ 2634430 h 5477157"/>
                <a:gd name="connsiteX1011" fmla="*/ 2213962 w 4173281"/>
                <a:gd name="connsiteY1011" fmla="*/ 2694127 h 5477157"/>
                <a:gd name="connsiteX1012" fmla="*/ 2211364 w 4173281"/>
                <a:gd name="connsiteY1012" fmla="*/ 2694127 h 5477157"/>
                <a:gd name="connsiteX1013" fmla="*/ 2216556 w 4173281"/>
                <a:gd name="connsiteY1013" fmla="*/ 2707104 h 5477157"/>
                <a:gd name="connsiteX1014" fmla="*/ 2219153 w 4173281"/>
                <a:gd name="connsiteY1014" fmla="*/ 2707104 h 5477157"/>
                <a:gd name="connsiteX1015" fmla="*/ 2237319 w 4173281"/>
                <a:gd name="connsiteY1015" fmla="*/ 2717486 h 5477157"/>
                <a:gd name="connsiteX1016" fmla="*/ 2273657 w 4173281"/>
                <a:gd name="connsiteY1016" fmla="*/ 2688937 h 5477157"/>
                <a:gd name="connsiteX1017" fmla="*/ 2273657 w 4173281"/>
                <a:gd name="connsiteY1017" fmla="*/ 2683746 h 5477157"/>
                <a:gd name="connsiteX1018" fmla="*/ 2291827 w 4173281"/>
                <a:gd name="connsiteY1018" fmla="*/ 2665576 h 5477157"/>
                <a:gd name="connsiteX1019" fmla="*/ 2309993 w 4173281"/>
                <a:gd name="connsiteY1019" fmla="*/ 2683746 h 5477157"/>
                <a:gd name="connsiteX1020" fmla="*/ 2307399 w 4173281"/>
                <a:gd name="connsiteY1020" fmla="*/ 2691531 h 5477157"/>
                <a:gd name="connsiteX1021" fmla="*/ 2330758 w 4173281"/>
                <a:gd name="connsiteY1021" fmla="*/ 2709701 h 5477157"/>
                <a:gd name="connsiteX1022" fmla="*/ 2338545 w 4173281"/>
                <a:gd name="connsiteY1022" fmla="*/ 2696723 h 5477157"/>
                <a:gd name="connsiteX1023" fmla="*/ 2369691 w 4173281"/>
                <a:gd name="connsiteY1023" fmla="*/ 2675958 h 5477157"/>
                <a:gd name="connsiteX1024" fmla="*/ 2390455 w 4173281"/>
                <a:gd name="connsiteY1024" fmla="*/ 2683746 h 5477157"/>
                <a:gd name="connsiteX1025" fmla="*/ 2400837 w 4173281"/>
                <a:gd name="connsiteY1025" fmla="*/ 2681149 h 5477157"/>
                <a:gd name="connsiteX1026" fmla="*/ 2390455 w 4173281"/>
                <a:gd name="connsiteY1026" fmla="*/ 2652600 h 5477157"/>
                <a:gd name="connsiteX1027" fmla="*/ 2377476 w 4173281"/>
                <a:gd name="connsiteY1027" fmla="*/ 2634430 h 5477157"/>
                <a:gd name="connsiteX1028" fmla="*/ 2380074 w 4173281"/>
                <a:gd name="connsiteY1028" fmla="*/ 2626645 h 5477157"/>
                <a:gd name="connsiteX1029" fmla="*/ 2367094 w 4173281"/>
                <a:gd name="connsiteY1029" fmla="*/ 2629239 h 5477157"/>
                <a:gd name="connsiteX1030" fmla="*/ 2351521 w 4173281"/>
                <a:gd name="connsiteY1030" fmla="*/ 2639621 h 5477157"/>
                <a:gd name="connsiteX1031" fmla="*/ 2335948 w 4173281"/>
                <a:gd name="connsiteY1031" fmla="*/ 2624048 h 5477157"/>
                <a:gd name="connsiteX1032" fmla="*/ 2335948 w 4173281"/>
                <a:gd name="connsiteY1032" fmla="*/ 2618858 h 5477157"/>
                <a:gd name="connsiteX1033" fmla="*/ 2315184 w 4173281"/>
                <a:gd name="connsiteY1033" fmla="*/ 2574735 h 5477157"/>
                <a:gd name="connsiteX1034" fmla="*/ 2315184 w 4173281"/>
                <a:gd name="connsiteY1034" fmla="*/ 2564353 h 5477157"/>
                <a:gd name="connsiteX1035" fmla="*/ 2312590 w 4173281"/>
                <a:gd name="connsiteY1035" fmla="*/ 2561756 h 5477157"/>
                <a:gd name="connsiteX1036" fmla="*/ 2309993 w 4173281"/>
                <a:gd name="connsiteY1036" fmla="*/ 2561756 h 5477157"/>
                <a:gd name="connsiteX1037" fmla="*/ 2276253 w 4173281"/>
                <a:gd name="connsiteY1037" fmla="*/ 2546183 h 5477157"/>
                <a:gd name="connsiteX1038" fmla="*/ 2221747 w 4173281"/>
                <a:gd name="connsiteY1038" fmla="*/ 2452745 h 5477157"/>
                <a:gd name="connsiteX1039" fmla="*/ 2188007 w 4173281"/>
                <a:gd name="connsiteY1039" fmla="*/ 2416408 h 5477157"/>
                <a:gd name="connsiteX1040" fmla="*/ 763076 w 4173281"/>
                <a:gd name="connsiteY1040" fmla="*/ 2369692 h 5477157"/>
                <a:gd name="connsiteX1041" fmla="*/ 807201 w 4173281"/>
                <a:gd name="connsiteY1041" fmla="*/ 2413814 h 5477157"/>
                <a:gd name="connsiteX1042" fmla="*/ 763076 w 4173281"/>
                <a:gd name="connsiteY1042" fmla="*/ 2457939 h 5477157"/>
                <a:gd name="connsiteX1043" fmla="*/ 718954 w 4173281"/>
                <a:gd name="connsiteY1043" fmla="*/ 2413814 h 5477157"/>
                <a:gd name="connsiteX1044" fmla="*/ 763076 w 4173281"/>
                <a:gd name="connsiteY1044" fmla="*/ 2369692 h 5477157"/>
                <a:gd name="connsiteX1045" fmla="*/ 555437 w 4173281"/>
                <a:gd name="connsiteY1045" fmla="*/ 2364501 h 5477157"/>
                <a:gd name="connsiteX1046" fmla="*/ 630708 w 4173281"/>
                <a:gd name="connsiteY1046" fmla="*/ 2439769 h 5477157"/>
                <a:gd name="connsiteX1047" fmla="*/ 555437 w 4173281"/>
                <a:gd name="connsiteY1047" fmla="*/ 2515040 h 5477157"/>
                <a:gd name="connsiteX1048" fmla="*/ 480169 w 4173281"/>
                <a:gd name="connsiteY1048" fmla="*/ 2439769 h 5477157"/>
                <a:gd name="connsiteX1049" fmla="*/ 555437 w 4173281"/>
                <a:gd name="connsiteY1049" fmla="*/ 2364501 h 5477157"/>
                <a:gd name="connsiteX1050" fmla="*/ 295887 w 4173281"/>
                <a:gd name="connsiteY1050" fmla="*/ 2299611 h 5477157"/>
                <a:gd name="connsiteX1051" fmla="*/ 321842 w 4173281"/>
                <a:gd name="connsiteY1051" fmla="*/ 2325566 h 5477157"/>
                <a:gd name="connsiteX1052" fmla="*/ 295887 w 4173281"/>
                <a:gd name="connsiteY1052" fmla="*/ 2351521 h 5477157"/>
                <a:gd name="connsiteX1053" fmla="*/ 269932 w 4173281"/>
                <a:gd name="connsiteY1053" fmla="*/ 2325566 h 5477157"/>
                <a:gd name="connsiteX1054" fmla="*/ 295887 w 4173281"/>
                <a:gd name="connsiteY1054" fmla="*/ 2299611 h 5477157"/>
                <a:gd name="connsiteX1055" fmla="*/ 1642949 w 4173281"/>
                <a:gd name="connsiteY1055" fmla="*/ 2291826 h 5477157"/>
                <a:gd name="connsiteX1056" fmla="*/ 1663713 w 4173281"/>
                <a:gd name="connsiteY1056" fmla="*/ 2297017 h 5477157"/>
                <a:gd name="connsiteX1057" fmla="*/ 1679286 w 4173281"/>
                <a:gd name="connsiteY1057" fmla="*/ 2291826 h 5477157"/>
                <a:gd name="connsiteX1058" fmla="*/ 1707838 w 4173281"/>
                <a:gd name="connsiteY1058" fmla="*/ 2320376 h 5477157"/>
                <a:gd name="connsiteX1059" fmla="*/ 1681883 w 4173281"/>
                <a:gd name="connsiteY1059" fmla="*/ 2348927 h 5477157"/>
                <a:gd name="connsiteX1060" fmla="*/ 1642949 w 4173281"/>
                <a:gd name="connsiteY1060" fmla="*/ 2374882 h 5477157"/>
                <a:gd name="connsiteX1061" fmla="*/ 1598827 w 4173281"/>
                <a:gd name="connsiteY1061" fmla="*/ 2330758 h 5477157"/>
                <a:gd name="connsiteX1062" fmla="*/ 1642949 w 4173281"/>
                <a:gd name="connsiteY1062" fmla="*/ 2291826 h 5477157"/>
                <a:gd name="connsiteX1063" fmla="*/ 2522825 w 4173281"/>
                <a:gd name="connsiteY1063" fmla="*/ 2265869 h 5477157"/>
                <a:gd name="connsiteX1064" fmla="*/ 2504657 w 4173281"/>
                <a:gd name="connsiteY1064" fmla="*/ 2276251 h 5477157"/>
                <a:gd name="connsiteX1065" fmla="*/ 2507251 w 4173281"/>
                <a:gd name="connsiteY1065" fmla="*/ 2289230 h 5477157"/>
                <a:gd name="connsiteX1066" fmla="*/ 2507251 w 4173281"/>
                <a:gd name="connsiteY1066" fmla="*/ 2294421 h 5477157"/>
                <a:gd name="connsiteX1067" fmla="*/ 2535803 w 4173281"/>
                <a:gd name="connsiteY1067" fmla="*/ 2291824 h 5477157"/>
                <a:gd name="connsiteX1068" fmla="*/ 2551376 w 4173281"/>
                <a:gd name="connsiteY1068" fmla="*/ 2294421 h 5477157"/>
                <a:gd name="connsiteX1069" fmla="*/ 2553970 w 4173281"/>
                <a:gd name="connsiteY1069" fmla="*/ 2289230 h 5477157"/>
                <a:gd name="connsiteX1070" fmla="*/ 2553970 w 4173281"/>
                <a:gd name="connsiteY1070" fmla="*/ 2284039 h 5477157"/>
                <a:gd name="connsiteX1071" fmla="*/ 2522825 w 4173281"/>
                <a:gd name="connsiteY1071" fmla="*/ 2265869 h 5477157"/>
                <a:gd name="connsiteX1072" fmla="*/ 1020033 w 4173281"/>
                <a:gd name="connsiteY1072" fmla="*/ 2229535 h 5477157"/>
                <a:gd name="connsiteX1073" fmla="*/ 1071943 w 4173281"/>
                <a:gd name="connsiteY1073" fmla="*/ 2278848 h 5477157"/>
                <a:gd name="connsiteX1074" fmla="*/ 1082325 w 4173281"/>
                <a:gd name="connsiteY1074" fmla="*/ 2276254 h 5477157"/>
                <a:gd name="connsiteX1075" fmla="*/ 1108280 w 4173281"/>
                <a:gd name="connsiteY1075" fmla="*/ 2302209 h 5477157"/>
                <a:gd name="connsiteX1076" fmla="*/ 1082325 w 4173281"/>
                <a:gd name="connsiteY1076" fmla="*/ 2328164 h 5477157"/>
                <a:gd name="connsiteX1077" fmla="*/ 1056370 w 4173281"/>
                <a:gd name="connsiteY1077" fmla="*/ 2325567 h 5477157"/>
                <a:gd name="connsiteX1078" fmla="*/ 1053773 w 4173281"/>
                <a:gd name="connsiteY1078" fmla="*/ 2328164 h 5477157"/>
                <a:gd name="connsiteX1079" fmla="*/ 1061561 w 4173281"/>
                <a:gd name="connsiteY1079" fmla="*/ 2356713 h 5477157"/>
                <a:gd name="connsiteX1080" fmla="*/ 1048582 w 4173281"/>
                <a:gd name="connsiteY1080" fmla="*/ 2393050 h 5477157"/>
                <a:gd name="connsiteX1081" fmla="*/ 1077134 w 4173281"/>
                <a:gd name="connsiteY1081" fmla="*/ 2424196 h 5477157"/>
                <a:gd name="connsiteX1082" fmla="*/ 1077134 w 4173281"/>
                <a:gd name="connsiteY1082" fmla="*/ 2429387 h 5477157"/>
                <a:gd name="connsiteX1083" fmla="*/ 1084919 w 4173281"/>
                <a:gd name="connsiteY1083" fmla="*/ 2426793 h 5477157"/>
                <a:gd name="connsiteX1084" fmla="*/ 1118662 w 4173281"/>
                <a:gd name="connsiteY1084" fmla="*/ 2460533 h 5477157"/>
                <a:gd name="connsiteX1085" fmla="*/ 1087516 w 4173281"/>
                <a:gd name="connsiteY1085" fmla="*/ 2491679 h 5477157"/>
                <a:gd name="connsiteX1086" fmla="*/ 1090110 w 4173281"/>
                <a:gd name="connsiteY1086" fmla="*/ 2499467 h 5477157"/>
                <a:gd name="connsiteX1087" fmla="*/ 1069346 w 4173281"/>
                <a:gd name="connsiteY1087" fmla="*/ 2520231 h 5477157"/>
                <a:gd name="connsiteX1088" fmla="*/ 1048582 w 4173281"/>
                <a:gd name="connsiteY1088" fmla="*/ 2499467 h 5477157"/>
                <a:gd name="connsiteX1089" fmla="*/ 1061561 w 4173281"/>
                <a:gd name="connsiteY1089" fmla="*/ 2481297 h 5477157"/>
                <a:gd name="connsiteX1090" fmla="*/ 1053773 w 4173281"/>
                <a:gd name="connsiteY1090" fmla="*/ 2457939 h 5477157"/>
                <a:gd name="connsiteX1091" fmla="*/ 1053773 w 4173281"/>
                <a:gd name="connsiteY1091" fmla="*/ 2452748 h 5477157"/>
                <a:gd name="connsiteX1092" fmla="*/ 1045988 w 4173281"/>
                <a:gd name="connsiteY1092" fmla="*/ 2455342 h 5477157"/>
                <a:gd name="connsiteX1093" fmla="*/ 1012245 w 4173281"/>
                <a:gd name="connsiteY1093" fmla="*/ 2421602 h 5477157"/>
                <a:gd name="connsiteX1094" fmla="*/ 1014842 w 4173281"/>
                <a:gd name="connsiteY1094" fmla="*/ 2413814 h 5477157"/>
                <a:gd name="connsiteX1095" fmla="*/ 1001863 w 4173281"/>
                <a:gd name="connsiteY1095" fmla="*/ 2416411 h 5477157"/>
                <a:gd name="connsiteX1096" fmla="*/ 939571 w 4173281"/>
                <a:gd name="connsiteY1096" fmla="*/ 2364501 h 5477157"/>
                <a:gd name="connsiteX1097" fmla="*/ 887661 w 4173281"/>
                <a:gd name="connsiteY1097" fmla="*/ 2403432 h 5477157"/>
                <a:gd name="connsiteX1098" fmla="*/ 833157 w 4173281"/>
                <a:gd name="connsiteY1098" fmla="*/ 2348928 h 5477157"/>
                <a:gd name="connsiteX1099" fmla="*/ 887661 w 4173281"/>
                <a:gd name="connsiteY1099" fmla="*/ 2294421 h 5477157"/>
                <a:gd name="connsiteX1100" fmla="*/ 939571 w 4173281"/>
                <a:gd name="connsiteY1100" fmla="*/ 2335949 h 5477157"/>
                <a:gd name="connsiteX1101" fmla="*/ 970717 w 4173281"/>
                <a:gd name="connsiteY1101" fmla="*/ 2294421 h 5477157"/>
                <a:gd name="connsiteX1102" fmla="*/ 968123 w 4173281"/>
                <a:gd name="connsiteY1102" fmla="*/ 2281445 h 5477157"/>
                <a:gd name="connsiteX1103" fmla="*/ 1020033 w 4173281"/>
                <a:gd name="connsiteY1103" fmla="*/ 2229535 h 5477157"/>
                <a:gd name="connsiteX1104" fmla="*/ 1645547 w 4173281"/>
                <a:gd name="connsiteY1104" fmla="*/ 2221747 h 5477157"/>
                <a:gd name="connsiteX1105" fmla="*/ 1676693 w 4173281"/>
                <a:gd name="connsiteY1105" fmla="*/ 2252893 h 5477157"/>
                <a:gd name="connsiteX1106" fmla="*/ 1645547 w 4173281"/>
                <a:gd name="connsiteY1106" fmla="*/ 2284039 h 5477157"/>
                <a:gd name="connsiteX1107" fmla="*/ 1614401 w 4173281"/>
                <a:gd name="connsiteY1107" fmla="*/ 2252893 h 5477157"/>
                <a:gd name="connsiteX1108" fmla="*/ 1645547 w 4173281"/>
                <a:gd name="connsiteY1108" fmla="*/ 2221747 h 5477157"/>
                <a:gd name="connsiteX1109" fmla="*/ 2252893 w 4173281"/>
                <a:gd name="connsiteY1109" fmla="*/ 2213959 h 5477157"/>
                <a:gd name="connsiteX1110" fmla="*/ 2247702 w 4173281"/>
                <a:gd name="connsiteY1110" fmla="*/ 2216556 h 5477157"/>
                <a:gd name="connsiteX1111" fmla="*/ 2268465 w 4173281"/>
                <a:gd name="connsiteY1111" fmla="*/ 2265869 h 5477157"/>
                <a:gd name="connsiteX1112" fmla="*/ 2250298 w 4173281"/>
                <a:gd name="connsiteY1112" fmla="*/ 2309994 h 5477157"/>
                <a:gd name="connsiteX1113" fmla="*/ 2255489 w 4173281"/>
                <a:gd name="connsiteY1113" fmla="*/ 2309994 h 5477157"/>
                <a:gd name="connsiteX1114" fmla="*/ 2299612 w 4173281"/>
                <a:gd name="connsiteY1114" fmla="*/ 2276251 h 5477157"/>
                <a:gd name="connsiteX1115" fmla="*/ 2307399 w 4173281"/>
                <a:gd name="connsiteY1115" fmla="*/ 2276251 h 5477157"/>
                <a:gd name="connsiteX1116" fmla="*/ 2325567 w 4173281"/>
                <a:gd name="connsiteY1116" fmla="*/ 2247702 h 5477157"/>
                <a:gd name="connsiteX1117" fmla="*/ 2307399 w 4173281"/>
                <a:gd name="connsiteY1117" fmla="*/ 2250296 h 5477157"/>
                <a:gd name="connsiteX1118" fmla="*/ 2265871 w 4173281"/>
                <a:gd name="connsiteY1118" fmla="*/ 2221747 h 5477157"/>
                <a:gd name="connsiteX1119" fmla="*/ 2252893 w 4173281"/>
                <a:gd name="connsiteY1119" fmla="*/ 2213959 h 5477157"/>
                <a:gd name="connsiteX1120" fmla="*/ 1497605 w 4173281"/>
                <a:gd name="connsiteY1120" fmla="*/ 2190600 h 5477157"/>
                <a:gd name="connsiteX1121" fmla="*/ 1523560 w 4173281"/>
                <a:gd name="connsiteY1121" fmla="*/ 2216555 h 5477157"/>
                <a:gd name="connsiteX1122" fmla="*/ 1497605 w 4173281"/>
                <a:gd name="connsiteY1122" fmla="*/ 2242510 h 5477157"/>
                <a:gd name="connsiteX1123" fmla="*/ 1471650 w 4173281"/>
                <a:gd name="connsiteY1123" fmla="*/ 2216555 h 5477157"/>
                <a:gd name="connsiteX1124" fmla="*/ 1497605 w 4173281"/>
                <a:gd name="connsiteY1124" fmla="*/ 2190600 h 5477157"/>
                <a:gd name="connsiteX1125" fmla="*/ 628111 w 4173281"/>
                <a:gd name="connsiteY1125" fmla="*/ 2188006 h 5477157"/>
                <a:gd name="connsiteX1126" fmla="*/ 659257 w 4173281"/>
                <a:gd name="connsiteY1126" fmla="*/ 2219152 h 5477157"/>
                <a:gd name="connsiteX1127" fmla="*/ 628111 w 4173281"/>
                <a:gd name="connsiteY1127" fmla="*/ 2250298 h 5477157"/>
                <a:gd name="connsiteX1128" fmla="*/ 596965 w 4173281"/>
                <a:gd name="connsiteY1128" fmla="*/ 2219152 h 5477157"/>
                <a:gd name="connsiteX1129" fmla="*/ 628111 w 4173281"/>
                <a:gd name="connsiteY1129" fmla="*/ 2188006 h 5477157"/>
                <a:gd name="connsiteX1130" fmla="*/ 2232128 w 4173281"/>
                <a:gd name="connsiteY1130" fmla="*/ 2175028 h 5477157"/>
                <a:gd name="connsiteX1131" fmla="*/ 2226938 w 4173281"/>
                <a:gd name="connsiteY1131" fmla="*/ 2177622 h 5477157"/>
                <a:gd name="connsiteX1132" fmla="*/ 2200982 w 4173281"/>
                <a:gd name="connsiteY1132" fmla="*/ 2195793 h 5477157"/>
                <a:gd name="connsiteX1133" fmla="*/ 2224343 w 4173281"/>
                <a:gd name="connsiteY1133" fmla="*/ 2200983 h 5477157"/>
                <a:gd name="connsiteX1134" fmla="*/ 2224343 w 4173281"/>
                <a:gd name="connsiteY1134" fmla="*/ 2195793 h 5477157"/>
                <a:gd name="connsiteX1135" fmla="*/ 2232128 w 4173281"/>
                <a:gd name="connsiteY1135" fmla="*/ 2177622 h 5477157"/>
                <a:gd name="connsiteX1136" fmla="*/ 2369691 w 4173281"/>
                <a:gd name="connsiteY1136" fmla="*/ 2172432 h 5477157"/>
                <a:gd name="connsiteX1137" fmla="*/ 2354119 w 4173281"/>
                <a:gd name="connsiteY1137" fmla="*/ 2206174 h 5477157"/>
                <a:gd name="connsiteX1138" fmla="*/ 2343736 w 4173281"/>
                <a:gd name="connsiteY1138" fmla="*/ 2237320 h 5477157"/>
                <a:gd name="connsiteX1139" fmla="*/ 2380074 w 4173281"/>
                <a:gd name="connsiteY1139" fmla="*/ 2226938 h 5477157"/>
                <a:gd name="connsiteX1140" fmla="*/ 2380074 w 4173281"/>
                <a:gd name="connsiteY1140" fmla="*/ 2221747 h 5477157"/>
                <a:gd name="connsiteX1141" fmla="*/ 2393049 w 4173281"/>
                <a:gd name="connsiteY1141" fmla="*/ 2198387 h 5477157"/>
                <a:gd name="connsiteX1142" fmla="*/ 2395646 w 4173281"/>
                <a:gd name="connsiteY1142" fmla="*/ 2182813 h 5477157"/>
                <a:gd name="connsiteX1143" fmla="*/ 2374883 w 4173281"/>
                <a:gd name="connsiteY1143" fmla="*/ 2172432 h 5477157"/>
                <a:gd name="connsiteX1144" fmla="*/ 892851 w 4173281"/>
                <a:gd name="connsiteY1144" fmla="*/ 2167243 h 5477157"/>
                <a:gd name="connsiteX1145" fmla="*/ 923997 w 4173281"/>
                <a:gd name="connsiteY1145" fmla="*/ 2198389 h 5477157"/>
                <a:gd name="connsiteX1146" fmla="*/ 892851 w 4173281"/>
                <a:gd name="connsiteY1146" fmla="*/ 2229535 h 5477157"/>
                <a:gd name="connsiteX1147" fmla="*/ 861705 w 4173281"/>
                <a:gd name="connsiteY1147" fmla="*/ 2198389 h 5477157"/>
                <a:gd name="connsiteX1148" fmla="*/ 892851 w 4173281"/>
                <a:gd name="connsiteY1148" fmla="*/ 2167243 h 5477157"/>
                <a:gd name="connsiteX1149" fmla="*/ 1559895 w 4173281"/>
                <a:gd name="connsiteY1149" fmla="*/ 2149073 h 5477157"/>
                <a:gd name="connsiteX1150" fmla="*/ 1591041 w 4173281"/>
                <a:gd name="connsiteY1150" fmla="*/ 2180219 h 5477157"/>
                <a:gd name="connsiteX1151" fmla="*/ 1559895 w 4173281"/>
                <a:gd name="connsiteY1151" fmla="*/ 2211365 h 5477157"/>
                <a:gd name="connsiteX1152" fmla="*/ 1528749 w 4173281"/>
                <a:gd name="connsiteY1152" fmla="*/ 2180219 h 5477157"/>
                <a:gd name="connsiteX1153" fmla="*/ 1559895 w 4173281"/>
                <a:gd name="connsiteY1153" fmla="*/ 2149073 h 5477157"/>
                <a:gd name="connsiteX1154" fmla="*/ 1004460 w 4173281"/>
                <a:gd name="connsiteY1154" fmla="*/ 2141288 h 5477157"/>
                <a:gd name="connsiteX1155" fmla="*/ 1030415 w 4173281"/>
                <a:gd name="connsiteY1155" fmla="*/ 2167243 h 5477157"/>
                <a:gd name="connsiteX1156" fmla="*/ 1004460 w 4173281"/>
                <a:gd name="connsiteY1156" fmla="*/ 2193198 h 5477157"/>
                <a:gd name="connsiteX1157" fmla="*/ 978505 w 4173281"/>
                <a:gd name="connsiteY1157" fmla="*/ 2167243 h 5477157"/>
                <a:gd name="connsiteX1158" fmla="*/ 1004460 w 4173281"/>
                <a:gd name="connsiteY1158" fmla="*/ 2141288 h 5477157"/>
                <a:gd name="connsiteX1159" fmla="*/ 604750 w 4173281"/>
                <a:gd name="connsiteY1159" fmla="*/ 2107544 h 5477157"/>
                <a:gd name="connsiteX1160" fmla="*/ 633302 w 4173281"/>
                <a:gd name="connsiteY1160" fmla="*/ 2136093 h 5477157"/>
                <a:gd name="connsiteX1161" fmla="*/ 604750 w 4173281"/>
                <a:gd name="connsiteY1161" fmla="*/ 2164645 h 5477157"/>
                <a:gd name="connsiteX1162" fmla="*/ 576201 w 4173281"/>
                <a:gd name="connsiteY1162" fmla="*/ 2136093 h 5477157"/>
                <a:gd name="connsiteX1163" fmla="*/ 604750 w 4173281"/>
                <a:gd name="connsiteY1163" fmla="*/ 2107544 h 5477157"/>
                <a:gd name="connsiteX1164" fmla="*/ 1090109 w 4173281"/>
                <a:gd name="connsiteY1164" fmla="*/ 2097163 h 5477157"/>
                <a:gd name="connsiteX1165" fmla="*/ 1105682 w 4173281"/>
                <a:gd name="connsiteY1165" fmla="*/ 2112736 h 5477157"/>
                <a:gd name="connsiteX1166" fmla="*/ 1090109 w 4173281"/>
                <a:gd name="connsiteY1166" fmla="*/ 2128309 h 5477157"/>
                <a:gd name="connsiteX1167" fmla="*/ 1074536 w 4173281"/>
                <a:gd name="connsiteY1167" fmla="*/ 2112736 h 5477157"/>
                <a:gd name="connsiteX1168" fmla="*/ 1090109 w 4173281"/>
                <a:gd name="connsiteY1168" fmla="*/ 2097163 h 5477157"/>
                <a:gd name="connsiteX1169" fmla="*/ 443831 w 4173281"/>
                <a:gd name="connsiteY1169" fmla="*/ 2073804 h 5477157"/>
                <a:gd name="connsiteX1170" fmla="*/ 526887 w 4173281"/>
                <a:gd name="connsiteY1170" fmla="*/ 2156860 h 5477157"/>
                <a:gd name="connsiteX1171" fmla="*/ 443831 w 4173281"/>
                <a:gd name="connsiteY1171" fmla="*/ 2239916 h 5477157"/>
                <a:gd name="connsiteX1172" fmla="*/ 360775 w 4173281"/>
                <a:gd name="connsiteY1172" fmla="*/ 2156860 h 5477157"/>
                <a:gd name="connsiteX1173" fmla="*/ 443831 w 4173281"/>
                <a:gd name="connsiteY1173" fmla="*/ 2073804 h 5477157"/>
                <a:gd name="connsiteX1174" fmla="*/ 114201 w 4173281"/>
                <a:gd name="connsiteY1174" fmla="*/ 2071208 h 5477157"/>
                <a:gd name="connsiteX1175" fmla="*/ 228403 w 4173281"/>
                <a:gd name="connsiteY1175" fmla="*/ 2185410 h 5477157"/>
                <a:gd name="connsiteX1176" fmla="*/ 114201 w 4173281"/>
                <a:gd name="connsiteY1176" fmla="*/ 2299612 h 5477157"/>
                <a:gd name="connsiteX1177" fmla="*/ 0 w 4173281"/>
                <a:gd name="connsiteY1177" fmla="*/ 2185410 h 5477157"/>
                <a:gd name="connsiteX1178" fmla="*/ 114201 w 4173281"/>
                <a:gd name="connsiteY1178" fmla="*/ 2071208 h 5477157"/>
                <a:gd name="connsiteX1179" fmla="*/ 321841 w 4173281"/>
                <a:gd name="connsiteY1179" fmla="*/ 2055635 h 5477157"/>
                <a:gd name="connsiteX1180" fmla="*/ 340011 w 4173281"/>
                <a:gd name="connsiteY1180" fmla="*/ 2073802 h 5477157"/>
                <a:gd name="connsiteX1181" fmla="*/ 321841 w 4173281"/>
                <a:gd name="connsiteY1181" fmla="*/ 2091972 h 5477157"/>
                <a:gd name="connsiteX1182" fmla="*/ 303674 w 4173281"/>
                <a:gd name="connsiteY1182" fmla="*/ 2073802 h 5477157"/>
                <a:gd name="connsiteX1183" fmla="*/ 321841 w 4173281"/>
                <a:gd name="connsiteY1183" fmla="*/ 2055635 h 5477157"/>
                <a:gd name="connsiteX1184" fmla="*/ 921404 w 4173281"/>
                <a:gd name="connsiteY1184" fmla="*/ 2050444 h 5477157"/>
                <a:gd name="connsiteX1185" fmla="*/ 942168 w 4173281"/>
                <a:gd name="connsiteY1185" fmla="*/ 2071208 h 5477157"/>
                <a:gd name="connsiteX1186" fmla="*/ 921404 w 4173281"/>
                <a:gd name="connsiteY1186" fmla="*/ 2091972 h 5477157"/>
                <a:gd name="connsiteX1187" fmla="*/ 900640 w 4173281"/>
                <a:gd name="connsiteY1187" fmla="*/ 2071208 h 5477157"/>
                <a:gd name="connsiteX1188" fmla="*/ 921404 w 4173281"/>
                <a:gd name="connsiteY1188" fmla="*/ 2050444 h 5477157"/>
                <a:gd name="connsiteX1189" fmla="*/ 1671501 w 4173281"/>
                <a:gd name="connsiteY1189" fmla="*/ 2040062 h 5477157"/>
                <a:gd name="connsiteX1190" fmla="*/ 1689671 w 4173281"/>
                <a:gd name="connsiteY1190" fmla="*/ 2058229 h 5477157"/>
                <a:gd name="connsiteX1191" fmla="*/ 1671501 w 4173281"/>
                <a:gd name="connsiteY1191" fmla="*/ 2076399 h 5477157"/>
                <a:gd name="connsiteX1192" fmla="*/ 1653334 w 4173281"/>
                <a:gd name="connsiteY1192" fmla="*/ 2058229 h 5477157"/>
                <a:gd name="connsiteX1193" fmla="*/ 1671501 w 4173281"/>
                <a:gd name="connsiteY1193" fmla="*/ 2040062 h 5477157"/>
                <a:gd name="connsiteX1194" fmla="*/ 1775321 w 4173281"/>
                <a:gd name="connsiteY1194" fmla="*/ 2029681 h 5477157"/>
                <a:gd name="connsiteX1195" fmla="*/ 1780512 w 4173281"/>
                <a:gd name="connsiteY1195" fmla="*/ 2047847 h 5477157"/>
                <a:gd name="connsiteX1196" fmla="*/ 1788299 w 4173281"/>
                <a:gd name="connsiteY1196" fmla="*/ 2032275 h 5477157"/>
                <a:gd name="connsiteX1197" fmla="*/ 1775321 w 4173281"/>
                <a:gd name="connsiteY1197" fmla="*/ 2029681 h 5477157"/>
                <a:gd name="connsiteX1198" fmla="*/ 2247702 w 4173281"/>
                <a:gd name="connsiteY1198" fmla="*/ 2003726 h 5477157"/>
                <a:gd name="connsiteX1199" fmla="*/ 2203579 w 4173281"/>
                <a:gd name="connsiteY1199" fmla="*/ 2045253 h 5477157"/>
                <a:gd name="connsiteX1200" fmla="*/ 2159455 w 4173281"/>
                <a:gd name="connsiteY1200" fmla="*/ 2006320 h 5477157"/>
                <a:gd name="connsiteX1201" fmla="*/ 2099759 w 4173281"/>
                <a:gd name="connsiteY1201" fmla="*/ 2050444 h 5477157"/>
                <a:gd name="connsiteX1202" fmla="*/ 2089377 w 4173281"/>
                <a:gd name="connsiteY1202" fmla="*/ 2050444 h 5477157"/>
                <a:gd name="connsiteX1203" fmla="*/ 2001131 w 4173281"/>
                <a:gd name="connsiteY1203" fmla="*/ 2128309 h 5477157"/>
                <a:gd name="connsiteX1204" fmla="*/ 1980366 w 4173281"/>
                <a:gd name="connsiteY1204" fmla="*/ 2125712 h 5477157"/>
                <a:gd name="connsiteX1205" fmla="*/ 1931050 w 4173281"/>
                <a:gd name="connsiteY1205" fmla="*/ 2149073 h 5477157"/>
                <a:gd name="connsiteX1206" fmla="*/ 1920669 w 4173281"/>
                <a:gd name="connsiteY1206" fmla="*/ 2159455 h 5477157"/>
                <a:gd name="connsiteX1207" fmla="*/ 1928456 w 4173281"/>
                <a:gd name="connsiteY1207" fmla="*/ 2156858 h 5477157"/>
                <a:gd name="connsiteX1208" fmla="*/ 1962196 w 4173281"/>
                <a:gd name="connsiteY1208" fmla="*/ 2190601 h 5477157"/>
                <a:gd name="connsiteX1209" fmla="*/ 1928456 w 4173281"/>
                <a:gd name="connsiteY1209" fmla="*/ 2224341 h 5477157"/>
                <a:gd name="connsiteX1210" fmla="*/ 1894714 w 4173281"/>
                <a:gd name="connsiteY1210" fmla="*/ 2190601 h 5477157"/>
                <a:gd name="connsiteX1211" fmla="*/ 1902501 w 4173281"/>
                <a:gd name="connsiteY1211" fmla="*/ 2169837 h 5477157"/>
                <a:gd name="connsiteX1212" fmla="*/ 1860974 w 4173281"/>
                <a:gd name="connsiteY1212" fmla="*/ 2180219 h 5477157"/>
                <a:gd name="connsiteX1213" fmla="*/ 1853185 w 4173281"/>
                <a:gd name="connsiteY1213" fmla="*/ 2180219 h 5477157"/>
                <a:gd name="connsiteX1214" fmla="*/ 1819445 w 4173281"/>
                <a:gd name="connsiteY1214" fmla="*/ 2232129 h 5477157"/>
                <a:gd name="connsiteX1215" fmla="*/ 1835019 w 4173281"/>
                <a:gd name="connsiteY1215" fmla="*/ 2263275 h 5477157"/>
                <a:gd name="connsiteX1216" fmla="*/ 1847994 w 4173281"/>
                <a:gd name="connsiteY1216" fmla="*/ 2276251 h 5477157"/>
                <a:gd name="connsiteX1217" fmla="*/ 1897310 w 4173281"/>
                <a:gd name="connsiteY1217" fmla="*/ 2245105 h 5477157"/>
                <a:gd name="connsiteX1218" fmla="*/ 1920669 w 4173281"/>
                <a:gd name="connsiteY1218" fmla="*/ 2237320 h 5477157"/>
                <a:gd name="connsiteX1219" fmla="*/ 1946624 w 4173281"/>
                <a:gd name="connsiteY1219" fmla="*/ 2247702 h 5477157"/>
                <a:gd name="connsiteX1220" fmla="*/ 1998534 w 4173281"/>
                <a:gd name="connsiteY1220" fmla="*/ 2286633 h 5477157"/>
                <a:gd name="connsiteX1221" fmla="*/ 2003725 w 4173281"/>
                <a:gd name="connsiteY1221" fmla="*/ 2281443 h 5477157"/>
                <a:gd name="connsiteX1222" fmla="*/ 1988151 w 4173281"/>
                <a:gd name="connsiteY1222" fmla="*/ 2242511 h 5477157"/>
                <a:gd name="connsiteX1223" fmla="*/ 2040061 w 4173281"/>
                <a:gd name="connsiteY1223" fmla="*/ 2185410 h 5477157"/>
                <a:gd name="connsiteX1224" fmla="*/ 2071207 w 4173281"/>
                <a:gd name="connsiteY1224" fmla="*/ 2162049 h 5477157"/>
                <a:gd name="connsiteX1225" fmla="*/ 2053041 w 4173281"/>
                <a:gd name="connsiteY1225" fmla="*/ 2136094 h 5477157"/>
                <a:gd name="connsiteX1226" fmla="*/ 2081590 w 4173281"/>
                <a:gd name="connsiteY1226" fmla="*/ 2110139 h 5477157"/>
                <a:gd name="connsiteX1227" fmla="*/ 2104951 w 4173281"/>
                <a:gd name="connsiteY1227" fmla="*/ 2136094 h 5477157"/>
                <a:gd name="connsiteX1228" fmla="*/ 2091971 w 4173281"/>
                <a:gd name="connsiteY1228" fmla="*/ 2159455 h 5477157"/>
                <a:gd name="connsiteX1229" fmla="*/ 2094568 w 4173281"/>
                <a:gd name="connsiteY1229" fmla="*/ 2159455 h 5477157"/>
                <a:gd name="connsiteX1230" fmla="*/ 2128308 w 4173281"/>
                <a:gd name="connsiteY1230" fmla="*/ 2133500 h 5477157"/>
                <a:gd name="connsiteX1231" fmla="*/ 2112736 w 4173281"/>
                <a:gd name="connsiteY1231" fmla="*/ 2104948 h 5477157"/>
                <a:gd name="connsiteX1232" fmla="*/ 2146478 w 4173281"/>
                <a:gd name="connsiteY1232" fmla="*/ 2071208 h 5477157"/>
                <a:gd name="connsiteX1233" fmla="*/ 2180218 w 4173281"/>
                <a:gd name="connsiteY1233" fmla="*/ 2104948 h 5477157"/>
                <a:gd name="connsiteX1234" fmla="*/ 2180218 w 4173281"/>
                <a:gd name="connsiteY1234" fmla="*/ 2107545 h 5477157"/>
                <a:gd name="connsiteX1235" fmla="*/ 2185409 w 4173281"/>
                <a:gd name="connsiteY1235" fmla="*/ 2107545 h 5477157"/>
                <a:gd name="connsiteX1236" fmla="*/ 2211364 w 4173281"/>
                <a:gd name="connsiteY1236" fmla="*/ 2115331 h 5477157"/>
                <a:gd name="connsiteX1237" fmla="*/ 2234725 w 4173281"/>
                <a:gd name="connsiteY1237" fmla="*/ 2128309 h 5477157"/>
                <a:gd name="connsiteX1238" fmla="*/ 2247702 w 4173281"/>
                <a:gd name="connsiteY1238" fmla="*/ 2110139 h 5477157"/>
                <a:gd name="connsiteX1239" fmla="*/ 2232128 w 4173281"/>
                <a:gd name="connsiteY1239" fmla="*/ 2073802 h 5477157"/>
                <a:gd name="connsiteX1240" fmla="*/ 2245108 w 4173281"/>
                <a:gd name="connsiteY1240" fmla="*/ 2040062 h 5477157"/>
                <a:gd name="connsiteX1241" fmla="*/ 2245108 w 4173281"/>
                <a:gd name="connsiteY1241" fmla="*/ 2029681 h 5477157"/>
                <a:gd name="connsiteX1242" fmla="*/ 2250298 w 4173281"/>
                <a:gd name="connsiteY1242" fmla="*/ 2003726 h 5477157"/>
                <a:gd name="connsiteX1243" fmla="*/ 1466455 w 4173281"/>
                <a:gd name="connsiteY1243" fmla="*/ 1975176 h 5477157"/>
                <a:gd name="connsiteX1244" fmla="*/ 1500198 w 4173281"/>
                <a:gd name="connsiteY1244" fmla="*/ 2008916 h 5477157"/>
                <a:gd name="connsiteX1245" fmla="*/ 1466455 w 4173281"/>
                <a:gd name="connsiteY1245" fmla="*/ 2042659 h 5477157"/>
                <a:gd name="connsiteX1246" fmla="*/ 1432715 w 4173281"/>
                <a:gd name="connsiteY1246" fmla="*/ 2008916 h 5477157"/>
                <a:gd name="connsiteX1247" fmla="*/ 1466455 w 4173281"/>
                <a:gd name="connsiteY1247" fmla="*/ 1975176 h 5477157"/>
                <a:gd name="connsiteX1248" fmla="*/ 2172433 w 4173281"/>
                <a:gd name="connsiteY1248" fmla="*/ 1951815 h 5477157"/>
                <a:gd name="connsiteX1249" fmla="*/ 2169837 w 4173281"/>
                <a:gd name="connsiteY1249" fmla="*/ 1975173 h 5477157"/>
                <a:gd name="connsiteX1250" fmla="*/ 2180218 w 4173281"/>
                <a:gd name="connsiteY1250" fmla="*/ 1964791 h 5477157"/>
                <a:gd name="connsiteX1251" fmla="*/ 2172433 w 4173281"/>
                <a:gd name="connsiteY1251" fmla="*/ 1951815 h 5477157"/>
                <a:gd name="connsiteX1252" fmla="*/ 2387859 w 4173281"/>
                <a:gd name="connsiteY1252" fmla="*/ 1915478 h 5477157"/>
                <a:gd name="connsiteX1253" fmla="*/ 2351521 w 4173281"/>
                <a:gd name="connsiteY1253" fmla="*/ 1938836 h 5477157"/>
                <a:gd name="connsiteX1254" fmla="*/ 2351521 w 4173281"/>
                <a:gd name="connsiteY1254" fmla="*/ 1944027 h 5477157"/>
                <a:gd name="connsiteX1255" fmla="*/ 2385264 w 4173281"/>
                <a:gd name="connsiteY1255" fmla="*/ 1954410 h 5477157"/>
                <a:gd name="connsiteX1256" fmla="*/ 2390455 w 4173281"/>
                <a:gd name="connsiteY1256" fmla="*/ 1951815 h 5477157"/>
                <a:gd name="connsiteX1257" fmla="*/ 2390455 w 4173281"/>
                <a:gd name="connsiteY1257" fmla="*/ 1941433 h 5477157"/>
                <a:gd name="connsiteX1258" fmla="*/ 2393049 w 4173281"/>
                <a:gd name="connsiteY1258" fmla="*/ 1918072 h 5477157"/>
                <a:gd name="connsiteX1259" fmla="*/ 2387859 w 4173281"/>
                <a:gd name="connsiteY1259" fmla="*/ 1915478 h 5477157"/>
                <a:gd name="connsiteX1260" fmla="*/ 942168 w 4173281"/>
                <a:gd name="connsiteY1260" fmla="*/ 1915477 h 5477157"/>
                <a:gd name="connsiteX1261" fmla="*/ 968123 w 4173281"/>
                <a:gd name="connsiteY1261" fmla="*/ 1941432 h 5477157"/>
                <a:gd name="connsiteX1262" fmla="*/ 942168 w 4173281"/>
                <a:gd name="connsiteY1262" fmla="*/ 1967387 h 5477157"/>
                <a:gd name="connsiteX1263" fmla="*/ 916213 w 4173281"/>
                <a:gd name="connsiteY1263" fmla="*/ 1941432 h 5477157"/>
                <a:gd name="connsiteX1264" fmla="*/ 942168 w 4173281"/>
                <a:gd name="connsiteY1264" fmla="*/ 1915477 h 5477157"/>
                <a:gd name="connsiteX1265" fmla="*/ 617729 w 4173281"/>
                <a:gd name="connsiteY1265" fmla="*/ 1915477 h 5477157"/>
                <a:gd name="connsiteX1266" fmla="*/ 659257 w 4173281"/>
                <a:gd name="connsiteY1266" fmla="*/ 1957005 h 5477157"/>
                <a:gd name="connsiteX1267" fmla="*/ 617729 w 4173281"/>
                <a:gd name="connsiteY1267" fmla="*/ 1998533 h 5477157"/>
                <a:gd name="connsiteX1268" fmla="*/ 576201 w 4173281"/>
                <a:gd name="connsiteY1268" fmla="*/ 1957005 h 5477157"/>
                <a:gd name="connsiteX1269" fmla="*/ 617729 w 4173281"/>
                <a:gd name="connsiteY1269" fmla="*/ 1915477 h 5477157"/>
                <a:gd name="connsiteX1270" fmla="*/ 1539130 w 4173281"/>
                <a:gd name="connsiteY1270" fmla="*/ 1912884 h 5477157"/>
                <a:gd name="connsiteX1271" fmla="*/ 1578064 w 4173281"/>
                <a:gd name="connsiteY1271" fmla="*/ 1951815 h 5477157"/>
                <a:gd name="connsiteX1272" fmla="*/ 1539130 w 4173281"/>
                <a:gd name="connsiteY1272" fmla="*/ 1990749 h 5477157"/>
                <a:gd name="connsiteX1273" fmla="*/ 1500199 w 4173281"/>
                <a:gd name="connsiteY1273" fmla="*/ 1951815 h 5477157"/>
                <a:gd name="connsiteX1274" fmla="*/ 1539130 w 4173281"/>
                <a:gd name="connsiteY1274" fmla="*/ 1912884 h 5477157"/>
                <a:gd name="connsiteX1275" fmla="*/ 1889523 w 4173281"/>
                <a:gd name="connsiteY1275" fmla="*/ 1873950 h 5477157"/>
                <a:gd name="connsiteX1276" fmla="*/ 1881738 w 4173281"/>
                <a:gd name="connsiteY1276" fmla="*/ 1876544 h 5477157"/>
                <a:gd name="connsiteX1277" fmla="*/ 1832422 w 4173281"/>
                <a:gd name="connsiteY1277" fmla="*/ 1910287 h 5477157"/>
                <a:gd name="connsiteX1278" fmla="*/ 1827231 w 4173281"/>
                <a:gd name="connsiteY1278" fmla="*/ 1910287 h 5477157"/>
                <a:gd name="connsiteX1279" fmla="*/ 1858377 w 4173281"/>
                <a:gd name="connsiteY1279" fmla="*/ 1959600 h 5477157"/>
                <a:gd name="connsiteX1280" fmla="*/ 1915478 w 4173281"/>
                <a:gd name="connsiteY1280" fmla="*/ 1902499 h 5477157"/>
                <a:gd name="connsiteX1281" fmla="*/ 1889523 w 4173281"/>
                <a:gd name="connsiteY1281" fmla="*/ 1873950 h 5477157"/>
                <a:gd name="connsiteX1282" fmla="*/ 1383402 w 4173281"/>
                <a:gd name="connsiteY1282" fmla="*/ 1816849 h 5477157"/>
                <a:gd name="connsiteX1283" fmla="*/ 1437906 w 4173281"/>
                <a:gd name="connsiteY1283" fmla="*/ 1840207 h 5477157"/>
                <a:gd name="connsiteX1284" fmla="*/ 1487222 w 4173281"/>
                <a:gd name="connsiteY1284" fmla="*/ 1905096 h 5477157"/>
                <a:gd name="connsiteX1285" fmla="*/ 1419739 w 4173281"/>
                <a:gd name="connsiteY1285" fmla="*/ 1972579 h 5477157"/>
                <a:gd name="connsiteX1286" fmla="*/ 1396378 w 4173281"/>
                <a:gd name="connsiteY1286" fmla="*/ 1967388 h 5477157"/>
                <a:gd name="connsiteX1287" fmla="*/ 1385996 w 4173281"/>
                <a:gd name="connsiteY1287" fmla="*/ 1967388 h 5477157"/>
                <a:gd name="connsiteX1288" fmla="*/ 1388593 w 4173281"/>
                <a:gd name="connsiteY1288" fmla="*/ 1980364 h 5477157"/>
                <a:gd name="connsiteX1289" fmla="*/ 1347065 w 4173281"/>
                <a:gd name="connsiteY1289" fmla="*/ 2021892 h 5477157"/>
                <a:gd name="connsiteX1290" fmla="*/ 1305538 w 4173281"/>
                <a:gd name="connsiteY1290" fmla="*/ 1980364 h 5477157"/>
                <a:gd name="connsiteX1291" fmla="*/ 1328896 w 4173281"/>
                <a:gd name="connsiteY1291" fmla="*/ 1944027 h 5477157"/>
                <a:gd name="connsiteX1292" fmla="*/ 1308132 w 4173281"/>
                <a:gd name="connsiteY1292" fmla="*/ 1892117 h 5477157"/>
                <a:gd name="connsiteX1293" fmla="*/ 1383402 w 4173281"/>
                <a:gd name="connsiteY1293" fmla="*/ 1816849 h 5477157"/>
                <a:gd name="connsiteX1294" fmla="*/ 1121255 w 4173281"/>
                <a:gd name="connsiteY1294" fmla="*/ 1811658 h 5477157"/>
                <a:gd name="connsiteX1295" fmla="*/ 1196526 w 4173281"/>
                <a:gd name="connsiteY1295" fmla="*/ 1886926 h 5477157"/>
                <a:gd name="connsiteX1296" fmla="*/ 1121255 w 4173281"/>
                <a:gd name="connsiteY1296" fmla="*/ 1962196 h 5477157"/>
                <a:gd name="connsiteX1297" fmla="*/ 1110873 w 4173281"/>
                <a:gd name="connsiteY1297" fmla="*/ 1962196 h 5477157"/>
                <a:gd name="connsiteX1298" fmla="*/ 1113470 w 4173281"/>
                <a:gd name="connsiteY1298" fmla="*/ 1975172 h 5477157"/>
                <a:gd name="connsiteX1299" fmla="*/ 1084918 w 4173281"/>
                <a:gd name="connsiteY1299" fmla="*/ 2003724 h 5477157"/>
                <a:gd name="connsiteX1300" fmla="*/ 1056369 w 4173281"/>
                <a:gd name="connsiteY1300" fmla="*/ 1975172 h 5477157"/>
                <a:gd name="connsiteX1301" fmla="*/ 1077133 w 4173281"/>
                <a:gd name="connsiteY1301" fmla="*/ 1946623 h 5477157"/>
                <a:gd name="connsiteX1302" fmla="*/ 1045987 w 4173281"/>
                <a:gd name="connsiteY1302" fmla="*/ 1886926 h 5477157"/>
                <a:gd name="connsiteX1303" fmla="*/ 1121255 w 4173281"/>
                <a:gd name="connsiteY1303" fmla="*/ 1811658 h 5477157"/>
                <a:gd name="connsiteX1304" fmla="*/ 238786 w 4173281"/>
                <a:gd name="connsiteY1304" fmla="*/ 1806467 h 5477157"/>
                <a:gd name="connsiteX1305" fmla="*/ 269932 w 4173281"/>
                <a:gd name="connsiteY1305" fmla="*/ 1837613 h 5477157"/>
                <a:gd name="connsiteX1306" fmla="*/ 238786 w 4173281"/>
                <a:gd name="connsiteY1306" fmla="*/ 1868759 h 5477157"/>
                <a:gd name="connsiteX1307" fmla="*/ 207640 w 4173281"/>
                <a:gd name="connsiteY1307" fmla="*/ 1837613 h 5477157"/>
                <a:gd name="connsiteX1308" fmla="*/ 238786 w 4173281"/>
                <a:gd name="connsiteY1308" fmla="*/ 1806467 h 5477157"/>
                <a:gd name="connsiteX1309" fmla="*/ 2053041 w 4173281"/>
                <a:gd name="connsiteY1309" fmla="*/ 1790894 h 5477157"/>
                <a:gd name="connsiteX1310" fmla="*/ 2068614 w 4173281"/>
                <a:gd name="connsiteY1310" fmla="*/ 1803870 h 5477157"/>
                <a:gd name="connsiteX1311" fmla="*/ 2055635 w 4173281"/>
                <a:gd name="connsiteY1311" fmla="*/ 1816849 h 5477157"/>
                <a:gd name="connsiteX1312" fmla="*/ 2042659 w 4173281"/>
                <a:gd name="connsiteY1312" fmla="*/ 1803870 h 5477157"/>
                <a:gd name="connsiteX1313" fmla="*/ 2053041 w 4173281"/>
                <a:gd name="connsiteY1313" fmla="*/ 1790894 h 5477157"/>
                <a:gd name="connsiteX1314" fmla="*/ 1578063 w 4173281"/>
                <a:gd name="connsiteY1314" fmla="*/ 1720817 h 5477157"/>
                <a:gd name="connsiteX1315" fmla="*/ 1596233 w 4173281"/>
                <a:gd name="connsiteY1315" fmla="*/ 1738984 h 5477157"/>
                <a:gd name="connsiteX1316" fmla="*/ 1578063 w 4173281"/>
                <a:gd name="connsiteY1316" fmla="*/ 1757154 h 5477157"/>
                <a:gd name="connsiteX1317" fmla="*/ 1559896 w 4173281"/>
                <a:gd name="connsiteY1317" fmla="*/ 1738984 h 5477157"/>
                <a:gd name="connsiteX1318" fmla="*/ 1578063 w 4173281"/>
                <a:gd name="connsiteY1318" fmla="*/ 1720817 h 5477157"/>
                <a:gd name="connsiteX1319" fmla="*/ 1160186 w 4173281"/>
                <a:gd name="connsiteY1319" fmla="*/ 1645546 h 5477157"/>
                <a:gd name="connsiteX1320" fmla="*/ 1188738 w 4173281"/>
                <a:gd name="connsiteY1320" fmla="*/ 1674095 h 5477157"/>
                <a:gd name="connsiteX1321" fmla="*/ 1160186 w 4173281"/>
                <a:gd name="connsiteY1321" fmla="*/ 1702647 h 5477157"/>
                <a:gd name="connsiteX1322" fmla="*/ 1131637 w 4173281"/>
                <a:gd name="connsiteY1322" fmla="*/ 1674095 h 5477157"/>
                <a:gd name="connsiteX1323" fmla="*/ 1160186 w 4173281"/>
                <a:gd name="connsiteY1323" fmla="*/ 1645546 h 5477157"/>
                <a:gd name="connsiteX1324" fmla="*/ 892850 w 4173281"/>
                <a:gd name="connsiteY1324" fmla="*/ 1611806 h 5477157"/>
                <a:gd name="connsiteX1325" fmla="*/ 965524 w 4173281"/>
                <a:gd name="connsiteY1325" fmla="*/ 1684480 h 5477157"/>
                <a:gd name="connsiteX1326" fmla="*/ 962930 w 4173281"/>
                <a:gd name="connsiteY1326" fmla="*/ 1702647 h 5477157"/>
                <a:gd name="connsiteX1327" fmla="*/ 1040795 w 4173281"/>
                <a:gd name="connsiteY1327" fmla="*/ 1793491 h 5477157"/>
                <a:gd name="connsiteX1328" fmla="*/ 947357 w 4173281"/>
                <a:gd name="connsiteY1328" fmla="*/ 1886929 h 5477157"/>
                <a:gd name="connsiteX1329" fmla="*/ 864301 w 4173281"/>
                <a:gd name="connsiteY1329" fmla="*/ 1835019 h 5477157"/>
                <a:gd name="connsiteX1330" fmla="*/ 846132 w 4173281"/>
                <a:gd name="connsiteY1330" fmla="*/ 1840210 h 5477157"/>
                <a:gd name="connsiteX1331" fmla="*/ 809795 w 4173281"/>
                <a:gd name="connsiteY1331" fmla="*/ 1798682 h 5477157"/>
                <a:gd name="connsiteX1332" fmla="*/ 851322 w 4173281"/>
                <a:gd name="connsiteY1332" fmla="*/ 1757154 h 5477157"/>
                <a:gd name="connsiteX1333" fmla="*/ 864301 w 4173281"/>
                <a:gd name="connsiteY1333" fmla="*/ 1759748 h 5477157"/>
                <a:gd name="connsiteX1334" fmla="*/ 866895 w 4173281"/>
                <a:gd name="connsiteY1334" fmla="*/ 1751963 h 5477157"/>
                <a:gd name="connsiteX1335" fmla="*/ 820177 w 4173281"/>
                <a:gd name="connsiteY1335" fmla="*/ 1684480 h 5477157"/>
                <a:gd name="connsiteX1336" fmla="*/ 892850 w 4173281"/>
                <a:gd name="connsiteY1336" fmla="*/ 1611806 h 5477157"/>
                <a:gd name="connsiteX1337" fmla="*/ 1988152 w 4173281"/>
                <a:gd name="connsiteY1337" fmla="*/ 1601424 h 5477157"/>
                <a:gd name="connsiteX1338" fmla="*/ 2024489 w 4173281"/>
                <a:gd name="connsiteY1338" fmla="*/ 1637761 h 5477157"/>
                <a:gd name="connsiteX1339" fmla="*/ 1988152 w 4173281"/>
                <a:gd name="connsiteY1339" fmla="*/ 1674098 h 5477157"/>
                <a:gd name="connsiteX1340" fmla="*/ 1951815 w 4173281"/>
                <a:gd name="connsiteY1340" fmla="*/ 1637761 h 5477157"/>
                <a:gd name="connsiteX1341" fmla="*/ 1988152 w 4173281"/>
                <a:gd name="connsiteY1341" fmla="*/ 1601424 h 5477157"/>
                <a:gd name="connsiteX1342" fmla="*/ 2642217 w 4173281"/>
                <a:gd name="connsiteY1342" fmla="*/ 1541726 h 5477157"/>
                <a:gd name="connsiteX1343" fmla="*/ 2637026 w 4173281"/>
                <a:gd name="connsiteY1343" fmla="*/ 1546917 h 5477157"/>
                <a:gd name="connsiteX1344" fmla="*/ 2642217 w 4173281"/>
                <a:gd name="connsiteY1344" fmla="*/ 1549511 h 5477157"/>
                <a:gd name="connsiteX1345" fmla="*/ 1526153 w 4173281"/>
                <a:gd name="connsiteY1345" fmla="*/ 1518368 h 5477157"/>
                <a:gd name="connsiteX1346" fmla="*/ 1588445 w 4173281"/>
                <a:gd name="connsiteY1346" fmla="*/ 1580660 h 5477157"/>
                <a:gd name="connsiteX1347" fmla="*/ 1526153 w 4173281"/>
                <a:gd name="connsiteY1347" fmla="*/ 1642952 h 5477157"/>
                <a:gd name="connsiteX1348" fmla="*/ 1463861 w 4173281"/>
                <a:gd name="connsiteY1348" fmla="*/ 1580660 h 5477157"/>
                <a:gd name="connsiteX1349" fmla="*/ 1526153 w 4173281"/>
                <a:gd name="connsiteY1349" fmla="*/ 1518368 h 5477157"/>
                <a:gd name="connsiteX1350" fmla="*/ 1370423 w 4173281"/>
                <a:gd name="connsiteY1350" fmla="*/ 1497604 h 5477157"/>
                <a:gd name="connsiteX1351" fmla="*/ 1411951 w 4173281"/>
                <a:gd name="connsiteY1351" fmla="*/ 1539132 h 5477157"/>
                <a:gd name="connsiteX1352" fmla="*/ 1370423 w 4173281"/>
                <a:gd name="connsiteY1352" fmla="*/ 1580660 h 5477157"/>
                <a:gd name="connsiteX1353" fmla="*/ 1336680 w 4173281"/>
                <a:gd name="connsiteY1353" fmla="*/ 1562490 h 5477157"/>
                <a:gd name="connsiteX1354" fmla="*/ 1321107 w 4173281"/>
                <a:gd name="connsiteY1354" fmla="*/ 1567681 h 5477157"/>
                <a:gd name="connsiteX1355" fmla="*/ 1297749 w 4173281"/>
                <a:gd name="connsiteY1355" fmla="*/ 1544323 h 5477157"/>
                <a:gd name="connsiteX1356" fmla="*/ 1321107 w 4173281"/>
                <a:gd name="connsiteY1356" fmla="*/ 1520962 h 5477157"/>
                <a:gd name="connsiteX1357" fmla="*/ 1328895 w 4173281"/>
                <a:gd name="connsiteY1357" fmla="*/ 1526153 h 5477157"/>
                <a:gd name="connsiteX1358" fmla="*/ 1370423 w 4173281"/>
                <a:gd name="connsiteY1358" fmla="*/ 1497604 h 5477157"/>
                <a:gd name="connsiteX1359" fmla="*/ 1941433 w 4173281"/>
                <a:gd name="connsiteY1359" fmla="*/ 1497603 h 5477157"/>
                <a:gd name="connsiteX1360" fmla="*/ 1941433 w 4173281"/>
                <a:gd name="connsiteY1360" fmla="*/ 1505388 h 5477157"/>
                <a:gd name="connsiteX1361" fmla="*/ 1944030 w 4173281"/>
                <a:gd name="connsiteY1361" fmla="*/ 1497603 h 5477157"/>
                <a:gd name="connsiteX1362" fmla="*/ 1941433 w 4173281"/>
                <a:gd name="connsiteY1362" fmla="*/ 1497603 h 5477157"/>
                <a:gd name="connsiteX1363" fmla="*/ 1227670 w 4173281"/>
                <a:gd name="connsiteY1363" fmla="*/ 1489816 h 5477157"/>
                <a:gd name="connsiteX1364" fmla="*/ 1251031 w 4173281"/>
                <a:gd name="connsiteY1364" fmla="*/ 1513174 h 5477157"/>
                <a:gd name="connsiteX1365" fmla="*/ 1227670 w 4173281"/>
                <a:gd name="connsiteY1365" fmla="*/ 1536535 h 5477157"/>
                <a:gd name="connsiteX1366" fmla="*/ 1204312 w 4173281"/>
                <a:gd name="connsiteY1366" fmla="*/ 1513174 h 5477157"/>
                <a:gd name="connsiteX1367" fmla="*/ 1227670 w 4173281"/>
                <a:gd name="connsiteY1367" fmla="*/ 1489816 h 5477157"/>
                <a:gd name="connsiteX1368" fmla="*/ 1629973 w 4173281"/>
                <a:gd name="connsiteY1368" fmla="*/ 1432715 h 5477157"/>
                <a:gd name="connsiteX1369" fmla="*/ 1653334 w 4173281"/>
                <a:gd name="connsiteY1369" fmla="*/ 1456073 h 5477157"/>
                <a:gd name="connsiteX1370" fmla="*/ 1629973 w 4173281"/>
                <a:gd name="connsiteY1370" fmla="*/ 1479434 h 5477157"/>
                <a:gd name="connsiteX1371" fmla="*/ 1606615 w 4173281"/>
                <a:gd name="connsiteY1371" fmla="*/ 1456073 h 5477157"/>
                <a:gd name="connsiteX1372" fmla="*/ 1629973 w 4173281"/>
                <a:gd name="connsiteY1372" fmla="*/ 1432715 h 5477157"/>
                <a:gd name="connsiteX1373" fmla="*/ 1832422 w 4173281"/>
                <a:gd name="connsiteY1373" fmla="*/ 1383401 h 5477157"/>
                <a:gd name="connsiteX1374" fmla="*/ 1855783 w 4173281"/>
                <a:gd name="connsiteY1374" fmla="*/ 1406759 h 5477157"/>
                <a:gd name="connsiteX1375" fmla="*/ 1832422 w 4173281"/>
                <a:gd name="connsiteY1375" fmla="*/ 1430120 h 5477157"/>
                <a:gd name="connsiteX1376" fmla="*/ 1809064 w 4173281"/>
                <a:gd name="connsiteY1376" fmla="*/ 1406759 h 5477157"/>
                <a:gd name="connsiteX1377" fmla="*/ 1832422 w 4173281"/>
                <a:gd name="connsiteY1377" fmla="*/ 1383401 h 5477157"/>
                <a:gd name="connsiteX1378" fmla="*/ 2665578 w 4173281"/>
                <a:gd name="connsiteY1378" fmla="*/ 1367827 h 5477157"/>
                <a:gd name="connsiteX1379" fmla="*/ 2660387 w 4173281"/>
                <a:gd name="connsiteY1379" fmla="*/ 1375614 h 5477157"/>
                <a:gd name="connsiteX1380" fmla="*/ 2665578 w 4173281"/>
                <a:gd name="connsiteY1380" fmla="*/ 1375614 h 5477157"/>
                <a:gd name="connsiteX1381" fmla="*/ 2473511 w 4173281"/>
                <a:gd name="connsiteY1381" fmla="*/ 1352253 h 5477157"/>
                <a:gd name="connsiteX1382" fmla="*/ 2444959 w 4173281"/>
                <a:gd name="connsiteY1382" fmla="*/ 1365233 h 5477157"/>
                <a:gd name="connsiteX1383" fmla="*/ 2452747 w 4173281"/>
                <a:gd name="connsiteY1383" fmla="*/ 1370424 h 5477157"/>
                <a:gd name="connsiteX1384" fmla="*/ 2457939 w 4173281"/>
                <a:gd name="connsiteY1384" fmla="*/ 1370424 h 5477157"/>
                <a:gd name="connsiteX1385" fmla="*/ 2465724 w 4173281"/>
                <a:gd name="connsiteY1385" fmla="*/ 1373018 h 5477157"/>
                <a:gd name="connsiteX1386" fmla="*/ 2476105 w 4173281"/>
                <a:gd name="connsiteY1386" fmla="*/ 1357444 h 5477157"/>
                <a:gd name="connsiteX1387" fmla="*/ 2473511 w 4173281"/>
                <a:gd name="connsiteY1387" fmla="*/ 1352253 h 5477157"/>
                <a:gd name="connsiteX1388" fmla="*/ 955144 w 4173281"/>
                <a:gd name="connsiteY1388" fmla="*/ 1282176 h 5477157"/>
                <a:gd name="connsiteX1389" fmla="*/ 1033009 w 4173281"/>
                <a:gd name="connsiteY1389" fmla="*/ 1360041 h 5477157"/>
                <a:gd name="connsiteX1390" fmla="*/ 955144 w 4173281"/>
                <a:gd name="connsiteY1390" fmla="*/ 1437906 h 5477157"/>
                <a:gd name="connsiteX1391" fmla="*/ 877279 w 4173281"/>
                <a:gd name="connsiteY1391" fmla="*/ 1360041 h 5477157"/>
                <a:gd name="connsiteX1392" fmla="*/ 955144 w 4173281"/>
                <a:gd name="connsiteY1392" fmla="*/ 1282176 h 5477157"/>
                <a:gd name="connsiteX1393" fmla="*/ 1998534 w 4173281"/>
                <a:gd name="connsiteY1393" fmla="*/ 1274390 h 5477157"/>
                <a:gd name="connsiteX1394" fmla="*/ 2037468 w 4173281"/>
                <a:gd name="connsiteY1394" fmla="*/ 1313321 h 5477157"/>
                <a:gd name="connsiteX1395" fmla="*/ 2029680 w 4173281"/>
                <a:gd name="connsiteY1395" fmla="*/ 1336682 h 5477157"/>
                <a:gd name="connsiteX1396" fmla="*/ 2066017 w 4173281"/>
                <a:gd name="connsiteY1396" fmla="*/ 1414547 h 5477157"/>
                <a:gd name="connsiteX1397" fmla="*/ 2066017 w 4173281"/>
                <a:gd name="connsiteY1397" fmla="*/ 1417141 h 5477157"/>
                <a:gd name="connsiteX1398" fmla="*/ 2112736 w 4173281"/>
                <a:gd name="connsiteY1398" fmla="*/ 1445693 h 5477157"/>
                <a:gd name="connsiteX1399" fmla="*/ 2104951 w 4173281"/>
                <a:gd name="connsiteY1399" fmla="*/ 1414547 h 5477157"/>
                <a:gd name="connsiteX1400" fmla="*/ 2164646 w 4173281"/>
                <a:gd name="connsiteY1400" fmla="*/ 1354849 h 5477157"/>
                <a:gd name="connsiteX1401" fmla="*/ 2213962 w 4173281"/>
                <a:gd name="connsiteY1401" fmla="*/ 1380804 h 5477157"/>
                <a:gd name="connsiteX1402" fmla="*/ 2239917 w 4173281"/>
                <a:gd name="connsiteY1402" fmla="*/ 1365231 h 5477157"/>
                <a:gd name="connsiteX1403" fmla="*/ 2271063 w 4173281"/>
                <a:gd name="connsiteY1403" fmla="*/ 1396377 h 5477157"/>
                <a:gd name="connsiteX1404" fmla="*/ 2239917 w 4173281"/>
                <a:gd name="connsiteY1404" fmla="*/ 1427523 h 5477157"/>
                <a:gd name="connsiteX1405" fmla="*/ 2224344 w 4173281"/>
                <a:gd name="connsiteY1405" fmla="*/ 1422332 h 5477157"/>
                <a:gd name="connsiteX1406" fmla="*/ 2164646 w 4173281"/>
                <a:gd name="connsiteY1406" fmla="*/ 1474242 h 5477157"/>
                <a:gd name="connsiteX1407" fmla="*/ 2123118 w 4173281"/>
                <a:gd name="connsiteY1407" fmla="*/ 1456075 h 5477157"/>
                <a:gd name="connsiteX1408" fmla="*/ 2138691 w 4173281"/>
                <a:gd name="connsiteY1408" fmla="*/ 1510579 h 5477157"/>
                <a:gd name="connsiteX1409" fmla="*/ 2040062 w 4173281"/>
                <a:gd name="connsiteY1409" fmla="*/ 1609208 h 5477157"/>
                <a:gd name="connsiteX1410" fmla="*/ 1941433 w 4173281"/>
                <a:gd name="connsiteY1410" fmla="*/ 1510579 h 5477157"/>
                <a:gd name="connsiteX1411" fmla="*/ 1894714 w 4173281"/>
                <a:gd name="connsiteY1411" fmla="*/ 1552107 h 5477157"/>
                <a:gd name="connsiteX1412" fmla="*/ 1845401 w 4173281"/>
                <a:gd name="connsiteY1412" fmla="*/ 1502794 h 5477157"/>
                <a:gd name="connsiteX1413" fmla="*/ 1894714 w 4173281"/>
                <a:gd name="connsiteY1413" fmla="*/ 1453478 h 5477157"/>
                <a:gd name="connsiteX1414" fmla="*/ 1899905 w 4173281"/>
                <a:gd name="connsiteY1414" fmla="*/ 1453478 h 5477157"/>
                <a:gd name="connsiteX1415" fmla="*/ 1886929 w 4173281"/>
                <a:gd name="connsiteY1415" fmla="*/ 1409356 h 5477157"/>
                <a:gd name="connsiteX1416" fmla="*/ 1959603 w 4173281"/>
                <a:gd name="connsiteY1416" fmla="*/ 1321109 h 5477157"/>
                <a:gd name="connsiteX1417" fmla="*/ 1959603 w 4173281"/>
                <a:gd name="connsiteY1417" fmla="*/ 1313321 h 5477157"/>
                <a:gd name="connsiteX1418" fmla="*/ 1998534 w 4173281"/>
                <a:gd name="connsiteY1418" fmla="*/ 1274390 h 5477157"/>
                <a:gd name="connsiteX1419" fmla="*/ 1305537 w 4173281"/>
                <a:gd name="connsiteY1419" fmla="*/ 1232863 h 5477157"/>
                <a:gd name="connsiteX1420" fmla="*/ 1321110 w 4173281"/>
                <a:gd name="connsiteY1420" fmla="*/ 1248436 h 5477157"/>
                <a:gd name="connsiteX1421" fmla="*/ 1305537 w 4173281"/>
                <a:gd name="connsiteY1421" fmla="*/ 1264009 h 5477157"/>
                <a:gd name="connsiteX1422" fmla="*/ 1289964 w 4173281"/>
                <a:gd name="connsiteY1422" fmla="*/ 1248436 h 5477157"/>
                <a:gd name="connsiteX1423" fmla="*/ 1305537 w 4173281"/>
                <a:gd name="connsiteY1423" fmla="*/ 1232863 h 5477157"/>
                <a:gd name="connsiteX1424" fmla="*/ 1881735 w 4173281"/>
                <a:gd name="connsiteY1424" fmla="*/ 1212099 h 5477157"/>
                <a:gd name="connsiteX1425" fmla="*/ 1920669 w 4173281"/>
                <a:gd name="connsiteY1425" fmla="*/ 1251030 h 5477157"/>
                <a:gd name="connsiteX1426" fmla="*/ 1881735 w 4173281"/>
                <a:gd name="connsiteY1426" fmla="*/ 1289964 h 5477157"/>
                <a:gd name="connsiteX1427" fmla="*/ 1842804 w 4173281"/>
                <a:gd name="connsiteY1427" fmla="*/ 1251030 h 5477157"/>
                <a:gd name="connsiteX1428" fmla="*/ 1881735 w 4173281"/>
                <a:gd name="connsiteY1428" fmla="*/ 1212099 h 5477157"/>
                <a:gd name="connsiteX1429" fmla="*/ 1746768 w 4173281"/>
                <a:gd name="connsiteY1429" fmla="*/ 1206908 h 5477157"/>
                <a:gd name="connsiteX1430" fmla="*/ 1829824 w 4173281"/>
                <a:gd name="connsiteY1430" fmla="*/ 1289964 h 5477157"/>
                <a:gd name="connsiteX1431" fmla="*/ 1785702 w 4173281"/>
                <a:gd name="connsiteY1431" fmla="*/ 1362638 h 5477157"/>
                <a:gd name="connsiteX1432" fmla="*/ 1718219 w 4173281"/>
                <a:gd name="connsiteY1432" fmla="*/ 1417142 h 5477157"/>
                <a:gd name="connsiteX1433" fmla="*/ 1702647 w 4173281"/>
                <a:gd name="connsiteY1433" fmla="*/ 1422333 h 5477157"/>
                <a:gd name="connsiteX1434" fmla="*/ 1668904 w 4173281"/>
                <a:gd name="connsiteY1434" fmla="*/ 1398975 h 5477157"/>
                <a:gd name="connsiteX1435" fmla="*/ 1645546 w 4173281"/>
                <a:gd name="connsiteY1435" fmla="*/ 1344468 h 5477157"/>
                <a:gd name="connsiteX1436" fmla="*/ 1663713 w 4173281"/>
                <a:gd name="connsiteY1436" fmla="*/ 1297749 h 5477157"/>
                <a:gd name="connsiteX1437" fmla="*/ 1663713 w 4173281"/>
                <a:gd name="connsiteY1437" fmla="*/ 1289964 h 5477157"/>
                <a:gd name="connsiteX1438" fmla="*/ 1746768 w 4173281"/>
                <a:gd name="connsiteY1438" fmla="*/ 1206908 h 5477157"/>
                <a:gd name="connsiteX1439" fmla="*/ 2190601 w 4173281"/>
                <a:gd name="connsiteY1439" fmla="*/ 1196527 h 5477157"/>
                <a:gd name="connsiteX1440" fmla="*/ 2221747 w 4173281"/>
                <a:gd name="connsiteY1440" fmla="*/ 1209501 h 5477157"/>
                <a:gd name="connsiteX1441" fmla="*/ 2237320 w 4173281"/>
                <a:gd name="connsiteY1441" fmla="*/ 1206907 h 5477157"/>
                <a:gd name="connsiteX1442" fmla="*/ 2302206 w 4173281"/>
                <a:gd name="connsiteY1442" fmla="*/ 1271793 h 5477157"/>
                <a:gd name="connsiteX1443" fmla="*/ 2237320 w 4173281"/>
                <a:gd name="connsiteY1443" fmla="*/ 1336682 h 5477157"/>
                <a:gd name="connsiteX1444" fmla="*/ 2172431 w 4173281"/>
                <a:gd name="connsiteY1444" fmla="*/ 1274387 h 5477157"/>
                <a:gd name="connsiteX1445" fmla="*/ 2149073 w 4173281"/>
                <a:gd name="connsiteY1445" fmla="*/ 1235456 h 5477157"/>
                <a:gd name="connsiteX1446" fmla="*/ 2190601 w 4173281"/>
                <a:gd name="connsiteY1446" fmla="*/ 1196527 h 5477157"/>
                <a:gd name="connsiteX1447" fmla="*/ 2551376 w 4173281"/>
                <a:gd name="connsiteY1447" fmla="*/ 1180952 h 5477157"/>
                <a:gd name="connsiteX1448" fmla="*/ 2520230 w 4173281"/>
                <a:gd name="connsiteY1448" fmla="*/ 1199122 h 5477157"/>
                <a:gd name="connsiteX1449" fmla="*/ 2496870 w 4173281"/>
                <a:gd name="connsiteY1449" fmla="*/ 1191333 h 5477157"/>
                <a:gd name="connsiteX1450" fmla="*/ 2463130 w 4173281"/>
                <a:gd name="connsiteY1450" fmla="*/ 1232861 h 5477157"/>
                <a:gd name="connsiteX1451" fmla="*/ 2502060 w 4173281"/>
                <a:gd name="connsiteY1451" fmla="*/ 1297749 h 5477157"/>
                <a:gd name="connsiteX1452" fmla="*/ 2502060 w 4173281"/>
                <a:gd name="connsiteY1452" fmla="*/ 1302940 h 5477157"/>
                <a:gd name="connsiteX1453" fmla="*/ 2504657 w 4173281"/>
                <a:gd name="connsiteY1453" fmla="*/ 1300343 h 5477157"/>
                <a:gd name="connsiteX1454" fmla="*/ 2502060 w 4173281"/>
                <a:gd name="connsiteY1454" fmla="*/ 1287368 h 5477157"/>
                <a:gd name="connsiteX1455" fmla="*/ 2551376 w 4173281"/>
                <a:gd name="connsiteY1455" fmla="*/ 1238052 h 5477157"/>
                <a:gd name="connsiteX1456" fmla="*/ 2553970 w 4173281"/>
                <a:gd name="connsiteY1456" fmla="*/ 1238052 h 5477157"/>
                <a:gd name="connsiteX1457" fmla="*/ 2572141 w 4173281"/>
                <a:gd name="connsiteY1457" fmla="*/ 1199122 h 5477157"/>
                <a:gd name="connsiteX1458" fmla="*/ 2579926 w 4173281"/>
                <a:gd name="connsiteY1458" fmla="*/ 1191333 h 5477157"/>
                <a:gd name="connsiteX1459" fmla="*/ 2566949 w 4173281"/>
                <a:gd name="connsiteY1459" fmla="*/ 1180952 h 5477157"/>
                <a:gd name="connsiteX1460" fmla="*/ 2561758 w 4173281"/>
                <a:gd name="connsiteY1460" fmla="*/ 1180952 h 5477157"/>
                <a:gd name="connsiteX1461" fmla="*/ 498335 w 4173281"/>
                <a:gd name="connsiteY1461" fmla="*/ 1178366 h 5477157"/>
                <a:gd name="connsiteX1462" fmla="*/ 526887 w 4173281"/>
                <a:gd name="connsiteY1462" fmla="*/ 1206905 h 5477157"/>
                <a:gd name="connsiteX1463" fmla="*/ 498335 w 4173281"/>
                <a:gd name="connsiteY1463" fmla="*/ 1235457 h 5477157"/>
                <a:gd name="connsiteX1464" fmla="*/ 469786 w 4173281"/>
                <a:gd name="connsiteY1464" fmla="*/ 1206905 h 5477157"/>
                <a:gd name="connsiteX1465" fmla="*/ 498335 w 4173281"/>
                <a:gd name="connsiteY1465" fmla="*/ 1178366 h 5477157"/>
                <a:gd name="connsiteX1466" fmla="*/ 1801276 w 4173281"/>
                <a:gd name="connsiteY1466" fmla="*/ 1175771 h 5477157"/>
                <a:gd name="connsiteX1467" fmla="*/ 1816849 w 4173281"/>
                <a:gd name="connsiteY1467" fmla="*/ 1191345 h 5477157"/>
                <a:gd name="connsiteX1468" fmla="*/ 1801276 w 4173281"/>
                <a:gd name="connsiteY1468" fmla="*/ 1206908 h 5477157"/>
                <a:gd name="connsiteX1469" fmla="*/ 1785703 w 4173281"/>
                <a:gd name="connsiteY1469" fmla="*/ 1191345 h 5477157"/>
                <a:gd name="connsiteX1470" fmla="*/ 1801276 w 4173281"/>
                <a:gd name="connsiteY1470" fmla="*/ 1175771 h 5477157"/>
                <a:gd name="connsiteX1471" fmla="*/ 1648141 w 4173281"/>
                <a:gd name="connsiteY1471" fmla="*/ 1162795 h 5477157"/>
                <a:gd name="connsiteX1472" fmla="*/ 1681884 w 4173281"/>
                <a:gd name="connsiteY1472" fmla="*/ 1196534 h 5477157"/>
                <a:gd name="connsiteX1473" fmla="*/ 1648141 w 4173281"/>
                <a:gd name="connsiteY1473" fmla="*/ 1230266 h 5477157"/>
                <a:gd name="connsiteX1474" fmla="*/ 1614401 w 4173281"/>
                <a:gd name="connsiteY1474" fmla="*/ 1196534 h 5477157"/>
                <a:gd name="connsiteX1475" fmla="*/ 1648141 w 4173281"/>
                <a:gd name="connsiteY1475" fmla="*/ 1162795 h 5477157"/>
                <a:gd name="connsiteX1476" fmla="*/ 2504657 w 4173281"/>
                <a:gd name="connsiteY1476" fmla="*/ 1095302 h 5477157"/>
                <a:gd name="connsiteX1477" fmla="*/ 2457939 w 4173281"/>
                <a:gd name="connsiteY1477" fmla="*/ 1118660 h 5477157"/>
                <a:gd name="connsiteX1478" fmla="*/ 2455341 w 4173281"/>
                <a:gd name="connsiteY1478" fmla="*/ 1126447 h 5477157"/>
                <a:gd name="connsiteX1479" fmla="*/ 2476105 w 4173281"/>
                <a:gd name="connsiteY1479" fmla="*/ 1142021 h 5477157"/>
                <a:gd name="connsiteX1480" fmla="*/ 2496870 w 4173281"/>
                <a:gd name="connsiteY1480" fmla="*/ 1121257 h 5477157"/>
                <a:gd name="connsiteX1481" fmla="*/ 2504657 w 4173281"/>
                <a:gd name="connsiteY1481" fmla="*/ 1095302 h 5477157"/>
                <a:gd name="connsiteX1482" fmla="*/ 2120521 w 4173281"/>
                <a:gd name="connsiteY1482" fmla="*/ 1082333 h 5477157"/>
                <a:gd name="connsiteX1483" fmla="*/ 2164646 w 4173281"/>
                <a:gd name="connsiteY1483" fmla="*/ 1126456 h 5477157"/>
                <a:gd name="connsiteX1484" fmla="*/ 2120521 w 4173281"/>
                <a:gd name="connsiteY1484" fmla="*/ 1170579 h 5477157"/>
                <a:gd name="connsiteX1485" fmla="*/ 2076399 w 4173281"/>
                <a:gd name="connsiteY1485" fmla="*/ 1126456 h 5477157"/>
                <a:gd name="connsiteX1486" fmla="*/ 2120521 w 4173281"/>
                <a:gd name="connsiteY1486" fmla="*/ 1082333 h 5477157"/>
                <a:gd name="connsiteX1487" fmla="*/ 2356713 w 4173281"/>
                <a:gd name="connsiteY1487" fmla="*/ 1071941 h 5477157"/>
                <a:gd name="connsiteX1488" fmla="*/ 2359309 w 4173281"/>
                <a:gd name="connsiteY1488" fmla="*/ 1084920 h 5477157"/>
                <a:gd name="connsiteX1489" fmla="*/ 2359309 w 4173281"/>
                <a:gd name="connsiteY1489" fmla="*/ 1090111 h 5477157"/>
                <a:gd name="connsiteX1490" fmla="*/ 2364500 w 4173281"/>
                <a:gd name="connsiteY1490" fmla="*/ 1090111 h 5477157"/>
                <a:gd name="connsiteX1491" fmla="*/ 2369691 w 4173281"/>
                <a:gd name="connsiteY1491" fmla="*/ 1090111 h 5477157"/>
                <a:gd name="connsiteX1492" fmla="*/ 2356713 w 4173281"/>
                <a:gd name="connsiteY1492" fmla="*/ 1071941 h 5477157"/>
                <a:gd name="connsiteX1493" fmla="*/ 1448289 w 4173281"/>
                <a:gd name="connsiteY1493" fmla="*/ 1048590 h 5477157"/>
                <a:gd name="connsiteX1494" fmla="*/ 1507987 w 4173281"/>
                <a:gd name="connsiteY1494" fmla="*/ 1108285 h 5477157"/>
                <a:gd name="connsiteX1495" fmla="*/ 1448289 w 4173281"/>
                <a:gd name="connsiteY1495" fmla="*/ 1167984 h 5477157"/>
                <a:gd name="connsiteX1496" fmla="*/ 1388594 w 4173281"/>
                <a:gd name="connsiteY1496" fmla="*/ 1108285 h 5477157"/>
                <a:gd name="connsiteX1497" fmla="*/ 1448289 w 4173281"/>
                <a:gd name="connsiteY1497" fmla="*/ 1048590 h 5477157"/>
                <a:gd name="connsiteX1498" fmla="*/ 2143882 w 4173281"/>
                <a:gd name="connsiteY1498" fmla="*/ 1017444 h 5477157"/>
                <a:gd name="connsiteX1499" fmla="*/ 2175028 w 4173281"/>
                <a:gd name="connsiteY1499" fmla="*/ 1048590 h 5477157"/>
                <a:gd name="connsiteX1500" fmla="*/ 2143882 w 4173281"/>
                <a:gd name="connsiteY1500" fmla="*/ 1079736 h 5477157"/>
                <a:gd name="connsiteX1501" fmla="*/ 2112736 w 4173281"/>
                <a:gd name="connsiteY1501" fmla="*/ 1048590 h 5477157"/>
                <a:gd name="connsiteX1502" fmla="*/ 2143882 w 4173281"/>
                <a:gd name="connsiteY1502" fmla="*/ 1017444 h 5477157"/>
                <a:gd name="connsiteX1503" fmla="*/ 2564352 w 4173281"/>
                <a:gd name="connsiteY1503" fmla="*/ 999266 h 5477157"/>
                <a:gd name="connsiteX1504" fmla="*/ 2548780 w 4173281"/>
                <a:gd name="connsiteY1504" fmla="*/ 1004458 h 5477157"/>
                <a:gd name="connsiteX1505" fmla="*/ 2533206 w 4173281"/>
                <a:gd name="connsiteY1505" fmla="*/ 1001863 h 5477157"/>
                <a:gd name="connsiteX1506" fmla="*/ 2535803 w 4173281"/>
                <a:gd name="connsiteY1506" fmla="*/ 1022627 h 5477157"/>
                <a:gd name="connsiteX1507" fmla="*/ 2551376 w 4173281"/>
                <a:gd name="connsiteY1507" fmla="*/ 1038201 h 5477157"/>
                <a:gd name="connsiteX1508" fmla="*/ 2548780 w 4173281"/>
                <a:gd name="connsiteY1508" fmla="*/ 1045986 h 5477157"/>
                <a:gd name="connsiteX1509" fmla="*/ 2564352 w 4173281"/>
                <a:gd name="connsiteY1509" fmla="*/ 1069346 h 5477157"/>
                <a:gd name="connsiteX1510" fmla="*/ 2587713 w 4173281"/>
                <a:gd name="connsiteY1510" fmla="*/ 1077131 h 5477157"/>
                <a:gd name="connsiteX1511" fmla="*/ 2608477 w 4173281"/>
                <a:gd name="connsiteY1511" fmla="*/ 1056367 h 5477157"/>
                <a:gd name="connsiteX1512" fmla="*/ 2595498 w 4173281"/>
                <a:gd name="connsiteY1512" fmla="*/ 1017436 h 5477157"/>
                <a:gd name="connsiteX1513" fmla="*/ 2564352 w 4173281"/>
                <a:gd name="connsiteY1513" fmla="*/ 999266 h 5477157"/>
                <a:gd name="connsiteX1514" fmla="*/ 1876544 w 4173281"/>
                <a:gd name="connsiteY1514" fmla="*/ 983701 h 5477157"/>
                <a:gd name="connsiteX1515" fmla="*/ 1931050 w 4173281"/>
                <a:gd name="connsiteY1515" fmla="*/ 1033014 h 5477157"/>
                <a:gd name="connsiteX1516" fmla="*/ 1925859 w 4173281"/>
                <a:gd name="connsiteY1516" fmla="*/ 1058970 h 5477157"/>
                <a:gd name="connsiteX1517" fmla="*/ 1936241 w 4173281"/>
                <a:gd name="connsiteY1517" fmla="*/ 1077140 h 5477157"/>
                <a:gd name="connsiteX1518" fmla="*/ 1982960 w 4173281"/>
                <a:gd name="connsiteY1518" fmla="*/ 1058970 h 5477157"/>
                <a:gd name="connsiteX1519" fmla="*/ 2050443 w 4173281"/>
                <a:gd name="connsiteY1519" fmla="*/ 1126453 h 5477157"/>
                <a:gd name="connsiteX1520" fmla="*/ 1982960 w 4173281"/>
                <a:gd name="connsiteY1520" fmla="*/ 1193936 h 5477157"/>
                <a:gd name="connsiteX1521" fmla="*/ 1918072 w 4173281"/>
                <a:gd name="connsiteY1521" fmla="*/ 1136835 h 5477157"/>
                <a:gd name="connsiteX1522" fmla="*/ 1892117 w 4173281"/>
                <a:gd name="connsiteY1522" fmla="*/ 1144623 h 5477157"/>
                <a:gd name="connsiteX1523" fmla="*/ 1845398 w 4173281"/>
                <a:gd name="connsiteY1523" fmla="*/ 1097903 h 5477157"/>
                <a:gd name="connsiteX1524" fmla="*/ 1847995 w 4173281"/>
                <a:gd name="connsiteY1524" fmla="*/ 1084925 h 5477157"/>
                <a:gd name="connsiteX1525" fmla="*/ 1822040 w 4173281"/>
                <a:gd name="connsiteY1525" fmla="*/ 1038206 h 5477157"/>
                <a:gd name="connsiteX1526" fmla="*/ 1876544 w 4173281"/>
                <a:gd name="connsiteY1526" fmla="*/ 983701 h 5477157"/>
                <a:gd name="connsiteX1527" fmla="*/ 2146479 w 4173281"/>
                <a:gd name="connsiteY1527" fmla="*/ 869498 h 5477157"/>
                <a:gd name="connsiteX1528" fmla="*/ 2182816 w 4173281"/>
                <a:gd name="connsiteY1528" fmla="*/ 905835 h 5477157"/>
                <a:gd name="connsiteX1529" fmla="*/ 2146479 w 4173281"/>
                <a:gd name="connsiteY1529" fmla="*/ 942172 h 5477157"/>
                <a:gd name="connsiteX1530" fmla="*/ 2110142 w 4173281"/>
                <a:gd name="connsiteY1530" fmla="*/ 905835 h 5477157"/>
                <a:gd name="connsiteX1531" fmla="*/ 2146479 w 4173281"/>
                <a:gd name="connsiteY1531" fmla="*/ 869498 h 5477157"/>
                <a:gd name="connsiteX1532" fmla="*/ 1629973 w 4173281"/>
                <a:gd name="connsiteY1532" fmla="*/ 864308 h 5477157"/>
                <a:gd name="connsiteX1533" fmla="*/ 1689671 w 4173281"/>
                <a:gd name="connsiteY1533" fmla="*/ 924003 h 5477157"/>
                <a:gd name="connsiteX1534" fmla="*/ 1629973 w 4173281"/>
                <a:gd name="connsiteY1534" fmla="*/ 983701 h 5477157"/>
                <a:gd name="connsiteX1535" fmla="*/ 1570278 w 4173281"/>
                <a:gd name="connsiteY1535" fmla="*/ 924003 h 5477157"/>
                <a:gd name="connsiteX1536" fmla="*/ 1629973 w 4173281"/>
                <a:gd name="connsiteY1536" fmla="*/ 864308 h 5477157"/>
                <a:gd name="connsiteX1537" fmla="*/ 2297015 w 4173281"/>
                <a:gd name="connsiteY1537" fmla="*/ 853923 h 5477157"/>
                <a:gd name="connsiteX1538" fmla="*/ 2330758 w 4173281"/>
                <a:gd name="connsiteY1538" fmla="*/ 887664 h 5477157"/>
                <a:gd name="connsiteX1539" fmla="*/ 2297015 w 4173281"/>
                <a:gd name="connsiteY1539" fmla="*/ 921406 h 5477157"/>
                <a:gd name="connsiteX1540" fmla="*/ 2263275 w 4173281"/>
                <a:gd name="connsiteY1540" fmla="*/ 887664 h 5477157"/>
                <a:gd name="connsiteX1541" fmla="*/ 2297015 w 4173281"/>
                <a:gd name="connsiteY1541" fmla="*/ 853923 h 5477157"/>
                <a:gd name="connsiteX1542" fmla="*/ 2421598 w 4173281"/>
                <a:gd name="connsiteY1542" fmla="*/ 827975 h 5477157"/>
                <a:gd name="connsiteX1543" fmla="*/ 2455341 w 4173281"/>
                <a:gd name="connsiteY1543" fmla="*/ 861715 h 5477157"/>
                <a:gd name="connsiteX1544" fmla="*/ 2421598 w 4173281"/>
                <a:gd name="connsiteY1544" fmla="*/ 895459 h 5477157"/>
                <a:gd name="connsiteX1545" fmla="*/ 2387858 w 4173281"/>
                <a:gd name="connsiteY1545" fmla="*/ 861715 h 5477157"/>
                <a:gd name="connsiteX1546" fmla="*/ 2421598 w 4173281"/>
                <a:gd name="connsiteY1546" fmla="*/ 827975 h 5477157"/>
                <a:gd name="connsiteX1547" fmla="*/ 1954408 w 4173281"/>
                <a:gd name="connsiteY1547" fmla="*/ 814987 h 5477157"/>
                <a:gd name="connsiteX1548" fmla="*/ 2019297 w 4173281"/>
                <a:gd name="connsiteY1548" fmla="*/ 879876 h 5477157"/>
                <a:gd name="connsiteX1549" fmla="*/ 1954408 w 4173281"/>
                <a:gd name="connsiteY1549" fmla="*/ 944762 h 5477157"/>
                <a:gd name="connsiteX1550" fmla="*/ 1889522 w 4173281"/>
                <a:gd name="connsiteY1550" fmla="*/ 879876 h 5477157"/>
                <a:gd name="connsiteX1551" fmla="*/ 1954408 w 4173281"/>
                <a:gd name="connsiteY1551" fmla="*/ 814987 h 5477157"/>
                <a:gd name="connsiteX1552" fmla="*/ 2582522 w 4173281"/>
                <a:gd name="connsiteY1552" fmla="*/ 812390 h 5477157"/>
                <a:gd name="connsiteX1553" fmla="*/ 2579926 w 4173281"/>
                <a:gd name="connsiteY1553" fmla="*/ 814988 h 5477157"/>
                <a:gd name="connsiteX1554" fmla="*/ 2585116 w 4173281"/>
                <a:gd name="connsiteY1554" fmla="*/ 825370 h 5477157"/>
                <a:gd name="connsiteX1555" fmla="*/ 2592904 w 4173281"/>
                <a:gd name="connsiteY1555" fmla="*/ 822773 h 5477157"/>
                <a:gd name="connsiteX1556" fmla="*/ 2582522 w 4173281"/>
                <a:gd name="connsiteY1556" fmla="*/ 812390 h 5477157"/>
                <a:gd name="connsiteX1557" fmla="*/ 1321107 w 4173281"/>
                <a:gd name="connsiteY1557" fmla="*/ 716367 h 5477157"/>
                <a:gd name="connsiteX1558" fmla="*/ 1339277 w 4173281"/>
                <a:gd name="connsiteY1558" fmla="*/ 734536 h 5477157"/>
                <a:gd name="connsiteX1559" fmla="*/ 1321107 w 4173281"/>
                <a:gd name="connsiteY1559" fmla="*/ 752704 h 5477157"/>
                <a:gd name="connsiteX1560" fmla="*/ 1302940 w 4173281"/>
                <a:gd name="connsiteY1560" fmla="*/ 734536 h 5477157"/>
                <a:gd name="connsiteX1561" fmla="*/ 1321107 w 4173281"/>
                <a:gd name="connsiteY1561" fmla="*/ 716367 h 5477157"/>
                <a:gd name="connsiteX1562" fmla="*/ 2042658 w 4173281"/>
                <a:gd name="connsiteY1562" fmla="*/ 690413 h 5477157"/>
                <a:gd name="connsiteX1563" fmla="*/ 2063422 w 4173281"/>
                <a:gd name="connsiteY1563" fmla="*/ 711178 h 5477157"/>
                <a:gd name="connsiteX1564" fmla="*/ 2042658 w 4173281"/>
                <a:gd name="connsiteY1564" fmla="*/ 731942 h 5477157"/>
                <a:gd name="connsiteX1565" fmla="*/ 2021894 w 4173281"/>
                <a:gd name="connsiteY1565" fmla="*/ 711178 h 5477157"/>
                <a:gd name="connsiteX1566" fmla="*/ 2042658 w 4173281"/>
                <a:gd name="connsiteY1566" fmla="*/ 690413 h 5477157"/>
                <a:gd name="connsiteX1567" fmla="*/ 2486487 w 4173281"/>
                <a:gd name="connsiteY1567" fmla="*/ 648876 h 5477157"/>
                <a:gd name="connsiteX1568" fmla="*/ 2496870 w 4173281"/>
                <a:gd name="connsiteY1568" fmla="*/ 661852 h 5477157"/>
                <a:gd name="connsiteX1569" fmla="*/ 2504657 w 4173281"/>
                <a:gd name="connsiteY1569" fmla="*/ 648876 h 5477157"/>
                <a:gd name="connsiteX1570" fmla="*/ 2494275 w 4173281"/>
                <a:gd name="connsiteY1570" fmla="*/ 648876 h 5477157"/>
                <a:gd name="connsiteX1571" fmla="*/ 2439769 w 4173281"/>
                <a:gd name="connsiteY1571" fmla="*/ 620323 h 5477157"/>
                <a:gd name="connsiteX1572" fmla="*/ 2398240 w 4173281"/>
                <a:gd name="connsiteY1572" fmla="*/ 643684 h 5477157"/>
                <a:gd name="connsiteX1573" fmla="*/ 2398240 w 4173281"/>
                <a:gd name="connsiteY1573" fmla="*/ 651469 h 5477157"/>
                <a:gd name="connsiteX1574" fmla="*/ 2398240 w 4173281"/>
                <a:gd name="connsiteY1574" fmla="*/ 659257 h 5477157"/>
                <a:gd name="connsiteX1575" fmla="*/ 2403431 w 4173281"/>
                <a:gd name="connsiteY1575" fmla="*/ 661852 h 5477157"/>
                <a:gd name="connsiteX1576" fmla="*/ 2406029 w 4173281"/>
                <a:gd name="connsiteY1576" fmla="*/ 661852 h 5477157"/>
                <a:gd name="connsiteX1577" fmla="*/ 2429386 w 4173281"/>
                <a:gd name="connsiteY1577" fmla="*/ 669639 h 5477157"/>
                <a:gd name="connsiteX1578" fmla="*/ 2437175 w 4173281"/>
                <a:gd name="connsiteY1578" fmla="*/ 664448 h 5477157"/>
                <a:gd name="connsiteX1579" fmla="*/ 2468320 w 4173281"/>
                <a:gd name="connsiteY1579" fmla="*/ 646278 h 5477157"/>
                <a:gd name="connsiteX1580" fmla="*/ 2439769 w 4173281"/>
                <a:gd name="connsiteY1580" fmla="*/ 620323 h 5477157"/>
                <a:gd name="connsiteX1581" fmla="*/ 2470915 w 4173281"/>
                <a:gd name="connsiteY1581" fmla="*/ 521695 h 5477157"/>
                <a:gd name="connsiteX1582" fmla="*/ 2470915 w 4173281"/>
                <a:gd name="connsiteY1582" fmla="*/ 529482 h 5477157"/>
                <a:gd name="connsiteX1583" fmla="*/ 2476105 w 4173281"/>
                <a:gd name="connsiteY1583" fmla="*/ 524291 h 5477157"/>
                <a:gd name="connsiteX1584" fmla="*/ 2470915 w 4173281"/>
                <a:gd name="connsiteY1584" fmla="*/ 521695 h 5477157"/>
                <a:gd name="connsiteX1585" fmla="*/ 2138690 w 4173281"/>
                <a:gd name="connsiteY1585" fmla="*/ 480177 h 5477157"/>
                <a:gd name="connsiteX1586" fmla="*/ 2195791 w 4173281"/>
                <a:gd name="connsiteY1586" fmla="*/ 537278 h 5477157"/>
                <a:gd name="connsiteX1587" fmla="*/ 2138690 w 4173281"/>
                <a:gd name="connsiteY1587" fmla="*/ 594379 h 5477157"/>
                <a:gd name="connsiteX1588" fmla="*/ 2081589 w 4173281"/>
                <a:gd name="connsiteY1588" fmla="*/ 537278 h 5477157"/>
                <a:gd name="connsiteX1589" fmla="*/ 2138690 w 4173281"/>
                <a:gd name="connsiteY1589" fmla="*/ 480177 h 5477157"/>
                <a:gd name="connsiteX1590" fmla="*/ 1858377 w 4173281"/>
                <a:gd name="connsiteY1590" fmla="*/ 462004 h 5477157"/>
                <a:gd name="connsiteX1591" fmla="*/ 1954411 w 4173281"/>
                <a:gd name="connsiteY1591" fmla="*/ 558036 h 5477157"/>
                <a:gd name="connsiteX1592" fmla="*/ 1858377 w 4173281"/>
                <a:gd name="connsiteY1592" fmla="*/ 654070 h 5477157"/>
                <a:gd name="connsiteX1593" fmla="*/ 1762345 w 4173281"/>
                <a:gd name="connsiteY1593" fmla="*/ 558036 h 5477157"/>
                <a:gd name="connsiteX1594" fmla="*/ 1858377 w 4173281"/>
                <a:gd name="connsiteY1594" fmla="*/ 462004 h 5477157"/>
                <a:gd name="connsiteX1595" fmla="*/ 3410634 w 4173281"/>
                <a:gd name="connsiteY1595" fmla="*/ 304663 h 5477157"/>
                <a:gd name="connsiteX1596" fmla="*/ 3395471 w 4173281"/>
                <a:gd name="connsiteY1596" fmla="*/ 315002 h 5477157"/>
                <a:gd name="connsiteX1597" fmla="*/ 3398505 w 4173281"/>
                <a:gd name="connsiteY1597" fmla="*/ 317498 h 5477157"/>
                <a:gd name="connsiteX1598" fmla="*/ 3413055 w 4173281"/>
                <a:gd name="connsiteY1598" fmla="*/ 310104 h 5477157"/>
                <a:gd name="connsiteX1599" fmla="*/ 3437191 w 4173281"/>
                <a:gd name="connsiteY1599" fmla="*/ 245232 h 5477157"/>
                <a:gd name="connsiteX1600" fmla="*/ 3432039 w 4173281"/>
                <a:gd name="connsiteY1600" fmla="*/ 278068 h 5477157"/>
                <a:gd name="connsiteX1601" fmla="*/ 3455626 w 4173281"/>
                <a:gd name="connsiteY1601" fmla="*/ 284642 h 5477157"/>
                <a:gd name="connsiteX1602" fmla="*/ 3457544 w 4173281"/>
                <a:gd name="connsiteY1602" fmla="*/ 289474 h 5477157"/>
                <a:gd name="connsiteX1603" fmla="*/ 3483311 w 4173281"/>
                <a:gd name="connsiteY1603" fmla="*/ 278673 h 5477157"/>
                <a:gd name="connsiteX1604" fmla="*/ 3447530 w 4173281"/>
                <a:gd name="connsiteY1604" fmla="*/ 260393 h 5477157"/>
                <a:gd name="connsiteX1605" fmla="*/ 3437191 w 4173281"/>
                <a:gd name="connsiteY1605" fmla="*/ 245232 h 5477157"/>
                <a:gd name="connsiteX1606" fmla="*/ 2354116 w 4173281"/>
                <a:gd name="connsiteY1606" fmla="*/ 23367 h 5477157"/>
                <a:gd name="connsiteX1607" fmla="*/ 2372286 w 4173281"/>
                <a:gd name="connsiteY1607" fmla="*/ 41534 h 5477157"/>
                <a:gd name="connsiteX1608" fmla="*/ 2354116 w 4173281"/>
                <a:gd name="connsiteY1608" fmla="*/ 59705 h 5477157"/>
                <a:gd name="connsiteX1609" fmla="*/ 2335949 w 4173281"/>
                <a:gd name="connsiteY1609" fmla="*/ 41534 h 5477157"/>
                <a:gd name="connsiteX1610" fmla="*/ 2354116 w 4173281"/>
                <a:gd name="connsiteY1610" fmla="*/ 23367 h 5477157"/>
                <a:gd name="connsiteX1611" fmla="*/ 2465724 w 4173281"/>
                <a:gd name="connsiteY1611" fmla="*/ 12985 h 5477157"/>
                <a:gd name="connsiteX1612" fmla="*/ 2486488 w 4173281"/>
                <a:gd name="connsiteY1612" fmla="*/ 33750 h 5477157"/>
                <a:gd name="connsiteX1613" fmla="*/ 2465724 w 4173281"/>
                <a:gd name="connsiteY1613" fmla="*/ 54514 h 5477157"/>
                <a:gd name="connsiteX1614" fmla="*/ 2444960 w 4173281"/>
                <a:gd name="connsiteY1614" fmla="*/ 33750 h 5477157"/>
                <a:gd name="connsiteX1615" fmla="*/ 2465724 w 4173281"/>
                <a:gd name="connsiteY1615" fmla="*/ 12985 h 5477157"/>
                <a:gd name="connsiteX1616" fmla="*/ 2624051 w 4173281"/>
                <a:gd name="connsiteY1616" fmla="*/ 0 h 5477157"/>
                <a:gd name="connsiteX1617" fmla="*/ 2662981 w 4173281"/>
                <a:gd name="connsiteY1617" fmla="*/ 25955 h 5477157"/>
                <a:gd name="connsiteX1618" fmla="*/ 2696724 w 4173281"/>
                <a:gd name="connsiteY1618" fmla="*/ 49313 h 5477157"/>
                <a:gd name="connsiteX1619" fmla="*/ 2720082 w 4173281"/>
                <a:gd name="connsiteY1619" fmla="*/ 41529 h 5477157"/>
                <a:gd name="connsiteX1620" fmla="*/ 2761610 w 4173281"/>
                <a:gd name="connsiteY1620" fmla="*/ 83056 h 5477157"/>
                <a:gd name="connsiteX1621" fmla="*/ 2748634 w 4173281"/>
                <a:gd name="connsiteY1621" fmla="*/ 111606 h 5477157"/>
                <a:gd name="connsiteX1622" fmla="*/ 2764206 w 4173281"/>
                <a:gd name="connsiteY1622" fmla="*/ 132370 h 5477157"/>
                <a:gd name="connsiteX1623" fmla="*/ 2774589 w 4173281"/>
                <a:gd name="connsiteY1623" fmla="*/ 132370 h 5477157"/>
                <a:gd name="connsiteX1624" fmla="*/ 2805735 w 4173281"/>
                <a:gd name="connsiteY1624" fmla="*/ 140157 h 5477157"/>
                <a:gd name="connsiteX1625" fmla="*/ 2891385 w 4173281"/>
                <a:gd name="connsiteY1625" fmla="*/ 90841 h 5477157"/>
                <a:gd name="connsiteX1626" fmla="*/ 2982228 w 4173281"/>
                <a:gd name="connsiteY1626" fmla="*/ 153134 h 5477157"/>
                <a:gd name="connsiteX1627" fmla="*/ 3034139 w 4173281"/>
                <a:gd name="connsiteY1627" fmla="*/ 199852 h 5477157"/>
                <a:gd name="connsiteX1628" fmla="*/ 3083452 w 4173281"/>
                <a:gd name="connsiteY1628" fmla="*/ 262144 h 5477157"/>
                <a:gd name="connsiteX1629" fmla="*/ 3085039 w 4173281"/>
                <a:gd name="connsiteY1629" fmla="*/ 261711 h 5477157"/>
                <a:gd name="connsiteX1630" fmla="*/ 3077717 w 4173281"/>
                <a:gd name="connsiteY1630" fmla="*/ 241917 h 5477157"/>
                <a:gd name="connsiteX1631" fmla="*/ 3091413 w 4173281"/>
                <a:gd name="connsiteY1631" fmla="*/ 213137 h 5477157"/>
                <a:gd name="connsiteX1632" fmla="*/ 3150083 w 4173281"/>
                <a:gd name="connsiteY1632" fmla="*/ 215778 h 5477157"/>
                <a:gd name="connsiteX1633" fmla="*/ 3159280 w 4173281"/>
                <a:gd name="connsiteY1633" fmla="*/ 235941 h 5477157"/>
                <a:gd name="connsiteX1634" fmla="*/ 3158084 w 4173281"/>
                <a:gd name="connsiteY1634" fmla="*/ 249853 h 5477157"/>
                <a:gd name="connsiteX1635" fmla="*/ 3184758 w 4173281"/>
                <a:gd name="connsiteY1635" fmla="*/ 254845 h 5477157"/>
                <a:gd name="connsiteX1636" fmla="*/ 3201437 w 4173281"/>
                <a:gd name="connsiteY1636" fmla="*/ 265183 h 5477157"/>
                <a:gd name="connsiteX1637" fmla="*/ 3205472 w 4173281"/>
                <a:gd name="connsiteY1637" fmla="*/ 265807 h 5477157"/>
                <a:gd name="connsiteX1638" fmla="*/ 3245789 w 4173281"/>
                <a:gd name="connsiteY1638" fmla="*/ 293572 h 5477157"/>
                <a:gd name="connsiteX1639" fmla="*/ 3271062 w 4173281"/>
                <a:gd name="connsiteY1639" fmla="*/ 344310 h 5477157"/>
                <a:gd name="connsiteX1640" fmla="*/ 3280808 w 4173281"/>
                <a:gd name="connsiteY1640" fmla="*/ 331890 h 5477157"/>
                <a:gd name="connsiteX1641" fmla="*/ 3324048 w 4173281"/>
                <a:gd name="connsiteY1641" fmla="*/ 309952 h 5477157"/>
                <a:gd name="connsiteX1642" fmla="*/ 3318796 w 4173281"/>
                <a:gd name="connsiteY1642" fmla="*/ 304206 h 5477157"/>
                <a:gd name="connsiteX1643" fmla="*/ 3305347 w 4173281"/>
                <a:gd name="connsiteY1643" fmla="*/ 235625 h 5477157"/>
                <a:gd name="connsiteX1644" fmla="*/ 3263921 w 4173281"/>
                <a:gd name="connsiteY1644" fmla="*/ 217225 h 5477157"/>
                <a:gd name="connsiteX1645" fmla="*/ 3267716 w 4173281"/>
                <a:gd name="connsiteY1645" fmla="*/ 132889 h 5477157"/>
                <a:gd name="connsiteX1646" fmla="*/ 3352054 w 4173281"/>
                <a:gd name="connsiteY1646" fmla="*/ 136682 h 5477157"/>
                <a:gd name="connsiteX1647" fmla="*/ 3364247 w 4173281"/>
                <a:gd name="connsiteY1647" fmla="*/ 192347 h 5477157"/>
                <a:gd name="connsiteX1648" fmla="*/ 3414758 w 4173281"/>
                <a:gd name="connsiteY1648" fmla="*/ 212989 h 5477157"/>
                <a:gd name="connsiteX1649" fmla="*/ 3421597 w 4173281"/>
                <a:gd name="connsiteY1649" fmla="*/ 224322 h 5477157"/>
                <a:gd name="connsiteX1650" fmla="*/ 3444816 w 4173281"/>
                <a:gd name="connsiteY1650" fmla="*/ 157391 h 5477157"/>
                <a:gd name="connsiteX1651" fmla="*/ 3463813 w 4173281"/>
                <a:gd name="connsiteY1651" fmla="*/ 143549 h 5477157"/>
                <a:gd name="connsiteX1652" fmla="*/ 3429719 w 4173281"/>
                <a:gd name="connsiteY1652" fmla="*/ 125481 h 5477157"/>
                <a:gd name="connsiteX1653" fmla="*/ 3433349 w 4173281"/>
                <a:gd name="connsiteY1653" fmla="*/ 44809 h 5477157"/>
                <a:gd name="connsiteX1654" fmla="*/ 3514020 w 4173281"/>
                <a:gd name="connsiteY1654" fmla="*/ 48439 h 5477157"/>
                <a:gd name="connsiteX1655" fmla="*/ 3510390 w 4173281"/>
                <a:gd name="connsiteY1655" fmla="*/ 129111 h 5477157"/>
                <a:gd name="connsiteX1656" fmla="*/ 3502726 w 4173281"/>
                <a:gd name="connsiteY1656" fmla="*/ 136115 h 5477157"/>
                <a:gd name="connsiteX1657" fmla="*/ 3556739 w 4173281"/>
                <a:gd name="connsiteY1657" fmla="*/ 160589 h 5477157"/>
                <a:gd name="connsiteX1658" fmla="*/ 3575936 w 4173281"/>
                <a:gd name="connsiteY1658" fmla="*/ 223918 h 5477157"/>
                <a:gd name="connsiteX1659" fmla="*/ 3592218 w 4173281"/>
                <a:gd name="connsiteY1659" fmla="*/ 224420 h 5477157"/>
                <a:gd name="connsiteX1660" fmla="*/ 3605253 w 4173281"/>
                <a:gd name="connsiteY1660" fmla="*/ 233486 h 5477157"/>
                <a:gd name="connsiteX1661" fmla="*/ 3638818 w 4173281"/>
                <a:gd name="connsiteY1661" fmla="*/ 222467 h 5477157"/>
                <a:gd name="connsiteX1662" fmla="*/ 3679222 w 4173281"/>
                <a:gd name="connsiteY1662" fmla="*/ 213284 h 5477157"/>
                <a:gd name="connsiteX1663" fmla="*/ 3678059 w 4173281"/>
                <a:gd name="connsiteY1663" fmla="*/ 210140 h 5477157"/>
                <a:gd name="connsiteX1664" fmla="*/ 3691754 w 4173281"/>
                <a:gd name="connsiteY1664" fmla="*/ 181363 h 5477157"/>
                <a:gd name="connsiteX1665" fmla="*/ 3750425 w 4173281"/>
                <a:gd name="connsiteY1665" fmla="*/ 184003 h 5477157"/>
                <a:gd name="connsiteX1666" fmla="*/ 3757751 w 4173281"/>
                <a:gd name="connsiteY1666" fmla="*/ 198974 h 5477157"/>
                <a:gd name="connsiteX1667" fmla="*/ 3808565 w 4173281"/>
                <a:gd name="connsiteY1667" fmla="*/ 193717 h 5477157"/>
                <a:gd name="connsiteX1668" fmla="*/ 3955620 w 4173281"/>
                <a:gd name="connsiteY1668" fmla="*/ 247305 h 5477157"/>
                <a:gd name="connsiteX1669" fmla="*/ 3531793 w 4173281"/>
                <a:gd name="connsiteY1669" fmla="*/ 723370 h 5477157"/>
                <a:gd name="connsiteX1670" fmla="*/ 3318958 w 4173281"/>
                <a:gd name="connsiteY1670" fmla="*/ 822215 h 5477157"/>
                <a:gd name="connsiteX1671" fmla="*/ 3240086 w 4173281"/>
                <a:gd name="connsiteY1671" fmla="*/ 848106 h 5477157"/>
                <a:gd name="connsiteX1672" fmla="*/ 2599862 w 4173281"/>
                <a:gd name="connsiteY1672" fmla="*/ 4372410 h 5477157"/>
                <a:gd name="connsiteX1673" fmla="*/ 2694314 w 4173281"/>
                <a:gd name="connsiteY1673" fmla="*/ 4443373 h 5477157"/>
                <a:gd name="connsiteX1674" fmla="*/ 2698789 w 4173281"/>
                <a:gd name="connsiteY1674" fmla="*/ 4444290 h 5477157"/>
                <a:gd name="connsiteX1675" fmla="*/ 2725758 w 4173281"/>
                <a:gd name="connsiteY1675" fmla="*/ 4462498 h 5477157"/>
                <a:gd name="connsiteX1676" fmla="*/ 2731814 w 4173281"/>
                <a:gd name="connsiteY1676" fmla="*/ 4471546 h 5477157"/>
                <a:gd name="connsiteX1677" fmla="*/ 2778431 w 4173281"/>
                <a:gd name="connsiteY1677" fmla="*/ 4506570 h 5477157"/>
                <a:gd name="connsiteX1678" fmla="*/ 2758077 w 4173281"/>
                <a:gd name="connsiteY1678" fmla="*/ 4510299 h 5477157"/>
                <a:gd name="connsiteX1679" fmla="*/ 2745838 w 4173281"/>
                <a:gd name="connsiteY1679" fmla="*/ 4503002 h 5477157"/>
                <a:gd name="connsiteX1680" fmla="*/ 2748793 w 4173281"/>
                <a:gd name="connsiteY1680" fmla="*/ 4520573 h 5477157"/>
                <a:gd name="connsiteX1681" fmla="*/ 2743215 w 4173281"/>
                <a:gd name="connsiteY1681" fmla="*/ 4547932 h 5477157"/>
                <a:gd name="connsiteX1682" fmla="*/ 2743757 w 4173281"/>
                <a:gd name="connsiteY1682" fmla="*/ 4547308 h 5477157"/>
                <a:gd name="connsiteX1683" fmla="*/ 2787590 w 4173281"/>
                <a:gd name="connsiteY1683" fmla="*/ 4530391 h 5477157"/>
                <a:gd name="connsiteX1684" fmla="*/ 2811538 w 4173281"/>
                <a:gd name="connsiteY1684" fmla="*/ 4531444 h 5477157"/>
                <a:gd name="connsiteX1685" fmla="*/ 2905023 w 4173281"/>
                <a:gd name="connsiteY1685" fmla="*/ 4601679 h 5477157"/>
                <a:gd name="connsiteX1686" fmla="*/ 2895177 w 4173281"/>
                <a:gd name="connsiteY1686" fmla="*/ 4612115 h 5477157"/>
                <a:gd name="connsiteX1687" fmla="*/ 2894687 w 4173281"/>
                <a:gd name="connsiteY1687" fmla="*/ 4638579 h 5477157"/>
                <a:gd name="connsiteX1688" fmla="*/ 2920320 w 4173281"/>
                <a:gd name="connsiteY1688" fmla="*/ 4618626 h 5477157"/>
                <a:gd name="connsiteX1689" fmla="*/ 2926277 w 4173281"/>
                <a:gd name="connsiteY1689" fmla="*/ 4617649 h 5477157"/>
                <a:gd name="connsiteX1690" fmla="*/ 3121844 w 4173281"/>
                <a:gd name="connsiteY1690" fmla="*/ 4764578 h 5477157"/>
                <a:gd name="connsiteX1691" fmla="*/ 3116317 w 4173281"/>
                <a:gd name="connsiteY1691" fmla="*/ 4766906 h 5477157"/>
                <a:gd name="connsiteX1692" fmla="*/ 3115761 w 4173281"/>
                <a:gd name="connsiteY1692" fmla="*/ 4769439 h 5477157"/>
                <a:gd name="connsiteX1693" fmla="*/ 3117183 w 4173281"/>
                <a:gd name="connsiteY1693" fmla="*/ 4775066 h 5477157"/>
                <a:gd name="connsiteX1694" fmla="*/ 3153479 w 4173281"/>
                <a:gd name="connsiteY1694" fmla="*/ 4818568 h 5477157"/>
                <a:gd name="connsiteX1695" fmla="*/ 3155388 w 4173281"/>
                <a:gd name="connsiteY1695" fmla="*/ 4826339 h 5477157"/>
                <a:gd name="connsiteX1696" fmla="*/ 3214056 w 4173281"/>
                <a:gd name="connsiteY1696" fmla="*/ 4837569 h 5477157"/>
                <a:gd name="connsiteX1697" fmla="*/ 3213817 w 4173281"/>
                <a:gd name="connsiteY1697" fmla="*/ 4806410 h 5477157"/>
                <a:gd name="connsiteX1698" fmla="*/ 3252320 w 4173281"/>
                <a:gd name="connsiteY1698" fmla="*/ 4779826 h 5477157"/>
                <a:gd name="connsiteX1699" fmla="*/ 3286494 w 4173281"/>
                <a:gd name="connsiteY1699" fmla="*/ 4757101 h 5477157"/>
                <a:gd name="connsiteX1700" fmla="*/ 3287890 w 4173281"/>
                <a:gd name="connsiteY1700" fmla="*/ 4732520 h 5477157"/>
                <a:gd name="connsiteX1701" fmla="*/ 3341824 w 4173281"/>
                <a:gd name="connsiteY1701" fmla="*/ 4709275 h 5477157"/>
                <a:gd name="connsiteX1702" fmla="*/ 3355425 w 4173281"/>
                <a:gd name="connsiteY1702" fmla="*/ 4723422 h 5477157"/>
                <a:gd name="connsiteX1703" fmla="*/ 3356251 w 4173281"/>
                <a:gd name="connsiteY1703" fmla="*/ 4722506 h 5477157"/>
                <a:gd name="connsiteX1704" fmla="*/ 3379538 w 4173281"/>
                <a:gd name="connsiteY1704" fmla="*/ 4717513 h 5477157"/>
                <a:gd name="connsiteX1705" fmla="*/ 3415221 w 4173281"/>
                <a:gd name="connsiteY1705" fmla="*/ 4697240 h 5477157"/>
                <a:gd name="connsiteX1706" fmla="*/ 3418337 w 4173281"/>
                <a:gd name="connsiteY1706" fmla="*/ 4672817 h 5477157"/>
                <a:gd name="connsiteX1707" fmla="*/ 3473767 w 4173281"/>
                <a:gd name="connsiteY1707" fmla="*/ 4653410 h 5477157"/>
                <a:gd name="connsiteX1708" fmla="*/ 3493864 w 4173281"/>
                <a:gd name="connsiteY1708" fmla="*/ 4677485 h 5477157"/>
                <a:gd name="connsiteX1709" fmla="*/ 3497776 w 4173281"/>
                <a:gd name="connsiteY1709" fmla="*/ 4676714 h 5477157"/>
                <a:gd name="connsiteX1710" fmla="*/ 3582551 w 4173281"/>
                <a:gd name="connsiteY1710" fmla="*/ 4778649 h 5477157"/>
                <a:gd name="connsiteX1711" fmla="*/ 3593256 w 4173281"/>
                <a:gd name="connsiteY1711" fmla="*/ 4765034 h 5477157"/>
                <a:gd name="connsiteX1712" fmla="*/ 3623517 w 4173281"/>
                <a:gd name="connsiteY1712" fmla="*/ 4750794 h 5477157"/>
                <a:gd name="connsiteX1713" fmla="*/ 3621867 w 4173281"/>
                <a:gd name="connsiteY1713" fmla="*/ 4718315 h 5477157"/>
                <a:gd name="connsiteX1714" fmla="*/ 3670369 w 4173281"/>
                <a:gd name="connsiteY1714" fmla="*/ 4701335 h 5477157"/>
                <a:gd name="connsiteX1715" fmla="*/ 3687350 w 4173281"/>
                <a:gd name="connsiteY1715" fmla="*/ 4749837 h 5477157"/>
                <a:gd name="connsiteX1716" fmla="*/ 3679381 w 4173281"/>
                <a:gd name="connsiteY1716" fmla="*/ 4760402 h 5477157"/>
                <a:gd name="connsiteX1717" fmla="*/ 3705201 w 4173281"/>
                <a:gd name="connsiteY1717" fmla="*/ 4856369 h 5477157"/>
                <a:gd name="connsiteX1718" fmla="*/ 3694983 w 4173281"/>
                <a:gd name="connsiteY1718" fmla="*/ 4871611 h 5477157"/>
                <a:gd name="connsiteX1719" fmla="*/ 3727375 w 4173281"/>
                <a:gd name="connsiteY1719" fmla="*/ 4864160 h 5477157"/>
                <a:gd name="connsiteX1720" fmla="*/ 3724689 w 4173281"/>
                <a:gd name="connsiteY1720" fmla="*/ 4839823 h 5477157"/>
                <a:gd name="connsiteX1721" fmla="*/ 3759333 w 4173281"/>
                <a:gd name="connsiteY1721" fmla="*/ 4827693 h 5477157"/>
                <a:gd name="connsiteX1722" fmla="*/ 3771462 w 4173281"/>
                <a:gd name="connsiteY1722" fmla="*/ 4862337 h 5477157"/>
                <a:gd name="connsiteX1723" fmla="*/ 3760030 w 4173281"/>
                <a:gd name="connsiteY1723" fmla="*/ 4874117 h 5477157"/>
                <a:gd name="connsiteX1724" fmla="*/ 3775273 w 4173281"/>
                <a:gd name="connsiteY1724" fmla="*/ 4884337 h 5477157"/>
                <a:gd name="connsiteX1725" fmla="*/ 3780817 w 4173281"/>
                <a:gd name="connsiteY1725" fmla="*/ 4866841 h 5477157"/>
                <a:gd name="connsiteX1726" fmla="*/ 3782894 w 4173281"/>
                <a:gd name="connsiteY1726" fmla="*/ 4850556 h 5477157"/>
                <a:gd name="connsiteX1727" fmla="*/ 3797788 w 4173281"/>
                <a:gd name="connsiteY1727" fmla="*/ 4837564 h 5477157"/>
                <a:gd name="connsiteX1728" fmla="*/ 3882497 w 4173281"/>
                <a:gd name="connsiteY1728" fmla="*/ 4803805 h 5477157"/>
                <a:gd name="connsiteX1729" fmla="*/ 3905557 w 4173281"/>
                <a:gd name="connsiteY1729" fmla="*/ 4810352 h 5477157"/>
                <a:gd name="connsiteX1730" fmla="*/ 3980324 w 4173281"/>
                <a:gd name="connsiteY1730" fmla="*/ 4900254 h 5477157"/>
                <a:gd name="connsiteX1731" fmla="*/ 3968337 w 4173281"/>
                <a:gd name="connsiteY1731" fmla="*/ 4908138 h 5477157"/>
                <a:gd name="connsiteX1732" fmla="*/ 3961757 w 4173281"/>
                <a:gd name="connsiteY1732" fmla="*/ 4933776 h 5477157"/>
                <a:gd name="connsiteX1733" fmla="*/ 3991300 w 4173281"/>
                <a:gd name="connsiteY1733" fmla="*/ 4920272 h 5477157"/>
                <a:gd name="connsiteX1734" fmla="*/ 3997323 w 4173281"/>
                <a:gd name="connsiteY1734" fmla="*/ 4920695 h 5477157"/>
                <a:gd name="connsiteX1735" fmla="*/ 4153733 w 4173281"/>
                <a:gd name="connsiteY1735" fmla="*/ 5108764 h 5477157"/>
                <a:gd name="connsiteX1736" fmla="*/ 4147819 w 4173281"/>
                <a:gd name="connsiteY1736" fmla="*/ 5109755 h 5477157"/>
                <a:gd name="connsiteX1737" fmla="*/ 4146694 w 4173281"/>
                <a:gd name="connsiteY1737" fmla="*/ 5112092 h 5477157"/>
                <a:gd name="connsiteX1738" fmla="*/ 4146779 w 4173281"/>
                <a:gd name="connsiteY1738" fmla="*/ 5117895 h 5477157"/>
                <a:gd name="connsiteX1739" fmla="*/ 4163506 w 4173281"/>
                <a:gd name="connsiteY1739" fmla="*/ 5226768 h 5477157"/>
                <a:gd name="connsiteX1740" fmla="*/ 4151037 w 4173281"/>
                <a:gd name="connsiteY1740" fmla="*/ 5246689 h 5477157"/>
                <a:gd name="connsiteX1741" fmla="*/ 4144456 w 4173281"/>
                <a:gd name="connsiteY1741" fmla="*/ 5272327 h 5477157"/>
                <a:gd name="connsiteX1742" fmla="*/ 4043987 w 4173281"/>
                <a:gd name="connsiteY1742" fmla="*/ 5307502 h 5477157"/>
                <a:gd name="connsiteX1743" fmla="*/ 4003708 w 4173281"/>
                <a:gd name="connsiteY1743" fmla="*/ 5253546 h 5477157"/>
                <a:gd name="connsiteX1744" fmla="*/ 3974947 w 4173281"/>
                <a:gd name="connsiteY1744" fmla="*/ 5193613 h 5477157"/>
                <a:gd name="connsiteX1745" fmla="*/ 3970269 w 4173281"/>
                <a:gd name="connsiteY1745" fmla="*/ 5191362 h 5477157"/>
                <a:gd name="connsiteX1746" fmla="*/ 3950261 w 4173281"/>
                <a:gd name="connsiteY1746" fmla="*/ 5173087 h 5477157"/>
                <a:gd name="connsiteX1747" fmla="*/ 3917264 w 4173281"/>
                <a:gd name="connsiteY1747" fmla="*/ 5181115 h 5477157"/>
                <a:gd name="connsiteX1748" fmla="*/ 3971528 w 4173281"/>
                <a:gd name="connsiteY1748" fmla="*/ 5246363 h 5477157"/>
                <a:gd name="connsiteX1749" fmla="*/ 3965614 w 4173281"/>
                <a:gd name="connsiteY1749" fmla="*/ 5247354 h 5477157"/>
                <a:gd name="connsiteX1750" fmla="*/ 3964489 w 4173281"/>
                <a:gd name="connsiteY1750" fmla="*/ 5249691 h 5477157"/>
                <a:gd name="connsiteX1751" fmla="*/ 3964574 w 4173281"/>
                <a:gd name="connsiteY1751" fmla="*/ 5255494 h 5477157"/>
                <a:gd name="connsiteX1752" fmla="*/ 3981301 w 4173281"/>
                <a:gd name="connsiteY1752" fmla="*/ 5364367 h 5477157"/>
                <a:gd name="connsiteX1753" fmla="*/ 3968832 w 4173281"/>
                <a:gd name="connsiteY1753" fmla="*/ 5384288 h 5477157"/>
                <a:gd name="connsiteX1754" fmla="*/ 3962251 w 4173281"/>
                <a:gd name="connsiteY1754" fmla="*/ 5409926 h 5477157"/>
                <a:gd name="connsiteX1755" fmla="*/ 3890733 w 4173281"/>
                <a:gd name="connsiteY1755" fmla="*/ 5452466 h 5477157"/>
                <a:gd name="connsiteX1756" fmla="*/ 3870615 w 4173281"/>
                <a:gd name="connsiteY1756" fmla="*/ 5447348 h 5477157"/>
                <a:gd name="connsiteX1757" fmla="*/ 3865810 w 4173281"/>
                <a:gd name="connsiteY1757" fmla="*/ 5454712 h 5477157"/>
                <a:gd name="connsiteX1758" fmla="*/ 3784375 w 4173281"/>
                <a:gd name="connsiteY1758" fmla="*/ 5471822 h 5477157"/>
                <a:gd name="connsiteX1759" fmla="*/ 3740413 w 4173281"/>
                <a:gd name="connsiteY1759" fmla="*/ 5420823 h 5477157"/>
                <a:gd name="connsiteX1760" fmla="*/ 3707522 w 4173281"/>
                <a:gd name="connsiteY1760" fmla="*/ 5363053 h 5477157"/>
                <a:gd name="connsiteX1761" fmla="*/ 3702698 w 4173281"/>
                <a:gd name="connsiteY1761" fmla="*/ 5361135 h 5477157"/>
                <a:gd name="connsiteX1762" fmla="*/ 3681458 w 4173281"/>
                <a:gd name="connsiteY1762" fmla="*/ 5344307 h 5477157"/>
                <a:gd name="connsiteX1763" fmla="*/ 3592304 w 4173281"/>
                <a:gd name="connsiteY1763" fmla="*/ 5350755 h 5477157"/>
                <a:gd name="connsiteX1764" fmla="*/ 3585071 w 4173281"/>
                <a:gd name="connsiteY1764" fmla="*/ 5347879 h 5477157"/>
                <a:gd name="connsiteX1765" fmla="*/ 3581727 w 4173281"/>
                <a:gd name="connsiteY1765" fmla="*/ 5363308 h 5477157"/>
                <a:gd name="connsiteX1766" fmla="*/ 3527792 w 4173281"/>
                <a:gd name="connsiteY1766" fmla="*/ 5386552 h 5477157"/>
                <a:gd name="connsiteX1767" fmla="*/ 3504549 w 4173281"/>
                <a:gd name="connsiteY1767" fmla="*/ 5332618 h 5477157"/>
                <a:gd name="connsiteX1768" fmla="*/ 3539683 w 4173281"/>
                <a:gd name="connsiteY1768" fmla="*/ 5307484 h 5477157"/>
                <a:gd name="connsiteX1769" fmla="*/ 3532743 w 4173281"/>
                <a:gd name="connsiteY1769" fmla="*/ 5212549 h 5477157"/>
                <a:gd name="connsiteX1770" fmla="*/ 3567353 w 4173281"/>
                <a:gd name="connsiteY1770" fmla="*/ 5167657 h 5477157"/>
                <a:gd name="connsiteX1771" fmla="*/ 3554864 w 4173281"/>
                <a:gd name="connsiteY1771" fmla="*/ 5164950 h 5477157"/>
                <a:gd name="connsiteX1772" fmla="*/ 3551336 w 4173281"/>
                <a:gd name="connsiteY1772" fmla="*/ 5180442 h 5477157"/>
                <a:gd name="connsiteX1773" fmla="*/ 3471657 w 4173281"/>
                <a:gd name="connsiteY1773" fmla="*/ 5208338 h 5477157"/>
                <a:gd name="connsiteX1774" fmla="*/ 3457652 w 4173281"/>
                <a:gd name="connsiteY1774" fmla="*/ 5197568 h 5477157"/>
                <a:gd name="connsiteX1775" fmla="*/ 3459711 w 4173281"/>
                <a:gd name="connsiteY1775" fmla="*/ 5206553 h 5477157"/>
                <a:gd name="connsiteX1776" fmla="*/ 3456142 w 4173281"/>
                <a:gd name="connsiteY1776" fmla="*/ 5229574 h 5477157"/>
                <a:gd name="connsiteX1777" fmla="*/ 3378614 w 4173281"/>
                <a:gd name="connsiteY1777" fmla="*/ 5262987 h 5477157"/>
                <a:gd name="connsiteX1778" fmla="*/ 3345199 w 4173281"/>
                <a:gd name="connsiteY1778" fmla="*/ 5185457 h 5477157"/>
                <a:gd name="connsiteX1779" fmla="*/ 3389953 w 4173281"/>
                <a:gd name="connsiteY1779" fmla="*/ 5150182 h 5477157"/>
                <a:gd name="connsiteX1780" fmla="*/ 3382248 w 4173281"/>
                <a:gd name="connsiteY1780" fmla="*/ 5124774 h 5477157"/>
                <a:gd name="connsiteX1781" fmla="*/ 3384800 w 4173281"/>
                <a:gd name="connsiteY1781" fmla="*/ 5107200 h 5477157"/>
                <a:gd name="connsiteX1782" fmla="*/ 3381584 w 4173281"/>
                <a:gd name="connsiteY1782" fmla="*/ 5111482 h 5477157"/>
                <a:gd name="connsiteX1783" fmla="*/ 3339363 w 4173281"/>
                <a:gd name="connsiteY1783" fmla="*/ 5132804 h 5477157"/>
                <a:gd name="connsiteX1784" fmla="*/ 3331801 w 4173281"/>
                <a:gd name="connsiteY1784" fmla="*/ 5134649 h 5477157"/>
                <a:gd name="connsiteX1785" fmla="*/ 3338012 w 4173281"/>
                <a:gd name="connsiteY1785" fmla="*/ 5149163 h 5477157"/>
                <a:gd name="connsiteX1786" fmla="*/ 3307510 w 4173281"/>
                <a:gd name="connsiteY1786" fmla="*/ 5199351 h 5477157"/>
                <a:gd name="connsiteX1787" fmla="*/ 3257322 w 4173281"/>
                <a:gd name="connsiteY1787" fmla="*/ 5168848 h 5477157"/>
                <a:gd name="connsiteX1788" fmla="*/ 3258569 w 4173281"/>
                <a:gd name="connsiteY1788" fmla="*/ 5151854 h 5477157"/>
                <a:gd name="connsiteX1789" fmla="*/ 3227050 w 4173281"/>
                <a:gd name="connsiteY1789" fmla="*/ 5152440 h 5477157"/>
                <a:gd name="connsiteX1790" fmla="*/ 3195089 w 4173281"/>
                <a:gd name="connsiteY1790" fmla="*/ 5078281 h 5477157"/>
                <a:gd name="connsiteX1791" fmla="*/ 3207462 w 4173281"/>
                <a:gd name="connsiteY1791" fmla="*/ 5059459 h 5477157"/>
                <a:gd name="connsiteX1792" fmla="*/ 3211728 w 4173281"/>
                <a:gd name="connsiteY1792" fmla="*/ 5056565 h 5477157"/>
                <a:gd name="connsiteX1793" fmla="*/ 3210759 w 4173281"/>
                <a:gd name="connsiteY1793" fmla="*/ 5054641 h 5477157"/>
                <a:gd name="connsiteX1794" fmla="*/ 3212970 w 4173281"/>
                <a:gd name="connsiteY1794" fmla="*/ 4997999 h 5477157"/>
                <a:gd name="connsiteX1795" fmla="*/ 3198456 w 4173281"/>
                <a:gd name="connsiteY1795" fmla="*/ 5004210 h 5477157"/>
                <a:gd name="connsiteX1796" fmla="*/ 3149993 w 4173281"/>
                <a:gd name="connsiteY1796" fmla="*/ 5002677 h 5477157"/>
                <a:gd name="connsiteX1797" fmla="*/ 3151838 w 4173281"/>
                <a:gd name="connsiteY1797" fmla="*/ 5010240 h 5477157"/>
                <a:gd name="connsiteX1798" fmla="*/ 3130685 w 4173281"/>
                <a:gd name="connsiteY1798" fmla="*/ 5076849 h 5477157"/>
                <a:gd name="connsiteX1799" fmla="*/ 3158178 w 4173281"/>
                <a:gd name="connsiteY1799" fmla="*/ 5112888 h 5477157"/>
                <a:gd name="connsiteX1800" fmla="*/ 3159310 w 4173281"/>
                <a:gd name="connsiteY1800" fmla="*/ 5136864 h 5477157"/>
                <a:gd name="connsiteX1801" fmla="*/ 3158743 w 4173281"/>
                <a:gd name="connsiteY1801" fmla="*/ 5138428 h 5477157"/>
                <a:gd name="connsiteX1802" fmla="*/ 3175530 w 4173281"/>
                <a:gd name="connsiteY1802" fmla="*/ 5134831 h 5477157"/>
                <a:gd name="connsiteX1803" fmla="*/ 3258586 w 4173281"/>
                <a:gd name="connsiteY1803" fmla="*/ 5217887 h 5477157"/>
                <a:gd name="connsiteX1804" fmla="*/ 3178127 w 4173281"/>
                <a:gd name="connsiteY1804" fmla="*/ 5300943 h 5477157"/>
                <a:gd name="connsiteX1805" fmla="*/ 3204082 w 4173281"/>
                <a:gd name="connsiteY1805" fmla="*/ 5345065 h 5477157"/>
                <a:gd name="connsiteX1806" fmla="*/ 3149575 w 4173281"/>
                <a:gd name="connsiteY1806" fmla="*/ 5399572 h 5477157"/>
                <a:gd name="connsiteX1807" fmla="*/ 3097665 w 4173281"/>
                <a:gd name="connsiteY1807" fmla="*/ 5360638 h 5477157"/>
                <a:gd name="connsiteX1808" fmla="*/ 3095071 w 4173281"/>
                <a:gd name="connsiteY1808" fmla="*/ 5347662 h 5477157"/>
                <a:gd name="connsiteX1809" fmla="*/ 3097665 w 4173281"/>
                <a:gd name="connsiteY1809" fmla="*/ 5337280 h 5477157"/>
                <a:gd name="connsiteX1810" fmla="*/ 3102856 w 4173281"/>
                <a:gd name="connsiteY1810" fmla="*/ 5321707 h 5477157"/>
                <a:gd name="connsiteX1811" fmla="*/ 3100262 w 4173281"/>
                <a:gd name="connsiteY1811" fmla="*/ 5321707 h 5477157"/>
                <a:gd name="connsiteX1812" fmla="*/ 3037970 w 4173281"/>
                <a:gd name="connsiteY1812" fmla="*/ 5373617 h 5477157"/>
                <a:gd name="connsiteX1813" fmla="*/ 2973081 w 4173281"/>
                <a:gd name="connsiteY1813" fmla="*/ 5308728 h 5477157"/>
                <a:gd name="connsiteX1814" fmla="*/ 2973081 w 4173281"/>
                <a:gd name="connsiteY1814" fmla="*/ 5300943 h 5477157"/>
                <a:gd name="connsiteX1815" fmla="*/ 2947126 w 4173281"/>
                <a:gd name="connsiteY1815" fmla="*/ 5272391 h 5477157"/>
                <a:gd name="connsiteX1816" fmla="*/ 2897813 w 4173281"/>
                <a:gd name="connsiteY1816" fmla="*/ 5215290 h 5477157"/>
                <a:gd name="connsiteX1817" fmla="*/ 2908943 w 4173281"/>
                <a:gd name="connsiteY1817" fmla="*/ 5181607 h 5477157"/>
                <a:gd name="connsiteX1818" fmla="*/ 2893565 w 4173281"/>
                <a:gd name="connsiteY1818" fmla="*/ 5180658 h 5477157"/>
                <a:gd name="connsiteX1819" fmla="*/ 2867385 w 4173281"/>
                <a:gd name="connsiteY1819" fmla="*/ 5161122 h 5477157"/>
                <a:gd name="connsiteX1820" fmla="*/ 2858674 w 4173281"/>
                <a:gd name="connsiteY1820" fmla="*/ 5142730 h 5477157"/>
                <a:gd name="connsiteX1821" fmla="*/ 2852411 w 4173281"/>
                <a:gd name="connsiteY1821" fmla="*/ 5158419 h 5477157"/>
                <a:gd name="connsiteX1822" fmla="*/ 2846657 w 4173281"/>
                <a:gd name="connsiteY1822" fmla="*/ 5204852 h 5477157"/>
                <a:gd name="connsiteX1823" fmla="*/ 2788088 w 4173281"/>
                <a:gd name="connsiteY1823" fmla="*/ 5209199 h 5477157"/>
                <a:gd name="connsiteX1824" fmla="*/ 2783742 w 4173281"/>
                <a:gd name="connsiteY1824" fmla="*/ 5150630 h 5477157"/>
                <a:gd name="connsiteX1825" fmla="*/ 2795875 w 4173281"/>
                <a:gd name="connsiteY1825" fmla="*/ 5140529 h 5477157"/>
                <a:gd name="connsiteX1826" fmla="*/ 2803260 w 4173281"/>
                <a:gd name="connsiteY1826" fmla="*/ 5116058 h 5477157"/>
                <a:gd name="connsiteX1827" fmla="*/ 2813699 w 4173281"/>
                <a:gd name="connsiteY1827" fmla="*/ 5107920 h 5477157"/>
                <a:gd name="connsiteX1828" fmla="*/ 2805292 w 4173281"/>
                <a:gd name="connsiteY1828" fmla="*/ 5093821 h 5477157"/>
                <a:gd name="connsiteX1829" fmla="*/ 2783600 w 4173281"/>
                <a:gd name="connsiteY1829" fmla="*/ 5099114 h 5477157"/>
                <a:gd name="connsiteX1830" fmla="*/ 2755240 w 4173281"/>
                <a:gd name="connsiteY1830" fmla="*/ 5110648 h 5477157"/>
                <a:gd name="connsiteX1831" fmla="*/ 2754207 w 4173281"/>
                <a:gd name="connsiteY1831" fmla="*/ 5110316 h 5477157"/>
                <a:gd name="connsiteX1832" fmla="*/ 2753966 w 4173281"/>
                <a:gd name="connsiteY1832" fmla="*/ 5114164 h 5477157"/>
                <a:gd name="connsiteX1833" fmla="*/ 2746428 w 4173281"/>
                <a:gd name="connsiteY1833" fmla="*/ 5136424 h 5477157"/>
                <a:gd name="connsiteX1834" fmla="*/ 2745937 w 4173281"/>
                <a:gd name="connsiteY1834" fmla="*/ 5162888 h 5477157"/>
                <a:gd name="connsiteX1835" fmla="*/ 2686157 w 4173281"/>
                <a:gd name="connsiteY1835" fmla="*/ 5220775 h 5477157"/>
                <a:gd name="connsiteX1836" fmla="*/ 2661016 w 4173281"/>
                <a:gd name="connsiteY1836" fmla="*/ 5220363 h 5477157"/>
                <a:gd name="connsiteX1837" fmla="*/ 2653735 w 4173281"/>
                <a:gd name="connsiteY1837" fmla="*/ 5233893 h 5477157"/>
                <a:gd name="connsiteX1838" fmla="*/ 2600457 w 4173281"/>
                <a:gd name="connsiteY1838" fmla="*/ 5259929 h 5477157"/>
                <a:gd name="connsiteX1839" fmla="*/ 2608322 w 4173281"/>
                <a:gd name="connsiteY1839" fmla="*/ 5266707 h 5477157"/>
                <a:gd name="connsiteX1840" fmla="*/ 2614298 w 4173281"/>
                <a:gd name="connsiteY1840" fmla="*/ 5347239 h 5477157"/>
                <a:gd name="connsiteX1841" fmla="*/ 2533766 w 4173281"/>
                <a:gd name="connsiteY1841" fmla="*/ 5353215 h 5477157"/>
                <a:gd name="connsiteX1842" fmla="*/ 2527790 w 4173281"/>
                <a:gd name="connsiteY1842" fmla="*/ 5272683 h 5477157"/>
                <a:gd name="connsiteX1843" fmla="*/ 2561344 w 4173281"/>
                <a:gd name="connsiteY1843" fmla="*/ 5253630 h 5477157"/>
                <a:gd name="connsiteX1844" fmla="*/ 2541952 w 4173281"/>
                <a:gd name="connsiteY1844" fmla="*/ 5240347 h 5477157"/>
                <a:gd name="connsiteX1845" fmla="*/ 2516795 w 4173281"/>
                <a:gd name="connsiteY1845" fmla="*/ 5174119 h 5477157"/>
                <a:gd name="connsiteX1846" fmla="*/ 2510289 w 4173281"/>
                <a:gd name="connsiteY1846" fmla="*/ 5185647 h 5477157"/>
                <a:gd name="connsiteX1847" fmla="*/ 2460400 w 4173281"/>
                <a:gd name="connsiteY1847" fmla="*/ 5207750 h 5477157"/>
                <a:gd name="connsiteX1848" fmla="*/ 2449833 w 4173281"/>
                <a:gd name="connsiteY1848" fmla="*/ 5263747 h 5477157"/>
                <a:gd name="connsiteX1849" fmla="*/ 2365640 w 4173281"/>
                <a:gd name="connsiteY1849" fmla="*/ 5269992 h 5477157"/>
                <a:gd name="connsiteX1850" fmla="*/ 2359392 w 4173281"/>
                <a:gd name="connsiteY1850" fmla="*/ 5185802 h 5477157"/>
                <a:gd name="connsiteX1851" fmla="*/ 2378150 w 4173281"/>
                <a:gd name="connsiteY1851" fmla="*/ 5171987 h 5477157"/>
                <a:gd name="connsiteX1852" fmla="*/ 2380231 w 4173281"/>
                <a:gd name="connsiteY1852" fmla="*/ 5171443 h 5477157"/>
                <a:gd name="connsiteX1853" fmla="*/ 2363021 w 4173281"/>
                <a:gd name="connsiteY1853" fmla="*/ 5159616 h 5477157"/>
                <a:gd name="connsiteX1854" fmla="*/ 2357621 w 4173281"/>
                <a:gd name="connsiteY1854" fmla="*/ 5128206 h 5477157"/>
                <a:gd name="connsiteX1855" fmla="*/ 2388224 w 4173281"/>
                <a:gd name="connsiteY1855" fmla="*/ 5097717 h 5477157"/>
                <a:gd name="connsiteX1856" fmla="*/ 2375666 w 4173281"/>
                <a:gd name="connsiteY1856" fmla="*/ 5072429 h 5477157"/>
                <a:gd name="connsiteX1857" fmla="*/ 2372935 w 4173281"/>
                <a:gd name="connsiteY1857" fmla="*/ 5070695 h 5477157"/>
                <a:gd name="connsiteX1858" fmla="*/ 2362832 w 4173281"/>
                <a:gd name="connsiteY1858" fmla="*/ 5058563 h 5477157"/>
                <a:gd name="connsiteX1859" fmla="*/ 2339046 w 4173281"/>
                <a:gd name="connsiteY1859" fmla="*/ 5110016 h 5477157"/>
                <a:gd name="connsiteX1860" fmla="*/ 2251671 w 4173281"/>
                <a:gd name="connsiteY1860" fmla="*/ 5147786 h 5477157"/>
                <a:gd name="connsiteX1861" fmla="*/ 2245645 w 4173281"/>
                <a:gd name="connsiteY1861" fmla="*/ 5190562 h 5477157"/>
                <a:gd name="connsiteX1862" fmla="*/ 2187076 w 4173281"/>
                <a:gd name="connsiteY1862" fmla="*/ 5194909 h 5477157"/>
                <a:gd name="connsiteX1863" fmla="*/ 2182730 w 4173281"/>
                <a:gd name="connsiteY1863" fmla="*/ 5136340 h 5477157"/>
                <a:gd name="connsiteX1864" fmla="*/ 2194861 w 4173281"/>
                <a:gd name="connsiteY1864" fmla="*/ 5126237 h 5477157"/>
                <a:gd name="connsiteX1865" fmla="*/ 2188965 w 4173281"/>
                <a:gd name="connsiteY1865" fmla="*/ 5121155 h 5477157"/>
                <a:gd name="connsiteX1866" fmla="*/ 2153433 w 4173281"/>
                <a:gd name="connsiteY1866" fmla="*/ 5039134 h 5477157"/>
                <a:gd name="connsiteX1867" fmla="*/ 2128688 w 4173281"/>
                <a:gd name="connsiteY1867" fmla="*/ 5028089 h 5477157"/>
                <a:gd name="connsiteX1868" fmla="*/ 2124756 w 4173281"/>
                <a:gd name="connsiteY1868" fmla="*/ 5024700 h 5477157"/>
                <a:gd name="connsiteX1869" fmla="*/ 2058323 w 4173281"/>
                <a:gd name="connsiteY1869" fmla="*/ 5022268 h 5477157"/>
                <a:gd name="connsiteX1870" fmla="*/ 1992771 w 4173281"/>
                <a:gd name="connsiteY1870" fmla="*/ 5006890 h 5477157"/>
                <a:gd name="connsiteX1871" fmla="*/ 1966869 w 4173281"/>
                <a:gd name="connsiteY1871" fmla="*/ 4955441 h 5477157"/>
                <a:gd name="connsiteX1872" fmla="*/ 1968335 w 4173281"/>
                <a:gd name="connsiteY1872" fmla="*/ 4943061 h 5477157"/>
                <a:gd name="connsiteX1873" fmla="*/ 1936241 w 4173281"/>
                <a:gd name="connsiteY1873" fmla="*/ 4949616 h 5477157"/>
                <a:gd name="connsiteX1874" fmla="*/ 1881738 w 4173281"/>
                <a:gd name="connsiteY1874" fmla="*/ 4934042 h 5477157"/>
                <a:gd name="connsiteX1875" fmla="*/ 1847994 w 4173281"/>
                <a:gd name="connsiteY1875" fmla="*/ 4939234 h 5477157"/>
                <a:gd name="connsiteX1876" fmla="*/ 1816849 w 4173281"/>
                <a:gd name="connsiteY1876" fmla="*/ 4934042 h 5477157"/>
                <a:gd name="connsiteX1877" fmla="*/ 1764938 w 4173281"/>
                <a:gd name="connsiteY1877" fmla="*/ 4962595 h 5477157"/>
                <a:gd name="connsiteX1878" fmla="*/ 1757153 w 4173281"/>
                <a:gd name="connsiteY1878" fmla="*/ 4962595 h 5477157"/>
                <a:gd name="connsiteX1879" fmla="*/ 1741581 w 4173281"/>
                <a:gd name="connsiteY1879" fmla="*/ 4978167 h 5477157"/>
                <a:gd name="connsiteX1880" fmla="*/ 1689671 w 4173281"/>
                <a:gd name="connsiteY1880" fmla="*/ 5027481 h 5477157"/>
                <a:gd name="connsiteX1881" fmla="*/ 1663716 w 4173281"/>
                <a:gd name="connsiteY1881" fmla="*/ 5032672 h 5477157"/>
                <a:gd name="connsiteX1882" fmla="*/ 1629972 w 4173281"/>
                <a:gd name="connsiteY1882" fmla="*/ 5022290 h 5477157"/>
                <a:gd name="connsiteX1883" fmla="*/ 1606615 w 4173281"/>
                <a:gd name="connsiteY1883" fmla="*/ 5037863 h 5477157"/>
                <a:gd name="connsiteX1884" fmla="*/ 1583254 w 4173281"/>
                <a:gd name="connsiteY1884" fmla="*/ 5022290 h 5477157"/>
                <a:gd name="connsiteX1885" fmla="*/ 1572872 w 4173281"/>
                <a:gd name="connsiteY1885" fmla="*/ 5017098 h 5477157"/>
                <a:gd name="connsiteX1886" fmla="*/ 1562490 w 4173281"/>
                <a:gd name="connsiteY1886" fmla="*/ 5022290 h 5477157"/>
                <a:gd name="connsiteX1887" fmla="*/ 1546916 w 4173281"/>
                <a:gd name="connsiteY1887" fmla="*/ 5006717 h 5477157"/>
                <a:gd name="connsiteX1888" fmla="*/ 1557299 w 4173281"/>
                <a:gd name="connsiteY1888" fmla="*/ 4993741 h 5477157"/>
                <a:gd name="connsiteX1889" fmla="*/ 1554705 w 4173281"/>
                <a:gd name="connsiteY1889" fmla="*/ 4980762 h 5477157"/>
                <a:gd name="connsiteX1890" fmla="*/ 1554705 w 4173281"/>
                <a:gd name="connsiteY1890" fmla="*/ 4972977 h 5477157"/>
                <a:gd name="connsiteX1891" fmla="*/ 1471649 w 4173281"/>
                <a:gd name="connsiteY1891" fmla="*/ 5014504 h 5477157"/>
                <a:gd name="connsiteX1892" fmla="*/ 1378210 w 4173281"/>
                <a:gd name="connsiteY1892" fmla="*/ 4913279 h 5477157"/>
                <a:gd name="connsiteX1893" fmla="*/ 1411950 w 4173281"/>
                <a:gd name="connsiteY1893" fmla="*/ 4843201 h 5477157"/>
                <a:gd name="connsiteX1894" fmla="*/ 1409356 w 4173281"/>
                <a:gd name="connsiteY1894" fmla="*/ 4835414 h 5477157"/>
                <a:gd name="connsiteX1895" fmla="*/ 1430121 w 4173281"/>
                <a:gd name="connsiteY1895" fmla="*/ 4812055 h 5477157"/>
                <a:gd name="connsiteX1896" fmla="*/ 1424930 w 4173281"/>
                <a:gd name="connsiteY1896" fmla="*/ 4791291 h 5477157"/>
                <a:gd name="connsiteX1897" fmla="*/ 1424930 w 4173281"/>
                <a:gd name="connsiteY1897" fmla="*/ 4788695 h 5477157"/>
                <a:gd name="connsiteX1898" fmla="*/ 1422333 w 4173281"/>
                <a:gd name="connsiteY1898" fmla="*/ 4773122 h 5477157"/>
                <a:gd name="connsiteX1899" fmla="*/ 1495006 w 4173281"/>
                <a:gd name="connsiteY1899" fmla="*/ 4700448 h 5477157"/>
                <a:gd name="connsiteX1900" fmla="*/ 1567681 w 4173281"/>
                <a:gd name="connsiteY1900" fmla="*/ 4773122 h 5477157"/>
                <a:gd name="connsiteX1901" fmla="*/ 1562490 w 4173281"/>
                <a:gd name="connsiteY1901" fmla="*/ 4796483 h 5477157"/>
                <a:gd name="connsiteX1902" fmla="*/ 1575468 w 4173281"/>
                <a:gd name="connsiteY1902" fmla="*/ 4793885 h 5477157"/>
                <a:gd name="connsiteX1903" fmla="*/ 1658525 w 4173281"/>
                <a:gd name="connsiteY1903" fmla="*/ 4713427 h 5477157"/>
                <a:gd name="connsiteX1904" fmla="*/ 1728602 w 4173281"/>
                <a:gd name="connsiteY1904" fmla="*/ 4752358 h 5477157"/>
                <a:gd name="connsiteX1905" fmla="*/ 1754557 w 4173281"/>
                <a:gd name="connsiteY1905" fmla="*/ 4741975 h 5477157"/>
                <a:gd name="connsiteX1906" fmla="*/ 1793491 w 4173281"/>
                <a:gd name="connsiteY1906" fmla="*/ 4780910 h 5477157"/>
                <a:gd name="connsiteX1907" fmla="*/ 1790894 w 4173281"/>
                <a:gd name="connsiteY1907" fmla="*/ 4796483 h 5477157"/>
                <a:gd name="connsiteX1908" fmla="*/ 1793491 w 4173281"/>
                <a:gd name="connsiteY1908" fmla="*/ 4793885 h 5477157"/>
                <a:gd name="connsiteX1909" fmla="*/ 1845400 w 4173281"/>
                <a:gd name="connsiteY1909" fmla="*/ 4752358 h 5477157"/>
                <a:gd name="connsiteX1910" fmla="*/ 1881738 w 4173281"/>
                <a:gd name="connsiteY1910" fmla="*/ 4767930 h 5477157"/>
                <a:gd name="connsiteX1911" fmla="*/ 1920669 w 4173281"/>
                <a:gd name="connsiteY1911" fmla="*/ 4754955 h 5477157"/>
                <a:gd name="connsiteX1912" fmla="*/ 1915478 w 4173281"/>
                <a:gd name="connsiteY1912" fmla="*/ 4731594 h 5477157"/>
                <a:gd name="connsiteX1913" fmla="*/ 1938839 w 4173281"/>
                <a:gd name="connsiteY1913" fmla="*/ 4692663 h 5477157"/>
                <a:gd name="connsiteX1914" fmla="*/ 1936241 w 4173281"/>
                <a:gd name="connsiteY1914" fmla="*/ 4679684 h 5477157"/>
                <a:gd name="connsiteX1915" fmla="*/ 1936241 w 4173281"/>
                <a:gd name="connsiteY1915" fmla="*/ 4669302 h 5477157"/>
                <a:gd name="connsiteX1916" fmla="*/ 1933647 w 4173281"/>
                <a:gd name="connsiteY1916" fmla="*/ 4669302 h 5477157"/>
                <a:gd name="connsiteX1917" fmla="*/ 1912884 w 4173281"/>
                <a:gd name="connsiteY1917" fmla="*/ 4648538 h 5477157"/>
                <a:gd name="connsiteX1918" fmla="*/ 1933647 w 4173281"/>
                <a:gd name="connsiteY1918" fmla="*/ 4627773 h 5477157"/>
                <a:gd name="connsiteX1919" fmla="*/ 1954411 w 4173281"/>
                <a:gd name="connsiteY1919" fmla="*/ 4643347 h 5477157"/>
                <a:gd name="connsiteX1920" fmla="*/ 1959603 w 4173281"/>
                <a:gd name="connsiteY1920" fmla="*/ 4640753 h 5477157"/>
                <a:gd name="connsiteX1921" fmla="*/ 1959603 w 4173281"/>
                <a:gd name="connsiteY1921" fmla="*/ 4635562 h 5477157"/>
                <a:gd name="connsiteX1922" fmla="*/ 1975175 w 4173281"/>
                <a:gd name="connsiteY1922" fmla="*/ 4619988 h 5477157"/>
                <a:gd name="connsiteX1923" fmla="*/ 1977770 w 4173281"/>
                <a:gd name="connsiteY1923" fmla="*/ 4619988 h 5477157"/>
                <a:gd name="connsiteX1924" fmla="*/ 2034871 w 4173281"/>
                <a:gd name="connsiteY1924" fmla="*/ 4575863 h 5477157"/>
                <a:gd name="connsiteX1925" fmla="*/ 2027086 w 4173281"/>
                <a:gd name="connsiteY1925" fmla="*/ 4557697 h 5477157"/>
                <a:gd name="connsiteX1926" fmla="*/ 1990749 w 4173281"/>
                <a:gd name="connsiteY1926" fmla="*/ 4547315 h 5477157"/>
                <a:gd name="connsiteX1927" fmla="*/ 1990749 w 4173281"/>
                <a:gd name="connsiteY1927" fmla="*/ 4555100 h 5477157"/>
                <a:gd name="connsiteX1928" fmla="*/ 1993343 w 4173281"/>
                <a:gd name="connsiteY1928" fmla="*/ 4562887 h 5477157"/>
                <a:gd name="connsiteX1929" fmla="*/ 1980366 w 4173281"/>
                <a:gd name="connsiteY1929" fmla="*/ 4581055 h 5477157"/>
                <a:gd name="connsiteX1930" fmla="*/ 1897310 w 4173281"/>
                <a:gd name="connsiteY1930" fmla="*/ 4630371 h 5477157"/>
                <a:gd name="connsiteX1931" fmla="*/ 1894714 w 4173281"/>
                <a:gd name="connsiteY1931" fmla="*/ 4630371 h 5477157"/>
                <a:gd name="connsiteX1932" fmla="*/ 1884332 w 4173281"/>
                <a:gd name="connsiteY1932" fmla="*/ 4632965 h 5477157"/>
                <a:gd name="connsiteX1933" fmla="*/ 1866164 w 4173281"/>
                <a:gd name="connsiteY1933" fmla="*/ 4625179 h 5477157"/>
                <a:gd name="connsiteX1934" fmla="*/ 1845400 w 4173281"/>
                <a:gd name="connsiteY1934" fmla="*/ 4617392 h 5477157"/>
                <a:gd name="connsiteX1935" fmla="*/ 1847994 w 4173281"/>
                <a:gd name="connsiteY1935" fmla="*/ 4627773 h 5477157"/>
                <a:gd name="connsiteX1936" fmla="*/ 1835019 w 4173281"/>
                <a:gd name="connsiteY1936" fmla="*/ 4651134 h 5477157"/>
                <a:gd name="connsiteX1937" fmla="*/ 1858678 w 4173281"/>
                <a:gd name="connsiteY1937" fmla="*/ 4666044 h 5477157"/>
                <a:gd name="connsiteX1938" fmla="*/ 1863243 w 4173281"/>
                <a:gd name="connsiteY1938" fmla="*/ 4656000 h 5477157"/>
                <a:gd name="connsiteX1939" fmla="*/ 1873950 w 4173281"/>
                <a:gd name="connsiteY1939" fmla="*/ 4651134 h 5477157"/>
                <a:gd name="connsiteX1940" fmla="*/ 1889523 w 4173281"/>
                <a:gd name="connsiteY1940" fmla="*/ 4666707 h 5477157"/>
                <a:gd name="connsiteX1941" fmla="*/ 1873950 w 4173281"/>
                <a:gd name="connsiteY1941" fmla="*/ 4682280 h 5477157"/>
                <a:gd name="connsiteX1942" fmla="*/ 1863243 w 4173281"/>
                <a:gd name="connsiteY1942" fmla="*/ 4677413 h 5477157"/>
                <a:gd name="connsiteX1943" fmla="*/ 1861761 w 4173281"/>
                <a:gd name="connsiteY1943" fmla="*/ 4674153 h 5477157"/>
                <a:gd name="connsiteX1944" fmla="*/ 1868759 w 4173281"/>
                <a:gd name="connsiteY1944" fmla="*/ 4692663 h 5477157"/>
                <a:gd name="connsiteX1945" fmla="*/ 1858651 w 4173281"/>
                <a:gd name="connsiteY1945" fmla="*/ 4717524 h 5477157"/>
                <a:gd name="connsiteX1946" fmla="*/ 1866165 w 4173281"/>
                <a:gd name="connsiteY1946" fmla="*/ 4713426 h 5477157"/>
                <a:gd name="connsiteX1947" fmla="*/ 1881738 w 4173281"/>
                <a:gd name="connsiteY1947" fmla="*/ 4728999 h 5477157"/>
                <a:gd name="connsiteX1948" fmla="*/ 1866165 w 4173281"/>
                <a:gd name="connsiteY1948" fmla="*/ 4744572 h 5477157"/>
                <a:gd name="connsiteX1949" fmla="*/ 1850592 w 4173281"/>
                <a:gd name="connsiteY1949" fmla="*/ 4728999 h 5477157"/>
                <a:gd name="connsiteX1950" fmla="*/ 1853295 w 4173281"/>
                <a:gd name="connsiteY1950" fmla="*/ 4723593 h 5477157"/>
                <a:gd name="connsiteX1951" fmla="*/ 1827231 w 4173281"/>
                <a:gd name="connsiteY1951" fmla="*/ 4734190 h 5477157"/>
                <a:gd name="connsiteX1952" fmla="*/ 1785703 w 4173281"/>
                <a:gd name="connsiteY1952" fmla="*/ 4692663 h 5477157"/>
                <a:gd name="connsiteX1953" fmla="*/ 1811658 w 4173281"/>
                <a:gd name="connsiteY1953" fmla="*/ 4653728 h 5477157"/>
                <a:gd name="connsiteX1954" fmla="*/ 1793491 w 4173281"/>
                <a:gd name="connsiteY1954" fmla="*/ 4627773 h 5477157"/>
                <a:gd name="connsiteX1955" fmla="*/ 1822039 w 4173281"/>
                <a:gd name="connsiteY1955" fmla="*/ 4599224 h 5477157"/>
                <a:gd name="connsiteX1956" fmla="*/ 1827231 w 4173281"/>
                <a:gd name="connsiteY1956" fmla="*/ 4599224 h 5477157"/>
                <a:gd name="connsiteX1957" fmla="*/ 1803873 w 4173281"/>
                <a:gd name="connsiteY1957" fmla="*/ 4557697 h 5477157"/>
                <a:gd name="connsiteX1958" fmla="*/ 1777918 w 4173281"/>
                <a:gd name="connsiteY1958" fmla="*/ 4568078 h 5477157"/>
                <a:gd name="connsiteX1959" fmla="*/ 1744175 w 4173281"/>
                <a:gd name="connsiteY1959" fmla="*/ 4547315 h 5477157"/>
                <a:gd name="connsiteX1960" fmla="*/ 1728602 w 4173281"/>
                <a:gd name="connsiteY1960" fmla="*/ 4549909 h 5477157"/>
                <a:gd name="connsiteX1961" fmla="*/ 1694862 w 4173281"/>
                <a:gd name="connsiteY1961" fmla="*/ 4516168 h 5477157"/>
                <a:gd name="connsiteX1962" fmla="*/ 1697456 w 4173281"/>
                <a:gd name="connsiteY1962" fmla="*/ 4505786 h 5477157"/>
                <a:gd name="connsiteX1963" fmla="*/ 1671501 w 4173281"/>
                <a:gd name="connsiteY1963" fmla="*/ 4516168 h 5477157"/>
                <a:gd name="connsiteX1964" fmla="*/ 1635164 w 4173281"/>
                <a:gd name="connsiteY1964" fmla="*/ 4479831 h 5477157"/>
                <a:gd name="connsiteX1965" fmla="*/ 1640355 w 4173281"/>
                <a:gd name="connsiteY1965" fmla="*/ 4461661 h 5477157"/>
                <a:gd name="connsiteX1966" fmla="*/ 1611806 w 4173281"/>
                <a:gd name="connsiteY1966" fmla="*/ 4435706 h 5477157"/>
                <a:gd name="connsiteX1967" fmla="*/ 1580660 w 4173281"/>
                <a:gd name="connsiteY1967" fmla="*/ 4443495 h 5477157"/>
                <a:gd name="connsiteX1968" fmla="*/ 1575468 w 4173281"/>
                <a:gd name="connsiteY1968" fmla="*/ 4443495 h 5477157"/>
                <a:gd name="connsiteX1969" fmla="*/ 1583254 w 4173281"/>
                <a:gd name="connsiteY1969" fmla="*/ 4464259 h 5477157"/>
                <a:gd name="connsiteX1970" fmla="*/ 1549513 w 4173281"/>
                <a:gd name="connsiteY1970" fmla="*/ 4497999 h 5477157"/>
                <a:gd name="connsiteX1971" fmla="*/ 1515771 w 4173281"/>
                <a:gd name="connsiteY1971" fmla="*/ 4466853 h 5477157"/>
                <a:gd name="connsiteX1972" fmla="*/ 1482031 w 4173281"/>
                <a:gd name="connsiteY1972" fmla="*/ 4430515 h 5477157"/>
                <a:gd name="connsiteX1973" fmla="*/ 1518367 w 4173281"/>
                <a:gd name="connsiteY1973" fmla="*/ 4394179 h 5477157"/>
                <a:gd name="connsiteX1974" fmla="*/ 1520961 w 4173281"/>
                <a:gd name="connsiteY1974" fmla="*/ 4394179 h 5477157"/>
                <a:gd name="connsiteX1975" fmla="*/ 1518367 w 4173281"/>
                <a:gd name="connsiteY1975" fmla="*/ 4378605 h 5477157"/>
                <a:gd name="connsiteX1976" fmla="*/ 1523559 w 4173281"/>
                <a:gd name="connsiteY1976" fmla="*/ 4352650 h 5477157"/>
                <a:gd name="connsiteX1977" fmla="*/ 1489816 w 4173281"/>
                <a:gd name="connsiteY1977" fmla="*/ 4342269 h 5477157"/>
                <a:gd name="connsiteX1978" fmla="*/ 1417142 w 4173281"/>
                <a:gd name="connsiteY1978" fmla="*/ 4407158 h 5477157"/>
                <a:gd name="connsiteX1979" fmla="*/ 1406760 w 4173281"/>
                <a:gd name="connsiteY1979" fmla="*/ 4407158 h 5477157"/>
                <a:gd name="connsiteX1980" fmla="*/ 1393784 w 4173281"/>
                <a:gd name="connsiteY1980" fmla="*/ 4412349 h 5477157"/>
                <a:gd name="connsiteX1981" fmla="*/ 1378210 w 4173281"/>
                <a:gd name="connsiteY1981" fmla="*/ 4396775 h 5477157"/>
                <a:gd name="connsiteX1982" fmla="*/ 1344468 w 4173281"/>
                <a:gd name="connsiteY1982" fmla="*/ 4334484 h 5477157"/>
                <a:gd name="connsiteX1983" fmla="*/ 1347065 w 4173281"/>
                <a:gd name="connsiteY1983" fmla="*/ 4311123 h 5477157"/>
                <a:gd name="connsiteX1984" fmla="*/ 1341874 w 4173281"/>
                <a:gd name="connsiteY1984" fmla="*/ 4303338 h 5477157"/>
                <a:gd name="connsiteX1985" fmla="*/ 1310728 w 4173281"/>
                <a:gd name="connsiteY1985" fmla="*/ 4311123 h 5477157"/>
                <a:gd name="connsiteX1986" fmla="*/ 1300345 w 4173281"/>
                <a:gd name="connsiteY1986" fmla="*/ 4311123 h 5477157"/>
                <a:gd name="connsiteX1987" fmla="*/ 1302939 w 4173281"/>
                <a:gd name="connsiteY1987" fmla="*/ 4321504 h 5477157"/>
                <a:gd name="connsiteX1988" fmla="*/ 1269199 w 4173281"/>
                <a:gd name="connsiteY1988" fmla="*/ 4355248 h 5477157"/>
                <a:gd name="connsiteX1989" fmla="*/ 1235457 w 4173281"/>
                <a:gd name="connsiteY1989" fmla="*/ 4321504 h 5477157"/>
                <a:gd name="connsiteX1990" fmla="*/ 1264009 w 4173281"/>
                <a:gd name="connsiteY1990" fmla="*/ 4287764 h 5477157"/>
                <a:gd name="connsiteX1991" fmla="*/ 1251030 w 4173281"/>
                <a:gd name="connsiteY1991" fmla="*/ 4248831 h 5477157"/>
                <a:gd name="connsiteX1992" fmla="*/ 1256221 w 4173281"/>
                <a:gd name="connsiteY1992" fmla="*/ 4222876 h 5477157"/>
                <a:gd name="connsiteX1993" fmla="*/ 1235457 w 4173281"/>
                <a:gd name="connsiteY1993" fmla="*/ 4196921 h 5477157"/>
                <a:gd name="connsiteX1994" fmla="*/ 1261412 w 4173281"/>
                <a:gd name="connsiteY1994" fmla="*/ 4170966 h 5477157"/>
                <a:gd name="connsiteX1995" fmla="*/ 1287367 w 4173281"/>
                <a:gd name="connsiteY1995" fmla="*/ 4191729 h 5477157"/>
                <a:gd name="connsiteX1996" fmla="*/ 1310728 w 4173281"/>
                <a:gd name="connsiteY1996" fmla="*/ 4186538 h 5477157"/>
                <a:gd name="connsiteX1997" fmla="*/ 1360041 w 4173281"/>
                <a:gd name="connsiteY1997" fmla="*/ 4212493 h 5477157"/>
                <a:gd name="connsiteX1998" fmla="*/ 1417142 w 4173281"/>
                <a:gd name="connsiteY1998" fmla="*/ 4189136 h 5477157"/>
                <a:gd name="connsiteX1999" fmla="*/ 1458670 w 4173281"/>
                <a:gd name="connsiteY1999" fmla="*/ 4199518 h 5477157"/>
                <a:gd name="connsiteX2000" fmla="*/ 1497604 w 4173281"/>
                <a:gd name="connsiteY2000" fmla="*/ 4186538 h 5477157"/>
                <a:gd name="connsiteX2001" fmla="*/ 1505389 w 4173281"/>
                <a:gd name="connsiteY2001" fmla="*/ 4186538 h 5477157"/>
                <a:gd name="connsiteX2002" fmla="*/ 1507986 w 4173281"/>
                <a:gd name="connsiteY2002" fmla="*/ 4181348 h 5477157"/>
                <a:gd name="connsiteX2003" fmla="*/ 1476840 w 4173281"/>
                <a:gd name="connsiteY2003" fmla="*/ 4134628 h 5477157"/>
                <a:gd name="connsiteX2004" fmla="*/ 1526153 w 4173281"/>
                <a:gd name="connsiteY2004" fmla="*/ 4085316 h 5477157"/>
                <a:gd name="connsiteX2005" fmla="*/ 1549513 w 4173281"/>
                <a:gd name="connsiteY2005" fmla="*/ 4090507 h 5477157"/>
                <a:gd name="connsiteX2006" fmla="*/ 1567681 w 4173281"/>
                <a:gd name="connsiteY2006" fmla="*/ 4069742 h 5477157"/>
                <a:gd name="connsiteX2007" fmla="*/ 1606615 w 4173281"/>
                <a:gd name="connsiteY2007" fmla="*/ 4043787 h 5477157"/>
                <a:gd name="connsiteX2008" fmla="*/ 1616997 w 4173281"/>
                <a:gd name="connsiteY2008" fmla="*/ 4046381 h 5477157"/>
                <a:gd name="connsiteX2009" fmla="*/ 1684480 w 4173281"/>
                <a:gd name="connsiteY2009" fmla="*/ 4007451 h 5477157"/>
                <a:gd name="connsiteX2010" fmla="*/ 1718220 w 4173281"/>
                <a:gd name="connsiteY2010" fmla="*/ 4015236 h 5477157"/>
                <a:gd name="connsiteX2011" fmla="*/ 1728602 w 4173281"/>
                <a:gd name="connsiteY2011" fmla="*/ 4012641 h 5477157"/>
                <a:gd name="connsiteX2012" fmla="*/ 1751963 w 4173281"/>
                <a:gd name="connsiteY2012" fmla="*/ 4036000 h 5477157"/>
                <a:gd name="connsiteX2013" fmla="*/ 1749366 w 4173281"/>
                <a:gd name="connsiteY2013" fmla="*/ 4046381 h 5477157"/>
                <a:gd name="connsiteX2014" fmla="*/ 1759748 w 4173281"/>
                <a:gd name="connsiteY2014" fmla="*/ 4082719 h 5477157"/>
                <a:gd name="connsiteX2015" fmla="*/ 1697456 w 4173281"/>
                <a:gd name="connsiteY2015" fmla="*/ 4157989 h 5477157"/>
                <a:gd name="connsiteX2016" fmla="*/ 1700053 w 4173281"/>
                <a:gd name="connsiteY2016" fmla="*/ 4163181 h 5477157"/>
                <a:gd name="connsiteX2017" fmla="*/ 1707838 w 4173281"/>
                <a:gd name="connsiteY2017" fmla="*/ 4160583 h 5477157"/>
                <a:gd name="connsiteX2018" fmla="*/ 1736389 w 4173281"/>
                <a:gd name="connsiteY2018" fmla="*/ 4189136 h 5477157"/>
                <a:gd name="connsiteX2019" fmla="*/ 1733793 w 4173281"/>
                <a:gd name="connsiteY2019" fmla="*/ 4199518 h 5477157"/>
                <a:gd name="connsiteX2020" fmla="*/ 1736389 w 4173281"/>
                <a:gd name="connsiteY2020" fmla="*/ 4199518 h 5477157"/>
                <a:gd name="connsiteX2021" fmla="*/ 1764938 w 4173281"/>
                <a:gd name="connsiteY2021" fmla="*/ 4228067 h 5477157"/>
                <a:gd name="connsiteX2022" fmla="*/ 1736389 w 4173281"/>
                <a:gd name="connsiteY2022" fmla="*/ 4256619 h 5477157"/>
                <a:gd name="connsiteX2023" fmla="*/ 1707838 w 4173281"/>
                <a:gd name="connsiteY2023" fmla="*/ 4228067 h 5477157"/>
                <a:gd name="connsiteX2024" fmla="*/ 1710435 w 4173281"/>
                <a:gd name="connsiteY2024" fmla="*/ 4217685 h 5477157"/>
                <a:gd name="connsiteX2025" fmla="*/ 1707838 w 4173281"/>
                <a:gd name="connsiteY2025" fmla="*/ 4217685 h 5477157"/>
                <a:gd name="connsiteX2026" fmla="*/ 1684480 w 4173281"/>
                <a:gd name="connsiteY2026" fmla="*/ 4204708 h 5477157"/>
                <a:gd name="connsiteX2027" fmla="*/ 1676692 w 4173281"/>
                <a:gd name="connsiteY2027" fmla="*/ 4209899 h 5477157"/>
                <a:gd name="connsiteX2028" fmla="*/ 1679288 w 4173281"/>
                <a:gd name="connsiteY2028" fmla="*/ 4228067 h 5477157"/>
                <a:gd name="connsiteX2029" fmla="*/ 1679288 w 4173281"/>
                <a:gd name="connsiteY2029" fmla="*/ 4238448 h 5477157"/>
                <a:gd name="connsiteX2030" fmla="*/ 1687073 w 4173281"/>
                <a:gd name="connsiteY2030" fmla="*/ 4238448 h 5477157"/>
                <a:gd name="connsiteX2031" fmla="*/ 1723411 w 4173281"/>
                <a:gd name="connsiteY2031" fmla="*/ 4274786 h 5477157"/>
                <a:gd name="connsiteX2032" fmla="*/ 1720817 w 4173281"/>
                <a:gd name="connsiteY2032" fmla="*/ 4285168 h 5477157"/>
                <a:gd name="connsiteX2033" fmla="*/ 1728602 w 4173281"/>
                <a:gd name="connsiteY2033" fmla="*/ 4311123 h 5477157"/>
                <a:gd name="connsiteX2034" fmla="*/ 1775321 w 4173281"/>
                <a:gd name="connsiteY2034" fmla="*/ 4381203 h 5477157"/>
                <a:gd name="connsiteX2035" fmla="*/ 1822039 w 4173281"/>
                <a:gd name="connsiteY2035" fmla="*/ 4443495 h 5477157"/>
                <a:gd name="connsiteX2036" fmla="*/ 1790894 w 4173281"/>
                <a:gd name="connsiteY2036" fmla="*/ 4497999 h 5477157"/>
                <a:gd name="connsiteX2037" fmla="*/ 1814254 w 4173281"/>
                <a:gd name="connsiteY2037" fmla="*/ 4510977 h 5477157"/>
                <a:gd name="connsiteX2038" fmla="*/ 1871355 w 4173281"/>
                <a:gd name="connsiteY2038" fmla="*/ 4451280 h 5477157"/>
                <a:gd name="connsiteX2039" fmla="*/ 1868759 w 4173281"/>
                <a:gd name="connsiteY2039" fmla="*/ 4443495 h 5477157"/>
                <a:gd name="connsiteX2040" fmla="*/ 1829828 w 4173281"/>
                <a:gd name="connsiteY2040" fmla="*/ 4396775 h 5477157"/>
                <a:gd name="connsiteX2041" fmla="*/ 1819445 w 4173281"/>
                <a:gd name="connsiteY2041" fmla="*/ 4383797 h 5477157"/>
                <a:gd name="connsiteX2042" fmla="*/ 1767536 w 4173281"/>
                <a:gd name="connsiteY2042" fmla="*/ 4326695 h 5477157"/>
                <a:gd name="connsiteX2043" fmla="*/ 1788299 w 4173281"/>
                <a:gd name="connsiteY2043" fmla="*/ 4282574 h 5477157"/>
                <a:gd name="connsiteX2044" fmla="*/ 1783109 w 4173281"/>
                <a:gd name="connsiteY2044" fmla="*/ 4269594 h 5477157"/>
                <a:gd name="connsiteX2045" fmla="*/ 1806467 w 4173281"/>
                <a:gd name="connsiteY2045" fmla="*/ 4246237 h 5477157"/>
                <a:gd name="connsiteX2046" fmla="*/ 1824637 w 4173281"/>
                <a:gd name="connsiteY2046" fmla="*/ 4254022 h 5477157"/>
                <a:gd name="connsiteX2047" fmla="*/ 1829828 w 4173281"/>
                <a:gd name="connsiteY2047" fmla="*/ 4241046 h 5477157"/>
                <a:gd name="connsiteX2048" fmla="*/ 1798682 w 4173281"/>
                <a:gd name="connsiteY2048" fmla="*/ 4196921 h 5477157"/>
                <a:gd name="connsiteX2049" fmla="*/ 1845400 w 4173281"/>
                <a:gd name="connsiteY2049" fmla="*/ 4150202 h 5477157"/>
                <a:gd name="connsiteX2050" fmla="*/ 1892120 w 4173281"/>
                <a:gd name="connsiteY2050" fmla="*/ 4191729 h 5477157"/>
                <a:gd name="connsiteX2051" fmla="*/ 1905095 w 4173281"/>
                <a:gd name="connsiteY2051" fmla="*/ 4189136 h 5477157"/>
                <a:gd name="connsiteX2052" fmla="*/ 1899904 w 4173281"/>
                <a:gd name="connsiteY2052" fmla="*/ 4165775 h 5477157"/>
                <a:gd name="connsiteX2053" fmla="*/ 1933647 w 4173281"/>
                <a:gd name="connsiteY2053" fmla="*/ 4121652 h 5477157"/>
                <a:gd name="connsiteX2054" fmla="*/ 1918075 w 4173281"/>
                <a:gd name="connsiteY2054" fmla="*/ 4098292 h 5477157"/>
                <a:gd name="connsiteX2055" fmla="*/ 1946624 w 4173281"/>
                <a:gd name="connsiteY2055" fmla="*/ 4069742 h 5477157"/>
                <a:gd name="connsiteX2056" fmla="*/ 1964794 w 4173281"/>
                <a:gd name="connsiteY2056" fmla="*/ 4074933 h 5477157"/>
                <a:gd name="connsiteX2057" fmla="*/ 1967388 w 4173281"/>
                <a:gd name="connsiteY2057" fmla="*/ 4064552 h 5477157"/>
                <a:gd name="connsiteX2058" fmla="*/ 1957005 w 4173281"/>
                <a:gd name="connsiteY2058" fmla="*/ 4041191 h 5477157"/>
                <a:gd name="connsiteX2059" fmla="*/ 1988151 w 4173281"/>
                <a:gd name="connsiteY2059" fmla="*/ 4010045 h 5477157"/>
                <a:gd name="connsiteX2060" fmla="*/ 1982960 w 4173281"/>
                <a:gd name="connsiteY2060" fmla="*/ 3989281 h 5477157"/>
                <a:gd name="connsiteX2061" fmla="*/ 2008916 w 4173281"/>
                <a:gd name="connsiteY2061" fmla="*/ 3945159 h 5477157"/>
                <a:gd name="connsiteX2062" fmla="*/ 1990749 w 4173281"/>
                <a:gd name="connsiteY2062" fmla="*/ 3906225 h 5477157"/>
                <a:gd name="connsiteX2063" fmla="*/ 1995940 w 4173281"/>
                <a:gd name="connsiteY2063" fmla="*/ 3885460 h 5477157"/>
                <a:gd name="connsiteX2064" fmla="*/ 1980366 w 4173281"/>
                <a:gd name="connsiteY2064" fmla="*/ 3882866 h 5477157"/>
                <a:gd name="connsiteX2065" fmla="*/ 1951815 w 4173281"/>
                <a:gd name="connsiteY2065" fmla="*/ 3908821 h 5477157"/>
                <a:gd name="connsiteX2066" fmla="*/ 1931700 w 4173281"/>
                <a:gd name="connsiteY2066" fmla="*/ 3900386 h 5477157"/>
                <a:gd name="connsiteX2067" fmla="*/ 1927834 w 4173281"/>
                <a:gd name="connsiteY2067" fmla="*/ 3891166 h 5477157"/>
                <a:gd name="connsiteX2068" fmla="*/ 1928456 w 4173281"/>
                <a:gd name="connsiteY2068" fmla="*/ 3888058 h 5477157"/>
                <a:gd name="connsiteX2069" fmla="*/ 1925661 w 4173281"/>
                <a:gd name="connsiteY2069" fmla="*/ 3875478 h 5477157"/>
                <a:gd name="connsiteX2070" fmla="*/ 1933647 w 4173281"/>
                <a:gd name="connsiteY2070" fmla="*/ 3859505 h 5477157"/>
                <a:gd name="connsiteX2071" fmla="*/ 1925860 w 4173281"/>
                <a:gd name="connsiteY2071" fmla="*/ 3851720 h 5477157"/>
                <a:gd name="connsiteX2072" fmla="*/ 1923265 w 4173281"/>
                <a:gd name="connsiteY2072" fmla="*/ 3864697 h 5477157"/>
                <a:gd name="connsiteX2073" fmla="*/ 1925661 w 4173281"/>
                <a:gd name="connsiteY2073" fmla="*/ 3875478 h 5477157"/>
                <a:gd name="connsiteX2074" fmla="*/ 1923265 w 4173281"/>
                <a:gd name="connsiteY2074" fmla="*/ 3880269 h 5477157"/>
                <a:gd name="connsiteX2075" fmla="*/ 1927834 w 4173281"/>
                <a:gd name="connsiteY2075" fmla="*/ 3891166 h 5477157"/>
                <a:gd name="connsiteX2076" fmla="*/ 1925860 w 4173281"/>
                <a:gd name="connsiteY2076" fmla="*/ 3901034 h 5477157"/>
                <a:gd name="connsiteX2077" fmla="*/ 1940133 w 4173281"/>
                <a:gd name="connsiteY2077" fmla="*/ 3916963 h 5477157"/>
                <a:gd name="connsiteX2078" fmla="*/ 1946623 w 4173281"/>
                <a:gd name="connsiteY2078" fmla="*/ 3914013 h 5477157"/>
                <a:gd name="connsiteX2079" fmla="*/ 1962196 w 4173281"/>
                <a:gd name="connsiteY2079" fmla="*/ 3929586 h 5477157"/>
                <a:gd name="connsiteX2080" fmla="*/ 1957330 w 4173281"/>
                <a:gd name="connsiteY2080" fmla="*/ 3940292 h 5477157"/>
                <a:gd name="connsiteX2081" fmla="*/ 1952412 w 4173281"/>
                <a:gd name="connsiteY2081" fmla="*/ 3942528 h 5477157"/>
                <a:gd name="connsiteX2082" fmla="*/ 1957005 w 4173281"/>
                <a:gd name="connsiteY2082" fmla="*/ 3960731 h 5477157"/>
                <a:gd name="connsiteX2083" fmla="*/ 1936241 w 4173281"/>
                <a:gd name="connsiteY2083" fmla="*/ 4010045 h 5477157"/>
                <a:gd name="connsiteX2084" fmla="*/ 1936241 w 4173281"/>
                <a:gd name="connsiteY2084" fmla="*/ 4012641 h 5477157"/>
                <a:gd name="connsiteX2085" fmla="*/ 1902501 w 4173281"/>
                <a:gd name="connsiteY2085" fmla="*/ 4046381 h 5477157"/>
                <a:gd name="connsiteX2086" fmla="*/ 1873949 w 4173281"/>
                <a:gd name="connsiteY2086" fmla="*/ 4030809 h 5477157"/>
                <a:gd name="connsiteX2087" fmla="*/ 1824637 w 4173281"/>
                <a:gd name="connsiteY2087" fmla="*/ 3997069 h 5477157"/>
                <a:gd name="connsiteX2088" fmla="*/ 1798682 w 4173281"/>
                <a:gd name="connsiteY2088" fmla="*/ 4004854 h 5477157"/>
                <a:gd name="connsiteX2089" fmla="*/ 1757153 w 4173281"/>
                <a:gd name="connsiteY2089" fmla="*/ 3963325 h 5477157"/>
                <a:gd name="connsiteX2090" fmla="*/ 1790894 w 4173281"/>
                <a:gd name="connsiteY2090" fmla="*/ 3921798 h 5477157"/>
                <a:gd name="connsiteX2091" fmla="*/ 1780512 w 4173281"/>
                <a:gd name="connsiteY2091" fmla="*/ 3885460 h 5477157"/>
                <a:gd name="connsiteX2092" fmla="*/ 1790894 w 4173281"/>
                <a:gd name="connsiteY2092" fmla="*/ 3851720 h 5477157"/>
                <a:gd name="connsiteX2093" fmla="*/ 1788299 w 4173281"/>
                <a:gd name="connsiteY2093" fmla="*/ 3843933 h 5477157"/>
                <a:gd name="connsiteX2094" fmla="*/ 1790894 w 4173281"/>
                <a:gd name="connsiteY2094" fmla="*/ 3833551 h 5477157"/>
                <a:gd name="connsiteX2095" fmla="*/ 1741581 w 4173281"/>
                <a:gd name="connsiteY2095" fmla="*/ 3768664 h 5477157"/>
                <a:gd name="connsiteX2096" fmla="*/ 1741581 w 4173281"/>
                <a:gd name="connsiteY2096" fmla="*/ 3766068 h 5477157"/>
                <a:gd name="connsiteX2097" fmla="*/ 1731198 w 4173281"/>
                <a:gd name="connsiteY2097" fmla="*/ 3763473 h 5477157"/>
                <a:gd name="connsiteX2098" fmla="*/ 1718220 w 4173281"/>
                <a:gd name="connsiteY2098" fmla="*/ 3768664 h 5477157"/>
                <a:gd name="connsiteX2099" fmla="*/ 1684480 w 4173281"/>
                <a:gd name="connsiteY2099" fmla="*/ 3799810 h 5477157"/>
                <a:gd name="connsiteX2100" fmla="*/ 1650737 w 4173281"/>
                <a:gd name="connsiteY2100" fmla="*/ 3766068 h 5477157"/>
                <a:gd name="connsiteX2101" fmla="*/ 1684480 w 4173281"/>
                <a:gd name="connsiteY2101" fmla="*/ 3732328 h 5477157"/>
                <a:gd name="connsiteX2102" fmla="*/ 1700053 w 4173281"/>
                <a:gd name="connsiteY2102" fmla="*/ 3734922 h 5477157"/>
                <a:gd name="connsiteX2103" fmla="*/ 1713028 w 4173281"/>
                <a:gd name="connsiteY2103" fmla="*/ 3724540 h 5477157"/>
                <a:gd name="connsiteX2104" fmla="*/ 1744175 w 4173281"/>
                <a:gd name="connsiteY2104" fmla="*/ 3701182 h 5477157"/>
                <a:gd name="connsiteX2105" fmla="*/ 1770129 w 4173281"/>
                <a:gd name="connsiteY2105" fmla="*/ 3714158 h 5477157"/>
                <a:gd name="connsiteX2106" fmla="*/ 1811658 w 4173281"/>
                <a:gd name="connsiteY2106" fmla="*/ 3698585 h 5477157"/>
                <a:gd name="connsiteX2107" fmla="*/ 1827231 w 4173281"/>
                <a:gd name="connsiteY2107" fmla="*/ 3701182 h 5477157"/>
                <a:gd name="connsiteX2108" fmla="*/ 1858377 w 4173281"/>
                <a:gd name="connsiteY2108" fmla="*/ 3685608 h 5477157"/>
                <a:gd name="connsiteX2109" fmla="*/ 1897310 w 4173281"/>
                <a:gd name="connsiteY2109" fmla="*/ 3724540 h 5477157"/>
                <a:gd name="connsiteX2110" fmla="*/ 1879140 w 4173281"/>
                <a:gd name="connsiteY2110" fmla="*/ 3758283 h 5477157"/>
                <a:gd name="connsiteX2111" fmla="*/ 1879140 w 4173281"/>
                <a:gd name="connsiteY2111" fmla="*/ 3766068 h 5477157"/>
                <a:gd name="connsiteX2112" fmla="*/ 1876547 w 4173281"/>
                <a:gd name="connsiteY2112" fmla="*/ 3781641 h 5477157"/>
                <a:gd name="connsiteX2113" fmla="*/ 1879140 w 4173281"/>
                <a:gd name="connsiteY2113" fmla="*/ 3781641 h 5477157"/>
                <a:gd name="connsiteX2114" fmla="*/ 1892120 w 4173281"/>
                <a:gd name="connsiteY2114" fmla="*/ 3760877 h 5477157"/>
                <a:gd name="connsiteX2115" fmla="*/ 1897310 w 4173281"/>
                <a:gd name="connsiteY2115" fmla="*/ 3740113 h 5477157"/>
                <a:gd name="connsiteX2116" fmla="*/ 1897310 w 4173281"/>
                <a:gd name="connsiteY2116" fmla="*/ 3729731 h 5477157"/>
                <a:gd name="connsiteX2117" fmla="*/ 1938839 w 4173281"/>
                <a:gd name="connsiteY2117" fmla="*/ 3675227 h 5477157"/>
                <a:gd name="connsiteX2118" fmla="*/ 1923265 w 4173281"/>
                <a:gd name="connsiteY2118" fmla="*/ 3646675 h 5477157"/>
                <a:gd name="connsiteX2119" fmla="*/ 1957005 w 4173281"/>
                <a:gd name="connsiteY2119" fmla="*/ 3612935 h 5477157"/>
                <a:gd name="connsiteX2120" fmla="*/ 1982960 w 4173281"/>
                <a:gd name="connsiteY2120" fmla="*/ 3625911 h 5477157"/>
                <a:gd name="connsiteX2121" fmla="*/ 2016703 w 4173281"/>
                <a:gd name="connsiteY2121" fmla="*/ 3612935 h 5477157"/>
                <a:gd name="connsiteX2122" fmla="*/ 2060826 w 4173281"/>
                <a:gd name="connsiteY2122" fmla="*/ 3657057 h 5477157"/>
                <a:gd name="connsiteX2123" fmla="*/ 2055635 w 4173281"/>
                <a:gd name="connsiteY2123" fmla="*/ 3677821 h 5477157"/>
                <a:gd name="connsiteX2124" fmla="*/ 2076399 w 4173281"/>
                <a:gd name="connsiteY2124" fmla="*/ 3690800 h 5477157"/>
                <a:gd name="connsiteX2125" fmla="*/ 2141287 w 4173281"/>
                <a:gd name="connsiteY2125" fmla="*/ 3636292 h 5477157"/>
                <a:gd name="connsiteX2126" fmla="*/ 2128308 w 4173281"/>
                <a:gd name="connsiteY2126" fmla="*/ 3638890 h 5477157"/>
                <a:gd name="connsiteX2127" fmla="*/ 2091971 w 4173281"/>
                <a:gd name="connsiteY2127" fmla="*/ 3602552 h 5477157"/>
                <a:gd name="connsiteX2128" fmla="*/ 2128308 w 4173281"/>
                <a:gd name="connsiteY2128" fmla="*/ 3566216 h 5477157"/>
                <a:gd name="connsiteX2129" fmla="*/ 2146478 w 4173281"/>
                <a:gd name="connsiteY2129" fmla="*/ 3571406 h 5477157"/>
                <a:gd name="connsiteX2130" fmla="*/ 2162052 w 4173281"/>
                <a:gd name="connsiteY2130" fmla="*/ 3561025 h 5477157"/>
                <a:gd name="connsiteX2131" fmla="*/ 2182815 w 4173281"/>
                <a:gd name="connsiteY2131" fmla="*/ 3516900 h 5477157"/>
                <a:gd name="connsiteX2132" fmla="*/ 2203579 w 4173281"/>
                <a:gd name="connsiteY2132" fmla="*/ 3485754 h 5477157"/>
                <a:gd name="connsiteX2133" fmla="*/ 2208771 w 4173281"/>
                <a:gd name="connsiteY2133" fmla="*/ 3480563 h 5477157"/>
                <a:gd name="connsiteX2134" fmla="*/ 2206173 w 4173281"/>
                <a:gd name="connsiteY2134" fmla="*/ 3477969 h 5477157"/>
                <a:gd name="connsiteX2135" fmla="*/ 2167242 w 4173281"/>
                <a:gd name="connsiteY2135" fmla="*/ 3498733 h 5477157"/>
                <a:gd name="connsiteX2136" fmla="*/ 2128308 w 4173281"/>
                <a:gd name="connsiteY2136" fmla="*/ 3480563 h 5477157"/>
                <a:gd name="connsiteX2137" fmla="*/ 2089377 w 4173281"/>
                <a:gd name="connsiteY2137" fmla="*/ 3459799 h 5477157"/>
                <a:gd name="connsiteX2138" fmla="*/ 2089377 w 4173281"/>
                <a:gd name="connsiteY2138" fmla="*/ 3462395 h 5477157"/>
                <a:gd name="connsiteX2139" fmla="*/ 2037467 w 4173281"/>
                <a:gd name="connsiteY2139" fmla="*/ 3514306 h 5477157"/>
                <a:gd name="connsiteX2140" fmla="*/ 1993343 w 4173281"/>
                <a:gd name="connsiteY2140" fmla="*/ 3490945 h 5477157"/>
                <a:gd name="connsiteX2141" fmla="*/ 1957005 w 4173281"/>
                <a:gd name="connsiteY2141" fmla="*/ 3467586 h 5477157"/>
                <a:gd name="connsiteX2142" fmla="*/ 1946624 w 4173281"/>
                <a:gd name="connsiteY2142" fmla="*/ 3470180 h 5477157"/>
                <a:gd name="connsiteX2143" fmla="*/ 1928456 w 4173281"/>
                <a:gd name="connsiteY2143" fmla="*/ 3464990 h 5477157"/>
                <a:gd name="connsiteX2144" fmla="*/ 1951815 w 4173281"/>
                <a:gd name="connsiteY2144" fmla="*/ 3506518 h 5477157"/>
                <a:gd name="connsiteX2145" fmla="*/ 1925860 w 4173281"/>
                <a:gd name="connsiteY2145" fmla="*/ 3548046 h 5477157"/>
                <a:gd name="connsiteX2146" fmla="*/ 1925860 w 4173281"/>
                <a:gd name="connsiteY2146" fmla="*/ 3553236 h 5477157"/>
                <a:gd name="connsiteX2147" fmla="*/ 1892120 w 4173281"/>
                <a:gd name="connsiteY2147" fmla="*/ 3586980 h 5477157"/>
                <a:gd name="connsiteX2148" fmla="*/ 1871355 w 4173281"/>
                <a:gd name="connsiteY2148" fmla="*/ 3579191 h 5477157"/>
                <a:gd name="connsiteX2149" fmla="*/ 1850592 w 4173281"/>
                <a:gd name="connsiteY2149" fmla="*/ 3584383 h 5477157"/>
                <a:gd name="connsiteX2150" fmla="*/ 1809064 w 4173281"/>
                <a:gd name="connsiteY2150" fmla="*/ 3542855 h 5477157"/>
                <a:gd name="connsiteX2151" fmla="*/ 1809064 w 4173281"/>
                <a:gd name="connsiteY2151" fmla="*/ 3540261 h 5477157"/>
                <a:gd name="connsiteX2152" fmla="*/ 1782744 w 4173281"/>
                <a:gd name="connsiteY2152" fmla="*/ 3549831 h 5477157"/>
                <a:gd name="connsiteX2153" fmla="*/ 1785378 w 4173281"/>
                <a:gd name="connsiteY2153" fmla="*/ 3550968 h 5477157"/>
                <a:gd name="connsiteX2154" fmla="*/ 1798680 w 4173281"/>
                <a:gd name="connsiteY2154" fmla="*/ 3581788 h 5477157"/>
                <a:gd name="connsiteX2155" fmla="*/ 1785704 w 4173281"/>
                <a:gd name="connsiteY2155" fmla="*/ 3612934 h 5477157"/>
                <a:gd name="connsiteX2156" fmla="*/ 1726006 w 4173281"/>
                <a:gd name="connsiteY2156" fmla="*/ 3664844 h 5477157"/>
                <a:gd name="connsiteX2157" fmla="*/ 1666311 w 4173281"/>
                <a:gd name="connsiteY2157" fmla="*/ 3605149 h 5477157"/>
                <a:gd name="connsiteX2158" fmla="*/ 1670894 w 4173281"/>
                <a:gd name="connsiteY2158" fmla="*/ 3581586 h 5477157"/>
                <a:gd name="connsiteX2159" fmla="*/ 1680534 w 4173281"/>
                <a:gd name="connsiteY2159" fmla="*/ 3567109 h 5477157"/>
                <a:gd name="connsiteX2160" fmla="*/ 1665663 w 4173281"/>
                <a:gd name="connsiteY2160" fmla="*/ 3560700 h 5477157"/>
                <a:gd name="connsiteX2161" fmla="*/ 1658525 w 4173281"/>
                <a:gd name="connsiteY2161" fmla="*/ 3542855 h 5477157"/>
                <a:gd name="connsiteX2162" fmla="*/ 1648142 w 4173281"/>
                <a:gd name="connsiteY2162" fmla="*/ 3514306 h 5477157"/>
                <a:gd name="connsiteX2163" fmla="*/ 1661119 w 4173281"/>
                <a:gd name="connsiteY2163" fmla="*/ 3480563 h 5477157"/>
                <a:gd name="connsiteX2164" fmla="*/ 1655927 w 4173281"/>
                <a:gd name="connsiteY2164" fmla="*/ 3467586 h 5477157"/>
                <a:gd name="connsiteX2165" fmla="*/ 1674098 w 4173281"/>
                <a:gd name="connsiteY2165" fmla="*/ 3449417 h 5477157"/>
                <a:gd name="connsiteX2166" fmla="*/ 1692265 w 4173281"/>
                <a:gd name="connsiteY2166" fmla="*/ 3467586 h 5477157"/>
                <a:gd name="connsiteX2167" fmla="*/ 1723411 w 4173281"/>
                <a:gd name="connsiteY2167" fmla="*/ 3483160 h 5477157"/>
                <a:gd name="connsiteX2168" fmla="*/ 1738983 w 4173281"/>
                <a:gd name="connsiteY2168" fmla="*/ 3457205 h 5477157"/>
                <a:gd name="connsiteX2169" fmla="*/ 1733793 w 4173281"/>
                <a:gd name="connsiteY2169" fmla="*/ 3426059 h 5477157"/>
                <a:gd name="connsiteX2170" fmla="*/ 1733793 w 4173281"/>
                <a:gd name="connsiteY2170" fmla="*/ 3423462 h 5477157"/>
                <a:gd name="connsiteX2171" fmla="*/ 1720817 w 4173281"/>
                <a:gd name="connsiteY2171" fmla="*/ 3384530 h 5477157"/>
                <a:gd name="connsiteX2172" fmla="*/ 1707838 w 4173281"/>
                <a:gd name="connsiteY2172" fmla="*/ 3397507 h 5477157"/>
                <a:gd name="connsiteX2173" fmla="*/ 1645546 w 4173281"/>
                <a:gd name="connsiteY2173" fmla="*/ 3431250 h 5477157"/>
                <a:gd name="connsiteX2174" fmla="*/ 1622187 w 4173281"/>
                <a:gd name="connsiteY2174" fmla="*/ 3426059 h 5477157"/>
                <a:gd name="connsiteX2175" fmla="*/ 1549513 w 4173281"/>
                <a:gd name="connsiteY2175" fmla="*/ 3467586 h 5477157"/>
                <a:gd name="connsiteX2176" fmla="*/ 1463861 w 4173281"/>
                <a:gd name="connsiteY2176" fmla="*/ 3381934 h 5477157"/>
                <a:gd name="connsiteX2177" fmla="*/ 1549513 w 4173281"/>
                <a:gd name="connsiteY2177" fmla="*/ 3296283 h 5477157"/>
                <a:gd name="connsiteX2178" fmla="*/ 1578062 w 4173281"/>
                <a:gd name="connsiteY2178" fmla="*/ 3301474 h 5477157"/>
                <a:gd name="connsiteX2179" fmla="*/ 1570277 w 4173281"/>
                <a:gd name="connsiteY2179" fmla="*/ 3278113 h 5477157"/>
                <a:gd name="connsiteX2180" fmla="*/ 1609209 w 4173281"/>
                <a:gd name="connsiteY2180" fmla="*/ 3233992 h 5477157"/>
                <a:gd name="connsiteX2181" fmla="*/ 1629972 w 4173281"/>
                <a:gd name="connsiteY2181" fmla="*/ 3182082 h 5477157"/>
                <a:gd name="connsiteX2182" fmla="*/ 1622187 w 4173281"/>
                <a:gd name="connsiteY2182" fmla="*/ 3166509 h 5477157"/>
                <a:gd name="connsiteX2183" fmla="*/ 1583254 w 4173281"/>
                <a:gd name="connsiteY2183" fmla="*/ 3093835 h 5477157"/>
                <a:gd name="connsiteX2184" fmla="*/ 1671501 w 4173281"/>
                <a:gd name="connsiteY2184" fmla="*/ 3005588 h 5477157"/>
                <a:gd name="connsiteX2185" fmla="*/ 1674098 w 4173281"/>
                <a:gd name="connsiteY2185" fmla="*/ 3005588 h 5477157"/>
                <a:gd name="connsiteX2186" fmla="*/ 1663716 w 4173281"/>
                <a:gd name="connsiteY2186" fmla="*/ 2979633 h 5477157"/>
                <a:gd name="connsiteX2187" fmla="*/ 1671501 w 4173281"/>
                <a:gd name="connsiteY2187" fmla="*/ 2958869 h 5477157"/>
                <a:gd name="connsiteX2188" fmla="*/ 1650737 w 4173281"/>
                <a:gd name="connsiteY2188" fmla="*/ 2964060 h 5477157"/>
                <a:gd name="connsiteX2189" fmla="*/ 1601423 w 4173281"/>
                <a:gd name="connsiteY2189" fmla="*/ 2914744 h 5477157"/>
                <a:gd name="connsiteX2190" fmla="*/ 1601423 w 4173281"/>
                <a:gd name="connsiteY2190" fmla="*/ 2912149 h 5477157"/>
                <a:gd name="connsiteX2191" fmla="*/ 1575468 w 4173281"/>
                <a:gd name="connsiteY2191" fmla="*/ 2881004 h 5477157"/>
                <a:gd name="connsiteX2192" fmla="*/ 1609209 w 4173281"/>
                <a:gd name="connsiteY2192" fmla="*/ 2847261 h 5477157"/>
                <a:gd name="connsiteX2193" fmla="*/ 1619591 w 4173281"/>
                <a:gd name="connsiteY2193" fmla="*/ 2849858 h 5477157"/>
                <a:gd name="connsiteX2194" fmla="*/ 1619591 w 4173281"/>
                <a:gd name="connsiteY2194" fmla="*/ 2844667 h 5477157"/>
                <a:gd name="connsiteX2195" fmla="*/ 1655927 w 4173281"/>
                <a:gd name="connsiteY2195" fmla="*/ 2777183 h 5477157"/>
                <a:gd name="connsiteX2196" fmla="*/ 1645546 w 4173281"/>
                <a:gd name="connsiteY2196" fmla="*/ 2748632 h 5477157"/>
                <a:gd name="connsiteX2197" fmla="*/ 1648142 w 4173281"/>
                <a:gd name="connsiteY2197" fmla="*/ 2730465 h 5477157"/>
                <a:gd name="connsiteX2198" fmla="*/ 1648142 w 4173281"/>
                <a:gd name="connsiteY2198" fmla="*/ 2722677 h 5477157"/>
                <a:gd name="connsiteX2199" fmla="*/ 1650737 w 4173281"/>
                <a:gd name="connsiteY2199" fmla="*/ 2707104 h 5477157"/>
                <a:gd name="connsiteX2200" fmla="*/ 1606615 w 4173281"/>
                <a:gd name="connsiteY2200" fmla="*/ 2743441 h 5477157"/>
                <a:gd name="connsiteX2201" fmla="*/ 1614400 w 4173281"/>
                <a:gd name="connsiteY2201" fmla="*/ 2771993 h 5477157"/>
                <a:gd name="connsiteX2202" fmla="*/ 1562490 w 4173281"/>
                <a:gd name="connsiteY2202" fmla="*/ 2823903 h 5477157"/>
                <a:gd name="connsiteX2203" fmla="*/ 1546916 w 4173281"/>
                <a:gd name="connsiteY2203" fmla="*/ 2821306 h 5477157"/>
                <a:gd name="connsiteX2204" fmla="*/ 1489816 w 4173281"/>
                <a:gd name="connsiteY2204" fmla="*/ 2842070 h 5477157"/>
                <a:gd name="connsiteX2205" fmla="*/ 1463861 w 4173281"/>
                <a:gd name="connsiteY2205" fmla="*/ 2836879 h 5477157"/>
                <a:gd name="connsiteX2206" fmla="*/ 1466457 w 4173281"/>
                <a:gd name="connsiteY2206" fmla="*/ 2849858 h 5477157"/>
                <a:gd name="connsiteX2207" fmla="*/ 1409356 w 4173281"/>
                <a:gd name="connsiteY2207" fmla="*/ 2927723 h 5477157"/>
                <a:gd name="connsiteX2208" fmla="*/ 1373020 w 4173281"/>
                <a:gd name="connsiteY2208" fmla="*/ 2969250 h 5477157"/>
                <a:gd name="connsiteX2209" fmla="*/ 1380805 w 4173281"/>
                <a:gd name="connsiteY2209" fmla="*/ 2979633 h 5477157"/>
                <a:gd name="connsiteX2210" fmla="*/ 1388593 w 4173281"/>
                <a:gd name="connsiteY2210" fmla="*/ 2977036 h 5477157"/>
                <a:gd name="connsiteX2211" fmla="*/ 1404165 w 4173281"/>
                <a:gd name="connsiteY2211" fmla="*/ 2992609 h 5477157"/>
                <a:gd name="connsiteX2212" fmla="*/ 1391187 w 4173281"/>
                <a:gd name="connsiteY2212" fmla="*/ 3008182 h 5477157"/>
                <a:gd name="connsiteX2213" fmla="*/ 1393784 w 4173281"/>
                <a:gd name="connsiteY2213" fmla="*/ 3028945 h 5477157"/>
                <a:gd name="connsiteX2214" fmla="*/ 1365232 w 4173281"/>
                <a:gd name="connsiteY2214" fmla="*/ 3096429 h 5477157"/>
                <a:gd name="connsiteX2215" fmla="*/ 1393784 w 4173281"/>
                <a:gd name="connsiteY2215" fmla="*/ 3088644 h 5477157"/>
                <a:gd name="connsiteX2216" fmla="*/ 1453479 w 4173281"/>
                <a:gd name="connsiteY2216" fmla="*/ 3148339 h 5477157"/>
                <a:gd name="connsiteX2217" fmla="*/ 1453479 w 4173281"/>
                <a:gd name="connsiteY2217" fmla="*/ 3156127 h 5477157"/>
                <a:gd name="connsiteX2218" fmla="*/ 1502795 w 4173281"/>
                <a:gd name="connsiteY2218" fmla="*/ 3200249 h 5477157"/>
                <a:gd name="connsiteX2219" fmla="*/ 1510580 w 4173281"/>
                <a:gd name="connsiteY2219" fmla="*/ 3197655 h 5477157"/>
                <a:gd name="connsiteX2220" fmla="*/ 1497604 w 4173281"/>
                <a:gd name="connsiteY2220" fmla="*/ 3174294 h 5477157"/>
                <a:gd name="connsiteX2221" fmla="*/ 1500198 w 4173281"/>
                <a:gd name="connsiteY2221" fmla="*/ 3166509 h 5477157"/>
                <a:gd name="connsiteX2222" fmla="*/ 1497604 w 4173281"/>
                <a:gd name="connsiteY2222" fmla="*/ 3166509 h 5477157"/>
                <a:gd name="connsiteX2223" fmla="*/ 1453479 w 4173281"/>
                <a:gd name="connsiteY2223" fmla="*/ 3122384 h 5477157"/>
                <a:gd name="connsiteX2224" fmla="*/ 1497604 w 4173281"/>
                <a:gd name="connsiteY2224" fmla="*/ 3078261 h 5477157"/>
                <a:gd name="connsiteX2225" fmla="*/ 1541726 w 4173281"/>
                <a:gd name="connsiteY2225" fmla="*/ 3122384 h 5477157"/>
                <a:gd name="connsiteX2226" fmla="*/ 1533941 w 4173281"/>
                <a:gd name="connsiteY2226" fmla="*/ 3148339 h 5477157"/>
                <a:gd name="connsiteX2227" fmla="*/ 1552107 w 4173281"/>
                <a:gd name="connsiteY2227" fmla="*/ 3174294 h 5477157"/>
                <a:gd name="connsiteX2228" fmla="*/ 1528750 w 4173281"/>
                <a:gd name="connsiteY2228" fmla="*/ 3200249 h 5477157"/>
                <a:gd name="connsiteX2229" fmla="*/ 1539132 w 4173281"/>
                <a:gd name="connsiteY2229" fmla="*/ 3218418 h 5477157"/>
                <a:gd name="connsiteX2230" fmla="*/ 1515771 w 4173281"/>
                <a:gd name="connsiteY2230" fmla="*/ 3241777 h 5477157"/>
                <a:gd name="connsiteX2231" fmla="*/ 1510580 w 4173281"/>
                <a:gd name="connsiteY2231" fmla="*/ 3241777 h 5477157"/>
                <a:gd name="connsiteX2232" fmla="*/ 1497604 w 4173281"/>
                <a:gd name="connsiteY2232" fmla="*/ 3275519 h 5477157"/>
                <a:gd name="connsiteX2233" fmla="*/ 1497604 w 4173281"/>
                <a:gd name="connsiteY2233" fmla="*/ 3278113 h 5477157"/>
                <a:gd name="connsiteX2234" fmla="*/ 1461266 w 4173281"/>
                <a:gd name="connsiteY2234" fmla="*/ 3314451 h 5477157"/>
                <a:gd name="connsiteX2235" fmla="*/ 1443097 w 4173281"/>
                <a:gd name="connsiteY2235" fmla="*/ 3309260 h 5477157"/>
                <a:gd name="connsiteX2236" fmla="*/ 1437905 w 4173281"/>
                <a:gd name="connsiteY2236" fmla="*/ 3309260 h 5477157"/>
                <a:gd name="connsiteX2237" fmla="*/ 1450885 w 4173281"/>
                <a:gd name="connsiteY2237" fmla="*/ 3330023 h 5477157"/>
                <a:gd name="connsiteX2238" fmla="*/ 1427524 w 4173281"/>
                <a:gd name="connsiteY2238" fmla="*/ 3353384 h 5477157"/>
                <a:gd name="connsiteX2239" fmla="*/ 1404165 w 4173281"/>
                <a:gd name="connsiteY2239" fmla="*/ 3330023 h 5477157"/>
                <a:gd name="connsiteX2240" fmla="*/ 1417142 w 4173281"/>
                <a:gd name="connsiteY2240" fmla="*/ 3309260 h 5477157"/>
                <a:gd name="connsiteX2241" fmla="*/ 1349659 w 4173281"/>
                <a:gd name="connsiteY2241" fmla="*/ 3231395 h 5477157"/>
                <a:gd name="connsiteX2242" fmla="*/ 1357447 w 4173281"/>
                <a:gd name="connsiteY2242" fmla="*/ 3197655 h 5477157"/>
                <a:gd name="connsiteX2243" fmla="*/ 1331492 w 4173281"/>
                <a:gd name="connsiteY2243" fmla="*/ 3148339 h 5477157"/>
                <a:gd name="connsiteX2244" fmla="*/ 1331492 w 4173281"/>
                <a:gd name="connsiteY2244" fmla="*/ 3145745 h 5477157"/>
                <a:gd name="connsiteX2245" fmla="*/ 1328894 w 4173281"/>
                <a:gd name="connsiteY2245" fmla="*/ 3145745 h 5477157"/>
                <a:gd name="connsiteX2246" fmla="*/ 1305537 w 4173281"/>
                <a:gd name="connsiteY2246" fmla="*/ 3122384 h 5477157"/>
                <a:gd name="connsiteX2247" fmla="*/ 1295154 w 4173281"/>
                <a:gd name="connsiteY2247" fmla="*/ 3122384 h 5477157"/>
                <a:gd name="connsiteX2248" fmla="*/ 1276985 w 4173281"/>
                <a:gd name="connsiteY2248" fmla="*/ 3119790 h 5477157"/>
                <a:gd name="connsiteX2249" fmla="*/ 1336683 w 4173281"/>
                <a:gd name="connsiteY2249" fmla="*/ 3200249 h 5477157"/>
                <a:gd name="connsiteX2250" fmla="*/ 1308131 w 4173281"/>
                <a:gd name="connsiteY2250" fmla="*/ 3262541 h 5477157"/>
                <a:gd name="connsiteX2251" fmla="*/ 1326300 w 4173281"/>
                <a:gd name="connsiteY2251" fmla="*/ 3288496 h 5477157"/>
                <a:gd name="connsiteX2252" fmla="*/ 1302939 w 4173281"/>
                <a:gd name="connsiteY2252" fmla="*/ 3317048 h 5477157"/>
                <a:gd name="connsiteX2253" fmla="*/ 1308131 w 4173281"/>
                <a:gd name="connsiteY2253" fmla="*/ 3340406 h 5477157"/>
                <a:gd name="connsiteX2254" fmla="*/ 1271794 w 4173281"/>
                <a:gd name="connsiteY2254" fmla="*/ 3384530 h 5477157"/>
                <a:gd name="connsiteX2255" fmla="*/ 1261412 w 4173281"/>
                <a:gd name="connsiteY2255" fmla="*/ 3394913 h 5477157"/>
                <a:gd name="connsiteX2256" fmla="*/ 1264009 w 4173281"/>
                <a:gd name="connsiteY2256" fmla="*/ 3400104 h 5477157"/>
                <a:gd name="connsiteX2257" fmla="*/ 1326300 w 4173281"/>
                <a:gd name="connsiteY2257" fmla="*/ 3464990 h 5477157"/>
                <a:gd name="connsiteX2258" fmla="*/ 1306185 w 4173281"/>
                <a:gd name="connsiteY2258" fmla="*/ 3513332 h 5477157"/>
                <a:gd name="connsiteX2259" fmla="*/ 1291115 w 4173281"/>
                <a:gd name="connsiteY2259" fmla="*/ 3523198 h 5477157"/>
                <a:gd name="connsiteX2260" fmla="*/ 1296859 w 4173281"/>
                <a:gd name="connsiteY2260" fmla="*/ 3525577 h 5477157"/>
                <a:gd name="connsiteX2261" fmla="*/ 1302941 w 4173281"/>
                <a:gd name="connsiteY2261" fmla="*/ 3540260 h 5477157"/>
                <a:gd name="connsiteX2262" fmla="*/ 1282177 w 4173281"/>
                <a:gd name="connsiteY2262" fmla="*/ 3561024 h 5477157"/>
                <a:gd name="connsiteX2263" fmla="*/ 1261413 w 4173281"/>
                <a:gd name="connsiteY2263" fmla="*/ 3540260 h 5477157"/>
                <a:gd name="connsiteX2264" fmla="*/ 1265152 w 4173281"/>
                <a:gd name="connsiteY2264" fmla="*/ 3531232 h 5477157"/>
                <a:gd name="connsiteX2265" fmla="*/ 1258818 w 4173281"/>
                <a:gd name="connsiteY2265" fmla="*/ 3532473 h 5477157"/>
                <a:gd name="connsiteX2266" fmla="*/ 1253627 w 4173281"/>
                <a:gd name="connsiteY2266" fmla="*/ 3532473 h 5477157"/>
                <a:gd name="connsiteX2267" fmla="*/ 1256221 w 4173281"/>
                <a:gd name="connsiteY2267" fmla="*/ 3545451 h 5477157"/>
                <a:gd name="connsiteX2268" fmla="*/ 1225075 w 4173281"/>
                <a:gd name="connsiteY2268" fmla="*/ 3623317 h 5477157"/>
                <a:gd name="connsiteX2269" fmla="*/ 1245839 w 4173281"/>
                <a:gd name="connsiteY2269" fmla="*/ 3615529 h 5477157"/>
                <a:gd name="connsiteX2270" fmla="*/ 1253627 w 4173281"/>
                <a:gd name="connsiteY2270" fmla="*/ 3618126 h 5477157"/>
                <a:gd name="connsiteX2271" fmla="*/ 1295154 w 4173281"/>
                <a:gd name="connsiteY2271" fmla="*/ 3602552 h 5477157"/>
                <a:gd name="connsiteX2272" fmla="*/ 1326300 w 4173281"/>
                <a:gd name="connsiteY2272" fmla="*/ 3612935 h 5477157"/>
                <a:gd name="connsiteX2273" fmla="*/ 1326300 w 4173281"/>
                <a:gd name="connsiteY2273" fmla="*/ 3610337 h 5477157"/>
                <a:gd name="connsiteX2274" fmla="*/ 1357447 w 4173281"/>
                <a:gd name="connsiteY2274" fmla="*/ 3579191 h 5477157"/>
                <a:gd name="connsiteX2275" fmla="*/ 1388593 w 4173281"/>
                <a:gd name="connsiteY2275" fmla="*/ 3607743 h 5477157"/>
                <a:gd name="connsiteX2276" fmla="*/ 1406760 w 4173281"/>
                <a:gd name="connsiteY2276" fmla="*/ 3610337 h 5477157"/>
                <a:gd name="connsiteX2277" fmla="*/ 1424930 w 4173281"/>
                <a:gd name="connsiteY2277" fmla="*/ 3607743 h 5477157"/>
                <a:gd name="connsiteX2278" fmla="*/ 1531344 w 4173281"/>
                <a:gd name="connsiteY2278" fmla="*/ 3714158 h 5477157"/>
                <a:gd name="connsiteX2279" fmla="*/ 1528750 w 4173281"/>
                <a:gd name="connsiteY2279" fmla="*/ 3734922 h 5477157"/>
                <a:gd name="connsiteX2280" fmla="*/ 1536535 w 4173281"/>
                <a:gd name="connsiteY2280" fmla="*/ 3750495 h 5477157"/>
                <a:gd name="connsiteX2281" fmla="*/ 1518367 w 4173281"/>
                <a:gd name="connsiteY2281" fmla="*/ 3771258 h 5477157"/>
                <a:gd name="connsiteX2282" fmla="*/ 1515771 w 4173281"/>
                <a:gd name="connsiteY2282" fmla="*/ 3771258 h 5477157"/>
                <a:gd name="connsiteX2283" fmla="*/ 1424930 w 4173281"/>
                <a:gd name="connsiteY2283" fmla="*/ 3823169 h 5477157"/>
                <a:gd name="connsiteX2284" fmla="*/ 1328894 w 4173281"/>
                <a:gd name="connsiteY2284" fmla="*/ 3763473 h 5477157"/>
                <a:gd name="connsiteX2285" fmla="*/ 1326300 w 4173281"/>
                <a:gd name="connsiteY2285" fmla="*/ 3763473 h 5477157"/>
                <a:gd name="connsiteX2286" fmla="*/ 1318513 w 4173281"/>
                <a:gd name="connsiteY2286" fmla="*/ 3763473 h 5477157"/>
                <a:gd name="connsiteX2287" fmla="*/ 1243244 w 4173281"/>
                <a:gd name="connsiteY2287" fmla="*/ 3810193 h 5477157"/>
                <a:gd name="connsiteX2288" fmla="*/ 1188738 w 4173281"/>
                <a:gd name="connsiteY2288" fmla="*/ 3789429 h 5477157"/>
                <a:gd name="connsiteX2289" fmla="*/ 1196526 w 4173281"/>
                <a:gd name="connsiteY2289" fmla="*/ 3812787 h 5477157"/>
                <a:gd name="connsiteX2290" fmla="*/ 1152401 w 4173281"/>
                <a:gd name="connsiteY2290" fmla="*/ 3856912 h 5477157"/>
                <a:gd name="connsiteX2291" fmla="*/ 1147210 w 4173281"/>
                <a:gd name="connsiteY2291" fmla="*/ 3856912 h 5477157"/>
                <a:gd name="connsiteX2292" fmla="*/ 1113470 w 4173281"/>
                <a:gd name="connsiteY2292" fmla="*/ 3875079 h 5477157"/>
                <a:gd name="connsiteX2293" fmla="*/ 1007053 w 4173281"/>
                <a:gd name="connsiteY2293" fmla="*/ 3968516 h 5477157"/>
                <a:gd name="connsiteX2294" fmla="*/ 939570 w 4173281"/>
                <a:gd name="connsiteY2294" fmla="*/ 3945159 h 5477157"/>
                <a:gd name="connsiteX2295" fmla="*/ 916212 w 4173281"/>
                <a:gd name="connsiteY2295" fmla="*/ 3950350 h 5477157"/>
                <a:gd name="connsiteX2296" fmla="*/ 864302 w 4173281"/>
                <a:gd name="connsiteY2296" fmla="*/ 3898440 h 5477157"/>
                <a:gd name="connsiteX2297" fmla="*/ 898042 w 4173281"/>
                <a:gd name="connsiteY2297" fmla="*/ 3851720 h 5477157"/>
                <a:gd name="connsiteX2298" fmla="*/ 918807 w 4173281"/>
                <a:gd name="connsiteY2298" fmla="*/ 3797213 h 5477157"/>
                <a:gd name="connsiteX2299" fmla="*/ 918807 w 4173281"/>
                <a:gd name="connsiteY2299" fmla="*/ 3794619 h 5477157"/>
                <a:gd name="connsiteX2300" fmla="*/ 934379 w 4173281"/>
                <a:gd name="connsiteY2300" fmla="*/ 3779047 h 5477157"/>
                <a:gd name="connsiteX2301" fmla="*/ 936976 w 4173281"/>
                <a:gd name="connsiteY2301" fmla="*/ 3779047 h 5477157"/>
                <a:gd name="connsiteX2302" fmla="*/ 1007053 w 4173281"/>
                <a:gd name="connsiteY2302" fmla="*/ 3753092 h 5477157"/>
                <a:gd name="connsiteX2303" fmla="*/ 1092706 w 4173281"/>
                <a:gd name="connsiteY2303" fmla="*/ 3797213 h 5477157"/>
                <a:gd name="connsiteX2304" fmla="*/ 1113470 w 4173281"/>
                <a:gd name="connsiteY2304" fmla="*/ 3792023 h 5477157"/>
                <a:gd name="connsiteX2305" fmla="*/ 1116064 w 4173281"/>
                <a:gd name="connsiteY2305" fmla="*/ 3792023 h 5477157"/>
                <a:gd name="connsiteX2306" fmla="*/ 1154998 w 4173281"/>
                <a:gd name="connsiteY2306" fmla="*/ 3768664 h 5477157"/>
                <a:gd name="connsiteX2307" fmla="*/ 1180953 w 4173281"/>
                <a:gd name="connsiteY2307" fmla="*/ 3776449 h 5477157"/>
                <a:gd name="connsiteX2308" fmla="*/ 1162783 w 4173281"/>
                <a:gd name="connsiteY2308" fmla="*/ 3724540 h 5477157"/>
                <a:gd name="connsiteX2309" fmla="*/ 1217289 w 4173281"/>
                <a:gd name="connsiteY2309" fmla="*/ 3646675 h 5477157"/>
                <a:gd name="connsiteX2310" fmla="*/ 1225075 w 4173281"/>
                <a:gd name="connsiteY2310" fmla="*/ 3625911 h 5477157"/>
                <a:gd name="connsiteX2311" fmla="*/ 1149807 w 4173281"/>
                <a:gd name="connsiteY2311" fmla="*/ 3654462 h 5477157"/>
                <a:gd name="connsiteX2312" fmla="*/ 1045987 w 4173281"/>
                <a:gd name="connsiteY2312" fmla="*/ 3584383 h 5477157"/>
                <a:gd name="connsiteX2313" fmla="*/ 1007053 w 4173281"/>
                <a:gd name="connsiteY2313" fmla="*/ 3599956 h 5477157"/>
                <a:gd name="connsiteX2314" fmla="*/ 955143 w 4173281"/>
                <a:gd name="connsiteY2314" fmla="*/ 3548046 h 5477157"/>
                <a:gd name="connsiteX2315" fmla="*/ 1007053 w 4173281"/>
                <a:gd name="connsiteY2315" fmla="*/ 3496135 h 5477157"/>
                <a:gd name="connsiteX2316" fmla="*/ 1020032 w 4173281"/>
                <a:gd name="connsiteY2316" fmla="*/ 3498733 h 5477157"/>
                <a:gd name="connsiteX2317" fmla="*/ 1020032 w 4173281"/>
                <a:gd name="connsiteY2317" fmla="*/ 3496135 h 5477157"/>
                <a:gd name="connsiteX2318" fmla="*/ 1020032 w 4173281"/>
                <a:gd name="connsiteY2318" fmla="*/ 3488350 h 5477157"/>
                <a:gd name="connsiteX2319" fmla="*/ 1056369 w 4173281"/>
                <a:gd name="connsiteY2319" fmla="*/ 3452014 h 5477157"/>
                <a:gd name="connsiteX2320" fmla="*/ 1077132 w 4173281"/>
                <a:gd name="connsiteY2320" fmla="*/ 3459799 h 5477157"/>
                <a:gd name="connsiteX2321" fmla="*/ 1147210 w 4173281"/>
                <a:gd name="connsiteY2321" fmla="*/ 3433844 h 5477157"/>
                <a:gd name="connsiteX2322" fmla="*/ 1199120 w 4173281"/>
                <a:gd name="connsiteY2322" fmla="*/ 3446823 h 5477157"/>
                <a:gd name="connsiteX2323" fmla="*/ 1227672 w 4173281"/>
                <a:gd name="connsiteY2323" fmla="*/ 3407889 h 5477157"/>
                <a:gd name="connsiteX2324" fmla="*/ 1227672 w 4173281"/>
                <a:gd name="connsiteY2324" fmla="*/ 3405294 h 5477157"/>
                <a:gd name="connsiteX2325" fmla="*/ 1225075 w 4173281"/>
                <a:gd name="connsiteY2325" fmla="*/ 3405294 h 5477157"/>
                <a:gd name="connsiteX2326" fmla="*/ 1160188 w 4173281"/>
                <a:gd name="connsiteY2326" fmla="*/ 3363767 h 5477157"/>
                <a:gd name="connsiteX2327" fmla="*/ 1118661 w 4173281"/>
                <a:gd name="connsiteY2327" fmla="*/ 3397507 h 5477157"/>
                <a:gd name="connsiteX2328" fmla="*/ 1074536 w 4173281"/>
                <a:gd name="connsiteY2328" fmla="*/ 3353384 h 5477157"/>
                <a:gd name="connsiteX2329" fmla="*/ 1108279 w 4173281"/>
                <a:gd name="connsiteY2329" fmla="*/ 3311857 h 5477157"/>
                <a:gd name="connsiteX2330" fmla="*/ 1077132 w 4173281"/>
                <a:gd name="connsiteY2330" fmla="*/ 3278113 h 5477157"/>
                <a:gd name="connsiteX2331" fmla="*/ 1077132 w 4173281"/>
                <a:gd name="connsiteY2331" fmla="*/ 3275519 h 5477157"/>
                <a:gd name="connsiteX2332" fmla="*/ 1045987 w 4173281"/>
                <a:gd name="connsiteY2332" fmla="*/ 3213227 h 5477157"/>
                <a:gd name="connsiteX2333" fmla="*/ 1123852 w 4173281"/>
                <a:gd name="connsiteY2333" fmla="*/ 3135362 h 5477157"/>
                <a:gd name="connsiteX2334" fmla="*/ 1180953 w 4173281"/>
                <a:gd name="connsiteY2334" fmla="*/ 3158721 h 5477157"/>
                <a:gd name="connsiteX2335" fmla="*/ 1258818 w 4173281"/>
                <a:gd name="connsiteY2335" fmla="*/ 3109407 h 5477157"/>
                <a:gd name="connsiteX2336" fmla="*/ 1274391 w 4173281"/>
                <a:gd name="connsiteY2336" fmla="*/ 3112001 h 5477157"/>
                <a:gd name="connsiteX2337" fmla="*/ 1206908 w 4173281"/>
                <a:gd name="connsiteY2337" fmla="*/ 3021160 h 5477157"/>
                <a:gd name="connsiteX2338" fmla="*/ 1214693 w 4173281"/>
                <a:gd name="connsiteY2338" fmla="*/ 2987418 h 5477157"/>
                <a:gd name="connsiteX2339" fmla="*/ 1162783 w 4173281"/>
                <a:gd name="connsiteY2339" fmla="*/ 2925126 h 5477157"/>
                <a:gd name="connsiteX2340" fmla="*/ 1219883 w 4173281"/>
                <a:gd name="connsiteY2340" fmla="*/ 2862835 h 5477157"/>
                <a:gd name="connsiteX2341" fmla="*/ 1245839 w 4173281"/>
                <a:gd name="connsiteY2341" fmla="*/ 2855048 h 5477157"/>
                <a:gd name="connsiteX2342" fmla="*/ 1287367 w 4173281"/>
                <a:gd name="connsiteY2342" fmla="*/ 2896577 h 5477157"/>
                <a:gd name="connsiteX2343" fmla="*/ 1284773 w 4173281"/>
                <a:gd name="connsiteY2343" fmla="*/ 2909553 h 5477157"/>
                <a:gd name="connsiteX2344" fmla="*/ 1287367 w 4173281"/>
                <a:gd name="connsiteY2344" fmla="*/ 2925126 h 5477157"/>
                <a:gd name="connsiteX2345" fmla="*/ 1287367 w 4173281"/>
                <a:gd name="connsiteY2345" fmla="*/ 2927723 h 5477157"/>
                <a:gd name="connsiteX2346" fmla="*/ 1297749 w 4173281"/>
                <a:gd name="connsiteY2346" fmla="*/ 2927723 h 5477157"/>
                <a:gd name="connsiteX2347" fmla="*/ 1292558 w 4173281"/>
                <a:gd name="connsiteY2347" fmla="*/ 2906959 h 5477157"/>
                <a:gd name="connsiteX2348" fmla="*/ 1310728 w 4173281"/>
                <a:gd name="connsiteY2348" fmla="*/ 2862835 h 5477157"/>
                <a:gd name="connsiteX2349" fmla="*/ 1308131 w 4173281"/>
                <a:gd name="connsiteY2349" fmla="*/ 2844667 h 5477157"/>
                <a:gd name="connsiteX2350" fmla="*/ 1310728 w 4173281"/>
                <a:gd name="connsiteY2350" fmla="*/ 2829093 h 5477157"/>
                <a:gd name="connsiteX2351" fmla="*/ 1295154 w 4173281"/>
                <a:gd name="connsiteY2351" fmla="*/ 2795351 h 5477157"/>
                <a:gd name="connsiteX2352" fmla="*/ 1341874 w 4173281"/>
                <a:gd name="connsiteY2352" fmla="*/ 2748632 h 5477157"/>
                <a:gd name="connsiteX2353" fmla="*/ 1378210 w 4173281"/>
                <a:gd name="connsiteY2353" fmla="*/ 2766802 h 5477157"/>
                <a:gd name="connsiteX2354" fmla="*/ 1391187 w 4173281"/>
                <a:gd name="connsiteY2354" fmla="*/ 2764205 h 5477157"/>
                <a:gd name="connsiteX2355" fmla="*/ 1409356 w 4173281"/>
                <a:gd name="connsiteY2355" fmla="*/ 2766802 h 5477157"/>
                <a:gd name="connsiteX2356" fmla="*/ 1406760 w 4173281"/>
                <a:gd name="connsiteY2356" fmla="*/ 2746038 h 5477157"/>
                <a:gd name="connsiteX2357" fmla="*/ 1432715 w 4173281"/>
                <a:gd name="connsiteY2357" fmla="*/ 2683746 h 5477157"/>
                <a:gd name="connsiteX2358" fmla="*/ 1424930 w 4173281"/>
                <a:gd name="connsiteY2358" fmla="*/ 2660385 h 5477157"/>
                <a:gd name="connsiteX2359" fmla="*/ 1471649 w 4173281"/>
                <a:gd name="connsiteY2359" fmla="*/ 2613667 h 5477157"/>
                <a:gd name="connsiteX2360" fmla="*/ 1518367 w 4173281"/>
                <a:gd name="connsiteY2360" fmla="*/ 2657791 h 5477157"/>
                <a:gd name="connsiteX2361" fmla="*/ 1546916 w 4173281"/>
                <a:gd name="connsiteY2361" fmla="*/ 2668173 h 5477157"/>
                <a:gd name="connsiteX2362" fmla="*/ 1554705 w 4173281"/>
                <a:gd name="connsiteY2362" fmla="*/ 2650003 h 5477157"/>
                <a:gd name="connsiteX2363" fmla="*/ 1539132 w 4173281"/>
                <a:gd name="connsiteY2363" fmla="*/ 2624048 h 5477157"/>
                <a:gd name="connsiteX2364" fmla="*/ 1567681 w 4173281"/>
                <a:gd name="connsiteY2364" fmla="*/ 2595499 h 5477157"/>
                <a:gd name="connsiteX2365" fmla="*/ 1596232 w 4173281"/>
                <a:gd name="connsiteY2365" fmla="*/ 2624048 h 5477157"/>
                <a:gd name="connsiteX2366" fmla="*/ 1601423 w 4173281"/>
                <a:gd name="connsiteY2366" fmla="*/ 2624048 h 5477157"/>
                <a:gd name="connsiteX2367" fmla="*/ 1611806 w 4173281"/>
                <a:gd name="connsiteY2367" fmla="*/ 2624048 h 5477157"/>
                <a:gd name="connsiteX2368" fmla="*/ 1588445 w 4173281"/>
                <a:gd name="connsiteY2368" fmla="*/ 2577329 h 5477157"/>
                <a:gd name="connsiteX2369" fmla="*/ 1578062 w 4173281"/>
                <a:gd name="connsiteY2369" fmla="*/ 2579925 h 5477157"/>
                <a:gd name="connsiteX2370" fmla="*/ 1572872 w 4173281"/>
                <a:gd name="connsiteY2370" fmla="*/ 2579925 h 5477157"/>
                <a:gd name="connsiteX2371" fmla="*/ 1539132 w 4173281"/>
                <a:gd name="connsiteY2371" fmla="*/ 2590308 h 5477157"/>
                <a:gd name="connsiteX2372" fmla="*/ 1502795 w 4173281"/>
                <a:gd name="connsiteY2372" fmla="*/ 2579925 h 5477157"/>
                <a:gd name="connsiteX2373" fmla="*/ 1492412 w 4173281"/>
                <a:gd name="connsiteY2373" fmla="*/ 2582520 h 5477157"/>
                <a:gd name="connsiteX2374" fmla="*/ 1466457 w 4173281"/>
                <a:gd name="connsiteY2374" fmla="*/ 2564353 h 5477157"/>
                <a:gd name="connsiteX2375" fmla="*/ 1422333 w 4173281"/>
                <a:gd name="connsiteY2375" fmla="*/ 2582520 h 5477157"/>
                <a:gd name="connsiteX2376" fmla="*/ 1388593 w 4173281"/>
                <a:gd name="connsiteY2376" fmla="*/ 2587710 h 5477157"/>
                <a:gd name="connsiteX2377" fmla="*/ 1370423 w 4173281"/>
                <a:gd name="connsiteY2377" fmla="*/ 2585117 h 5477157"/>
                <a:gd name="connsiteX2378" fmla="*/ 1357447 w 4173281"/>
                <a:gd name="connsiteY2378" fmla="*/ 2590308 h 5477157"/>
                <a:gd name="connsiteX2379" fmla="*/ 1354850 w 4173281"/>
                <a:gd name="connsiteY2379" fmla="*/ 2590308 h 5477157"/>
                <a:gd name="connsiteX2380" fmla="*/ 1349517 w 4173281"/>
                <a:gd name="connsiteY2380" fmla="*/ 2600490 h 5477157"/>
                <a:gd name="connsiteX2381" fmla="*/ 1367827 w 4173281"/>
                <a:gd name="connsiteY2381" fmla="*/ 2592905 h 5477157"/>
                <a:gd name="connsiteX2382" fmla="*/ 1396379 w 4173281"/>
                <a:gd name="connsiteY2382" fmla="*/ 2621454 h 5477157"/>
                <a:gd name="connsiteX2383" fmla="*/ 1367827 w 4173281"/>
                <a:gd name="connsiteY2383" fmla="*/ 2650006 h 5477157"/>
                <a:gd name="connsiteX2384" fmla="*/ 1339278 w 4173281"/>
                <a:gd name="connsiteY2384" fmla="*/ 2621454 h 5477157"/>
                <a:gd name="connsiteX2385" fmla="*/ 1342084 w 4173281"/>
                <a:gd name="connsiteY2385" fmla="*/ 2614680 h 5477157"/>
                <a:gd name="connsiteX2386" fmla="*/ 1340575 w 4173281"/>
                <a:gd name="connsiteY2386" fmla="*/ 2617560 h 5477157"/>
                <a:gd name="connsiteX2387" fmla="*/ 1310728 w 4173281"/>
                <a:gd name="connsiteY2387" fmla="*/ 2629239 h 5477157"/>
                <a:gd name="connsiteX2388" fmla="*/ 1266603 w 4173281"/>
                <a:gd name="connsiteY2388" fmla="*/ 2585117 h 5477157"/>
                <a:gd name="connsiteX2389" fmla="*/ 1295154 w 4173281"/>
                <a:gd name="connsiteY2389" fmla="*/ 2543589 h 5477157"/>
                <a:gd name="connsiteX2390" fmla="*/ 1264009 w 4173281"/>
                <a:gd name="connsiteY2390" fmla="*/ 2463127 h 5477157"/>
                <a:gd name="connsiteX2391" fmla="*/ 1284773 w 4173281"/>
                <a:gd name="connsiteY2391" fmla="*/ 2393050 h 5477157"/>
                <a:gd name="connsiteX2392" fmla="*/ 1230266 w 4173281"/>
                <a:gd name="connsiteY2392" fmla="*/ 2320376 h 5477157"/>
                <a:gd name="connsiteX2393" fmla="*/ 1248436 w 4173281"/>
                <a:gd name="connsiteY2393" fmla="*/ 2271060 h 5477157"/>
                <a:gd name="connsiteX2394" fmla="*/ 1227672 w 4173281"/>
                <a:gd name="connsiteY2394" fmla="*/ 2276251 h 5477157"/>
                <a:gd name="connsiteX2395" fmla="*/ 1188738 w 4173281"/>
                <a:gd name="connsiteY2395" fmla="*/ 2260679 h 5477157"/>
                <a:gd name="connsiteX2396" fmla="*/ 1167974 w 4173281"/>
                <a:gd name="connsiteY2396" fmla="*/ 2265869 h 5477157"/>
                <a:gd name="connsiteX2397" fmla="*/ 1113470 w 4173281"/>
                <a:gd name="connsiteY2397" fmla="*/ 2211365 h 5477157"/>
                <a:gd name="connsiteX2398" fmla="*/ 1147210 w 4173281"/>
                <a:gd name="connsiteY2398" fmla="*/ 2162049 h 5477157"/>
                <a:gd name="connsiteX2399" fmla="*/ 1173165 w 4173281"/>
                <a:gd name="connsiteY2399" fmla="*/ 2146477 h 5477157"/>
                <a:gd name="connsiteX2400" fmla="*/ 1201717 w 4173281"/>
                <a:gd name="connsiteY2400" fmla="*/ 2172432 h 5477157"/>
                <a:gd name="connsiteX2401" fmla="*/ 1227672 w 4173281"/>
                <a:gd name="connsiteY2401" fmla="*/ 2167240 h 5477157"/>
                <a:gd name="connsiteX2402" fmla="*/ 1274391 w 4173281"/>
                <a:gd name="connsiteY2402" fmla="*/ 2193195 h 5477157"/>
                <a:gd name="connsiteX2403" fmla="*/ 1328894 w 4173281"/>
                <a:gd name="connsiteY2403" fmla="*/ 2167240 h 5477157"/>
                <a:gd name="connsiteX2404" fmla="*/ 1352255 w 4173281"/>
                <a:gd name="connsiteY2404" fmla="*/ 2169837 h 5477157"/>
                <a:gd name="connsiteX2405" fmla="*/ 1347065 w 4173281"/>
                <a:gd name="connsiteY2405" fmla="*/ 2149073 h 5477157"/>
                <a:gd name="connsiteX2406" fmla="*/ 1404165 w 4173281"/>
                <a:gd name="connsiteY2406" fmla="*/ 2091972 h 5477157"/>
                <a:gd name="connsiteX2407" fmla="*/ 1461266 w 4173281"/>
                <a:gd name="connsiteY2407" fmla="*/ 2149073 h 5477157"/>
                <a:gd name="connsiteX2408" fmla="*/ 1404165 w 4173281"/>
                <a:gd name="connsiteY2408" fmla="*/ 2206174 h 5477157"/>
                <a:gd name="connsiteX2409" fmla="*/ 1391187 w 4173281"/>
                <a:gd name="connsiteY2409" fmla="*/ 2203577 h 5477157"/>
                <a:gd name="connsiteX2410" fmla="*/ 1398975 w 4173281"/>
                <a:gd name="connsiteY2410" fmla="*/ 2234723 h 5477157"/>
                <a:gd name="connsiteX2411" fmla="*/ 1385995 w 4173281"/>
                <a:gd name="connsiteY2411" fmla="*/ 2276251 h 5477157"/>
                <a:gd name="connsiteX2412" fmla="*/ 1375614 w 4173281"/>
                <a:gd name="connsiteY2412" fmla="*/ 2294421 h 5477157"/>
                <a:gd name="connsiteX2413" fmla="*/ 1380805 w 4173281"/>
                <a:gd name="connsiteY2413" fmla="*/ 2325567 h 5477157"/>
                <a:gd name="connsiteX2414" fmla="*/ 1391187 w 4173281"/>
                <a:gd name="connsiteY2414" fmla="*/ 2322970 h 5477157"/>
                <a:gd name="connsiteX2415" fmla="*/ 1427524 w 4173281"/>
                <a:gd name="connsiteY2415" fmla="*/ 2351522 h 5477157"/>
                <a:gd name="connsiteX2416" fmla="*/ 1435311 w 4173281"/>
                <a:gd name="connsiteY2416" fmla="*/ 2356713 h 5477157"/>
                <a:gd name="connsiteX2417" fmla="*/ 1453479 w 4173281"/>
                <a:gd name="connsiteY2417" fmla="*/ 2354116 h 5477157"/>
                <a:gd name="connsiteX2418" fmla="*/ 1463861 w 4173281"/>
                <a:gd name="connsiteY2418" fmla="*/ 2354116 h 5477157"/>
                <a:gd name="connsiteX2419" fmla="*/ 1440503 w 4173281"/>
                <a:gd name="connsiteY2419" fmla="*/ 2315185 h 5477157"/>
                <a:gd name="connsiteX2420" fmla="*/ 1484625 w 4173281"/>
                <a:gd name="connsiteY2420" fmla="*/ 2271060 h 5477157"/>
                <a:gd name="connsiteX2421" fmla="*/ 1528750 w 4173281"/>
                <a:gd name="connsiteY2421" fmla="*/ 2315185 h 5477157"/>
                <a:gd name="connsiteX2422" fmla="*/ 1484625 w 4173281"/>
                <a:gd name="connsiteY2422" fmla="*/ 2359307 h 5477157"/>
                <a:gd name="connsiteX2423" fmla="*/ 1531344 w 4173281"/>
                <a:gd name="connsiteY2423" fmla="*/ 2424196 h 5477157"/>
                <a:gd name="connsiteX2424" fmla="*/ 1544322 w 4173281"/>
                <a:gd name="connsiteY2424" fmla="*/ 2421600 h 5477157"/>
                <a:gd name="connsiteX2425" fmla="*/ 1611806 w 4173281"/>
                <a:gd name="connsiteY2425" fmla="*/ 2489082 h 5477157"/>
                <a:gd name="connsiteX2426" fmla="*/ 1611806 w 4173281"/>
                <a:gd name="connsiteY2426" fmla="*/ 2491679 h 5477157"/>
                <a:gd name="connsiteX2427" fmla="*/ 1674098 w 4173281"/>
                <a:gd name="connsiteY2427" fmla="*/ 2468318 h 5477157"/>
                <a:gd name="connsiteX2428" fmla="*/ 1726008 w 4173281"/>
                <a:gd name="connsiteY2428" fmla="*/ 2483891 h 5477157"/>
                <a:gd name="connsiteX2429" fmla="*/ 1749366 w 4173281"/>
                <a:gd name="connsiteY2429" fmla="*/ 2455342 h 5477157"/>
                <a:gd name="connsiteX2430" fmla="*/ 1746772 w 4173281"/>
                <a:gd name="connsiteY2430" fmla="*/ 2442363 h 5477157"/>
                <a:gd name="connsiteX2431" fmla="*/ 1783109 w 4173281"/>
                <a:gd name="connsiteY2431" fmla="*/ 2406026 h 5477157"/>
                <a:gd name="connsiteX2432" fmla="*/ 1819445 w 4173281"/>
                <a:gd name="connsiteY2432" fmla="*/ 2442363 h 5477157"/>
                <a:gd name="connsiteX2433" fmla="*/ 1798682 w 4173281"/>
                <a:gd name="connsiteY2433" fmla="*/ 2476107 h 5477157"/>
                <a:gd name="connsiteX2434" fmla="*/ 1801276 w 4173281"/>
                <a:gd name="connsiteY2434" fmla="*/ 2483891 h 5477157"/>
                <a:gd name="connsiteX2435" fmla="*/ 1866164 w 4173281"/>
                <a:gd name="connsiteY2435" fmla="*/ 2561756 h 5477157"/>
                <a:gd name="connsiteX2436" fmla="*/ 1785703 w 4173281"/>
                <a:gd name="connsiteY2436" fmla="*/ 2642218 h 5477157"/>
                <a:gd name="connsiteX2437" fmla="*/ 1738983 w 4173281"/>
                <a:gd name="connsiteY2437" fmla="*/ 2626645 h 5477157"/>
                <a:gd name="connsiteX2438" fmla="*/ 1710435 w 4173281"/>
                <a:gd name="connsiteY2438" fmla="*/ 2647409 h 5477157"/>
                <a:gd name="connsiteX2439" fmla="*/ 1697456 w 4173281"/>
                <a:gd name="connsiteY2439" fmla="*/ 2670766 h 5477157"/>
                <a:gd name="connsiteX2440" fmla="*/ 1744175 w 4173281"/>
                <a:gd name="connsiteY2440" fmla="*/ 2720082 h 5477157"/>
                <a:gd name="connsiteX2441" fmla="*/ 1723411 w 4173281"/>
                <a:gd name="connsiteY2441" fmla="*/ 2761611 h 5477157"/>
                <a:gd name="connsiteX2442" fmla="*/ 1723411 w 4173281"/>
                <a:gd name="connsiteY2442" fmla="*/ 2764205 h 5477157"/>
                <a:gd name="connsiteX2443" fmla="*/ 1736389 w 4173281"/>
                <a:gd name="connsiteY2443" fmla="*/ 2769396 h 5477157"/>
                <a:gd name="connsiteX2444" fmla="*/ 1764938 w 4173281"/>
                <a:gd name="connsiteY2444" fmla="*/ 2756420 h 5477157"/>
                <a:gd name="connsiteX2445" fmla="*/ 1801276 w 4173281"/>
                <a:gd name="connsiteY2445" fmla="*/ 2792757 h 5477157"/>
                <a:gd name="connsiteX2446" fmla="*/ 1777918 w 4173281"/>
                <a:gd name="connsiteY2446" fmla="*/ 2826497 h 5477157"/>
                <a:gd name="connsiteX2447" fmla="*/ 1780512 w 4173281"/>
                <a:gd name="connsiteY2447" fmla="*/ 2842070 h 5477157"/>
                <a:gd name="connsiteX2448" fmla="*/ 1697456 w 4173281"/>
                <a:gd name="connsiteY2448" fmla="*/ 2925126 h 5477157"/>
                <a:gd name="connsiteX2449" fmla="*/ 1692265 w 4173281"/>
                <a:gd name="connsiteY2449" fmla="*/ 2925126 h 5477157"/>
                <a:gd name="connsiteX2450" fmla="*/ 1681883 w 4173281"/>
                <a:gd name="connsiteY2450" fmla="*/ 2943295 h 5477157"/>
                <a:gd name="connsiteX2451" fmla="*/ 1694862 w 4173281"/>
                <a:gd name="connsiteY2451" fmla="*/ 2940699 h 5477157"/>
                <a:gd name="connsiteX2452" fmla="*/ 1733793 w 4173281"/>
                <a:gd name="connsiteY2452" fmla="*/ 2979633 h 5477157"/>
                <a:gd name="connsiteX2453" fmla="*/ 1726008 w 4173281"/>
                <a:gd name="connsiteY2453" fmla="*/ 3000397 h 5477157"/>
                <a:gd name="connsiteX2454" fmla="*/ 1728602 w 4173281"/>
                <a:gd name="connsiteY2454" fmla="*/ 3000397 h 5477157"/>
                <a:gd name="connsiteX2455" fmla="*/ 1738983 w 4173281"/>
                <a:gd name="connsiteY2455" fmla="*/ 2997800 h 5477157"/>
                <a:gd name="connsiteX2456" fmla="*/ 1736389 w 4173281"/>
                <a:gd name="connsiteY2456" fmla="*/ 2990015 h 5477157"/>
                <a:gd name="connsiteX2457" fmla="*/ 1762344 w 4173281"/>
                <a:gd name="connsiteY2457" fmla="*/ 2964060 h 5477157"/>
                <a:gd name="connsiteX2458" fmla="*/ 1767536 w 4173281"/>
                <a:gd name="connsiteY2458" fmla="*/ 2964060 h 5477157"/>
                <a:gd name="connsiteX2459" fmla="*/ 1754557 w 4173281"/>
                <a:gd name="connsiteY2459" fmla="*/ 2930317 h 5477157"/>
                <a:gd name="connsiteX2460" fmla="*/ 1809064 w 4173281"/>
                <a:gd name="connsiteY2460" fmla="*/ 2875813 h 5477157"/>
                <a:gd name="connsiteX2461" fmla="*/ 1835019 w 4173281"/>
                <a:gd name="connsiteY2461" fmla="*/ 2883598 h 5477157"/>
                <a:gd name="connsiteX2462" fmla="*/ 1832422 w 4173281"/>
                <a:gd name="connsiteY2462" fmla="*/ 2870622 h 5477157"/>
                <a:gd name="connsiteX2463" fmla="*/ 1866164 w 4173281"/>
                <a:gd name="connsiteY2463" fmla="*/ 2836879 h 5477157"/>
                <a:gd name="connsiteX2464" fmla="*/ 1868759 w 4173281"/>
                <a:gd name="connsiteY2464" fmla="*/ 2836879 h 5477157"/>
                <a:gd name="connsiteX2465" fmla="*/ 1884332 w 4173281"/>
                <a:gd name="connsiteY2465" fmla="*/ 2831688 h 5477157"/>
                <a:gd name="connsiteX2466" fmla="*/ 1907693 w 4173281"/>
                <a:gd name="connsiteY2466" fmla="*/ 2855048 h 5477157"/>
                <a:gd name="connsiteX2467" fmla="*/ 1902501 w 4173281"/>
                <a:gd name="connsiteY2467" fmla="*/ 2870622 h 5477157"/>
                <a:gd name="connsiteX2468" fmla="*/ 1868759 w 4173281"/>
                <a:gd name="connsiteY2468" fmla="*/ 2904362 h 5477157"/>
                <a:gd name="connsiteX2469" fmla="*/ 1858377 w 4173281"/>
                <a:gd name="connsiteY2469" fmla="*/ 2901768 h 5477157"/>
                <a:gd name="connsiteX2470" fmla="*/ 1866164 w 4173281"/>
                <a:gd name="connsiteY2470" fmla="*/ 2930317 h 5477157"/>
                <a:gd name="connsiteX2471" fmla="*/ 1858377 w 4173281"/>
                <a:gd name="connsiteY2471" fmla="*/ 2958869 h 5477157"/>
                <a:gd name="connsiteX2472" fmla="*/ 1873949 w 4173281"/>
                <a:gd name="connsiteY2472" fmla="*/ 2953678 h 5477157"/>
                <a:gd name="connsiteX2473" fmla="*/ 1905095 w 4173281"/>
                <a:gd name="connsiteY2473" fmla="*/ 2974442 h 5477157"/>
                <a:gd name="connsiteX2474" fmla="*/ 1905095 w 4173281"/>
                <a:gd name="connsiteY2474" fmla="*/ 2969250 h 5477157"/>
                <a:gd name="connsiteX2475" fmla="*/ 1969985 w 4173281"/>
                <a:gd name="connsiteY2475" fmla="*/ 2904362 h 5477157"/>
                <a:gd name="connsiteX2476" fmla="*/ 2003725 w 4173281"/>
                <a:gd name="connsiteY2476" fmla="*/ 2914744 h 5477157"/>
                <a:gd name="connsiteX2477" fmla="*/ 2001131 w 4173281"/>
                <a:gd name="connsiteY2477" fmla="*/ 2899171 h 5477157"/>
                <a:gd name="connsiteX2478" fmla="*/ 2063422 w 4173281"/>
                <a:gd name="connsiteY2478" fmla="*/ 2836879 h 5477157"/>
                <a:gd name="connsiteX2479" fmla="*/ 2078996 w 4173281"/>
                <a:gd name="connsiteY2479" fmla="*/ 2821306 h 5477157"/>
                <a:gd name="connsiteX2480" fmla="*/ 2063422 w 4173281"/>
                <a:gd name="connsiteY2480" fmla="*/ 2805733 h 5477157"/>
                <a:gd name="connsiteX2481" fmla="*/ 2050444 w 4173281"/>
                <a:gd name="connsiteY2481" fmla="*/ 2808330 h 5477157"/>
                <a:gd name="connsiteX2482" fmla="*/ 2055635 w 4173281"/>
                <a:gd name="connsiteY2482" fmla="*/ 2821306 h 5477157"/>
                <a:gd name="connsiteX2483" fmla="*/ 2034871 w 4173281"/>
                <a:gd name="connsiteY2483" fmla="*/ 2842070 h 5477157"/>
                <a:gd name="connsiteX2484" fmla="*/ 2014106 w 4173281"/>
                <a:gd name="connsiteY2484" fmla="*/ 2821306 h 5477157"/>
                <a:gd name="connsiteX2485" fmla="*/ 2024489 w 4173281"/>
                <a:gd name="connsiteY2485" fmla="*/ 2803138 h 5477157"/>
                <a:gd name="connsiteX2486" fmla="*/ 2001131 w 4173281"/>
                <a:gd name="connsiteY2486" fmla="*/ 2777183 h 5477157"/>
                <a:gd name="connsiteX2487" fmla="*/ 1993343 w 4173281"/>
                <a:gd name="connsiteY2487" fmla="*/ 2771993 h 5477157"/>
                <a:gd name="connsiteX2488" fmla="*/ 1985557 w 4173281"/>
                <a:gd name="connsiteY2488" fmla="*/ 2782375 h 5477157"/>
                <a:gd name="connsiteX2489" fmla="*/ 1985557 w 4173281"/>
                <a:gd name="connsiteY2489" fmla="*/ 2784969 h 5477157"/>
                <a:gd name="connsiteX2490" fmla="*/ 1959603 w 4173281"/>
                <a:gd name="connsiteY2490" fmla="*/ 2810924 h 5477157"/>
                <a:gd name="connsiteX2491" fmla="*/ 1946624 w 4173281"/>
                <a:gd name="connsiteY2491" fmla="*/ 2808330 h 5477157"/>
                <a:gd name="connsiteX2492" fmla="*/ 1915478 w 4173281"/>
                <a:gd name="connsiteY2492" fmla="*/ 2813521 h 5477157"/>
                <a:gd name="connsiteX2493" fmla="*/ 1824637 w 4173281"/>
                <a:gd name="connsiteY2493" fmla="*/ 2722677 h 5477157"/>
                <a:gd name="connsiteX2494" fmla="*/ 1915478 w 4173281"/>
                <a:gd name="connsiteY2494" fmla="*/ 2631836 h 5477157"/>
                <a:gd name="connsiteX2495" fmla="*/ 1933647 w 4173281"/>
                <a:gd name="connsiteY2495" fmla="*/ 2634430 h 5477157"/>
                <a:gd name="connsiteX2496" fmla="*/ 1949220 w 4173281"/>
                <a:gd name="connsiteY2496" fmla="*/ 2579925 h 5477157"/>
                <a:gd name="connsiteX2497" fmla="*/ 1938839 w 4173281"/>
                <a:gd name="connsiteY2497" fmla="*/ 2579925 h 5477157"/>
                <a:gd name="connsiteX2498" fmla="*/ 1899904 w 4173281"/>
                <a:gd name="connsiteY2498" fmla="*/ 2540992 h 5477157"/>
                <a:gd name="connsiteX2499" fmla="*/ 1938839 w 4173281"/>
                <a:gd name="connsiteY2499" fmla="*/ 2502061 h 5477157"/>
                <a:gd name="connsiteX2500" fmla="*/ 1977770 w 4173281"/>
                <a:gd name="connsiteY2500" fmla="*/ 2540992 h 5477157"/>
                <a:gd name="connsiteX2501" fmla="*/ 1977770 w 4173281"/>
                <a:gd name="connsiteY2501" fmla="*/ 2548780 h 5477157"/>
                <a:gd name="connsiteX2502" fmla="*/ 2040061 w 4173281"/>
                <a:gd name="connsiteY2502" fmla="*/ 2528015 h 5477157"/>
                <a:gd name="connsiteX2503" fmla="*/ 2068613 w 4173281"/>
                <a:gd name="connsiteY2503" fmla="*/ 2533207 h 5477157"/>
                <a:gd name="connsiteX2504" fmla="*/ 2084186 w 4173281"/>
                <a:gd name="connsiteY2504" fmla="*/ 2530611 h 5477157"/>
                <a:gd name="connsiteX2505" fmla="*/ 2068613 w 4173281"/>
                <a:gd name="connsiteY2505" fmla="*/ 2494273 h 5477157"/>
                <a:gd name="connsiteX2506" fmla="*/ 2071207 w 4173281"/>
                <a:gd name="connsiteY2506" fmla="*/ 2481297 h 5477157"/>
                <a:gd name="connsiteX2507" fmla="*/ 2063422 w 4173281"/>
                <a:gd name="connsiteY2507" fmla="*/ 2478700 h 5477157"/>
                <a:gd name="connsiteX2508" fmla="*/ 2032276 w 4173281"/>
                <a:gd name="connsiteY2508" fmla="*/ 2499464 h 5477157"/>
                <a:gd name="connsiteX2509" fmla="*/ 2019297 w 4173281"/>
                <a:gd name="connsiteY2509" fmla="*/ 2496870 h 5477157"/>
                <a:gd name="connsiteX2510" fmla="*/ 2003725 w 4173281"/>
                <a:gd name="connsiteY2510" fmla="*/ 2504654 h 5477157"/>
                <a:gd name="connsiteX2511" fmla="*/ 1982960 w 4173281"/>
                <a:gd name="connsiteY2511" fmla="*/ 2489082 h 5477157"/>
                <a:gd name="connsiteX2512" fmla="*/ 1897310 w 4173281"/>
                <a:gd name="connsiteY2512" fmla="*/ 2431981 h 5477157"/>
                <a:gd name="connsiteX2513" fmla="*/ 1863568 w 4173281"/>
                <a:gd name="connsiteY2513" fmla="*/ 2413814 h 5477157"/>
                <a:gd name="connsiteX2514" fmla="*/ 1868759 w 4173281"/>
                <a:gd name="connsiteY2514" fmla="*/ 2429387 h 5477157"/>
                <a:gd name="connsiteX2515" fmla="*/ 1845400 w 4173281"/>
                <a:gd name="connsiteY2515" fmla="*/ 2452745 h 5477157"/>
                <a:gd name="connsiteX2516" fmla="*/ 1822039 w 4173281"/>
                <a:gd name="connsiteY2516" fmla="*/ 2429387 h 5477157"/>
                <a:gd name="connsiteX2517" fmla="*/ 1845400 w 4173281"/>
                <a:gd name="connsiteY2517" fmla="*/ 2406026 h 5477157"/>
                <a:gd name="connsiteX2518" fmla="*/ 1860974 w 4173281"/>
                <a:gd name="connsiteY2518" fmla="*/ 2411217 h 5477157"/>
                <a:gd name="connsiteX2519" fmla="*/ 1858377 w 4173281"/>
                <a:gd name="connsiteY2519" fmla="*/ 2406026 h 5477157"/>
                <a:gd name="connsiteX2520" fmla="*/ 1847994 w 4173281"/>
                <a:gd name="connsiteY2520" fmla="*/ 2393050 h 5477157"/>
                <a:gd name="connsiteX2521" fmla="*/ 1845400 w 4173281"/>
                <a:gd name="connsiteY2521" fmla="*/ 2393050 h 5477157"/>
                <a:gd name="connsiteX2522" fmla="*/ 1806467 w 4173281"/>
                <a:gd name="connsiteY2522" fmla="*/ 2354116 h 5477157"/>
                <a:gd name="connsiteX2523" fmla="*/ 1809064 w 4173281"/>
                <a:gd name="connsiteY2523" fmla="*/ 2343734 h 5477157"/>
                <a:gd name="connsiteX2524" fmla="*/ 1803873 w 4173281"/>
                <a:gd name="connsiteY2524" fmla="*/ 2343734 h 5477157"/>
                <a:gd name="connsiteX2525" fmla="*/ 1772727 w 4173281"/>
                <a:gd name="connsiteY2525" fmla="*/ 2351522 h 5477157"/>
                <a:gd name="connsiteX2526" fmla="*/ 1702647 w 4173281"/>
                <a:gd name="connsiteY2526" fmla="*/ 2281443 h 5477157"/>
                <a:gd name="connsiteX2527" fmla="*/ 1749366 w 4173281"/>
                <a:gd name="connsiteY2527" fmla="*/ 2216556 h 5477157"/>
                <a:gd name="connsiteX2528" fmla="*/ 1738983 w 4173281"/>
                <a:gd name="connsiteY2528" fmla="*/ 2182813 h 5477157"/>
                <a:gd name="connsiteX2529" fmla="*/ 1738983 w 4173281"/>
                <a:gd name="connsiteY2529" fmla="*/ 2177622 h 5477157"/>
                <a:gd name="connsiteX2530" fmla="*/ 1697456 w 4173281"/>
                <a:gd name="connsiteY2530" fmla="*/ 2195793 h 5477157"/>
                <a:gd name="connsiteX2531" fmla="*/ 1642952 w 4173281"/>
                <a:gd name="connsiteY2531" fmla="*/ 2141285 h 5477157"/>
                <a:gd name="connsiteX2532" fmla="*/ 1661119 w 4173281"/>
                <a:gd name="connsiteY2532" fmla="*/ 2099757 h 5477157"/>
                <a:gd name="connsiteX2533" fmla="*/ 1687073 w 4173281"/>
                <a:gd name="connsiteY2533" fmla="*/ 2084184 h 5477157"/>
                <a:gd name="connsiteX2534" fmla="*/ 1700053 w 4173281"/>
                <a:gd name="connsiteY2534" fmla="*/ 2086781 h 5477157"/>
                <a:gd name="connsiteX2535" fmla="*/ 1751963 w 4173281"/>
                <a:gd name="connsiteY2535" fmla="*/ 2141285 h 5477157"/>
                <a:gd name="connsiteX2536" fmla="*/ 1751963 w 4173281"/>
                <a:gd name="connsiteY2536" fmla="*/ 2146477 h 5477157"/>
                <a:gd name="connsiteX2537" fmla="*/ 1777918 w 4173281"/>
                <a:gd name="connsiteY2537" fmla="*/ 2128309 h 5477157"/>
                <a:gd name="connsiteX2538" fmla="*/ 1770129 w 4173281"/>
                <a:gd name="connsiteY2538" fmla="*/ 2091972 h 5477157"/>
                <a:gd name="connsiteX2539" fmla="*/ 1775321 w 4173281"/>
                <a:gd name="connsiteY2539" fmla="*/ 2066017 h 5477157"/>
                <a:gd name="connsiteX2540" fmla="*/ 1754557 w 4173281"/>
                <a:gd name="connsiteY2540" fmla="*/ 2076399 h 5477157"/>
                <a:gd name="connsiteX2541" fmla="*/ 1728602 w 4173281"/>
                <a:gd name="connsiteY2541" fmla="*/ 2050444 h 5477157"/>
                <a:gd name="connsiteX2542" fmla="*/ 1754557 w 4173281"/>
                <a:gd name="connsiteY2542" fmla="*/ 2024489 h 5477157"/>
                <a:gd name="connsiteX2543" fmla="*/ 1738983 w 4173281"/>
                <a:gd name="connsiteY2543" fmla="*/ 2006320 h 5477157"/>
                <a:gd name="connsiteX2544" fmla="*/ 1707838 w 4173281"/>
                <a:gd name="connsiteY2544" fmla="*/ 2019298 h 5477157"/>
                <a:gd name="connsiteX2545" fmla="*/ 1663716 w 4173281"/>
                <a:gd name="connsiteY2545" fmla="*/ 1975173 h 5477157"/>
                <a:gd name="connsiteX2546" fmla="*/ 1707838 w 4173281"/>
                <a:gd name="connsiteY2546" fmla="*/ 1931051 h 5477157"/>
                <a:gd name="connsiteX2547" fmla="*/ 1736389 w 4173281"/>
                <a:gd name="connsiteY2547" fmla="*/ 1941433 h 5477157"/>
                <a:gd name="connsiteX2548" fmla="*/ 1741581 w 4173281"/>
                <a:gd name="connsiteY2548" fmla="*/ 1931051 h 5477157"/>
                <a:gd name="connsiteX2549" fmla="*/ 1741581 w 4173281"/>
                <a:gd name="connsiteY2549" fmla="*/ 1925860 h 5477157"/>
                <a:gd name="connsiteX2550" fmla="*/ 1783109 w 4173281"/>
                <a:gd name="connsiteY2550" fmla="*/ 1884332 h 5477157"/>
                <a:gd name="connsiteX2551" fmla="*/ 1785703 w 4173281"/>
                <a:gd name="connsiteY2551" fmla="*/ 1884332 h 5477157"/>
                <a:gd name="connsiteX2552" fmla="*/ 1777918 w 4173281"/>
                <a:gd name="connsiteY2552" fmla="*/ 1860971 h 5477157"/>
                <a:gd name="connsiteX2553" fmla="*/ 1764938 w 4173281"/>
                <a:gd name="connsiteY2553" fmla="*/ 1840208 h 5477157"/>
                <a:gd name="connsiteX2554" fmla="*/ 1738983 w 4173281"/>
                <a:gd name="connsiteY2554" fmla="*/ 1832422 h 5477157"/>
                <a:gd name="connsiteX2555" fmla="*/ 1741581 w 4173281"/>
                <a:gd name="connsiteY2555" fmla="*/ 1847995 h 5477157"/>
                <a:gd name="connsiteX2556" fmla="*/ 1687073 w 4173281"/>
                <a:gd name="connsiteY2556" fmla="*/ 1902499 h 5477157"/>
                <a:gd name="connsiteX2557" fmla="*/ 1632570 w 4173281"/>
                <a:gd name="connsiteY2557" fmla="*/ 1847995 h 5477157"/>
                <a:gd name="connsiteX2558" fmla="*/ 1635164 w 4173281"/>
                <a:gd name="connsiteY2558" fmla="*/ 1829825 h 5477157"/>
                <a:gd name="connsiteX2559" fmla="*/ 1596232 w 4173281"/>
                <a:gd name="connsiteY2559" fmla="*/ 1790894 h 5477157"/>
                <a:gd name="connsiteX2560" fmla="*/ 1635164 w 4173281"/>
                <a:gd name="connsiteY2560" fmla="*/ 1751960 h 5477157"/>
                <a:gd name="connsiteX2561" fmla="*/ 1674098 w 4173281"/>
                <a:gd name="connsiteY2561" fmla="*/ 1790894 h 5477157"/>
                <a:gd name="connsiteX2562" fmla="*/ 1674098 w 4173281"/>
                <a:gd name="connsiteY2562" fmla="*/ 1796085 h 5477157"/>
                <a:gd name="connsiteX2563" fmla="*/ 1684480 w 4173281"/>
                <a:gd name="connsiteY2563" fmla="*/ 1793489 h 5477157"/>
                <a:gd name="connsiteX2564" fmla="*/ 1697456 w 4173281"/>
                <a:gd name="connsiteY2564" fmla="*/ 1796085 h 5477157"/>
                <a:gd name="connsiteX2565" fmla="*/ 1689671 w 4173281"/>
                <a:gd name="connsiteY2565" fmla="*/ 1759748 h 5477157"/>
                <a:gd name="connsiteX2566" fmla="*/ 1692265 w 4173281"/>
                <a:gd name="connsiteY2566" fmla="*/ 1738984 h 5477157"/>
                <a:gd name="connsiteX2567" fmla="*/ 1689671 w 4173281"/>
                <a:gd name="connsiteY2567" fmla="*/ 1738984 h 5477157"/>
                <a:gd name="connsiteX2568" fmla="*/ 1655927 w 4173281"/>
                <a:gd name="connsiteY2568" fmla="*/ 1751960 h 5477157"/>
                <a:gd name="connsiteX2569" fmla="*/ 1604017 w 4173281"/>
                <a:gd name="connsiteY2569" fmla="*/ 1700051 h 5477157"/>
                <a:gd name="connsiteX2570" fmla="*/ 1609209 w 4173281"/>
                <a:gd name="connsiteY2570" fmla="*/ 1679287 h 5477157"/>
                <a:gd name="connsiteX2571" fmla="*/ 1606615 w 4173281"/>
                <a:gd name="connsiteY2571" fmla="*/ 1663713 h 5477157"/>
                <a:gd name="connsiteX2572" fmla="*/ 1648142 w 4173281"/>
                <a:gd name="connsiteY2572" fmla="*/ 1622186 h 5477157"/>
                <a:gd name="connsiteX2573" fmla="*/ 1689671 w 4173281"/>
                <a:gd name="connsiteY2573" fmla="*/ 1661119 h 5477157"/>
                <a:gd name="connsiteX2574" fmla="*/ 1707838 w 4173281"/>
                <a:gd name="connsiteY2574" fmla="*/ 1700051 h 5477157"/>
                <a:gd name="connsiteX2575" fmla="*/ 1707838 w 4173281"/>
                <a:gd name="connsiteY2575" fmla="*/ 1707838 h 5477157"/>
                <a:gd name="connsiteX2576" fmla="*/ 1728602 w 4173281"/>
                <a:gd name="connsiteY2576" fmla="*/ 1689668 h 5477157"/>
                <a:gd name="connsiteX2577" fmla="*/ 1728602 w 4173281"/>
                <a:gd name="connsiteY2577" fmla="*/ 1684477 h 5477157"/>
                <a:gd name="connsiteX2578" fmla="*/ 1793491 w 4173281"/>
                <a:gd name="connsiteY2578" fmla="*/ 1614401 h 5477157"/>
                <a:gd name="connsiteX2579" fmla="*/ 1783109 w 4173281"/>
                <a:gd name="connsiteY2579" fmla="*/ 1609209 h 5477157"/>
                <a:gd name="connsiteX2580" fmla="*/ 1759748 w 4173281"/>
                <a:gd name="connsiteY2580" fmla="*/ 1619591 h 5477157"/>
                <a:gd name="connsiteX2581" fmla="*/ 1728602 w 4173281"/>
                <a:gd name="connsiteY2581" fmla="*/ 1588446 h 5477157"/>
                <a:gd name="connsiteX2582" fmla="*/ 1759748 w 4173281"/>
                <a:gd name="connsiteY2582" fmla="*/ 1557300 h 5477157"/>
                <a:gd name="connsiteX2583" fmla="*/ 1777918 w 4173281"/>
                <a:gd name="connsiteY2583" fmla="*/ 1562491 h 5477157"/>
                <a:gd name="connsiteX2584" fmla="*/ 1801276 w 4173281"/>
                <a:gd name="connsiteY2584" fmla="*/ 1552108 h 5477157"/>
                <a:gd name="connsiteX2585" fmla="*/ 1832422 w 4173281"/>
                <a:gd name="connsiteY2585" fmla="*/ 1583254 h 5477157"/>
                <a:gd name="connsiteX2586" fmla="*/ 1827231 w 4173281"/>
                <a:gd name="connsiteY2586" fmla="*/ 1598827 h 5477157"/>
                <a:gd name="connsiteX2587" fmla="*/ 1853185 w 4173281"/>
                <a:gd name="connsiteY2587" fmla="*/ 1596231 h 5477157"/>
                <a:gd name="connsiteX2588" fmla="*/ 1967388 w 4173281"/>
                <a:gd name="connsiteY2588" fmla="*/ 1710432 h 5477157"/>
                <a:gd name="connsiteX2589" fmla="*/ 1962196 w 4173281"/>
                <a:gd name="connsiteY2589" fmla="*/ 1744175 h 5477157"/>
                <a:gd name="connsiteX2590" fmla="*/ 1959603 w 4173281"/>
                <a:gd name="connsiteY2590" fmla="*/ 1751960 h 5477157"/>
                <a:gd name="connsiteX2591" fmla="*/ 1938839 w 4173281"/>
                <a:gd name="connsiteY2591" fmla="*/ 1783107 h 5477157"/>
                <a:gd name="connsiteX2592" fmla="*/ 1946624 w 4173281"/>
                <a:gd name="connsiteY2592" fmla="*/ 1803870 h 5477157"/>
                <a:gd name="connsiteX2593" fmla="*/ 1962196 w 4173281"/>
                <a:gd name="connsiteY2593" fmla="*/ 1801276 h 5477157"/>
                <a:gd name="connsiteX2594" fmla="*/ 2019297 w 4173281"/>
                <a:gd name="connsiteY2594" fmla="*/ 1832422 h 5477157"/>
                <a:gd name="connsiteX2595" fmla="*/ 2037467 w 4173281"/>
                <a:gd name="connsiteY2595" fmla="*/ 1863569 h 5477157"/>
                <a:gd name="connsiteX2596" fmla="*/ 2024489 w 4173281"/>
                <a:gd name="connsiteY2596" fmla="*/ 1892117 h 5477157"/>
                <a:gd name="connsiteX2597" fmla="*/ 2006321 w 4173281"/>
                <a:gd name="connsiteY2597" fmla="*/ 1918072 h 5477157"/>
                <a:gd name="connsiteX2598" fmla="*/ 2032276 w 4173281"/>
                <a:gd name="connsiteY2598" fmla="*/ 1928455 h 5477157"/>
                <a:gd name="connsiteX2599" fmla="*/ 2099759 w 4173281"/>
                <a:gd name="connsiteY2599" fmla="*/ 1892117 h 5477157"/>
                <a:gd name="connsiteX2600" fmla="*/ 2169837 w 4173281"/>
                <a:gd name="connsiteY2600" fmla="*/ 1931051 h 5477157"/>
                <a:gd name="connsiteX2601" fmla="*/ 2169837 w 4173281"/>
                <a:gd name="connsiteY2601" fmla="*/ 1923264 h 5477157"/>
                <a:gd name="connsiteX2602" fmla="*/ 2175027 w 4173281"/>
                <a:gd name="connsiteY2602" fmla="*/ 1889524 h 5477157"/>
                <a:gd name="connsiteX2603" fmla="*/ 2164646 w 4173281"/>
                <a:gd name="connsiteY2603" fmla="*/ 1876544 h 5477157"/>
                <a:gd name="connsiteX2604" fmla="*/ 2156861 w 4173281"/>
                <a:gd name="connsiteY2604" fmla="*/ 1879141 h 5477157"/>
                <a:gd name="connsiteX2605" fmla="*/ 2125715 w 4173281"/>
                <a:gd name="connsiteY2605" fmla="*/ 1847995 h 5477157"/>
                <a:gd name="connsiteX2606" fmla="*/ 2156861 w 4173281"/>
                <a:gd name="connsiteY2606" fmla="*/ 1816849 h 5477157"/>
                <a:gd name="connsiteX2607" fmla="*/ 2172433 w 4173281"/>
                <a:gd name="connsiteY2607" fmla="*/ 1822040 h 5477157"/>
                <a:gd name="connsiteX2608" fmla="*/ 2203579 w 4173281"/>
                <a:gd name="connsiteY2608" fmla="*/ 1809061 h 5477157"/>
                <a:gd name="connsiteX2609" fmla="*/ 2239917 w 4173281"/>
                <a:gd name="connsiteY2609" fmla="*/ 1829825 h 5477157"/>
                <a:gd name="connsiteX2610" fmla="*/ 2245108 w 4173281"/>
                <a:gd name="connsiteY2610" fmla="*/ 1827231 h 5477157"/>
                <a:gd name="connsiteX2611" fmla="*/ 2239917 w 4173281"/>
                <a:gd name="connsiteY2611" fmla="*/ 1801276 h 5477157"/>
                <a:gd name="connsiteX2612" fmla="*/ 2239917 w 4173281"/>
                <a:gd name="connsiteY2612" fmla="*/ 1798679 h 5477157"/>
                <a:gd name="connsiteX2613" fmla="*/ 2237319 w 4173281"/>
                <a:gd name="connsiteY2613" fmla="*/ 1790894 h 5477157"/>
                <a:gd name="connsiteX2614" fmla="*/ 2216556 w 4173281"/>
                <a:gd name="connsiteY2614" fmla="*/ 1785704 h 5477157"/>
                <a:gd name="connsiteX2615" fmla="*/ 2203579 w 4173281"/>
                <a:gd name="connsiteY2615" fmla="*/ 1788298 h 5477157"/>
                <a:gd name="connsiteX2616" fmla="*/ 2164646 w 4173281"/>
                <a:gd name="connsiteY2616" fmla="*/ 1801276 h 5477157"/>
                <a:gd name="connsiteX2617" fmla="*/ 2097162 w 4173281"/>
                <a:gd name="connsiteY2617" fmla="*/ 1733793 h 5477157"/>
                <a:gd name="connsiteX2618" fmla="*/ 2071207 w 4173281"/>
                <a:gd name="connsiteY2618" fmla="*/ 1707838 h 5477157"/>
                <a:gd name="connsiteX2619" fmla="*/ 2086781 w 4173281"/>
                <a:gd name="connsiteY2619" fmla="*/ 1684477 h 5477157"/>
                <a:gd name="connsiteX2620" fmla="*/ 2084186 w 4173281"/>
                <a:gd name="connsiteY2620" fmla="*/ 1671502 h 5477157"/>
                <a:gd name="connsiteX2621" fmla="*/ 2141287 w 4173281"/>
                <a:gd name="connsiteY2621" fmla="*/ 1614401 h 5477157"/>
                <a:gd name="connsiteX2622" fmla="*/ 2172433 w 4173281"/>
                <a:gd name="connsiteY2622" fmla="*/ 1624782 h 5477157"/>
                <a:gd name="connsiteX2623" fmla="*/ 2177624 w 4173281"/>
                <a:gd name="connsiteY2623" fmla="*/ 1622186 h 5477157"/>
                <a:gd name="connsiteX2624" fmla="*/ 2200982 w 4173281"/>
                <a:gd name="connsiteY2624" fmla="*/ 1601421 h 5477157"/>
                <a:gd name="connsiteX2625" fmla="*/ 2224343 w 4173281"/>
                <a:gd name="connsiteY2625" fmla="*/ 1616995 h 5477157"/>
                <a:gd name="connsiteX2626" fmla="*/ 2239917 w 4173281"/>
                <a:gd name="connsiteY2626" fmla="*/ 1614401 h 5477157"/>
                <a:gd name="connsiteX2627" fmla="*/ 2250298 w 4173281"/>
                <a:gd name="connsiteY2627" fmla="*/ 1614401 h 5477157"/>
                <a:gd name="connsiteX2628" fmla="*/ 2242511 w 4173281"/>
                <a:gd name="connsiteY2628" fmla="*/ 1583254 h 5477157"/>
                <a:gd name="connsiteX2629" fmla="*/ 2245108 w 4173281"/>
                <a:gd name="connsiteY2629" fmla="*/ 1570276 h 5477157"/>
                <a:gd name="connsiteX2630" fmla="*/ 2229534 w 4173281"/>
                <a:gd name="connsiteY2630" fmla="*/ 1572872 h 5477157"/>
                <a:gd name="connsiteX2631" fmla="*/ 2180218 w 4173281"/>
                <a:gd name="connsiteY2631" fmla="*/ 1523556 h 5477157"/>
                <a:gd name="connsiteX2632" fmla="*/ 2229534 w 4173281"/>
                <a:gd name="connsiteY2632" fmla="*/ 1474244 h 5477157"/>
                <a:gd name="connsiteX2633" fmla="*/ 2278848 w 4173281"/>
                <a:gd name="connsiteY2633" fmla="*/ 1523556 h 5477157"/>
                <a:gd name="connsiteX2634" fmla="*/ 2278848 w 4173281"/>
                <a:gd name="connsiteY2634" fmla="*/ 1528747 h 5477157"/>
                <a:gd name="connsiteX2635" fmla="*/ 2284038 w 4173281"/>
                <a:gd name="connsiteY2635" fmla="*/ 1526153 h 5477157"/>
                <a:gd name="connsiteX2636" fmla="*/ 2325567 w 4173281"/>
                <a:gd name="connsiteY2636" fmla="*/ 1507984 h 5477157"/>
                <a:gd name="connsiteX2637" fmla="*/ 2335948 w 4173281"/>
                <a:gd name="connsiteY2637" fmla="*/ 1507984 h 5477157"/>
                <a:gd name="connsiteX2638" fmla="*/ 2335948 w 4173281"/>
                <a:gd name="connsiteY2638" fmla="*/ 1502792 h 5477157"/>
                <a:gd name="connsiteX2639" fmla="*/ 2382668 w 4173281"/>
                <a:gd name="connsiteY2639" fmla="*/ 1456074 h 5477157"/>
                <a:gd name="connsiteX2640" fmla="*/ 2429386 w 4173281"/>
                <a:gd name="connsiteY2640" fmla="*/ 1502792 h 5477157"/>
                <a:gd name="connsiteX2641" fmla="*/ 2424195 w 4173281"/>
                <a:gd name="connsiteY2641" fmla="*/ 1526153 h 5477157"/>
                <a:gd name="connsiteX2642" fmla="*/ 2455341 w 4173281"/>
                <a:gd name="connsiteY2642" fmla="*/ 1515771 h 5477157"/>
                <a:gd name="connsiteX2643" fmla="*/ 2515039 w 4173281"/>
                <a:gd name="connsiteY2643" fmla="*/ 1575466 h 5477157"/>
                <a:gd name="connsiteX2644" fmla="*/ 2511342 w 4173281"/>
                <a:gd name="connsiteY2644" fmla="*/ 1594473 h 5477157"/>
                <a:gd name="connsiteX2645" fmla="*/ 2518931 w 4173281"/>
                <a:gd name="connsiteY2645" fmla="*/ 1576766 h 5477157"/>
                <a:gd name="connsiteX2646" fmla="*/ 2546183 w 4173281"/>
                <a:gd name="connsiteY2646" fmla="*/ 1565087 h 5477157"/>
                <a:gd name="connsiteX2647" fmla="*/ 2585117 w 4173281"/>
                <a:gd name="connsiteY2647" fmla="*/ 1604018 h 5477157"/>
                <a:gd name="connsiteX2648" fmla="*/ 2546183 w 4173281"/>
                <a:gd name="connsiteY2648" fmla="*/ 1642952 h 5477157"/>
                <a:gd name="connsiteX2649" fmla="*/ 2507252 w 4173281"/>
                <a:gd name="connsiteY2649" fmla="*/ 1604018 h 5477157"/>
                <a:gd name="connsiteX2650" fmla="*/ 2507465 w 4173281"/>
                <a:gd name="connsiteY2650" fmla="*/ 1603522 h 5477157"/>
                <a:gd name="connsiteX2651" fmla="*/ 2497844 w 4173281"/>
                <a:gd name="connsiteY2651" fmla="*/ 1617969 h 5477157"/>
                <a:gd name="connsiteX2652" fmla="*/ 2455341 w 4173281"/>
                <a:gd name="connsiteY2652" fmla="*/ 1635164 h 5477157"/>
                <a:gd name="connsiteX2653" fmla="*/ 2395646 w 4173281"/>
                <a:gd name="connsiteY2653" fmla="*/ 1575466 h 5477157"/>
                <a:gd name="connsiteX2654" fmla="*/ 2406029 w 4173281"/>
                <a:gd name="connsiteY2654" fmla="*/ 1544320 h 5477157"/>
                <a:gd name="connsiteX2655" fmla="*/ 2382668 w 4173281"/>
                <a:gd name="connsiteY2655" fmla="*/ 1549511 h 5477157"/>
                <a:gd name="connsiteX2656" fmla="*/ 2380074 w 4173281"/>
                <a:gd name="connsiteY2656" fmla="*/ 1549511 h 5477157"/>
                <a:gd name="connsiteX2657" fmla="*/ 2380074 w 4173281"/>
                <a:gd name="connsiteY2657" fmla="*/ 1559893 h 5477157"/>
                <a:gd name="connsiteX2658" fmla="*/ 2361904 w 4173281"/>
                <a:gd name="connsiteY2658" fmla="*/ 1598827 h 5477157"/>
                <a:gd name="connsiteX2659" fmla="*/ 2307399 w 4173281"/>
                <a:gd name="connsiteY2659" fmla="*/ 1640356 h 5477157"/>
                <a:gd name="connsiteX2660" fmla="*/ 2317781 w 4173281"/>
                <a:gd name="connsiteY2660" fmla="*/ 1658522 h 5477157"/>
                <a:gd name="connsiteX2661" fmla="*/ 2322973 w 4173281"/>
                <a:gd name="connsiteY2661" fmla="*/ 1661119 h 5477157"/>
                <a:gd name="connsiteX2662" fmla="*/ 2382668 w 4173281"/>
                <a:gd name="connsiteY2662" fmla="*/ 1629973 h 5477157"/>
                <a:gd name="connsiteX2663" fmla="*/ 2444959 w 4173281"/>
                <a:gd name="connsiteY2663" fmla="*/ 1663713 h 5477157"/>
                <a:gd name="connsiteX2664" fmla="*/ 2470915 w 4173281"/>
                <a:gd name="connsiteY2664" fmla="*/ 1648141 h 5477157"/>
                <a:gd name="connsiteX2665" fmla="*/ 2504657 w 4173281"/>
                <a:gd name="connsiteY2665" fmla="*/ 1681883 h 5477157"/>
                <a:gd name="connsiteX2666" fmla="*/ 2517633 w 4173281"/>
                <a:gd name="connsiteY2666" fmla="*/ 1679287 h 5477157"/>
                <a:gd name="connsiteX2667" fmla="*/ 2520230 w 4173281"/>
                <a:gd name="connsiteY2667" fmla="*/ 1679287 h 5477157"/>
                <a:gd name="connsiteX2668" fmla="*/ 2574735 w 4173281"/>
                <a:gd name="connsiteY2668" fmla="*/ 1663713 h 5477157"/>
                <a:gd name="connsiteX2669" fmla="*/ 2579926 w 4173281"/>
                <a:gd name="connsiteY2669" fmla="*/ 1663713 h 5477157"/>
                <a:gd name="connsiteX2670" fmla="*/ 2577331 w 4173281"/>
                <a:gd name="connsiteY2670" fmla="*/ 1655928 h 5477157"/>
                <a:gd name="connsiteX2671" fmla="*/ 2608477 w 4173281"/>
                <a:gd name="connsiteY2671" fmla="*/ 1624782 h 5477157"/>
                <a:gd name="connsiteX2672" fmla="*/ 2634432 w 4173281"/>
                <a:gd name="connsiteY2672" fmla="*/ 1637758 h 5477157"/>
                <a:gd name="connsiteX2673" fmla="*/ 2634432 w 4173281"/>
                <a:gd name="connsiteY2673" fmla="*/ 1629973 h 5477157"/>
                <a:gd name="connsiteX2674" fmla="*/ 2611071 w 4173281"/>
                <a:gd name="connsiteY2674" fmla="*/ 1609209 h 5477157"/>
                <a:gd name="connsiteX2675" fmla="*/ 2595498 w 4173281"/>
                <a:gd name="connsiteY2675" fmla="*/ 1585848 h 5477157"/>
                <a:gd name="connsiteX2676" fmla="*/ 2616262 w 4173281"/>
                <a:gd name="connsiteY2676" fmla="*/ 1559893 h 5477157"/>
                <a:gd name="connsiteX2677" fmla="*/ 2608477 w 4173281"/>
                <a:gd name="connsiteY2677" fmla="*/ 1544320 h 5477157"/>
                <a:gd name="connsiteX2678" fmla="*/ 2611071 w 4173281"/>
                <a:gd name="connsiteY2678" fmla="*/ 1533939 h 5477157"/>
                <a:gd name="connsiteX2679" fmla="*/ 2605881 w 4173281"/>
                <a:gd name="connsiteY2679" fmla="*/ 1528747 h 5477157"/>
                <a:gd name="connsiteX2680" fmla="*/ 2590307 w 4173281"/>
                <a:gd name="connsiteY2680" fmla="*/ 1531345 h 5477157"/>
                <a:gd name="connsiteX2681" fmla="*/ 2587713 w 4173281"/>
                <a:gd name="connsiteY2681" fmla="*/ 1531345 h 5477157"/>
                <a:gd name="connsiteX2682" fmla="*/ 2587713 w 4173281"/>
                <a:gd name="connsiteY2682" fmla="*/ 1536535 h 5477157"/>
                <a:gd name="connsiteX2683" fmla="*/ 2572141 w 4173281"/>
                <a:gd name="connsiteY2683" fmla="*/ 1552108 h 5477157"/>
                <a:gd name="connsiteX2684" fmla="*/ 2556567 w 4173281"/>
                <a:gd name="connsiteY2684" fmla="*/ 1536535 h 5477157"/>
                <a:gd name="connsiteX2685" fmla="*/ 2564352 w 4173281"/>
                <a:gd name="connsiteY2685" fmla="*/ 1523556 h 5477157"/>
                <a:gd name="connsiteX2686" fmla="*/ 2553970 w 4173281"/>
                <a:gd name="connsiteY2686" fmla="*/ 1507984 h 5477157"/>
                <a:gd name="connsiteX2687" fmla="*/ 2520230 w 4173281"/>
                <a:gd name="connsiteY2687" fmla="*/ 1541726 h 5477157"/>
                <a:gd name="connsiteX2688" fmla="*/ 2486487 w 4173281"/>
                <a:gd name="connsiteY2688" fmla="*/ 1507984 h 5477157"/>
                <a:gd name="connsiteX2689" fmla="*/ 2520230 w 4173281"/>
                <a:gd name="connsiteY2689" fmla="*/ 1474244 h 5477157"/>
                <a:gd name="connsiteX2690" fmla="*/ 2551376 w 4173281"/>
                <a:gd name="connsiteY2690" fmla="*/ 1495007 h 5477157"/>
                <a:gd name="connsiteX2691" fmla="*/ 2551376 w 4173281"/>
                <a:gd name="connsiteY2691" fmla="*/ 1492410 h 5477157"/>
                <a:gd name="connsiteX2692" fmla="*/ 2572141 w 4173281"/>
                <a:gd name="connsiteY2692" fmla="*/ 1458670 h 5477157"/>
                <a:gd name="connsiteX2693" fmla="*/ 2569543 w 4173281"/>
                <a:gd name="connsiteY2693" fmla="*/ 1448289 h 5477157"/>
                <a:gd name="connsiteX2694" fmla="*/ 2598095 w 4173281"/>
                <a:gd name="connsiteY2694" fmla="*/ 1411951 h 5477157"/>
                <a:gd name="connsiteX2695" fmla="*/ 2566949 w 4173281"/>
                <a:gd name="connsiteY2695" fmla="*/ 1404164 h 5477157"/>
                <a:gd name="connsiteX2696" fmla="*/ 2512442 w 4173281"/>
                <a:gd name="connsiteY2696" fmla="*/ 1458670 h 5477157"/>
                <a:gd name="connsiteX2697" fmla="*/ 2476105 w 4173281"/>
                <a:gd name="connsiteY2697" fmla="*/ 1443097 h 5477157"/>
                <a:gd name="connsiteX2698" fmla="*/ 2470915 w 4173281"/>
                <a:gd name="connsiteY2698" fmla="*/ 1445691 h 5477157"/>
                <a:gd name="connsiteX2699" fmla="*/ 2442365 w 4173281"/>
                <a:gd name="connsiteY2699" fmla="*/ 1463861 h 5477157"/>
                <a:gd name="connsiteX2700" fmla="*/ 2411219 w 4173281"/>
                <a:gd name="connsiteY2700" fmla="*/ 1432715 h 5477157"/>
                <a:gd name="connsiteX2701" fmla="*/ 2411219 w 4173281"/>
                <a:gd name="connsiteY2701" fmla="*/ 1430119 h 5477157"/>
                <a:gd name="connsiteX2702" fmla="*/ 2400837 w 4173281"/>
                <a:gd name="connsiteY2702" fmla="*/ 1406760 h 5477157"/>
                <a:gd name="connsiteX2703" fmla="*/ 2408623 w 4173281"/>
                <a:gd name="connsiteY2703" fmla="*/ 1385996 h 5477157"/>
                <a:gd name="connsiteX2704" fmla="*/ 2387859 w 4173281"/>
                <a:gd name="connsiteY2704" fmla="*/ 1391188 h 5477157"/>
                <a:gd name="connsiteX2705" fmla="*/ 2338545 w 4173281"/>
                <a:gd name="connsiteY2705" fmla="*/ 1341872 h 5477157"/>
                <a:gd name="connsiteX2706" fmla="*/ 2348927 w 4173281"/>
                <a:gd name="connsiteY2706" fmla="*/ 1310725 h 5477157"/>
                <a:gd name="connsiteX2707" fmla="*/ 2348927 w 4173281"/>
                <a:gd name="connsiteY2707" fmla="*/ 1308132 h 5477157"/>
                <a:gd name="connsiteX2708" fmla="*/ 2372285 w 4173281"/>
                <a:gd name="connsiteY2708" fmla="*/ 1253624 h 5477157"/>
                <a:gd name="connsiteX2709" fmla="*/ 2372285 w 4173281"/>
                <a:gd name="connsiteY2709" fmla="*/ 1245839 h 5477157"/>
                <a:gd name="connsiteX2710" fmla="*/ 2385264 w 4173281"/>
                <a:gd name="connsiteY2710" fmla="*/ 1219884 h 5477157"/>
                <a:gd name="connsiteX2711" fmla="*/ 2380074 w 4173281"/>
                <a:gd name="connsiteY2711" fmla="*/ 1212097 h 5477157"/>
                <a:gd name="connsiteX2712" fmla="*/ 2364500 w 4173281"/>
                <a:gd name="connsiteY2712" fmla="*/ 1214693 h 5477157"/>
                <a:gd name="connsiteX2713" fmla="*/ 2341139 w 4173281"/>
                <a:gd name="connsiteY2713" fmla="*/ 1209502 h 5477157"/>
                <a:gd name="connsiteX2714" fmla="*/ 2317781 w 4173281"/>
                <a:gd name="connsiteY2714" fmla="*/ 1230267 h 5477157"/>
                <a:gd name="connsiteX2715" fmla="*/ 2294420 w 4173281"/>
                <a:gd name="connsiteY2715" fmla="*/ 1206906 h 5477157"/>
                <a:gd name="connsiteX2716" fmla="*/ 2315184 w 4173281"/>
                <a:gd name="connsiteY2716" fmla="*/ 1183548 h 5477157"/>
                <a:gd name="connsiteX2717" fmla="*/ 2309993 w 4173281"/>
                <a:gd name="connsiteY2717" fmla="*/ 1162784 h 5477157"/>
                <a:gd name="connsiteX2718" fmla="*/ 2273657 w 4173281"/>
                <a:gd name="connsiteY2718" fmla="*/ 1188739 h 5477157"/>
                <a:gd name="connsiteX2719" fmla="*/ 2237319 w 4173281"/>
                <a:gd name="connsiteY2719" fmla="*/ 1152402 h 5477157"/>
                <a:gd name="connsiteX2720" fmla="*/ 2239917 w 4173281"/>
                <a:gd name="connsiteY2720" fmla="*/ 1139423 h 5477157"/>
                <a:gd name="connsiteX2721" fmla="*/ 2224343 w 4173281"/>
                <a:gd name="connsiteY2721" fmla="*/ 1095302 h 5477157"/>
                <a:gd name="connsiteX2722" fmla="*/ 2239917 w 4173281"/>
                <a:gd name="connsiteY2722" fmla="*/ 1051176 h 5477157"/>
                <a:gd name="connsiteX2723" fmla="*/ 2239917 w 4173281"/>
                <a:gd name="connsiteY2723" fmla="*/ 1045986 h 5477157"/>
                <a:gd name="connsiteX2724" fmla="*/ 2281444 w 4173281"/>
                <a:gd name="connsiteY2724" fmla="*/ 1004458 h 5477157"/>
                <a:gd name="connsiteX2725" fmla="*/ 2320375 w 4173281"/>
                <a:gd name="connsiteY2725" fmla="*/ 1030412 h 5477157"/>
                <a:gd name="connsiteX2726" fmla="*/ 2351521 w 4173281"/>
                <a:gd name="connsiteY2726" fmla="*/ 1058964 h 5477157"/>
                <a:gd name="connsiteX2727" fmla="*/ 2348927 w 4173281"/>
                <a:gd name="connsiteY2727" fmla="*/ 1035603 h 5477157"/>
                <a:gd name="connsiteX2728" fmla="*/ 2442365 w 4173281"/>
                <a:gd name="connsiteY2728" fmla="*/ 942165 h 5477157"/>
                <a:gd name="connsiteX2729" fmla="*/ 2509848 w 4173281"/>
                <a:gd name="connsiteY2729" fmla="*/ 970717 h 5477157"/>
                <a:gd name="connsiteX2730" fmla="*/ 2520230 w 4173281"/>
                <a:gd name="connsiteY2730" fmla="*/ 947356 h 5477157"/>
                <a:gd name="connsiteX2731" fmla="*/ 2489085 w 4173281"/>
                <a:gd name="connsiteY2731" fmla="*/ 905829 h 5477157"/>
                <a:gd name="connsiteX2732" fmla="*/ 2489085 w 4173281"/>
                <a:gd name="connsiteY2732" fmla="*/ 900638 h 5477157"/>
                <a:gd name="connsiteX2733" fmla="*/ 2468320 w 4173281"/>
                <a:gd name="connsiteY2733" fmla="*/ 856515 h 5477157"/>
                <a:gd name="connsiteX2734" fmla="*/ 2470915 w 4173281"/>
                <a:gd name="connsiteY2734" fmla="*/ 835752 h 5477157"/>
                <a:gd name="connsiteX2735" fmla="*/ 2470915 w 4173281"/>
                <a:gd name="connsiteY2735" fmla="*/ 830560 h 5477157"/>
                <a:gd name="connsiteX2736" fmla="*/ 2470915 w 4173281"/>
                <a:gd name="connsiteY2736" fmla="*/ 827963 h 5477157"/>
                <a:gd name="connsiteX2737" fmla="*/ 2439769 w 4173281"/>
                <a:gd name="connsiteY2737" fmla="*/ 783842 h 5477157"/>
                <a:gd name="connsiteX2738" fmla="*/ 2437175 w 4173281"/>
                <a:gd name="connsiteY2738" fmla="*/ 783842 h 5477157"/>
                <a:gd name="connsiteX2739" fmla="*/ 2431983 w 4173281"/>
                <a:gd name="connsiteY2739" fmla="*/ 786435 h 5477157"/>
                <a:gd name="connsiteX2740" fmla="*/ 2341139 w 4173281"/>
                <a:gd name="connsiteY2740" fmla="*/ 848728 h 5477157"/>
                <a:gd name="connsiteX2741" fmla="*/ 2317781 w 4173281"/>
                <a:gd name="connsiteY2741" fmla="*/ 846134 h 5477157"/>
                <a:gd name="connsiteX2742" fmla="*/ 2291827 w 4173281"/>
                <a:gd name="connsiteY2742" fmla="*/ 851324 h 5477157"/>
                <a:gd name="connsiteX2743" fmla="*/ 2216556 w 4173281"/>
                <a:gd name="connsiteY2743" fmla="*/ 776053 h 5477157"/>
                <a:gd name="connsiteX2744" fmla="*/ 2247702 w 4173281"/>
                <a:gd name="connsiteY2744" fmla="*/ 716358 h 5477157"/>
                <a:gd name="connsiteX2745" fmla="*/ 2289229 w 4173281"/>
                <a:gd name="connsiteY2745" fmla="*/ 664448 h 5477157"/>
                <a:gd name="connsiteX2746" fmla="*/ 2289229 w 4173281"/>
                <a:gd name="connsiteY2746" fmla="*/ 659257 h 5477157"/>
                <a:gd name="connsiteX2747" fmla="*/ 2297018 w 4173281"/>
                <a:gd name="connsiteY2747" fmla="*/ 633302 h 5477157"/>
                <a:gd name="connsiteX2748" fmla="*/ 2258083 w 4173281"/>
                <a:gd name="connsiteY2748" fmla="*/ 552840 h 5477157"/>
                <a:gd name="connsiteX2749" fmla="*/ 2258083 w 4173281"/>
                <a:gd name="connsiteY2749" fmla="*/ 545056 h 5477157"/>
                <a:gd name="connsiteX2750" fmla="*/ 2242511 w 4173281"/>
                <a:gd name="connsiteY2750" fmla="*/ 547650 h 5477157"/>
                <a:gd name="connsiteX2751" fmla="*/ 2200982 w 4173281"/>
                <a:gd name="connsiteY2751" fmla="*/ 506121 h 5477157"/>
                <a:gd name="connsiteX2752" fmla="*/ 2242511 w 4173281"/>
                <a:gd name="connsiteY2752" fmla="*/ 464594 h 5477157"/>
                <a:gd name="connsiteX2753" fmla="*/ 2278848 w 4173281"/>
                <a:gd name="connsiteY2753" fmla="*/ 487955 h 5477157"/>
                <a:gd name="connsiteX2754" fmla="*/ 2364500 w 4173281"/>
                <a:gd name="connsiteY2754" fmla="*/ 446426 h 5477157"/>
                <a:gd name="connsiteX2755" fmla="*/ 2419004 w 4173281"/>
                <a:gd name="connsiteY2755" fmla="*/ 461999 h 5477157"/>
                <a:gd name="connsiteX2756" fmla="*/ 2416410 w 4173281"/>
                <a:gd name="connsiteY2756" fmla="*/ 446426 h 5477157"/>
                <a:gd name="connsiteX2757" fmla="*/ 2429386 w 4173281"/>
                <a:gd name="connsiteY2757" fmla="*/ 399707 h 5477157"/>
                <a:gd name="connsiteX2758" fmla="*/ 2421601 w 4173281"/>
                <a:gd name="connsiteY2758" fmla="*/ 399707 h 5477157"/>
                <a:gd name="connsiteX2759" fmla="*/ 2361904 w 4173281"/>
                <a:gd name="connsiteY2759" fmla="*/ 363370 h 5477157"/>
                <a:gd name="connsiteX2760" fmla="*/ 2320375 w 4173281"/>
                <a:gd name="connsiteY2760" fmla="*/ 381538 h 5477157"/>
                <a:gd name="connsiteX2761" fmla="*/ 2260680 w 4173281"/>
                <a:gd name="connsiteY2761" fmla="*/ 321843 h 5477157"/>
                <a:gd name="connsiteX2762" fmla="*/ 2320375 w 4173281"/>
                <a:gd name="connsiteY2762" fmla="*/ 262144 h 5477157"/>
                <a:gd name="connsiteX2763" fmla="*/ 2369691 w 4173281"/>
                <a:gd name="connsiteY2763" fmla="*/ 290697 h 5477157"/>
                <a:gd name="connsiteX2764" fmla="*/ 2419004 w 4173281"/>
                <a:gd name="connsiteY2764" fmla="*/ 267335 h 5477157"/>
                <a:gd name="connsiteX2765" fmla="*/ 2431983 w 4173281"/>
                <a:gd name="connsiteY2765" fmla="*/ 269933 h 5477157"/>
                <a:gd name="connsiteX2766" fmla="*/ 2398240 w 4173281"/>
                <a:gd name="connsiteY2766" fmla="*/ 207640 h 5477157"/>
                <a:gd name="connsiteX2767" fmla="*/ 2400837 w 4173281"/>
                <a:gd name="connsiteY2767" fmla="*/ 184279 h 5477157"/>
                <a:gd name="connsiteX2768" fmla="*/ 2364500 w 4173281"/>
                <a:gd name="connsiteY2768" fmla="*/ 197258 h 5477157"/>
                <a:gd name="connsiteX2769" fmla="*/ 2307399 w 4173281"/>
                <a:gd name="connsiteY2769" fmla="*/ 140157 h 5477157"/>
                <a:gd name="connsiteX2770" fmla="*/ 2364500 w 4173281"/>
                <a:gd name="connsiteY2770" fmla="*/ 83056 h 5477157"/>
                <a:gd name="connsiteX2771" fmla="*/ 2421601 w 4173281"/>
                <a:gd name="connsiteY2771" fmla="*/ 140157 h 5477157"/>
                <a:gd name="connsiteX2772" fmla="*/ 2421601 w 4173281"/>
                <a:gd name="connsiteY2772" fmla="*/ 150539 h 5477157"/>
                <a:gd name="connsiteX2773" fmla="*/ 2476105 w 4173281"/>
                <a:gd name="connsiteY2773" fmla="*/ 127178 h 5477157"/>
                <a:gd name="connsiteX2774" fmla="*/ 2535803 w 4173281"/>
                <a:gd name="connsiteY2774" fmla="*/ 155731 h 5477157"/>
                <a:gd name="connsiteX2775" fmla="*/ 2564352 w 4173281"/>
                <a:gd name="connsiteY2775" fmla="*/ 140157 h 5477157"/>
                <a:gd name="connsiteX2776" fmla="*/ 2600689 w 4173281"/>
                <a:gd name="connsiteY2776" fmla="*/ 176494 h 5477157"/>
                <a:gd name="connsiteX2777" fmla="*/ 2564352 w 4173281"/>
                <a:gd name="connsiteY2777" fmla="*/ 212832 h 5477157"/>
                <a:gd name="connsiteX2778" fmla="*/ 2551376 w 4173281"/>
                <a:gd name="connsiteY2778" fmla="*/ 210234 h 5477157"/>
                <a:gd name="connsiteX2779" fmla="*/ 2476105 w 4173281"/>
                <a:gd name="connsiteY2779" fmla="*/ 275123 h 5477157"/>
                <a:gd name="connsiteX2780" fmla="*/ 2457939 w 4173281"/>
                <a:gd name="connsiteY2780" fmla="*/ 272527 h 5477157"/>
                <a:gd name="connsiteX2781" fmla="*/ 2478702 w 4173281"/>
                <a:gd name="connsiteY2781" fmla="*/ 298481 h 5477157"/>
                <a:gd name="connsiteX2782" fmla="*/ 2499466 w 4173281"/>
                <a:gd name="connsiteY2782" fmla="*/ 285505 h 5477157"/>
                <a:gd name="connsiteX2783" fmla="*/ 2525421 w 4173281"/>
                <a:gd name="connsiteY2783" fmla="*/ 311460 h 5477157"/>
                <a:gd name="connsiteX2784" fmla="*/ 2499466 w 4173281"/>
                <a:gd name="connsiteY2784" fmla="*/ 337415 h 5477157"/>
                <a:gd name="connsiteX2785" fmla="*/ 2483893 w 4173281"/>
                <a:gd name="connsiteY2785" fmla="*/ 332224 h 5477157"/>
                <a:gd name="connsiteX2786" fmla="*/ 2481296 w 4173281"/>
                <a:gd name="connsiteY2786" fmla="*/ 350392 h 5477157"/>
                <a:gd name="connsiteX2787" fmla="*/ 2499466 w 4173281"/>
                <a:gd name="connsiteY2787" fmla="*/ 347797 h 5477157"/>
                <a:gd name="connsiteX2788" fmla="*/ 2515039 w 4173281"/>
                <a:gd name="connsiteY2788" fmla="*/ 342606 h 5477157"/>
                <a:gd name="connsiteX2789" fmla="*/ 2533206 w 4173281"/>
                <a:gd name="connsiteY2789" fmla="*/ 350392 h 5477157"/>
                <a:gd name="connsiteX2790" fmla="*/ 2605881 w 4173281"/>
                <a:gd name="connsiteY2790" fmla="*/ 443829 h 5477157"/>
                <a:gd name="connsiteX2791" fmla="*/ 2590307 w 4173281"/>
                <a:gd name="connsiteY2791" fmla="*/ 495740 h 5477157"/>
                <a:gd name="connsiteX2792" fmla="*/ 2600689 w 4173281"/>
                <a:gd name="connsiteY2792" fmla="*/ 519100 h 5477157"/>
                <a:gd name="connsiteX2793" fmla="*/ 2569543 w 4173281"/>
                <a:gd name="connsiteY2793" fmla="*/ 550246 h 5477157"/>
                <a:gd name="connsiteX2794" fmla="*/ 2543588 w 4173281"/>
                <a:gd name="connsiteY2794" fmla="*/ 534673 h 5477157"/>
                <a:gd name="connsiteX2795" fmla="*/ 2517633 w 4173281"/>
                <a:gd name="connsiteY2795" fmla="*/ 539864 h 5477157"/>
                <a:gd name="connsiteX2796" fmla="*/ 2553970 w 4173281"/>
                <a:gd name="connsiteY2796" fmla="*/ 589177 h 5477157"/>
                <a:gd name="connsiteX2797" fmla="*/ 2574735 w 4173281"/>
                <a:gd name="connsiteY2797" fmla="*/ 596966 h 5477157"/>
                <a:gd name="connsiteX2798" fmla="*/ 2590307 w 4173281"/>
                <a:gd name="connsiteY2798" fmla="*/ 573605 h 5477157"/>
                <a:gd name="connsiteX2799" fmla="*/ 2587713 w 4173281"/>
                <a:gd name="connsiteY2799" fmla="*/ 563222 h 5477157"/>
                <a:gd name="connsiteX2800" fmla="*/ 2611071 w 4173281"/>
                <a:gd name="connsiteY2800" fmla="*/ 539864 h 5477157"/>
                <a:gd name="connsiteX2801" fmla="*/ 2629241 w 4173281"/>
                <a:gd name="connsiteY2801" fmla="*/ 547650 h 5477157"/>
                <a:gd name="connsiteX2802" fmla="*/ 2642217 w 4173281"/>
                <a:gd name="connsiteY2802" fmla="*/ 545056 h 5477157"/>
                <a:gd name="connsiteX2803" fmla="*/ 2637026 w 4173281"/>
                <a:gd name="connsiteY2803" fmla="*/ 524291 h 5477157"/>
                <a:gd name="connsiteX2804" fmla="*/ 2662981 w 4173281"/>
                <a:gd name="connsiteY2804" fmla="*/ 472381 h 5477157"/>
                <a:gd name="connsiteX2805" fmla="*/ 2644814 w 4173281"/>
                <a:gd name="connsiteY2805" fmla="*/ 451617 h 5477157"/>
                <a:gd name="connsiteX2806" fmla="*/ 2665578 w 4173281"/>
                <a:gd name="connsiteY2806" fmla="*/ 430853 h 5477157"/>
                <a:gd name="connsiteX2807" fmla="*/ 2686342 w 4173281"/>
                <a:gd name="connsiteY2807" fmla="*/ 451617 h 5477157"/>
                <a:gd name="connsiteX2808" fmla="*/ 2681151 w 4173281"/>
                <a:gd name="connsiteY2808" fmla="*/ 461999 h 5477157"/>
                <a:gd name="connsiteX2809" fmla="*/ 2699318 w 4173281"/>
                <a:gd name="connsiteY2809" fmla="*/ 459402 h 5477157"/>
                <a:gd name="connsiteX2810" fmla="*/ 2730464 w 4173281"/>
                <a:gd name="connsiteY2810" fmla="*/ 467190 h 5477157"/>
                <a:gd name="connsiteX2811" fmla="*/ 2784971 w 4173281"/>
                <a:gd name="connsiteY2811" fmla="*/ 451617 h 5477157"/>
                <a:gd name="connsiteX2812" fmla="*/ 2797948 w 4173281"/>
                <a:gd name="connsiteY2812" fmla="*/ 454211 h 5477157"/>
                <a:gd name="connsiteX2813" fmla="*/ 2808329 w 4173281"/>
                <a:gd name="connsiteY2813" fmla="*/ 430853 h 5477157"/>
                <a:gd name="connsiteX2814" fmla="*/ 2805735 w 4173281"/>
                <a:gd name="connsiteY2814" fmla="*/ 423065 h 5477157"/>
                <a:gd name="connsiteX2815" fmla="*/ 2831690 w 4173281"/>
                <a:gd name="connsiteY2815" fmla="*/ 397110 h 5477157"/>
                <a:gd name="connsiteX2816" fmla="*/ 2849857 w 4173281"/>
                <a:gd name="connsiteY2816" fmla="*/ 404898 h 5477157"/>
                <a:gd name="connsiteX2817" fmla="*/ 2857645 w 4173281"/>
                <a:gd name="connsiteY2817" fmla="*/ 404898 h 5477157"/>
                <a:gd name="connsiteX2818" fmla="*/ 2892035 w 4173281"/>
                <a:gd name="connsiteY2818" fmla="*/ 415281 h 5477157"/>
                <a:gd name="connsiteX2819" fmla="*/ 2894424 w 4173281"/>
                <a:gd name="connsiteY2819" fmla="*/ 418010 h 5477157"/>
                <a:gd name="connsiteX2820" fmla="*/ 2902662 w 4173281"/>
                <a:gd name="connsiteY2820" fmla="*/ 406731 h 5477157"/>
                <a:gd name="connsiteX2821" fmla="*/ 2916378 w 4173281"/>
                <a:gd name="connsiteY2821" fmla="*/ 399479 h 5477157"/>
                <a:gd name="connsiteX2822" fmla="*/ 2910527 w 4173281"/>
                <a:gd name="connsiteY2822" fmla="*/ 394840 h 5477157"/>
                <a:gd name="connsiteX2823" fmla="*/ 2906959 w 4173281"/>
                <a:gd name="connsiteY2823" fmla="*/ 381538 h 5477157"/>
                <a:gd name="connsiteX2824" fmla="*/ 2930318 w 4173281"/>
                <a:gd name="connsiteY2824" fmla="*/ 358179 h 5477157"/>
                <a:gd name="connsiteX2825" fmla="*/ 2953677 w 4173281"/>
                <a:gd name="connsiteY2825" fmla="*/ 376346 h 5477157"/>
                <a:gd name="connsiteX2826" fmla="*/ 2966656 w 4173281"/>
                <a:gd name="connsiteY2826" fmla="*/ 363370 h 5477157"/>
                <a:gd name="connsiteX2827" fmla="*/ 2943295 w 4173281"/>
                <a:gd name="connsiteY2827" fmla="*/ 342606 h 5477157"/>
                <a:gd name="connsiteX2828" fmla="*/ 2925128 w 4173281"/>
                <a:gd name="connsiteY2828" fmla="*/ 337415 h 5477157"/>
                <a:gd name="connsiteX2829" fmla="*/ 2857645 w 4173281"/>
                <a:gd name="connsiteY2829" fmla="*/ 378944 h 5477157"/>
                <a:gd name="connsiteX2830" fmla="*/ 2784971 w 4173281"/>
                <a:gd name="connsiteY2830" fmla="*/ 314054 h 5477157"/>
                <a:gd name="connsiteX2831" fmla="*/ 2769398 w 4173281"/>
                <a:gd name="connsiteY2831" fmla="*/ 290697 h 5477157"/>
                <a:gd name="connsiteX2832" fmla="*/ 2769398 w 4173281"/>
                <a:gd name="connsiteY2832" fmla="*/ 285505 h 5477157"/>
                <a:gd name="connsiteX2833" fmla="*/ 2751228 w 4173281"/>
                <a:gd name="connsiteY2833" fmla="*/ 280314 h 5477157"/>
                <a:gd name="connsiteX2834" fmla="*/ 2704509 w 4173281"/>
                <a:gd name="connsiteY2834" fmla="*/ 321843 h 5477157"/>
                <a:gd name="connsiteX2835" fmla="*/ 2701915 w 4173281"/>
                <a:gd name="connsiteY2835" fmla="*/ 321843 h 5477157"/>
                <a:gd name="connsiteX2836" fmla="*/ 2696724 w 4173281"/>
                <a:gd name="connsiteY2836" fmla="*/ 342606 h 5477157"/>
                <a:gd name="connsiteX2837" fmla="*/ 2712297 w 4173281"/>
                <a:gd name="connsiteY2837" fmla="*/ 340009 h 5477157"/>
                <a:gd name="connsiteX2838" fmla="*/ 2748634 w 4173281"/>
                <a:gd name="connsiteY2838" fmla="*/ 376346 h 5477157"/>
                <a:gd name="connsiteX2839" fmla="*/ 2712297 w 4173281"/>
                <a:gd name="connsiteY2839" fmla="*/ 412684 h 5477157"/>
                <a:gd name="connsiteX2840" fmla="*/ 2675960 w 4173281"/>
                <a:gd name="connsiteY2840" fmla="*/ 376346 h 5477157"/>
                <a:gd name="connsiteX2841" fmla="*/ 2678554 w 4173281"/>
                <a:gd name="connsiteY2841" fmla="*/ 363370 h 5477157"/>
                <a:gd name="connsiteX2842" fmla="*/ 2668172 w 4173281"/>
                <a:gd name="connsiteY2842" fmla="*/ 368561 h 5477157"/>
                <a:gd name="connsiteX2843" fmla="*/ 2670769 w 4173281"/>
                <a:gd name="connsiteY2843" fmla="*/ 378944 h 5477157"/>
                <a:gd name="connsiteX2844" fmla="*/ 2642217 w 4173281"/>
                <a:gd name="connsiteY2844" fmla="*/ 407493 h 5477157"/>
                <a:gd name="connsiteX2845" fmla="*/ 2613668 w 4173281"/>
                <a:gd name="connsiteY2845" fmla="*/ 378944 h 5477157"/>
                <a:gd name="connsiteX2846" fmla="*/ 2618859 w 4173281"/>
                <a:gd name="connsiteY2846" fmla="*/ 363370 h 5477157"/>
                <a:gd name="connsiteX2847" fmla="*/ 2590307 w 4173281"/>
                <a:gd name="connsiteY2847" fmla="*/ 314054 h 5477157"/>
                <a:gd name="connsiteX2848" fmla="*/ 2647408 w 4173281"/>
                <a:gd name="connsiteY2848" fmla="*/ 256953 h 5477157"/>
                <a:gd name="connsiteX2849" fmla="*/ 2650005 w 4173281"/>
                <a:gd name="connsiteY2849" fmla="*/ 256953 h 5477157"/>
                <a:gd name="connsiteX2850" fmla="*/ 2647408 w 4173281"/>
                <a:gd name="connsiteY2850" fmla="*/ 238787 h 5477157"/>
                <a:gd name="connsiteX2851" fmla="*/ 2660387 w 4173281"/>
                <a:gd name="connsiteY2851" fmla="*/ 207640 h 5477157"/>
                <a:gd name="connsiteX2852" fmla="*/ 2655197 w 4173281"/>
                <a:gd name="connsiteY2852" fmla="*/ 199852 h 5477157"/>
                <a:gd name="connsiteX2853" fmla="*/ 2624051 w 4173281"/>
                <a:gd name="connsiteY2853" fmla="*/ 158324 h 5477157"/>
                <a:gd name="connsiteX2854" fmla="*/ 2662981 w 4173281"/>
                <a:gd name="connsiteY2854" fmla="*/ 116796 h 5477157"/>
                <a:gd name="connsiteX2855" fmla="*/ 2681151 w 4173281"/>
                <a:gd name="connsiteY2855" fmla="*/ 103820 h 5477157"/>
                <a:gd name="connsiteX2856" fmla="*/ 2675960 w 4173281"/>
                <a:gd name="connsiteY2856" fmla="*/ 88247 h 5477157"/>
                <a:gd name="connsiteX2857" fmla="*/ 2662981 w 4173281"/>
                <a:gd name="connsiteY2857" fmla="*/ 90841 h 5477157"/>
                <a:gd name="connsiteX2858" fmla="*/ 2639623 w 4173281"/>
                <a:gd name="connsiteY2858" fmla="*/ 80460 h 5477157"/>
                <a:gd name="connsiteX2859" fmla="*/ 2624051 w 4173281"/>
                <a:gd name="connsiteY2859" fmla="*/ 83056 h 5477157"/>
                <a:gd name="connsiteX2860" fmla="*/ 2582522 w 4173281"/>
                <a:gd name="connsiteY2860" fmla="*/ 41529 h 5477157"/>
                <a:gd name="connsiteX2861" fmla="*/ 2624051 w 4173281"/>
                <a:gd name="connsiteY2861" fmla="*/ 0 h 54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</a:cxnLst>
              <a:rect l="l" t="t" r="r" b="b"/>
              <a:pathLst>
                <a:path w="4173281" h="5477157">
                  <a:moveTo>
                    <a:pt x="3136599" y="5293155"/>
                  </a:moveTo>
                  <a:cubicBezTo>
                    <a:pt x="3136599" y="5293155"/>
                    <a:pt x="3136599" y="5295752"/>
                    <a:pt x="3136599" y="5295752"/>
                  </a:cubicBezTo>
                  <a:cubicBezTo>
                    <a:pt x="3139193" y="5295752"/>
                    <a:pt x="3139193" y="5295752"/>
                    <a:pt x="3141790" y="5295752"/>
                  </a:cubicBezTo>
                  <a:cubicBezTo>
                    <a:pt x="3139193" y="5295752"/>
                    <a:pt x="3139193" y="5293155"/>
                    <a:pt x="3136599" y="5293155"/>
                  </a:cubicBezTo>
                  <a:close/>
                  <a:moveTo>
                    <a:pt x="1437907" y="5188401"/>
                  </a:moveTo>
                  <a:cubicBezTo>
                    <a:pt x="1437907" y="5188401"/>
                    <a:pt x="1437907" y="5190998"/>
                    <a:pt x="1437907" y="5190998"/>
                  </a:cubicBezTo>
                  <a:cubicBezTo>
                    <a:pt x="1440501" y="5190998"/>
                    <a:pt x="1440501" y="5190998"/>
                    <a:pt x="1443098" y="5190998"/>
                  </a:cubicBezTo>
                  <a:cubicBezTo>
                    <a:pt x="1440501" y="5190998"/>
                    <a:pt x="1440501" y="5188401"/>
                    <a:pt x="1437907" y="5188401"/>
                  </a:cubicBezTo>
                  <a:close/>
                  <a:moveTo>
                    <a:pt x="3850353" y="5181928"/>
                  </a:moveTo>
                  <a:lnTo>
                    <a:pt x="3849443" y="5185050"/>
                  </a:lnTo>
                  <a:cubicBezTo>
                    <a:pt x="3844378" y="5195573"/>
                    <a:pt x="3835782" y="5202958"/>
                    <a:pt x="3825822" y="5206445"/>
                  </a:cubicBezTo>
                  <a:lnTo>
                    <a:pt x="3822806" y="5206257"/>
                  </a:lnTo>
                  <a:lnTo>
                    <a:pt x="3840912" y="5225158"/>
                  </a:lnTo>
                  <a:lnTo>
                    <a:pt x="3841062" y="5224845"/>
                  </a:lnTo>
                  <a:cubicBezTo>
                    <a:pt x="3844438" y="5217830"/>
                    <a:pt x="3850155" y="5211940"/>
                    <a:pt x="3858209" y="5207176"/>
                  </a:cubicBezTo>
                  <a:cubicBezTo>
                    <a:pt x="3856996" y="5203710"/>
                    <a:pt x="3858121" y="5201372"/>
                    <a:pt x="3856910" y="5197907"/>
                  </a:cubicBezTo>
                  <a:close/>
                  <a:moveTo>
                    <a:pt x="3646336" y="5137614"/>
                  </a:moveTo>
                  <a:cubicBezTo>
                    <a:pt x="3646336" y="5137614"/>
                    <a:pt x="3642965" y="5139065"/>
                    <a:pt x="3642006" y="5141478"/>
                  </a:cubicBezTo>
                  <a:lnTo>
                    <a:pt x="3649242" y="5144355"/>
                  </a:lnTo>
                  <a:close/>
                  <a:moveTo>
                    <a:pt x="2856995" y="5117460"/>
                  </a:moveTo>
                  <a:lnTo>
                    <a:pt x="2856746" y="5117609"/>
                  </a:lnTo>
                  <a:lnTo>
                    <a:pt x="2856950" y="5118879"/>
                  </a:lnTo>
                  <a:lnTo>
                    <a:pt x="2856927" y="5118256"/>
                  </a:lnTo>
                  <a:lnTo>
                    <a:pt x="2857187" y="5117558"/>
                  </a:lnTo>
                  <a:close/>
                  <a:moveTo>
                    <a:pt x="2541443" y="5115197"/>
                  </a:moveTo>
                  <a:lnTo>
                    <a:pt x="2525669" y="5120092"/>
                  </a:lnTo>
                  <a:cubicBezTo>
                    <a:pt x="2530145" y="5130803"/>
                    <a:pt x="2530958" y="5141784"/>
                    <a:pt x="2531774" y="5152765"/>
                  </a:cubicBezTo>
                  <a:cubicBezTo>
                    <a:pt x="2533197" y="5147138"/>
                    <a:pt x="2538279" y="5141241"/>
                    <a:pt x="2541668" y="5137309"/>
                  </a:cubicBezTo>
                  <a:lnTo>
                    <a:pt x="2562979" y="5125628"/>
                  </a:lnTo>
                  <a:lnTo>
                    <a:pt x="2562844" y="5125389"/>
                  </a:lnTo>
                  <a:lnTo>
                    <a:pt x="2557773" y="5124277"/>
                  </a:lnTo>
                  <a:close/>
                  <a:moveTo>
                    <a:pt x="3747508" y="5102039"/>
                  </a:moveTo>
                  <a:cubicBezTo>
                    <a:pt x="3747508" y="5102039"/>
                    <a:pt x="3744043" y="5103250"/>
                    <a:pt x="3742917" y="5105590"/>
                  </a:cubicBezTo>
                  <a:lnTo>
                    <a:pt x="3749934" y="5108967"/>
                  </a:lnTo>
                  <a:close/>
                  <a:moveTo>
                    <a:pt x="3023300" y="5030912"/>
                  </a:moveTo>
                  <a:cubicBezTo>
                    <a:pt x="3019456" y="5042537"/>
                    <a:pt x="3012630" y="5052885"/>
                    <a:pt x="3003613" y="5061097"/>
                  </a:cubicBezTo>
                  <a:lnTo>
                    <a:pt x="2972353" y="5077627"/>
                  </a:lnTo>
                  <a:lnTo>
                    <a:pt x="2962499" y="5099966"/>
                  </a:lnTo>
                  <a:lnTo>
                    <a:pt x="2967741" y="5111591"/>
                  </a:lnTo>
                  <a:lnTo>
                    <a:pt x="2986060" y="5103685"/>
                  </a:lnTo>
                  <a:cubicBezTo>
                    <a:pt x="3009418" y="5103685"/>
                    <a:pt x="3030182" y="5124449"/>
                    <a:pt x="3030182" y="5147807"/>
                  </a:cubicBezTo>
                  <a:cubicBezTo>
                    <a:pt x="3030182" y="5165977"/>
                    <a:pt x="3022397" y="5178953"/>
                    <a:pt x="3009418" y="5186741"/>
                  </a:cubicBezTo>
                  <a:cubicBezTo>
                    <a:pt x="3012015" y="5186741"/>
                    <a:pt x="3012015" y="5189335"/>
                    <a:pt x="3012015" y="5189335"/>
                  </a:cubicBezTo>
                  <a:cubicBezTo>
                    <a:pt x="3014609" y="5189335"/>
                    <a:pt x="3019800" y="5191932"/>
                    <a:pt x="3022397" y="5191932"/>
                  </a:cubicBezTo>
                  <a:cubicBezTo>
                    <a:pt x="3026290" y="5180252"/>
                    <a:pt x="3032129" y="5169870"/>
                    <a:pt x="3039591" y="5161110"/>
                  </a:cubicBezTo>
                  <a:lnTo>
                    <a:pt x="3048346" y="5154254"/>
                  </a:lnTo>
                  <a:lnTo>
                    <a:pt x="3042186" y="5141186"/>
                  </a:lnTo>
                  <a:cubicBezTo>
                    <a:pt x="3039726" y="5131100"/>
                    <a:pt x="3039940" y="5121028"/>
                    <a:pt x="3042669" y="5111680"/>
                  </a:cubicBezTo>
                  <a:lnTo>
                    <a:pt x="3051986" y="5096615"/>
                  </a:lnTo>
                  <a:lnTo>
                    <a:pt x="3054191" y="5091356"/>
                  </a:lnTo>
                  <a:lnTo>
                    <a:pt x="3055604" y="5090763"/>
                  </a:lnTo>
                  <a:lnTo>
                    <a:pt x="3058236" y="5086508"/>
                  </a:lnTo>
                  <a:cubicBezTo>
                    <a:pt x="3043166" y="5079498"/>
                    <a:pt x="3028775" y="5064309"/>
                    <a:pt x="3023853" y="5044137"/>
                  </a:cubicBezTo>
                  <a:cubicBezTo>
                    <a:pt x="3022623" y="5039094"/>
                    <a:pt x="3024531" y="5035955"/>
                    <a:pt x="3023300" y="5030912"/>
                  </a:cubicBezTo>
                  <a:close/>
                  <a:moveTo>
                    <a:pt x="4036252" y="5024364"/>
                  </a:moveTo>
                  <a:cubicBezTo>
                    <a:pt x="4025945" y="5033807"/>
                    <a:pt x="4012088" y="5038659"/>
                    <a:pt x="4000482" y="5038833"/>
                  </a:cubicBezTo>
                  <a:cubicBezTo>
                    <a:pt x="4004209" y="5055028"/>
                    <a:pt x="4005596" y="5070100"/>
                    <a:pt x="4003519" y="5086384"/>
                  </a:cubicBezTo>
                  <a:lnTo>
                    <a:pt x="4010534" y="5089761"/>
                  </a:lnTo>
                  <a:lnTo>
                    <a:pt x="4017550" y="5093138"/>
                  </a:lnTo>
                  <a:cubicBezTo>
                    <a:pt x="4018677" y="5090798"/>
                    <a:pt x="4021015" y="5091924"/>
                    <a:pt x="4022140" y="5089586"/>
                  </a:cubicBezTo>
                  <a:lnTo>
                    <a:pt x="4023267" y="5087246"/>
                  </a:lnTo>
                  <a:cubicBezTo>
                    <a:pt x="4026643" y="5080231"/>
                    <a:pt x="4032360" y="5074341"/>
                    <a:pt x="4040414" y="5069577"/>
                  </a:cubicBezTo>
                  <a:cubicBezTo>
                    <a:pt x="4039201" y="5066111"/>
                    <a:pt x="4040326" y="5063773"/>
                    <a:pt x="4039115" y="5060308"/>
                  </a:cubicBezTo>
                  <a:cubicBezTo>
                    <a:pt x="4032012" y="5051129"/>
                    <a:pt x="4029497" y="5038396"/>
                    <a:pt x="4036252" y="5024364"/>
                  </a:cubicBezTo>
                  <a:close/>
                  <a:moveTo>
                    <a:pt x="4054353" y="4992749"/>
                  </a:moveTo>
                  <a:lnTo>
                    <a:pt x="4049849" y="5002104"/>
                  </a:lnTo>
                  <a:lnTo>
                    <a:pt x="4046472" y="5009121"/>
                  </a:lnTo>
                  <a:cubicBezTo>
                    <a:pt x="4052276" y="5009032"/>
                    <a:pt x="4056864" y="5005481"/>
                    <a:pt x="4062667" y="5005394"/>
                  </a:cubicBezTo>
                  <a:cubicBezTo>
                    <a:pt x="4059116" y="5000803"/>
                    <a:pt x="4056778" y="4999678"/>
                    <a:pt x="4054353" y="4992749"/>
                  </a:cubicBezTo>
                  <a:close/>
                  <a:moveTo>
                    <a:pt x="1375615" y="4978167"/>
                  </a:moveTo>
                  <a:cubicBezTo>
                    <a:pt x="1391188" y="4978167"/>
                    <a:pt x="1404164" y="4991143"/>
                    <a:pt x="1404164" y="5006716"/>
                  </a:cubicBezTo>
                  <a:cubicBezTo>
                    <a:pt x="1404164" y="5014504"/>
                    <a:pt x="1401570" y="5022289"/>
                    <a:pt x="1396379" y="5027480"/>
                  </a:cubicBezTo>
                  <a:cubicBezTo>
                    <a:pt x="1396379" y="5027480"/>
                    <a:pt x="1398973" y="5027480"/>
                    <a:pt x="1401570" y="5027480"/>
                  </a:cubicBezTo>
                  <a:cubicBezTo>
                    <a:pt x="1417143" y="5027480"/>
                    <a:pt x="1430119" y="5032671"/>
                    <a:pt x="1440501" y="5037862"/>
                  </a:cubicBezTo>
                  <a:cubicBezTo>
                    <a:pt x="1450883" y="5032671"/>
                    <a:pt x="1463862" y="5030077"/>
                    <a:pt x="1476838" y="5030077"/>
                  </a:cubicBezTo>
                  <a:cubicBezTo>
                    <a:pt x="1523557" y="5030077"/>
                    <a:pt x="1562491" y="5069008"/>
                    <a:pt x="1559894" y="5113133"/>
                  </a:cubicBezTo>
                  <a:cubicBezTo>
                    <a:pt x="1559894" y="5157255"/>
                    <a:pt x="1523557" y="5193592"/>
                    <a:pt x="1479435" y="5196189"/>
                  </a:cubicBezTo>
                  <a:cubicBezTo>
                    <a:pt x="1495008" y="5203974"/>
                    <a:pt x="1505390" y="5222144"/>
                    <a:pt x="1505390" y="5240311"/>
                  </a:cubicBezTo>
                  <a:cubicBezTo>
                    <a:pt x="1505390" y="5271457"/>
                    <a:pt x="1479435" y="5294818"/>
                    <a:pt x="1450883" y="5294818"/>
                  </a:cubicBezTo>
                  <a:cubicBezTo>
                    <a:pt x="1424928" y="5294818"/>
                    <a:pt x="1404164" y="5279245"/>
                    <a:pt x="1398973" y="5255884"/>
                  </a:cubicBezTo>
                  <a:cubicBezTo>
                    <a:pt x="1398973" y="5250693"/>
                    <a:pt x="1396379" y="5248099"/>
                    <a:pt x="1396379" y="5242908"/>
                  </a:cubicBezTo>
                  <a:cubicBezTo>
                    <a:pt x="1396379" y="5237717"/>
                    <a:pt x="1396379" y="5235120"/>
                    <a:pt x="1398973" y="5232526"/>
                  </a:cubicBezTo>
                  <a:cubicBezTo>
                    <a:pt x="1398973" y="5227335"/>
                    <a:pt x="1401570" y="5222144"/>
                    <a:pt x="1404164" y="5216953"/>
                  </a:cubicBezTo>
                  <a:cubicBezTo>
                    <a:pt x="1404164" y="5216953"/>
                    <a:pt x="1401570" y="5216953"/>
                    <a:pt x="1401570" y="5216953"/>
                  </a:cubicBezTo>
                  <a:cubicBezTo>
                    <a:pt x="1396379" y="5245502"/>
                    <a:pt x="1370424" y="5268863"/>
                    <a:pt x="1339278" y="5268863"/>
                  </a:cubicBezTo>
                  <a:cubicBezTo>
                    <a:pt x="1302941" y="5268863"/>
                    <a:pt x="1274389" y="5240311"/>
                    <a:pt x="1274389" y="5203974"/>
                  </a:cubicBezTo>
                  <a:cubicBezTo>
                    <a:pt x="1274389" y="5201380"/>
                    <a:pt x="1274389" y="5198783"/>
                    <a:pt x="1274389" y="5196189"/>
                  </a:cubicBezTo>
                  <a:cubicBezTo>
                    <a:pt x="1261413" y="5190998"/>
                    <a:pt x="1253625" y="5180616"/>
                    <a:pt x="1248434" y="5167637"/>
                  </a:cubicBezTo>
                  <a:cubicBezTo>
                    <a:pt x="1219885" y="5165043"/>
                    <a:pt x="1199121" y="5139088"/>
                    <a:pt x="1199121" y="5110536"/>
                  </a:cubicBezTo>
                  <a:cubicBezTo>
                    <a:pt x="1199121" y="5081987"/>
                    <a:pt x="1217288" y="5058626"/>
                    <a:pt x="1243243" y="5053435"/>
                  </a:cubicBezTo>
                  <a:cubicBezTo>
                    <a:pt x="1243243" y="5050841"/>
                    <a:pt x="1243243" y="5045650"/>
                    <a:pt x="1243243" y="5043053"/>
                  </a:cubicBezTo>
                  <a:cubicBezTo>
                    <a:pt x="1243243" y="5019695"/>
                    <a:pt x="1264007" y="4998931"/>
                    <a:pt x="1287368" y="4998931"/>
                  </a:cubicBezTo>
                  <a:cubicBezTo>
                    <a:pt x="1310726" y="4998931"/>
                    <a:pt x="1331490" y="5019695"/>
                    <a:pt x="1331490" y="5043053"/>
                  </a:cubicBezTo>
                  <a:cubicBezTo>
                    <a:pt x="1331490" y="5061223"/>
                    <a:pt x="1323705" y="5074199"/>
                    <a:pt x="1310726" y="5081987"/>
                  </a:cubicBezTo>
                  <a:cubicBezTo>
                    <a:pt x="1313323" y="5081987"/>
                    <a:pt x="1313323" y="5084581"/>
                    <a:pt x="1313323" y="5084581"/>
                  </a:cubicBezTo>
                  <a:cubicBezTo>
                    <a:pt x="1315917" y="5084581"/>
                    <a:pt x="1321108" y="5087178"/>
                    <a:pt x="1323705" y="5087178"/>
                  </a:cubicBezTo>
                  <a:cubicBezTo>
                    <a:pt x="1331490" y="5063817"/>
                    <a:pt x="1347063" y="5045650"/>
                    <a:pt x="1367827" y="5035268"/>
                  </a:cubicBezTo>
                  <a:cubicBezTo>
                    <a:pt x="1357445" y="5030077"/>
                    <a:pt x="1347063" y="5019695"/>
                    <a:pt x="1347063" y="5006716"/>
                  </a:cubicBezTo>
                  <a:cubicBezTo>
                    <a:pt x="1347063" y="4991143"/>
                    <a:pt x="1360042" y="4978167"/>
                    <a:pt x="1375615" y="4978167"/>
                  </a:cubicBezTo>
                  <a:close/>
                  <a:moveTo>
                    <a:pt x="2352924" y="4974643"/>
                  </a:moveTo>
                  <a:lnTo>
                    <a:pt x="2345603" y="4975185"/>
                  </a:lnTo>
                  <a:lnTo>
                    <a:pt x="2351502" y="4980269"/>
                  </a:lnTo>
                  <a:cubicBezTo>
                    <a:pt x="2353197" y="4978302"/>
                    <a:pt x="2352924" y="4974643"/>
                    <a:pt x="2352924" y="4974643"/>
                  </a:cubicBezTo>
                  <a:close/>
                  <a:moveTo>
                    <a:pt x="2555483" y="4966417"/>
                  </a:moveTo>
                  <a:lnTo>
                    <a:pt x="2551995" y="4968892"/>
                  </a:lnTo>
                  <a:cubicBezTo>
                    <a:pt x="2559356" y="4983791"/>
                    <a:pt x="2564182" y="4998137"/>
                    <a:pt x="2565916" y="5014461"/>
                  </a:cubicBezTo>
                  <a:lnTo>
                    <a:pt x="2573521" y="5016129"/>
                  </a:lnTo>
                  <a:lnTo>
                    <a:pt x="2581127" y="5017797"/>
                  </a:lnTo>
                  <a:lnTo>
                    <a:pt x="2581328" y="5017549"/>
                  </a:lnTo>
                  <a:lnTo>
                    <a:pt x="2569977" y="5001094"/>
                  </a:lnTo>
                  <a:cubicBezTo>
                    <a:pt x="2566764" y="4991900"/>
                    <a:pt x="2566017" y="4981833"/>
                    <a:pt x="2568016" y="4971562"/>
                  </a:cubicBezTo>
                  <a:close/>
                  <a:moveTo>
                    <a:pt x="3929713" y="4964440"/>
                  </a:moveTo>
                  <a:cubicBezTo>
                    <a:pt x="3929713" y="4964440"/>
                    <a:pt x="3926248" y="4965651"/>
                    <a:pt x="3925122" y="4967991"/>
                  </a:cubicBezTo>
                  <a:lnTo>
                    <a:pt x="3932139" y="4971368"/>
                  </a:lnTo>
                  <a:close/>
                  <a:moveTo>
                    <a:pt x="3797194" y="4952500"/>
                  </a:moveTo>
                  <a:lnTo>
                    <a:pt x="3793817" y="4959515"/>
                  </a:lnTo>
                  <a:cubicBezTo>
                    <a:pt x="3788188" y="4971208"/>
                    <a:pt x="3779333" y="4980628"/>
                    <a:pt x="3768983" y="4987169"/>
                  </a:cubicBezTo>
                  <a:lnTo>
                    <a:pt x="3758614" y="4990352"/>
                  </a:lnTo>
                  <a:lnTo>
                    <a:pt x="3798119" y="5037853"/>
                  </a:lnTo>
                  <a:lnTo>
                    <a:pt x="3786132" y="5045737"/>
                  </a:lnTo>
                  <a:cubicBezTo>
                    <a:pt x="3785093" y="5053877"/>
                    <a:pt x="3784055" y="5062021"/>
                    <a:pt x="3779552" y="5071375"/>
                  </a:cubicBezTo>
                  <a:lnTo>
                    <a:pt x="3804700" y="5059880"/>
                  </a:lnTo>
                  <a:lnTo>
                    <a:pt x="3811147" y="5031229"/>
                  </a:lnTo>
                  <a:cubicBezTo>
                    <a:pt x="3820153" y="5012520"/>
                    <a:pt x="3832710" y="4998401"/>
                    <a:pt x="3848818" y="4988873"/>
                  </a:cubicBezTo>
                  <a:cubicBezTo>
                    <a:pt x="3843016" y="4988959"/>
                    <a:pt x="3838339" y="4986707"/>
                    <a:pt x="3833661" y="4984456"/>
                  </a:cubicBezTo>
                  <a:cubicBezTo>
                    <a:pt x="3819630" y="4977701"/>
                    <a:pt x="3805510" y="4965143"/>
                    <a:pt x="3797194" y="4952500"/>
                  </a:cubicBezTo>
                  <a:close/>
                  <a:moveTo>
                    <a:pt x="3385249" y="4947114"/>
                  </a:moveTo>
                  <a:lnTo>
                    <a:pt x="3382319" y="4951624"/>
                  </a:lnTo>
                  <a:lnTo>
                    <a:pt x="3383776" y="4952851"/>
                  </a:lnTo>
                  <a:close/>
                  <a:moveTo>
                    <a:pt x="1245840" y="4947021"/>
                  </a:moveTo>
                  <a:cubicBezTo>
                    <a:pt x="1256222" y="4947021"/>
                    <a:pt x="1264010" y="4954806"/>
                    <a:pt x="1264010" y="4965188"/>
                  </a:cubicBezTo>
                  <a:cubicBezTo>
                    <a:pt x="1264010" y="4975570"/>
                    <a:pt x="1256222" y="4983358"/>
                    <a:pt x="1245840" y="4983358"/>
                  </a:cubicBezTo>
                  <a:cubicBezTo>
                    <a:pt x="1235458" y="4983358"/>
                    <a:pt x="1227673" y="4975570"/>
                    <a:pt x="1227673" y="4965188"/>
                  </a:cubicBezTo>
                  <a:cubicBezTo>
                    <a:pt x="1227673" y="4954806"/>
                    <a:pt x="1235458" y="4947021"/>
                    <a:pt x="1245840" y="4947021"/>
                  </a:cubicBezTo>
                  <a:close/>
                  <a:moveTo>
                    <a:pt x="2583464" y="4946564"/>
                  </a:moveTo>
                  <a:lnTo>
                    <a:pt x="2571635" y="4954957"/>
                  </a:lnTo>
                  <a:lnTo>
                    <a:pt x="2584001" y="4958552"/>
                  </a:lnTo>
                  <a:close/>
                  <a:moveTo>
                    <a:pt x="2203192" y="4937387"/>
                  </a:moveTo>
                  <a:lnTo>
                    <a:pt x="2202973" y="4937920"/>
                  </a:lnTo>
                  <a:lnTo>
                    <a:pt x="2201278" y="4939887"/>
                  </a:lnTo>
                  <a:cubicBezTo>
                    <a:pt x="2199584" y="4941852"/>
                    <a:pt x="2201550" y="4943546"/>
                    <a:pt x="2199854" y="4945514"/>
                  </a:cubicBezTo>
                  <a:lnTo>
                    <a:pt x="2205753" y="4950598"/>
                  </a:lnTo>
                  <a:lnTo>
                    <a:pt x="2208055" y="4952581"/>
                  </a:lnTo>
                  <a:lnTo>
                    <a:pt x="2203293" y="4942896"/>
                  </a:lnTo>
                  <a:close/>
                  <a:moveTo>
                    <a:pt x="1557299" y="4931448"/>
                  </a:moveTo>
                  <a:lnTo>
                    <a:pt x="1552107" y="4947022"/>
                  </a:lnTo>
                  <a:cubicBezTo>
                    <a:pt x="1557299" y="4941831"/>
                    <a:pt x="1562490" y="4939234"/>
                    <a:pt x="1570277" y="4934042"/>
                  </a:cubicBezTo>
                  <a:cubicBezTo>
                    <a:pt x="1570277" y="4934042"/>
                    <a:pt x="1567681" y="4934042"/>
                    <a:pt x="1567681" y="4931448"/>
                  </a:cubicBezTo>
                  <a:close/>
                  <a:moveTo>
                    <a:pt x="3259953" y="4927761"/>
                  </a:moveTo>
                  <a:cubicBezTo>
                    <a:pt x="3259953" y="4927761"/>
                    <a:pt x="3258046" y="4930896"/>
                    <a:pt x="3258661" y="4933418"/>
                  </a:cubicBezTo>
                  <a:lnTo>
                    <a:pt x="3266227" y="4931573"/>
                  </a:lnTo>
                  <a:close/>
                  <a:moveTo>
                    <a:pt x="3389492" y="4923220"/>
                  </a:moveTo>
                  <a:lnTo>
                    <a:pt x="3389507" y="4930523"/>
                  </a:lnTo>
                  <a:lnTo>
                    <a:pt x="3389692" y="4929800"/>
                  </a:lnTo>
                  <a:lnTo>
                    <a:pt x="3392928" y="4925684"/>
                  </a:lnTo>
                  <a:lnTo>
                    <a:pt x="3389968" y="4924092"/>
                  </a:lnTo>
                  <a:close/>
                  <a:moveTo>
                    <a:pt x="2593786" y="4911627"/>
                  </a:moveTo>
                  <a:lnTo>
                    <a:pt x="2591561" y="4921768"/>
                  </a:lnTo>
                  <a:lnTo>
                    <a:pt x="2589893" y="4929375"/>
                  </a:lnTo>
                  <a:lnTo>
                    <a:pt x="2594176" y="4927259"/>
                  </a:lnTo>
                  <a:lnTo>
                    <a:pt x="2594050" y="4916214"/>
                  </a:lnTo>
                  <a:lnTo>
                    <a:pt x="2595599" y="4913338"/>
                  </a:lnTo>
                  <a:close/>
                  <a:moveTo>
                    <a:pt x="3589695" y="4894284"/>
                  </a:moveTo>
                  <a:lnTo>
                    <a:pt x="3586635" y="4923157"/>
                  </a:lnTo>
                  <a:lnTo>
                    <a:pt x="3578576" y="4933721"/>
                  </a:lnTo>
                  <a:lnTo>
                    <a:pt x="3595558" y="4954043"/>
                  </a:lnTo>
                  <a:cubicBezTo>
                    <a:pt x="3600714" y="4962512"/>
                    <a:pt x="3604673" y="4971898"/>
                    <a:pt x="3607134" y="4981984"/>
                  </a:cubicBezTo>
                  <a:lnTo>
                    <a:pt x="3607198" y="4982478"/>
                  </a:lnTo>
                  <a:lnTo>
                    <a:pt x="3615583" y="4975163"/>
                  </a:lnTo>
                  <a:cubicBezTo>
                    <a:pt x="3625845" y="4962820"/>
                    <a:pt x="3639093" y="4953533"/>
                    <a:pt x="3653739" y="4947756"/>
                  </a:cubicBezTo>
                  <a:lnTo>
                    <a:pt x="3670006" y="4945536"/>
                  </a:lnTo>
                  <a:lnTo>
                    <a:pt x="3667174" y="4933121"/>
                  </a:lnTo>
                  <a:lnTo>
                    <a:pt x="3671998" y="4910962"/>
                  </a:lnTo>
                  <a:lnTo>
                    <a:pt x="3664428" y="4903615"/>
                  </a:lnTo>
                  <a:cubicBezTo>
                    <a:pt x="3647193" y="4915484"/>
                    <a:pt x="3626317" y="4916958"/>
                    <a:pt x="3607608" y="4907952"/>
                  </a:cubicBezTo>
                  <a:cubicBezTo>
                    <a:pt x="3600592" y="4904575"/>
                    <a:pt x="3594572" y="4899877"/>
                    <a:pt x="3589699" y="4894291"/>
                  </a:cubicBezTo>
                  <a:close/>
                  <a:moveTo>
                    <a:pt x="3681388" y="4893873"/>
                  </a:moveTo>
                  <a:lnTo>
                    <a:pt x="3679002" y="4894624"/>
                  </a:lnTo>
                  <a:lnTo>
                    <a:pt x="3679956" y="4895771"/>
                  </a:lnTo>
                  <a:close/>
                  <a:moveTo>
                    <a:pt x="2938690" y="4874091"/>
                  </a:moveTo>
                  <a:lnTo>
                    <a:pt x="2912037" y="4887675"/>
                  </a:lnTo>
                  <a:lnTo>
                    <a:pt x="2919025" y="4892925"/>
                  </a:lnTo>
                  <a:lnTo>
                    <a:pt x="2920214" y="4893094"/>
                  </a:lnTo>
                  <a:lnTo>
                    <a:pt x="2921329" y="4894656"/>
                  </a:lnTo>
                  <a:lnTo>
                    <a:pt x="2945283" y="4912653"/>
                  </a:lnTo>
                  <a:lnTo>
                    <a:pt x="2939756" y="4914981"/>
                  </a:lnTo>
                  <a:lnTo>
                    <a:pt x="2939200" y="4917514"/>
                  </a:lnTo>
                  <a:cubicBezTo>
                    <a:pt x="2938644" y="4920051"/>
                    <a:pt x="2941178" y="4920607"/>
                    <a:pt x="2940622" y="4923141"/>
                  </a:cubicBezTo>
                  <a:lnTo>
                    <a:pt x="2948453" y="4930012"/>
                  </a:lnTo>
                  <a:lnTo>
                    <a:pt x="2963757" y="4931269"/>
                  </a:lnTo>
                  <a:cubicBezTo>
                    <a:pt x="2989479" y="4938142"/>
                    <a:pt x="3010964" y="4958449"/>
                    <a:pt x="3017885" y="4986818"/>
                  </a:cubicBezTo>
                  <a:cubicBezTo>
                    <a:pt x="3019115" y="4991860"/>
                    <a:pt x="3020960" y="4999423"/>
                    <a:pt x="3019668" y="5005082"/>
                  </a:cubicBezTo>
                  <a:cubicBezTo>
                    <a:pt x="3025389" y="4995673"/>
                    <a:pt x="3031106" y="4986262"/>
                    <a:pt x="3039963" y="4978758"/>
                  </a:cubicBezTo>
                  <a:cubicBezTo>
                    <a:pt x="3031169" y="4975560"/>
                    <a:pt x="3024280" y="4969227"/>
                    <a:pt x="3022435" y="4961662"/>
                  </a:cubicBezTo>
                  <a:lnTo>
                    <a:pt x="3022862" y="4958214"/>
                  </a:lnTo>
                  <a:lnTo>
                    <a:pt x="3009252" y="4940055"/>
                  </a:lnTo>
                  <a:cubicBezTo>
                    <a:pt x="2988102" y="4927444"/>
                    <a:pt x="2976228" y="4908896"/>
                    <a:pt x="2967445" y="4888371"/>
                  </a:cubicBezTo>
                  <a:lnTo>
                    <a:pt x="2962374" y="4887259"/>
                  </a:lnTo>
                  <a:cubicBezTo>
                    <a:pt x="2954767" y="4885590"/>
                    <a:pt x="2945182" y="4880829"/>
                    <a:pt x="2938690" y="4874091"/>
                  </a:cubicBezTo>
                  <a:close/>
                  <a:moveTo>
                    <a:pt x="3374220" y="4870494"/>
                  </a:moveTo>
                  <a:lnTo>
                    <a:pt x="3376681" y="4880580"/>
                  </a:lnTo>
                  <a:lnTo>
                    <a:pt x="3378527" y="4888146"/>
                  </a:lnTo>
                  <a:cubicBezTo>
                    <a:pt x="3382955" y="4884392"/>
                    <a:pt x="3384245" y="4878735"/>
                    <a:pt x="3388673" y="4874984"/>
                  </a:cubicBezTo>
                  <a:cubicBezTo>
                    <a:pt x="3383014" y="4873692"/>
                    <a:pt x="3380494" y="4874307"/>
                    <a:pt x="3374220" y="4870494"/>
                  </a:cubicBezTo>
                  <a:close/>
                  <a:moveTo>
                    <a:pt x="2037467" y="4848392"/>
                  </a:moveTo>
                  <a:lnTo>
                    <a:pt x="2036271" y="4854353"/>
                  </a:lnTo>
                  <a:lnTo>
                    <a:pt x="2045844" y="4848392"/>
                  </a:lnTo>
                  <a:close/>
                  <a:moveTo>
                    <a:pt x="2562317" y="4842825"/>
                  </a:moveTo>
                  <a:lnTo>
                    <a:pt x="2560649" y="4850430"/>
                  </a:lnTo>
                  <a:lnTo>
                    <a:pt x="2547689" y="4874210"/>
                  </a:lnTo>
                  <a:lnTo>
                    <a:pt x="2596801" y="4911108"/>
                  </a:lnTo>
                  <a:lnTo>
                    <a:pt x="2620938" y="4866312"/>
                  </a:lnTo>
                  <a:cubicBezTo>
                    <a:pt x="2615312" y="4867734"/>
                    <a:pt x="2610242" y="4866622"/>
                    <a:pt x="2605171" y="4865509"/>
                  </a:cubicBezTo>
                  <a:cubicBezTo>
                    <a:pt x="2589960" y="4862173"/>
                    <a:pt x="2573324" y="4853210"/>
                    <a:pt x="2562317" y="4842825"/>
                  </a:cubicBezTo>
                  <a:close/>
                  <a:moveTo>
                    <a:pt x="2694017" y="4823882"/>
                  </a:moveTo>
                  <a:cubicBezTo>
                    <a:pt x="2694017" y="4823882"/>
                    <a:pt x="2690925" y="4825860"/>
                    <a:pt x="2690369" y="4828396"/>
                  </a:cubicBezTo>
                  <a:lnTo>
                    <a:pt x="2697976" y="4830064"/>
                  </a:lnTo>
                  <a:close/>
                  <a:moveTo>
                    <a:pt x="2217542" y="4813814"/>
                  </a:moveTo>
                  <a:lnTo>
                    <a:pt x="2223565" y="4831547"/>
                  </a:lnTo>
                  <a:lnTo>
                    <a:pt x="2222799" y="4853550"/>
                  </a:lnTo>
                  <a:lnTo>
                    <a:pt x="2238861" y="4858220"/>
                  </a:lnTo>
                  <a:lnTo>
                    <a:pt x="2238955" y="4850958"/>
                  </a:lnTo>
                  <a:lnTo>
                    <a:pt x="2238794" y="4850705"/>
                  </a:lnTo>
                  <a:cubicBezTo>
                    <a:pt x="2237340" y="4846733"/>
                    <a:pt x="2236906" y="4842652"/>
                    <a:pt x="2237740" y="4838849"/>
                  </a:cubicBezTo>
                  <a:lnTo>
                    <a:pt x="2241392" y="4833257"/>
                  </a:lnTo>
                  <a:lnTo>
                    <a:pt x="2242507" y="4830754"/>
                  </a:lnTo>
                  <a:close/>
                  <a:moveTo>
                    <a:pt x="1759748" y="4806865"/>
                  </a:moveTo>
                  <a:cubicBezTo>
                    <a:pt x="1754557" y="4809459"/>
                    <a:pt x="1749366" y="4812055"/>
                    <a:pt x="1741581" y="4812055"/>
                  </a:cubicBezTo>
                  <a:cubicBezTo>
                    <a:pt x="1736389" y="4812055"/>
                    <a:pt x="1731198" y="4812055"/>
                    <a:pt x="1726008" y="4809459"/>
                  </a:cubicBezTo>
                  <a:cubicBezTo>
                    <a:pt x="1723411" y="4814650"/>
                    <a:pt x="1723411" y="4819840"/>
                    <a:pt x="1720817" y="4825031"/>
                  </a:cubicBezTo>
                  <a:cubicBezTo>
                    <a:pt x="1726008" y="4827629"/>
                    <a:pt x="1728602" y="4830223"/>
                    <a:pt x="1733793" y="4835414"/>
                  </a:cubicBezTo>
                  <a:cubicBezTo>
                    <a:pt x="1736389" y="4835414"/>
                    <a:pt x="1738983" y="4838011"/>
                    <a:pt x="1741581" y="4840605"/>
                  </a:cubicBezTo>
                  <a:lnTo>
                    <a:pt x="1746772" y="4840605"/>
                  </a:lnTo>
                  <a:cubicBezTo>
                    <a:pt x="1749366" y="4827629"/>
                    <a:pt x="1754557" y="4817246"/>
                    <a:pt x="1759748" y="4806865"/>
                  </a:cubicBezTo>
                  <a:close/>
                  <a:moveTo>
                    <a:pt x="3314999" y="4790782"/>
                  </a:moveTo>
                  <a:cubicBezTo>
                    <a:pt x="3315492" y="4796564"/>
                    <a:pt x="3314532" y="4798978"/>
                    <a:pt x="3312614" y="4803801"/>
                  </a:cubicBezTo>
                  <a:cubicBezTo>
                    <a:pt x="3308778" y="4813448"/>
                    <a:pt x="3301077" y="4818764"/>
                    <a:pt x="3294336" y="4821670"/>
                  </a:cubicBezTo>
                  <a:cubicBezTo>
                    <a:pt x="3294831" y="4827453"/>
                    <a:pt x="3292912" y="4832277"/>
                    <a:pt x="3290995" y="4837100"/>
                  </a:cubicBezTo>
                  <a:cubicBezTo>
                    <a:pt x="3286679" y="4847953"/>
                    <a:pt x="3278622" y="4855922"/>
                    <a:pt x="3268930" y="4860099"/>
                  </a:cubicBezTo>
                  <a:lnTo>
                    <a:pt x="3254265" y="4860212"/>
                  </a:lnTo>
                  <a:lnTo>
                    <a:pt x="3265240" y="4883725"/>
                  </a:lnTo>
                  <a:cubicBezTo>
                    <a:pt x="3267823" y="4872408"/>
                    <a:pt x="3272757" y="4862522"/>
                    <a:pt x="3279490" y="4854534"/>
                  </a:cubicBezTo>
                  <a:lnTo>
                    <a:pt x="3284412" y="4851037"/>
                  </a:lnTo>
                  <a:lnTo>
                    <a:pt x="3438429" y="4880518"/>
                  </a:lnTo>
                  <a:lnTo>
                    <a:pt x="3435712" y="4873095"/>
                  </a:lnTo>
                  <a:lnTo>
                    <a:pt x="3437322" y="4866093"/>
                  </a:lnTo>
                  <a:lnTo>
                    <a:pt x="3420189" y="4849370"/>
                  </a:lnTo>
                  <a:cubicBezTo>
                    <a:pt x="3417775" y="4848410"/>
                    <a:pt x="3414405" y="4849864"/>
                    <a:pt x="3411034" y="4851315"/>
                  </a:cubicBezTo>
                  <a:cubicBezTo>
                    <a:pt x="3399496" y="4866282"/>
                    <a:pt x="3380231" y="4872584"/>
                    <a:pt x="3360936" y="4864912"/>
                  </a:cubicBezTo>
                  <a:cubicBezTo>
                    <a:pt x="3341642" y="4857240"/>
                    <a:pt x="3331473" y="4833646"/>
                    <a:pt x="3336732" y="4813392"/>
                  </a:cubicBezTo>
                  <a:cubicBezTo>
                    <a:pt x="3333827" y="4806650"/>
                    <a:pt x="3330922" y="4799908"/>
                    <a:pt x="3331388" y="4791712"/>
                  </a:cubicBezTo>
                  <a:cubicBezTo>
                    <a:pt x="3325606" y="4792208"/>
                    <a:pt x="3319823" y="4792700"/>
                    <a:pt x="3314999" y="4790782"/>
                  </a:cubicBezTo>
                  <a:close/>
                  <a:moveTo>
                    <a:pt x="1302940" y="4760145"/>
                  </a:moveTo>
                  <a:cubicBezTo>
                    <a:pt x="1336680" y="4760145"/>
                    <a:pt x="1362635" y="4786100"/>
                    <a:pt x="1362635" y="4819840"/>
                  </a:cubicBezTo>
                  <a:cubicBezTo>
                    <a:pt x="1362635" y="4853583"/>
                    <a:pt x="1336680" y="4879538"/>
                    <a:pt x="1302940" y="4879538"/>
                  </a:cubicBezTo>
                  <a:cubicBezTo>
                    <a:pt x="1284770" y="4879538"/>
                    <a:pt x="1269197" y="4871750"/>
                    <a:pt x="1256221" y="4853583"/>
                  </a:cubicBezTo>
                  <a:cubicBezTo>
                    <a:pt x="1253624" y="4856177"/>
                    <a:pt x="1251030" y="4856177"/>
                    <a:pt x="1248433" y="4856177"/>
                  </a:cubicBezTo>
                  <a:cubicBezTo>
                    <a:pt x="1230266" y="4856177"/>
                    <a:pt x="1214693" y="4840604"/>
                    <a:pt x="1214693" y="4822437"/>
                  </a:cubicBezTo>
                  <a:cubicBezTo>
                    <a:pt x="1214693" y="4804267"/>
                    <a:pt x="1230266" y="4788694"/>
                    <a:pt x="1248433" y="4788694"/>
                  </a:cubicBezTo>
                  <a:cubicBezTo>
                    <a:pt x="1251030" y="4788694"/>
                    <a:pt x="1251030" y="4788694"/>
                    <a:pt x="1251030" y="4788694"/>
                  </a:cubicBezTo>
                  <a:cubicBezTo>
                    <a:pt x="1261412" y="4773121"/>
                    <a:pt x="1282176" y="4760145"/>
                    <a:pt x="1302940" y="4760145"/>
                  </a:cubicBezTo>
                  <a:close/>
                  <a:moveTo>
                    <a:pt x="2190601" y="4749764"/>
                  </a:moveTo>
                  <a:lnTo>
                    <a:pt x="2179863" y="4755132"/>
                  </a:lnTo>
                  <a:lnTo>
                    <a:pt x="2180655" y="4759900"/>
                  </a:lnTo>
                  <a:cubicBezTo>
                    <a:pt x="2179543" y="4764971"/>
                    <a:pt x="2178987" y="4767505"/>
                    <a:pt x="2175338" y="4772019"/>
                  </a:cubicBezTo>
                  <a:lnTo>
                    <a:pt x="2197348" y="4785127"/>
                  </a:lnTo>
                  <a:lnTo>
                    <a:pt x="2190601" y="4752358"/>
                  </a:lnTo>
                  <a:close/>
                  <a:moveTo>
                    <a:pt x="3441296" y="4732836"/>
                  </a:moveTo>
                  <a:cubicBezTo>
                    <a:pt x="3441382" y="4738638"/>
                    <a:pt x="3440255" y="4740979"/>
                    <a:pt x="3438004" y="4745656"/>
                  </a:cubicBezTo>
                  <a:cubicBezTo>
                    <a:pt x="3433501" y="4755010"/>
                    <a:pt x="3425447" y="4759773"/>
                    <a:pt x="3418519" y="4762200"/>
                  </a:cubicBezTo>
                  <a:cubicBezTo>
                    <a:pt x="3418607" y="4768003"/>
                    <a:pt x="3416355" y="4772681"/>
                    <a:pt x="3414104" y="4777357"/>
                  </a:cubicBezTo>
                  <a:lnTo>
                    <a:pt x="3412959" y="4778394"/>
                  </a:lnTo>
                  <a:lnTo>
                    <a:pt x="3469746" y="4837677"/>
                  </a:lnTo>
                  <a:lnTo>
                    <a:pt x="3488164" y="4838934"/>
                  </a:lnTo>
                  <a:lnTo>
                    <a:pt x="3501406" y="4853388"/>
                  </a:lnTo>
                  <a:lnTo>
                    <a:pt x="3516384" y="4844692"/>
                  </a:lnTo>
                  <a:cubicBezTo>
                    <a:pt x="3530242" y="4839841"/>
                    <a:pt x="3545919" y="4840186"/>
                    <a:pt x="3559951" y="4846940"/>
                  </a:cubicBezTo>
                  <a:lnTo>
                    <a:pt x="3569306" y="4851443"/>
                  </a:lnTo>
                  <a:lnTo>
                    <a:pt x="3564961" y="4823985"/>
                  </a:lnTo>
                  <a:lnTo>
                    <a:pt x="3564555" y="4823856"/>
                  </a:lnTo>
                  <a:cubicBezTo>
                    <a:pt x="3552860" y="4818226"/>
                    <a:pt x="3545757" y="4809046"/>
                    <a:pt x="3542120" y="4798653"/>
                  </a:cubicBezTo>
                  <a:cubicBezTo>
                    <a:pt x="3539780" y="4797526"/>
                    <a:pt x="3536316" y="4798740"/>
                    <a:pt x="3532851" y="4799951"/>
                  </a:cubicBezTo>
                  <a:cubicBezTo>
                    <a:pt x="3520293" y="4814073"/>
                    <a:pt x="3500633" y="4819009"/>
                    <a:pt x="3481924" y="4810004"/>
                  </a:cubicBezTo>
                  <a:cubicBezTo>
                    <a:pt x="3463215" y="4800998"/>
                    <a:pt x="3454725" y="4776749"/>
                    <a:pt x="3461390" y="4756914"/>
                  </a:cubicBezTo>
                  <a:cubicBezTo>
                    <a:pt x="3458965" y="4749985"/>
                    <a:pt x="3456539" y="4743056"/>
                    <a:pt x="3457579" y="4734913"/>
                  </a:cubicBezTo>
                  <a:cubicBezTo>
                    <a:pt x="3451776" y="4735002"/>
                    <a:pt x="3445974" y="4735087"/>
                    <a:pt x="3441296" y="4732836"/>
                  </a:cubicBezTo>
                  <a:close/>
                  <a:moveTo>
                    <a:pt x="1147210" y="4721214"/>
                  </a:moveTo>
                  <a:cubicBezTo>
                    <a:pt x="1183547" y="4721214"/>
                    <a:pt x="1214693" y="4749763"/>
                    <a:pt x="1214693" y="4788697"/>
                  </a:cubicBezTo>
                  <a:cubicBezTo>
                    <a:pt x="1214693" y="4825034"/>
                    <a:pt x="1183547" y="4856180"/>
                    <a:pt x="1147210" y="4856180"/>
                  </a:cubicBezTo>
                  <a:cubicBezTo>
                    <a:pt x="1110873" y="4856180"/>
                    <a:pt x="1079727" y="4825034"/>
                    <a:pt x="1079727" y="4788697"/>
                  </a:cubicBezTo>
                  <a:cubicBezTo>
                    <a:pt x="1079727" y="4752360"/>
                    <a:pt x="1110873" y="4721214"/>
                    <a:pt x="1147210" y="4721214"/>
                  </a:cubicBezTo>
                  <a:close/>
                  <a:moveTo>
                    <a:pt x="2988065" y="4709546"/>
                  </a:moveTo>
                  <a:cubicBezTo>
                    <a:pt x="2980214" y="4721111"/>
                    <a:pt x="2967849" y="4729028"/>
                    <a:pt x="2956596" y="4731874"/>
                  </a:cubicBezTo>
                  <a:cubicBezTo>
                    <a:pt x="2963957" y="4746773"/>
                    <a:pt x="2968783" y="4761119"/>
                    <a:pt x="2970517" y="4777443"/>
                  </a:cubicBezTo>
                  <a:lnTo>
                    <a:pt x="2978122" y="4779111"/>
                  </a:lnTo>
                  <a:lnTo>
                    <a:pt x="2985728" y="4780779"/>
                  </a:lnTo>
                  <a:cubicBezTo>
                    <a:pt x="2986285" y="4778242"/>
                    <a:pt x="2988820" y="4778798"/>
                    <a:pt x="2989375" y="4776264"/>
                  </a:cubicBezTo>
                  <a:lnTo>
                    <a:pt x="2989932" y="4773727"/>
                  </a:lnTo>
                  <a:cubicBezTo>
                    <a:pt x="2991600" y="4766123"/>
                    <a:pt x="2995804" y="4759073"/>
                    <a:pt x="3002542" y="4752580"/>
                  </a:cubicBezTo>
                  <a:cubicBezTo>
                    <a:pt x="3000562" y="4749487"/>
                    <a:pt x="3001118" y="4746953"/>
                    <a:pt x="2999140" y="4743861"/>
                  </a:cubicBezTo>
                  <a:cubicBezTo>
                    <a:pt x="2990112" y="4736567"/>
                    <a:pt x="2984729" y="4724757"/>
                    <a:pt x="2988065" y="4709546"/>
                  </a:cubicBezTo>
                  <a:close/>
                  <a:moveTo>
                    <a:pt x="2738878" y="4694750"/>
                  </a:moveTo>
                  <a:lnTo>
                    <a:pt x="2737210" y="4702355"/>
                  </a:lnTo>
                  <a:cubicBezTo>
                    <a:pt x="2734430" y="4715031"/>
                    <a:pt x="2727986" y="4726240"/>
                    <a:pt x="2719423" y="4734991"/>
                  </a:cubicBezTo>
                  <a:lnTo>
                    <a:pt x="2713464" y="4738486"/>
                  </a:lnTo>
                  <a:lnTo>
                    <a:pt x="2728462" y="4749754"/>
                  </a:lnTo>
                  <a:lnTo>
                    <a:pt x="2718616" y="4760190"/>
                  </a:lnTo>
                  <a:cubicBezTo>
                    <a:pt x="2719482" y="4768350"/>
                    <a:pt x="2720350" y="4776514"/>
                    <a:pt x="2718126" y="4786654"/>
                  </a:cubicBezTo>
                  <a:cubicBezTo>
                    <a:pt x="2725421" y="4777625"/>
                    <a:pt x="2734199" y="4770915"/>
                    <a:pt x="2743759" y="4766701"/>
                  </a:cubicBezTo>
                  <a:lnTo>
                    <a:pt x="2748442" y="4765933"/>
                  </a:lnTo>
                  <a:lnTo>
                    <a:pt x="2763621" y="4754971"/>
                  </a:lnTo>
                  <a:lnTo>
                    <a:pt x="2776401" y="4757393"/>
                  </a:lnTo>
                  <a:lnTo>
                    <a:pt x="2797499" y="4718237"/>
                  </a:lnTo>
                  <a:cubicBezTo>
                    <a:pt x="2791873" y="4719659"/>
                    <a:pt x="2786803" y="4718547"/>
                    <a:pt x="2781732" y="4717434"/>
                  </a:cubicBezTo>
                  <a:cubicBezTo>
                    <a:pt x="2766521" y="4714098"/>
                    <a:pt x="2749885" y="4705135"/>
                    <a:pt x="2738878" y="4694750"/>
                  </a:cubicBezTo>
                  <a:close/>
                  <a:moveTo>
                    <a:pt x="2870578" y="4675807"/>
                  </a:moveTo>
                  <a:cubicBezTo>
                    <a:pt x="2870578" y="4675807"/>
                    <a:pt x="2867486" y="4677785"/>
                    <a:pt x="2866930" y="4680321"/>
                  </a:cubicBezTo>
                  <a:lnTo>
                    <a:pt x="2874537" y="4681989"/>
                  </a:lnTo>
                  <a:close/>
                  <a:moveTo>
                    <a:pt x="2595256" y="4674796"/>
                  </a:moveTo>
                  <a:lnTo>
                    <a:pt x="2581720" y="4682866"/>
                  </a:lnTo>
                  <a:cubicBezTo>
                    <a:pt x="2570011" y="4686277"/>
                    <a:pt x="2557274" y="4686805"/>
                    <a:pt x="2544598" y="4684025"/>
                  </a:cubicBezTo>
                  <a:lnTo>
                    <a:pt x="2543332" y="4683596"/>
                  </a:lnTo>
                  <a:lnTo>
                    <a:pt x="2534189" y="4733928"/>
                  </a:lnTo>
                  <a:lnTo>
                    <a:pt x="2536389" y="4730851"/>
                  </a:lnTo>
                  <a:cubicBezTo>
                    <a:pt x="2543528" y="4716473"/>
                    <a:pt x="2554276" y="4704382"/>
                    <a:pt x="2567196" y="4695383"/>
                  </a:cubicBezTo>
                  <a:lnTo>
                    <a:pt x="2600286" y="4682612"/>
                  </a:lnTo>
                  <a:close/>
                  <a:moveTo>
                    <a:pt x="2998387" y="4674609"/>
                  </a:moveTo>
                  <a:lnTo>
                    <a:pt x="2996162" y="4684750"/>
                  </a:lnTo>
                  <a:lnTo>
                    <a:pt x="2994494" y="4692357"/>
                  </a:lnTo>
                  <a:cubicBezTo>
                    <a:pt x="3000121" y="4690932"/>
                    <a:pt x="3003767" y="4686418"/>
                    <a:pt x="3009393" y="4684996"/>
                  </a:cubicBezTo>
                  <a:cubicBezTo>
                    <a:pt x="3004879" y="4681347"/>
                    <a:pt x="3002345" y="4680792"/>
                    <a:pt x="2998387" y="4674609"/>
                  </a:cubicBezTo>
                  <a:close/>
                  <a:moveTo>
                    <a:pt x="1217287" y="4671898"/>
                  </a:moveTo>
                  <a:cubicBezTo>
                    <a:pt x="1230266" y="4671898"/>
                    <a:pt x="1240648" y="4682280"/>
                    <a:pt x="1240648" y="4695256"/>
                  </a:cubicBezTo>
                  <a:cubicBezTo>
                    <a:pt x="1240648" y="4705638"/>
                    <a:pt x="1230266" y="4716020"/>
                    <a:pt x="1217287" y="4718617"/>
                  </a:cubicBezTo>
                  <a:cubicBezTo>
                    <a:pt x="1204311" y="4718617"/>
                    <a:pt x="1193929" y="4708235"/>
                    <a:pt x="1193929" y="4695256"/>
                  </a:cubicBezTo>
                  <a:cubicBezTo>
                    <a:pt x="1193929" y="4682280"/>
                    <a:pt x="1204311" y="4671898"/>
                    <a:pt x="1217287" y="4671898"/>
                  </a:cubicBezTo>
                  <a:close/>
                  <a:moveTo>
                    <a:pt x="1572872" y="4645943"/>
                  </a:moveTo>
                  <a:cubicBezTo>
                    <a:pt x="1585848" y="4645943"/>
                    <a:pt x="1593636" y="4658919"/>
                    <a:pt x="1593636" y="4669301"/>
                  </a:cubicBezTo>
                  <a:cubicBezTo>
                    <a:pt x="1593636" y="4679683"/>
                    <a:pt x="1583254" y="4690065"/>
                    <a:pt x="1572872" y="4690065"/>
                  </a:cubicBezTo>
                  <a:cubicBezTo>
                    <a:pt x="1567681" y="4690065"/>
                    <a:pt x="1559893" y="4687471"/>
                    <a:pt x="1557299" y="4682280"/>
                  </a:cubicBezTo>
                  <a:cubicBezTo>
                    <a:pt x="1557299" y="4692662"/>
                    <a:pt x="1549511" y="4703044"/>
                    <a:pt x="1536535" y="4703044"/>
                  </a:cubicBezTo>
                  <a:cubicBezTo>
                    <a:pt x="1526153" y="4703044"/>
                    <a:pt x="1515771" y="4695256"/>
                    <a:pt x="1515771" y="4682280"/>
                  </a:cubicBezTo>
                  <a:cubicBezTo>
                    <a:pt x="1515771" y="4669301"/>
                    <a:pt x="1523556" y="4658919"/>
                    <a:pt x="1536535" y="4658919"/>
                  </a:cubicBezTo>
                  <a:cubicBezTo>
                    <a:pt x="1541726" y="4658919"/>
                    <a:pt x="1546917" y="4661516"/>
                    <a:pt x="1552108" y="4666707"/>
                  </a:cubicBezTo>
                  <a:cubicBezTo>
                    <a:pt x="1552108" y="4656325"/>
                    <a:pt x="1562490" y="4645943"/>
                    <a:pt x="1572872" y="4645943"/>
                  </a:cubicBezTo>
                  <a:close/>
                  <a:moveTo>
                    <a:pt x="1689671" y="4643349"/>
                  </a:moveTo>
                  <a:cubicBezTo>
                    <a:pt x="1707838" y="4643349"/>
                    <a:pt x="1723411" y="4658922"/>
                    <a:pt x="1723411" y="4677089"/>
                  </a:cubicBezTo>
                  <a:cubicBezTo>
                    <a:pt x="1723411" y="4695259"/>
                    <a:pt x="1707838" y="4710832"/>
                    <a:pt x="1689671" y="4710832"/>
                  </a:cubicBezTo>
                  <a:cubicBezTo>
                    <a:pt x="1674098" y="4710832"/>
                    <a:pt x="1663716" y="4700450"/>
                    <a:pt x="1658525" y="4690068"/>
                  </a:cubicBezTo>
                  <a:cubicBezTo>
                    <a:pt x="1655928" y="4697853"/>
                    <a:pt x="1648143" y="4703044"/>
                    <a:pt x="1640355" y="4703044"/>
                  </a:cubicBezTo>
                  <a:cubicBezTo>
                    <a:pt x="1629973" y="4703044"/>
                    <a:pt x="1622188" y="4695259"/>
                    <a:pt x="1622188" y="4684877"/>
                  </a:cubicBezTo>
                  <a:cubicBezTo>
                    <a:pt x="1622188" y="4674495"/>
                    <a:pt x="1629973" y="4664113"/>
                    <a:pt x="1640355" y="4666707"/>
                  </a:cubicBezTo>
                  <a:cubicBezTo>
                    <a:pt x="1648143" y="4666707"/>
                    <a:pt x="1653334" y="4669304"/>
                    <a:pt x="1655928" y="4674495"/>
                  </a:cubicBezTo>
                  <a:cubicBezTo>
                    <a:pt x="1658525" y="4656325"/>
                    <a:pt x="1671501" y="4643349"/>
                    <a:pt x="1689671" y="4643349"/>
                  </a:cubicBezTo>
                  <a:close/>
                  <a:moveTo>
                    <a:pt x="1744176" y="4635562"/>
                  </a:moveTo>
                  <a:cubicBezTo>
                    <a:pt x="1757152" y="4635562"/>
                    <a:pt x="1764940" y="4643347"/>
                    <a:pt x="1764940" y="4656326"/>
                  </a:cubicBezTo>
                  <a:cubicBezTo>
                    <a:pt x="1764940" y="4669302"/>
                    <a:pt x="1757152" y="4677090"/>
                    <a:pt x="1744176" y="4677090"/>
                  </a:cubicBezTo>
                  <a:cubicBezTo>
                    <a:pt x="1731197" y="4677090"/>
                    <a:pt x="1723412" y="4666708"/>
                    <a:pt x="1723412" y="4656326"/>
                  </a:cubicBezTo>
                  <a:cubicBezTo>
                    <a:pt x="1723412" y="4645944"/>
                    <a:pt x="1731197" y="4635562"/>
                    <a:pt x="1744176" y="4635562"/>
                  </a:cubicBezTo>
                  <a:close/>
                  <a:moveTo>
                    <a:pt x="1611806" y="4596630"/>
                  </a:moveTo>
                  <a:cubicBezTo>
                    <a:pt x="1627379" y="4596630"/>
                    <a:pt x="1637761" y="4609606"/>
                    <a:pt x="1637761" y="4622585"/>
                  </a:cubicBezTo>
                  <a:cubicBezTo>
                    <a:pt x="1637761" y="4635561"/>
                    <a:pt x="1627379" y="4648540"/>
                    <a:pt x="1611806" y="4648540"/>
                  </a:cubicBezTo>
                  <a:cubicBezTo>
                    <a:pt x="1598827" y="4648540"/>
                    <a:pt x="1585851" y="4635561"/>
                    <a:pt x="1585851" y="4622585"/>
                  </a:cubicBezTo>
                  <a:cubicBezTo>
                    <a:pt x="1585851" y="4609606"/>
                    <a:pt x="1596233" y="4596630"/>
                    <a:pt x="1611806" y="4596630"/>
                  </a:cubicBezTo>
                  <a:close/>
                  <a:moveTo>
                    <a:pt x="2628097" y="4596487"/>
                  </a:moveTo>
                  <a:lnTo>
                    <a:pt x="2628030" y="4598438"/>
                  </a:lnTo>
                  <a:lnTo>
                    <a:pt x="2631997" y="4598438"/>
                  </a:lnTo>
                  <a:close/>
                  <a:moveTo>
                    <a:pt x="2707900" y="4589837"/>
                  </a:moveTo>
                  <a:lnTo>
                    <a:pt x="2699520" y="4595761"/>
                  </a:lnTo>
                  <a:lnTo>
                    <a:pt x="2690565" y="4598020"/>
                  </a:lnTo>
                  <a:lnTo>
                    <a:pt x="2693046" y="4612952"/>
                  </a:lnTo>
                  <a:lnTo>
                    <a:pt x="2687347" y="4622509"/>
                  </a:lnTo>
                  <a:lnTo>
                    <a:pt x="2689050" y="4628701"/>
                  </a:lnTo>
                  <a:lnTo>
                    <a:pt x="2701828" y="4633480"/>
                  </a:lnTo>
                  <a:cubicBezTo>
                    <a:pt x="2702941" y="4628410"/>
                    <a:pt x="2702075" y="4620247"/>
                    <a:pt x="2703187" y="4615177"/>
                  </a:cubicBezTo>
                  <a:cubicBezTo>
                    <a:pt x="2701763" y="4609550"/>
                    <a:pt x="2700341" y="4603923"/>
                    <a:pt x="2701453" y="4598853"/>
                  </a:cubicBezTo>
                  <a:close/>
                  <a:moveTo>
                    <a:pt x="1728602" y="4555102"/>
                  </a:moveTo>
                  <a:cubicBezTo>
                    <a:pt x="1744175" y="4555102"/>
                    <a:pt x="1757154" y="4568078"/>
                    <a:pt x="1757154" y="4583651"/>
                  </a:cubicBezTo>
                  <a:cubicBezTo>
                    <a:pt x="1757154" y="4599224"/>
                    <a:pt x="1744175" y="4612203"/>
                    <a:pt x="1728602" y="4612203"/>
                  </a:cubicBezTo>
                  <a:cubicBezTo>
                    <a:pt x="1713029" y="4612203"/>
                    <a:pt x="1700053" y="4599224"/>
                    <a:pt x="1700053" y="4583651"/>
                  </a:cubicBezTo>
                  <a:cubicBezTo>
                    <a:pt x="1700053" y="4568078"/>
                    <a:pt x="1713029" y="4555102"/>
                    <a:pt x="1728602" y="4555102"/>
                  </a:cubicBezTo>
                  <a:close/>
                  <a:moveTo>
                    <a:pt x="1663713" y="4542123"/>
                  </a:moveTo>
                  <a:cubicBezTo>
                    <a:pt x="1671501" y="4542123"/>
                    <a:pt x="1676692" y="4547314"/>
                    <a:pt x="1676692" y="4555099"/>
                  </a:cubicBezTo>
                  <a:cubicBezTo>
                    <a:pt x="1676692" y="4562887"/>
                    <a:pt x="1671501" y="4568078"/>
                    <a:pt x="1663713" y="4568078"/>
                  </a:cubicBezTo>
                  <a:cubicBezTo>
                    <a:pt x="1655928" y="4568078"/>
                    <a:pt x="1650737" y="4562887"/>
                    <a:pt x="1650737" y="4555099"/>
                  </a:cubicBezTo>
                  <a:cubicBezTo>
                    <a:pt x="1650737" y="4547314"/>
                    <a:pt x="1655928" y="4542123"/>
                    <a:pt x="1663713" y="4542123"/>
                  </a:cubicBezTo>
                  <a:close/>
                  <a:moveTo>
                    <a:pt x="1362638" y="4534338"/>
                  </a:moveTo>
                  <a:cubicBezTo>
                    <a:pt x="1388593" y="4534338"/>
                    <a:pt x="1406760" y="4552505"/>
                    <a:pt x="1411951" y="4575866"/>
                  </a:cubicBezTo>
                  <a:cubicBezTo>
                    <a:pt x="1424930" y="4575866"/>
                    <a:pt x="1437906" y="4588842"/>
                    <a:pt x="1437906" y="4604415"/>
                  </a:cubicBezTo>
                  <a:cubicBezTo>
                    <a:pt x="1437906" y="4619988"/>
                    <a:pt x="1424930" y="4632967"/>
                    <a:pt x="1409357" y="4632967"/>
                  </a:cubicBezTo>
                  <a:cubicBezTo>
                    <a:pt x="1401569" y="4632967"/>
                    <a:pt x="1396378" y="4630370"/>
                    <a:pt x="1388593" y="4619988"/>
                  </a:cubicBezTo>
                  <a:cubicBezTo>
                    <a:pt x="1380805" y="4627776"/>
                    <a:pt x="1370423" y="4630370"/>
                    <a:pt x="1360041" y="4630370"/>
                  </a:cubicBezTo>
                  <a:cubicBezTo>
                    <a:pt x="1347065" y="4630370"/>
                    <a:pt x="1334086" y="4625179"/>
                    <a:pt x="1326301" y="4617394"/>
                  </a:cubicBezTo>
                  <a:cubicBezTo>
                    <a:pt x="1323704" y="4619988"/>
                    <a:pt x="1321110" y="4622585"/>
                    <a:pt x="1315919" y="4622585"/>
                  </a:cubicBezTo>
                  <a:cubicBezTo>
                    <a:pt x="1308131" y="4622585"/>
                    <a:pt x="1300346" y="4617394"/>
                    <a:pt x="1300346" y="4607012"/>
                  </a:cubicBezTo>
                  <a:cubicBezTo>
                    <a:pt x="1300346" y="4599224"/>
                    <a:pt x="1305537" y="4594033"/>
                    <a:pt x="1313322" y="4591439"/>
                  </a:cubicBezTo>
                  <a:cubicBezTo>
                    <a:pt x="1313322" y="4588842"/>
                    <a:pt x="1313322" y="4586248"/>
                    <a:pt x="1313322" y="4583651"/>
                  </a:cubicBezTo>
                  <a:cubicBezTo>
                    <a:pt x="1313322" y="4557696"/>
                    <a:pt x="1334086" y="4534338"/>
                    <a:pt x="1362638" y="4534338"/>
                  </a:cubicBezTo>
                  <a:close/>
                  <a:moveTo>
                    <a:pt x="3624164" y="4513822"/>
                  </a:moveTo>
                  <a:cubicBezTo>
                    <a:pt x="3634123" y="4510335"/>
                    <a:pt x="3645448" y="4510745"/>
                    <a:pt x="3655972" y="4515811"/>
                  </a:cubicBezTo>
                  <a:cubicBezTo>
                    <a:pt x="3665328" y="4520314"/>
                    <a:pt x="3672430" y="4529494"/>
                    <a:pt x="3676069" y="4539886"/>
                  </a:cubicBezTo>
                  <a:lnTo>
                    <a:pt x="3679981" y="4539115"/>
                  </a:lnTo>
                  <a:lnTo>
                    <a:pt x="3879079" y="4778514"/>
                  </a:lnTo>
                  <a:lnTo>
                    <a:pt x="3858413" y="4777448"/>
                  </a:lnTo>
                  <a:cubicBezTo>
                    <a:pt x="3853736" y="4775197"/>
                    <a:pt x="3850184" y="4770608"/>
                    <a:pt x="3846633" y="4766016"/>
                  </a:cubicBezTo>
                  <a:cubicBezTo>
                    <a:pt x="3829398" y="4777885"/>
                    <a:pt x="3808522" y="4779359"/>
                    <a:pt x="3789813" y="4770353"/>
                  </a:cubicBezTo>
                  <a:cubicBezTo>
                    <a:pt x="3761749" y="4756844"/>
                    <a:pt x="3749620" y="4722200"/>
                    <a:pt x="3763129" y="4694136"/>
                  </a:cubicBezTo>
                  <a:lnTo>
                    <a:pt x="3764255" y="4691796"/>
                  </a:lnTo>
                  <a:cubicBezTo>
                    <a:pt x="3758451" y="4691885"/>
                    <a:pt x="3751436" y="4688508"/>
                    <a:pt x="3746760" y="4686257"/>
                  </a:cubicBezTo>
                  <a:cubicBezTo>
                    <a:pt x="3735065" y="4680627"/>
                    <a:pt x="3727962" y="4671447"/>
                    <a:pt x="3724325" y="4661054"/>
                  </a:cubicBezTo>
                  <a:cubicBezTo>
                    <a:pt x="3721985" y="4659927"/>
                    <a:pt x="3718521" y="4661141"/>
                    <a:pt x="3715056" y="4662352"/>
                  </a:cubicBezTo>
                  <a:cubicBezTo>
                    <a:pt x="3702498" y="4676474"/>
                    <a:pt x="3682838" y="4681410"/>
                    <a:pt x="3664129" y="4672405"/>
                  </a:cubicBezTo>
                  <a:cubicBezTo>
                    <a:pt x="3645420" y="4663399"/>
                    <a:pt x="3636930" y="4639150"/>
                    <a:pt x="3643595" y="4619315"/>
                  </a:cubicBezTo>
                  <a:cubicBezTo>
                    <a:pt x="3641170" y="4612386"/>
                    <a:pt x="3638744" y="4605457"/>
                    <a:pt x="3639784" y="4597314"/>
                  </a:cubicBezTo>
                  <a:cubicBezTo>
                    <a:pt x="3633981" y="4597403"/>
                    <a:pt x="3628179" y="4597488"/>
                    <a:pt x="3623501" y="4595237"/>
                  </a:cubicBezTo>
                  <a:cubicBezTo>
                    <a:pt x="3623587" y="4601039"/>
                    <a:pt x="3622460" y="4603380"/>
                    <a:pt x="3620209" y="4608057"/>
                  </a:cubicBezTo>
                  <a:cubicBezTo>
                    <a:pt x="3615706" y="4617411"/>
                    <a:pt x="3607652" y="4622174"/>
                    <a:pt x="3600724" y="4624601"/>
                  </a:cubicBezTo>
                  <a:cubicBezTo>
                    <a:pt x="3600812" y="4630404"/>
                    <a:pt x="3598560" y="4635082"/>
                    <a:pt x="3596309" y="4639758"/>
                  </a:cubicBezTo>
                  <a:cubicBezTo>
                    <a:pt x="3586177" y="4660808"/>
                    <a:pt x="3561925" y="4669297"/>
                    <a:pt x="3540879" y="4659166"/>
                  </a:cubicBezTo>
                  <a:cubicBezTo>
                    <a:pt x="3519829" y="4649033"/>
                    <a:pt x="3511339" y="4624784"/>
                    <a:pt x="3521472" y="4603735"/>
                  </a:cubicBezTo>
                  <a:cubicBezTo>
                    <a:pt x="3529351" y="4587366"/>
                    <a:pt x="3545461" y="4577836"/>
                    <a:pt x="3561743" y="4579914"/>
                  </a:cubicBezTo>
                  <a:cubicBezTo>
                    <a:pt x="3568498" y="4565882"/>
                    <a:pt x="3582356" y="4561030"/>
                    <a:pt x="3597426" y="4559641"/>
                  </a:cubicBezTo>
                  <a:cubicBezTo>
                    <a:pt x="3595000" y="4552712"/>
                    <a:pt x="3597166" y="4542233"/>
                    <a:pt x="3600542" y="4535218"/>
                  </a:cubicBezTo>
                  <a:cubicBezTo>
                    <a:pt x="3605608" y="4524694"/>
                    <a:pt x="3614204" y="4517309"/>
                    <a:pt x="3624164" y="4513822"/>
                  </a:cubicBezTo>
                  <a:close/>
                  <a:moveTo>
                    <a:pt x="1567681" y="4500596"/>
                  </a:moveTo>
                  <a:cubicBezTo>
                    <a:pt x="1575466" y="4500596"/>
                    <a:pt x="1583254" y="4508381"/>
                    <a:pt x="1583254" y="4516169"/>
                  </a:cubicBezTo>
                  <a:cubicBezTo>
                    <a:pt x="1583254" y="4523954"/>
                    <a:pt x="1575466" y="4531742"/>
                    <a:pt x="1567681" y="4531742"/>
                  </a:cubicBezTo>
                  <a:cubicBezTo>
                    <a:pt x="1559893" y="4531742"/>
                    <a:pt x="1552108" y="4523954"/>
                    <a:pt x="1552108" y="4516169"/>
                  </a:cubicBezTo>
                  <a:cubicBezTo>
                    <a:pt x="1552108" y="4508381"/>
                    <a:pt x="1559893" y="4500596"/>
                    <a:pt x="1567681" y="4500596"/>
                  </a:cubicBezTo>
                  <a:close/>
                  <a:moveTo>
                    <a:pt x="1689671" y="4474641"/>
                  </a:moveTo>
                  <a:cubicBezTo>
                    <a:pt x="1687073" y="4477235"/>
                    <a:pt x="1687073" y="4479831"/>
                    <a:pt x="1687073" y="4482426"/>
                  </a:cubicBezTo>
                  <a:cubicBezTo>
                    <a:pt x="1689671" y="4479831"/>
                    <a:pt x="1692265" y="4479831"/>
                    <a:pt x="1692265" y="4477235"/>
                  </a:cubicBezTo>
                  <a:close/>
                  <a:moveTo>
                    <a:pt x="2600760" y="4427965"/>
                  </a:moveTo>
                  <a:cubicBezTo>
                    <a:pt x="2598223" y="4427409"/>
                    <a:pt x="2595133" y="4429389"/>
                    <a:pt x="2592041" y="4431366"/>
                  </a:cubicBezTo>
                  <a:lnTo>
                    <a:pt x="2588539" y="4434741"/>
                  </a:lnTo>
                  <a:lnTo>
                    <a:pt x="2588506" y="4434920"/>
                  </a:lnTo>
                  <a:lnTo>
                    <a:pt x="2590469" y="4434920"/>
                  </a:lnTo>
                  <a:lnTo>
                    <a:pt x="2623144" y="4443634"/>
                  </a:lnTo>
                  <a:close/>
                  <a:moveTo>
                    <a:pt x="1326302" y="4399372"/>
                  </a:moveTo>
                  <a:cubicBezTo>
                    <a:pt x="1341875" y="4399372"/>
                    <a:pt x="1354851" y="4412348"/>
                    <a:pt x="1354851" y="4427921"/>
                  </a:cubicBezTo>
                  <a:cubicBezTo>
                    <a:pt x="1354851" y="4440900"/>
                    <a:pt x="1344469" y="4451282"/>
                    <a:pt x="1334087" y="4453876"/>
                  </a:cubicBezTo>
                  <a:cubicBezTo>
                    <a:pt x="1334087" y="4456473"/>
                    <a:pt x="1334087" y="4459067"/>
                    <a:pt x="1334087" y="4461664"/>
                  </a:cubicBezTo>
                  <a:cubicBezTo>
                    <a:pt x="1334087" y="4485022"/>
                    <a:pt x="1313323" y="4505786"/>
                    <a:pt x="1289965" y="4505786"/>
                  </a:cubicBezTo>
                  <a:cubicBezTo>
                    <a:pt x="1287368" y="4505786"/>
                    <a:pt x="1287368" y="4505786"/>
                    <a:pt x="1287368" y="4505786"/>
                  </a:cubicBezTo>
                  <a:cubicBezTo>
                    <a:pt x="1297750" y="4523956"/>
                    <a:pt x="1305538" y="4544720"/>
                    <a:pt x="1305538" y="4565484"/>
                  </a:cubicBezTo>
                  <a:cubicBezTo>
                    <a:pt x="1305538" y="4625179"/>
                    <a:pt x="1258819" y="4671898"/>
                    <a:pt x="1199121" y="4671898"/>
                  </a:cubicBezTo>
                  <a:cubicBezTo>
                    <a:pt x="1139426" y="4671898"/>
                    <a:pt x="1092707" y="4625179"/>
                    <a:pt x="1092707" y="4565484"/>
                  </a:cubicBezTo>
                  <a:cubicBezTo>
                    <a:pt x="1092707" y="4560293"/>
                    <a:pt x="1095301" y="4552505"/>
                    <a:pt x="1095301" y="4547314"/>
                  </a:cubicBezTo>
                  <a:cubicBezTo>
                    <a:pt x="1077134" y="4547314"/>
                    <a:pt x="1056370" y="4529147"/>
                    <a:pt x="1056370" y="4508383"/>
                  </a:cubicBezTo>
                  <a:cubicBezTo>
                    <a:pt x="1056370" y="4487619"/>
                    <a:pt x="1071943" y="4472046"/>
                    <a:pt x="1092707" y="4472046"/>
                  </a:cubicBezTo>
                  <a:cubicBezTo>
                    <a:pt x="1105683" y="4472046"/>
                    <a:pt x="1116065" y="4477237"/>
                    <a:pt x="1123853" y="4487619"/>
                  </a:cubicBezTo>
                  <a:cubicBezTo>
                    <a:pt x="1144617" y="4469449"/>
                    <a:pt x="1170572" y="4456473"/>
                    <a:pt x="1199121" y="4456473"/>
                  </a:cubicBezTo>
                  <a:cubicBezTo>
                    <a:pt x="1217291" y="4456473"/>
                    <a:pt x="1232864" y="4459067"/>
                    <a:pt x="1245840" y="4466855"/>
                  </a:cubicBezTo>
                  <a:cubicBezTo>
                    <a:pt x="1245840" y="4464258"/>
                    <a:pt x="1245840" y="4461664"/>
                    <a:pt x="1245840" y="4459067"/>
                  </a:cubicBezTo>
                  <a:cubicBezTo>
                    <a:pt x="1245840" y="4435709"/>
                    <a:pt x="1266604" y="4414945"/>
                    <a:pt x="1289965" y="4414945"/>
                  </a:cubicBezTo>
                  <a:cubicBezTo>
                    <a:pt x="1292559" y="4414945"/>
                    <a:pt x="1297750" y="4417539"/>
                    <a:pt x="1300347" y="4417539"/>
                  </a:cubicBezTo>
                  <a:cubicBezTo>
                    <a:pt x="1305538" y="4407157"/>
                    <a:pt x="1315920" y="4399372"/>
                    <a:pt x="1326302" y="4399372"/>
                  </a:cubicBezTo>
                  <a:close/>
                  <a:moveTo>
                    <a:pt x="2029680" y="4337078"/>
                  </a:moveTo>
                  <a:cubicBezTo>
                    <a:pt x="2032276" y="4342269"/>
                    <a:pt x="2032276" y="4344865"/>
                    <a:pt x="2032276" y="4350056"/>
                  </a:cubicBezTo>
                  <a:cubicBezTo>
                    <a:pt x="2042659" y="4352650"/>
                    <a:pt x="2050444" y="4357842"/>
                    <a:pt x="2058231" y="4365630"/>
                  </a:cubicBezTo>
                  <a:cubicBezTo>
                    <a:pt x="2063422" y="4363033"/>
                    <a:pt x="2068613" y="4360439"/>
                    <a:pt x="2076399" y="4357842"/>
                  </a:cubicBezTo>
                  <a:cubicBezTo>
                    <a:pt x="2073805" y="4355248"/>
                    <a:pt x="2073805" y="4352650"/>
                    <a:pt x="2071207" y="4350056"/>
                  </a:cubicBezTo>
                  <a:lnTo>
                    <a:pt x="2068613" y="4350056"/>
                  </a:lnTo>
                  <a:cubicBezTo>
                    <a:pt x="2053041" y="4350056"/>
                    <a:pt x="2040061" y="4344865"/>
                    <a:pt x="2029680" y="4337078"/>
                  </a:cubicBezTo>
                  <a:close/>
                  <a:moveTo>
                    <a:pt x="1030412" y="4331889"/>
                  </a:moveTo>
                  <a:cubicBezTo>
                    <a:pt x="1053773" y="4331889"/>
                    <a:pt x="1074537" y="4352653"/>
                    <a:pt x="1074537" y="4376011"/>
                  </a:cubicBezTo>
                  <a:cubicBezTo>
                    <a:pt x="1074537" y="4399372"/>
                    <a:pt x="1053773" y="4420136"/>
                    <a:pt x="1030412" y="4420136"/>
                  </a:cubicBezTo>
                  <a:cubicBezTo>
                    <a:pt x="1007054" y="4420136"/>
                    <a:pt x="986290" y="4399372"/>
                    <a:pt x="986290" y="4376011"/>
                  </a:cubicBezTo>
                  <a:cubicBezTo>
                    <a:pt x="986290" y="4352653"/>
                    <a:pt x="1007054" y="4331889"/>
                    <a:pt x="1030412" y="4331889"/>
                  </a:cubicBezTo>
                  <a:close/>
                  <a:moveTo>
                    <a:pt x="996672" y="4277383"/>
                  </a:moveTo>
                  <a:cubicBezTo>
                    <a:pt x="1009651" y="4277383"/>
                    <a:pt x="1020033" y="4287765"/>
                    <a:pt x="1020033" y="4300741"/>
                  </a:cubicBezTo>
                  <a:cubicBezTo>
                    <a:pt x="1020033" y="4311123"/>
                    <a:pt x="1009651" y="4321505"/>
                    <a:pt x="996672" y="4324102"/>
                  </a:cubicBezTo>
                  <a:cubicBezTo>
                    <a:pt x="983696" y="4324102"/>
                    <a:pt x="973314" y="4313720"/>
                    <a:pt x="973314" y="4300741"/>
                  </a:cubicBezTo>
                  <a:cubicBezTo>
                    <a:pt x="973314" y="4287765"/>
                    <a:pt x="983696" y="4277383"/>
                    <a:pt x="996672" y="4277383"/>
                  </a:cubicBezTo>
                  <a:close/>
                  <a:moveTo>
                    <a:pt x="1993343" y="4272192"/>
                  </a:moveTo>
                  <a:lnTo>
                    <a:pt x="1993343" y="4277383"/>
                  </a:lnTo>
                  <a:cubicBezTo>
                    <a:pt x="1993343" y="4287764"/>
                    <a:pt x="1990749" y="4298147"/>
                    <a:pt x="1988151" y="4305932"/>
                  </a:cubicBezTo>
                  <a:lnTo>
                    <a:pt x="1990749" y="4305932"/>
                  </a:lnTo>
                  <a:cubicBezTo>
                    <a:pt x="1998534" y="4305932"/>
                    <a:pt x="2003725" y="4311123"/>
                    <a:pt x="2006321" y="4318910"/>
                  </a:cubicBezTo>
                  <a:cubicBezTo>
                    <a:pt x="2008916" y="4318910"/>
                    <a:pt x="2011512" y="4318910"/>
                    <a:pt x="2016703" y="4321504"/>
                  </a:cubicBezTo>
                  <a:cubicBezTo>
                    <a:pt x="2008916" y="4311123"/>
                    <a:pt x="2006321" y="4300741"/>
                    <a:pt x="2006321" y="4287764"/>
                  </a:cubicBezTo>
                  <a:lnTo>
                    <a:pt x="2006321" y="4279977"/>
                  </a:lnTo>
                  <a:cubicBezTo>
                    <a:pt x="2003725" y="4277383"/>
                    <a:pt x="1998534" y="4274786"/>
                    <a:pt x="1995940" y="4272192"/>
                  </a:cubicBezTo>
                  <a:close/>
                  <a:moveTo>
                    <a:pt x="939571" y="4150204"/>
                  </a:moveTo>
                  <a:cubicBezTo>
                    <a:pt x="948171" y="4150204"/>
                    <a:pt x="955144" y="4157175"/>
                    <a:pt x="955144" y="4165777"/>
                  </a:cubicBezTo>
                  <a:cubicBezTo>
                    <a:pt x="955144" y="4174377"/>
                    <a:pt x="948171" y="4181350"/>
                    <a:pt x="939571" y="4181350"/>
                  </a:cubicBezTo>
                  <a:cubicBezTo>
                    <a:pt x="930968" y="4181350"/>
                    <a:pt x="923998" y="4174377"/>
                    <a:pt x="923998" y="4165777"/>
                  </a:cubicBezTo>
                  <a:cubicBezTo>
                    <a:pt x="923998" y="4157175"/>
                    <a:pt x="930968" y="4150204"/>
                    <a:pt x="939571" y="4150204"/>
                  </a:cubicBezTo>
                  <a:close/>
                  <a:moveTo>
                    <a:pt x="2078996" y="4113865"/>
                  </a:moveTo>
                  <a:lnTo>
                    <a:pt x="2076399" y="4116462"/>
                  </a:lnTo>
                  <a:lnTo>
                    <a:pt x="2078996" y="4119056"/>
                  </a:lnTo>
                  <a:lnTo>
                    <a:pt x="2084186" y="4116462"/>
                  </a:lnTo>
                  <a:cubicBezTo>
                    <a:pt x="2081590" y="4116462"/>
                    <a:pt x="2081590" y="4113865"/>
                    <a:pt x="2078996" y="4113865"/>
                  </a:cubicBezTo>
                  <a:close/>
                  <a:moveTo>
                    <a:pt x="781246" y="4059361"/>
                  </a:moveTo>
                  <a:cubicBezTo>
                    <a:pt x="789031" y="4059361"/>
                    <a:pt x="796819" y="4067146"/>
                    <a:pt x="796819" y="4074934"/>
                  </a:cubicBezTo>
                  <a:cubicBezTo>
                    <a:pt x="796819" y="4082719"/>
                    <a:pt x="789031" y="4090507"/>
                    <a:pt x="781246" y="4090507"/>
                  </a:cubicBezTo>
                  <a:cubicBezTo>
                    <a:pt x="773458" y="4090507"/>
                    <a:pt x="765673" y="4082719"/>
                    <a:pt x="765673" y="4074934"/>
                  </a:cubicBezTo>
                  <a:cubicBezTo>
                    <a:pt x="765673" y="4067146"/>
                    <a:pt x="773458" y="4059361"/>
                    <a:pt x="781246" y="4059361"/>
                  </a:cubicBezTo>
                  <a:close/>
                  <a:moveTo>
                    <a:pt x="1858377" y="4054170"/>
                  </a:moveTo>
                  <a:cubicBezTo>
                    <a:pt x="1868759" y="4054170"/>
                    <a:pt x="1879141" y="4061955"/>
                    <a:pt x="1879141" y="4074934"/>
                  </a:cubicBezTo>
                  <a:cubicBezTo>
                    <a:pt x="1879141" y="4087910"/>
                    <a:pt x="1868759" y="4095698"/>
                    <a:pt x="1858377" y="4095698"/>
                  </a:cubicBezTo>
                  <a:cubicBezTo>
                    <a:pt x="1847995" y="4095698"/>
                    <a:pt x="1837613" y="4085316"/>
                    <a:pt x="1837613" y="4074934"/>
                  </a:cubicBezTo>
                  <a:cubicBezTo>
                    <a:pt x="1837613" y="4064552"/>
                    <a:pt x="1847995" y="4054170"/>
                    <a:pt x="1858377" y="4054170"/>
                  </a:cubicBezTo>
                  <a:close/>
                  <a:moveTo>
                    <a:pt x="1995940" y="4025617"/>
                  </a:moveTo>
                  <a:lnTo>
                    <a:pt x="1995940" y="4030809"/>
                  </a:lnTo>
                  <a:cubicBezTo>
                    <a:pt x="1995940" y="4041191"/>
                    <a:pt x="1990749" y="4048978"/>
                    <a:pt x="1985557" y="4054170"/>
                  </a:cubicBezTo>
                  <a:cubicBezTo>
                    <a:pt x="1985557" y="4059361"/>
                    <a:pt x="1988151" y="4061955"/>
                    <a:pt x="1988151" y="4067146"/>
                  </a:cubicBezTo>
                  <a:cubicBezTo>
                    <a:pt x="1988151" y="4077527"/>
                    <a:pt x="1982960" y="4087910"/>
                    <a:pt x="1972579" y="4090507"/>
                  </a:cubicBezTo>
                  <a:cubicBezTo>
                    <a:pt x="1977770" y="4095697"/>
                    <a:pt x="1980366" y="4103482"/>
                    <a:pt x="1980366" y="4111271"/>
                  </a:cubicBezTo>
                  <a:cubicBezTo>
                    <a:pt x="1980366" y="4116462"/>
                    <a:pt x="1977770" y="4119056"/>
                    <a:pt x="1977770" y="4121652"/>
                  </a:cubicBezTo>
                  <a:cubicBezTo>
                    <a:pt x="1985557" y="4119056"/>
                    <a:pt x="1995940" y="4116462"/>
                    <a:pt x="2003725" y="4116462"/>
                  </a:cubicBezTo>
                  <a:cubicBezTo>
                    <a:pt x="2008916" y="4116462"/>
                    <a:pt x="2016703" y="4116462"/>
                    <a:pt x="2021895" y="4119056"/>
                  </a:cubicBezTo>
                  <a:cubicBezTo>
                    <a:pt x="2021895" y="4119056"/>
                    <a:pt x="2024489" y="4119056"/>
                    <a:pt x="2029680" y="4111271"/>
                  </a:cubicBezTo>
                  <a:cubicBezTo>
                    <a:pt x="2021895" y="4103482"/>
                    <a:pt x="2016703" y="4093101"/>
                    <a:pt x="2016703" y="4082719"/>
                  </a:cubicBezTo>
                  <a:cubicBezTo>
                    <a:pt x="2016703" y="4067146"/>
                    <a:pt x="2024489" y="4056764"/>
                    <a:pt x="2034871" y="4048978"/>
                  </a:cubicBezTo>
                  <a:cubicBezTo>
                    <a:pt x="2034871" y="4046381"/>
                    <a:pt x="2032276" y="4043787"/>
                    <a:pt x="2032276" y="4041191"/>
                  </a:cubicBezTo>
                  <a:cubicBezTo>
                    <a:pt x="2029680" y="4043787"/>
                    <a:pt x="2024489" y="4043787"/>
                    <a:pt x="2021895" y="4043787"/>
                  </a:cubicBezTo>
                  <a:cubicBezTo>
                    <a:pt x="2011512" y="4043787"/>
                    <a:pt x="2001131" y="4036000"/>
                    <a:pt x="1995940" y="4025617"/>
                  </a:cubicBezTo>
                  <a:close/>
                  <a:moveTo>
                    <a:pt x="2050444" y="3932180"/>
                  </a:moveTo>
                  <a:cubicBezTo>
                    <a:pt x="2045252" y="3937370"/>
                    <a:pt x="2040061" y="3939968"/>
                    <a:pt x="2037467" y="3945159"/>
                  </a:cubicBezTo>
                  <a:cubicBezTo>
                    <a:pt x="2045252" y="3952944"/>
                    <a:pt x="2053041" y="3963325"/>
                    <a:pt x="2055635" y="3973708"/>
                  </a:cubicBezTo>
                  <a:cubicBezTo>
                    <a:pt x="2060826" y="3965922"/>
                    <a:pt x="2066016" y="3960731"/>
                    <a:pt x="2073805" y="3955540"/>
                  </a:cubicBezTo>
                  <a:cubicBezTo>
                    <a:pt x="2063422" y="3950350"/>
                    <a:pt x="2055635" y="3942561"/>
                    <a:pt x="2050444" y="3932180"/>
                  </a:cubicBezTo>
                  <a:close/>
                  <a:moveTo>
                    <a:pt x="1681883" y="3911419"/>
                  </a:moveTo>
                  <a:cubicBezTo>
                    <a:pt x="1702647" y="3911419"/>
                    <a:pt x="1718220" y="3926992"/>
                    <a:pt x="1718220" y="3947756"/>
                  </a:cubicBezTo>
                  <a:cubicBezTo>
                    <a:pt x="1718220" y="3968520"/>
                    <a:pt x="1702647" y="3984093"/>
                    <a:pt x="1681883" y="3984093"/>
                  </a:cubicBezTo>
                  <a:cubicBezTo>
                    <a:pt x="1666310" y="3984093"/>
                    <a:pt x="1653334" y="3973711"/>
                    <a:pt x="1648143" y="3960732"/>
                  </a:cubicBezTo>
                  <a:cubicBezTo>
                    <a:pt x="1645546" y="3960732"/>
                    <a:pt x="1645546" y="3960732"/>
                    <a:pt x="1642952" y="3960732"/>
                  </a:cubicBezTo>
                  <a:cubicBezTo>
                    <a:pt x="1629973" y="3960732"/>
                    <a:pt x="1622188" y="3950350"/>
                    <a:pt x="1622188" y="3939968"/>
                  </a:cubicBezTo>
                  <a:cubicBezTo>
                    <a:pt x="1622188" y="3929586"/>
                    <a:pt x="1632570" y="3919204"/>
                    <a:pt x="1642952" y="3921801"/>
                  </a:cubicBezTo>
                  <a:cubicBezTo>
                    <a:pt x="1645546" y="3921801"/>
                    <a:pt x="1650737" y="3921801"/>
                    <a:pt x="1653334" y="3924395"/>
                  </a:cubicBezTo>
                  <a:cubicBezTo>
                    <a:pt x="1661119" y="3916610"/>
                    <a:pt x="1671501" y="3911419"/>
                    <a:pt x="1681883" y="3911419"/>
                  </a:cubicBezTo>
                  <a:close/>
                  <a:moveTo>
                    <a:pt x="1186142" y="3885464"/>
                  </a:moveTo>
                  <a:cubicBezTo>
                    <a:pt x="1217288" y="3885464"/>
                    <a:pt x="1245840" y="3906228"/>
                    <a:pt x="1258816" y="3932183"/>
                  </a:cubicBezTo>
                  <a:cubicBezTo>
                    <a:pt x="1266604" y="3916610"/>
                    <a:pt x="1282177" y="3906228"/>
                    <a:pt x="1300344" y="3906228"/>
                  </a:cubicBezTo>
                  <a:cubicBezTo>
                    <a:pt x="1315917" y="3906228"/>
                    <a:pt x="1331490" y="3914013"/>
                    <a:pt x="1339278" y="3926992"/>
                  </a:cubicBezTo>
                  <a:cubicBezTo>
                    <a:pt x="1354851" y="3929586"/>
                    <a:pt x="1367827" y="3937374"/>
                    <a:pt x="1380806" y="3945159"/>
                  </a:cubicBezTo>
                  <a:cubicBezTo>
                    <a:pt x="1383400" y="3942565"/>
                    <a:pt x="1383400" y="3942565"/>
                    <a:pt x="1385997" y="3942565"/>
                  </a:cubicBezTo>
                  <a:cubicBezTo>
                    <a:pt x="1385997" y="3939968"/>
                    <a:pt x="1383400" y="3937374"/>
                    <a:pt x="1383400" y="3932183"/>
                  </a:cubicBezTo>
                  <a:cubicBezTo>
                    <a:pt x="1383400" y="3921801"/>
                    <a:pt x="1391188" y="3914013"/>
                    <a:pt x="1401570" y="3914013"/>
                  </a:cubicBezTo>
                  <a:cubicBezTo>
                    <a:pt x="1411952" y="3914013"/>
                    <a:pt x="1419737" y="3921801"/>
                    <a:pt x="1419737" y="3932183"/>
                  </a:cubicBezTo>
                  <a:cubicBezTo>
                    <a:pt x="1419737" y="3934777"/>
                    <a:pt x="1419737" y="3937374"/>
                    <a:pt x="1417143" y="3939968"/>
                  </a:cubicBezTo>
                  <a:cubicBezTo>
                    <a:pt x="1435310" y="3942565"/>
                    <a:pt x="1448289" y="3952947"/>
                    <a:pt x="1458671" y="3965923"/>
                  </a:cubicBezTo>
                  <a:cubicBezTo>
                    <a:pt x="1474244" y="3968520"/>
                    <a:pt x="1487220" y="3981496"/>
                    <a:pt x="1487220" y="3997069"/>
                  </a:cubicBezTo>
                  <a:cubicBezTo>
                    <a:pt x="1487220" y="4010048"/>
                    <a:pt x="1479435" y="4020430"/>
                    <a:pt x="1469053" y="4025621"/>
                  </a:cubicBezTo>
                  <a:cubicBezTo>
                    <a:pt x="1479435" y="4028215"/>
                    <a:pt x="1484626" y="4038597"/>
                    <a:pt x="1484626" y="4048979"/>
                  </a:cubicBezTo>
                  <a:cubicBezTo>
                    <a:pt x="1484626" y="4064552"/>
                    <a:pt x="1471647" y="4077531"/>
                    <a:pt x="1456074" y="4077531"/>
                  </a:cubicBezTo>
                  <a:cubicBezTo>
                    <a:pt x="1445692" y="4077531"/>
                    <a:pt x="1437907" y="4072340"/>
                    <a:pt x="1432716" y="4064552"/>
                  </a:cubicBezTo>
                  <a:cubicBezTo>
                    <a:pt x="1430119" y="4064552"/>
                    <a:pt x="1427525" y="4067149"/>
                    <a:pt x="1422334" y="4067149"/>
                  </a:cubicBezTo>
                  <a:cubicBezTo>
                    <a:pt x="1406761" y="4106080"/>
                    <a:pt x="1367827" y="4134632"/>
                    <a:pt x="1323705" y="4134632"/>
                  </a:cubicBezTo>
                  <a:cubicBezTo>
                    <a:pt x="1271795" y="4134632"/>
                    <a:pt x="1227670" y="4095698"/>
                    <a:pt x="1219885" y="4043788"/>
                  </a:cubicBezTo>
                  <a:cubicBezTo>
                    <a:pt x="1214694" y="4043788"/>
                    <a:pt x="1212097" y="4046385"/>
                    <a:pt x="1209503" y="4046385"/>
                  </a:cubicBezTo>
                  <a:cubicBezTo>
                    <a:pt x="1217288" y="4059361"/>
                    <a:pt x="1222479" y="4074934"/>
                    <a:pt x="1222479" y="4090507"/>
                  </a:cubicBezTo>
                  <a:cubicBezTo>
                    <a:pt x="1222479" y="4139823"/>
                    <a:pt x="1180951" y="4181351"/>
                    <a:pt x="1131638" y="4181351"/>
                  </a:cubicBezTo>
                  <a:cubicBezTo>
                    <a:pt x="1110874" y="4181351"/>
                    <a:pt x="1092704" y="4173563"/>
                    <a:pt x="1077131" y="4163181"/>
                  </a:cubicBezTo>
                  <a:cubicBezTo>
                    <a:pt x="1071940" y="4165778"/>
                    <a:pt x="1066749" y="4165778"/>
                    <a:pt x="1061558" y="4165778"/>
                  </a:cubicBezTo>
                  <a:cubicBezTo>
                    <a:pt x="1038200" y="4165778"/>
                    <a:pt x="1017436" y="4147608"/>
                    <a:pt x="1017436" y="4121653"/>
                  </a:cubicBezTo>
                  <a:cubicBezTo>
                    <a:pt x="1017436" y="4106080"/>
                    <a:pt x="1027818" y="4090507"/>
                    <a:pt x="1040794" y="4082722"/>
                  </a:cubicBezTo>
                  <a:cubicBezTo>
                    <a:pt x="1043391" y="4041194"/>
                    <a:pt x="1074537" y="4010048"/>
                    <a:pt x="1110874" y="4004857"/>
                  </a:cubicBezTo>
                  <a:cubicBezTo>
                    <a:pt x="1105683" y="3991878"/>
                    <a:pt x="1103086" y="3981496"/>
                    <a:pt x="1103086" y="3968520"/>
                  </a:cubicBezTo>
                  <a:cubicBezTo>
                    <a:pt x="1103086" y="3921801"/>
                    <a:pt x="1142020" y="3885464"/>
                    <a:pt x="1186142" y="3885464"/>
                  </a:cubicBezTo>
                  <a:close/>
                  <a:moveTo>
                    <a:pt x="1388591" y="3843935"/>
                  </a:moveTo>
                  <a:cubicBezTo>
                    <a:pt x="1398973" y="3843935"/>
                    <a:pt x="1406761" y="3851720"/>
                    <a:pt x="1406761" y="3862102"/>
                  </a:cubicBezTo>
                  <a:cubicBezTo>
                    <a:pt x="1406761" y="3872484"/>
                    <a:pt x="1398973" y="3880272"/>
                    <a:pt x="1388591" y="3880272"/>
                  </a:cubicBezTo>
                  <a:cubicBezTo>
                    <a:pt x="1378209" y="3880272"/>
                    <a:pt x="1370424" y="3872484"/>
                    <a:pt x="1370424" y="3862102"/>
                  </a:cubicBezTo>
                  <a:cubicBezTo>
                    <a:pt x="1370424" y="3851720"/>
                    <a:pt x="1378209" y="3843935"/>
                    <a:pt x="1388591" y="3843935"/>
                  </a:cubicBezTo>
                  <a:close/>
                  <a:moveTo>
                    <a:pt x="1668907" y="3825765"/>
                  </a:moveTo>
                  <a:cubicBezTo>
                    <a:pt x="1689671" y="3825765"/>
                    <a:pt x="1705244" y="3841338"/>
                    <a:pt x="1705244" y="3862102"/>
                  </a:cubicBezTo>
                  <a:cubicBezTo>
                    <a:pt x="1705244" y="3882866"/>
                    <a:pt x="1687074" y="3898439"/>
                    <a:pt x="1668907" y="3898439"/>
                  </a:cubicBezTo>
                  <a:cubicBezTo>
                    <a:pt x="1648143" y="3898439"/>
                    <a:pt x="1632570" y="3882866"/>
                    <a:pt x="1632570" y="3862102"/>
                  </a:cubicBezTo>
                  <a:cubicBezTo>
                    <a:pt x="1632570" y="3841338"/>
                    <a:pt x="1650737" y="3825765"/>
                    <a:pt x="1668907" y="3825765"/>
                  </a:cubicBezTo>
                  <a:close/>
                  <a:moveTo>
                    <a:pt x="1554705" y="3781643"/>
                  </a:moveTo>
                  <a:cubicBezTo>
                    <a:pt x="1578063" y="3781643"/>
                    <a:pt x="1598827" y="3802407"/>
                    <a:pt x="1598827" y="3825765"/>
                  </a:cubicBezTo>
                  <a:cubicBezTo>
                    <a:pt x="1598827" y="3849126"/>
                    <a:pt x="1578063" y="3869890"/>
                    <a:pt x="1554705" y="3869890"/>
                  </a:cubicBezTo>
                  <a:cubicBezTo>
                    <a:pt x="1546917" y="3869890"/>
                    <a:pt x="1541726" y="3869890"/>
                    <a:pt x="1536535" y="3867293"/>
                  </a:cubicBezTo>
                  <a:cubicBezTo>
                    <a:pt x="1531344" y="3885463"/>
                    <a:pt x="1515771" y="3898439"/>
                    <a:pt x="1495007" y="3898439"/>
                  </a:cubicBezTo>
                  <a:cubicBezTo>
                    <a:pt x="1471649" y="3898439"/>
                    <a:pt x="1450885" y="3877675"/>
                    <a:pt x="1450885" y="3854317"/>
                  </a:cubicBezTo>
                  <a:cubicBezTo>
                    <a:pt x="1450885" y="3830956"/>
                    <a:pt x="1471649" y="3810192"/>
                    <a:pt x="1495007" y="3810192"/>
                  </a:cubicBezTo>
                  <a:cubicBezTo>
                    <a:pt x="1502795" y="3810192"/>
                    <a:pt x="1507986" y="3810192"/>
                    <a:pt x="1513177" y="3815383"/>
                  </a:cubicBezTo>
                  <a:cubicBezTo>
                    <a:pt x="1518368" y="3794619"/>
                    <a:pt x="1533941" y="3781643"/>
                    <a:pt x="1554705" y="3781643"/>
                  </a:cubicBezTo>
                  <a:close/>
                  <a:moveTo>
                    <a:pt x="2252893" y="3716754"/>
                  </a:moveTo>
                  <a:lnTo>
                    <a:pt x="2252893" y="3721946"/>
                  </a:lnTo>
                  <a:lnTo>
                    <a:pt x="2258083" y="3716754"/>
                  </a:lnTo>
                  <a:close/>
                  <a:moveTo>
                    <a:pt x="669638" y="3688206"/>
                  </a:moveTo>
                  <a:cubicBezTo>
                    <a:pt x="687805" y="3688206"/>
                    <a:pt x="700784" y="3701182"/>
                    <a:pt x="700784" y="3719352"/>
                  </a:cubicBezTo>
                  <a:cubicBezTo>
                    <a:pt x="700784" y="3727137"/>
                    <a:pt x="695593" y="3734925"/>
                    <a:pt x="690402" y="3742710"/>
                  </a:cubicBezTo>
                  <a:cubicBezTo>
                    <a:pt x="708569" y="3758283"/>
                    <a:pt x="721548" y="3781644"/>
                    <a:pt x="721548" y="3807599"/>
                  </a:cubicBezTo>
                  <a:cubicBezTo>
                    <a:pt x="721548" y="3854318"/>
                    <a:pt x="682614" y="3893249"/>
                    <a:pt x="635895" y="3893249"/>
                  </a:cubicBezTo>
                  <a:cubicBezTo>
                    <a:pt x="589177" y="3893249"/>
                    <a:pt x="550246" y="3854318"/>
                    <a:pt x="550246" y="3807599"/>
                  </a:cubicBezTo>
                  <a:cubicBezTo>
                    <a:pt x="550246" y="3760880"/>
                    <a:pt x="589177" y="3721946"/>
                    <a:pt x="635895" y="3721946"/>
                  </a:cubicBezTo>
                  <a:cubicBezTo>
                    <a:pt x="635895" y="3721946"/>
                    <a:pt x="638492" y="3721946"/>
                    <a:pt x="638492" y="3721946"/>
                  </a:cubicBezTo>
                  <a:cubicBezTo>
                    <a:pt x="638492" y="3719352"/>
                    <a:pt x="638492" y="3719352"/>
                    <a:pt x="638492" y="3719352"/>
                  </a:cubicBezTo>
                  <a:cubicBezTo>
                    <a:pt x="638492" y="3701182"/>
                    <a:pt x="651468" y="3688206"/>
                    <a:pt x="669638" y="3688206"/>
                  </a:cubicBezTo>
                  <a:close/>
                  <a:moveTo>
                    <a:pt x="918807" y="3675227"/>
                  </a:moveTo>
                  <a:cubicBezTo>
                    <a:pt x="931709" y="3675227"/>
                    <a:pt x="942168" y="3685685"/>
                    <a:pt x="942168" y="3698585"/>
                  </a:cubicBezTo>
                  <a:cubicBezTo>
                    <a:pt x="942168" y="3711488"/>
                    <a:pt x="931709" y="3721946"/>
                    <a:pt x="918807" y="3721946"/>
                  </a:cubicBezTo>
                  <a:cubicBezTo>
                    <a:pt x="905907" y="3721946"/>
                    <a:pt x="895449" y="3711488"/>
                    <a:pt x="895449" y="3698585"/>
                  </a:cubicBezTo>
                  <a:cubicBezTo>
                    <a:pt x="895449" y="3685685"/>
                    <a:pt x="905907" y="3675227"/>
                    <a:pt x="918807" y="3675227"/>
                  </a:cubicBezTo>
                  <a:close/>
                  <a:moveTo>
                    <a:pt x="674830" y="3605150"/>
                  </a:moveTo>
                  <a:cubicBezTo>
                    <a:pt x="685212" y="3605150"/>
                    <a:pt x="695594" y="3615532"/>
                    <a:pt x="695594" y="3625914"/>
                  </a:cubicBezTo>
                  <a:cubicBezTo>
                    <a:pt x="695594" y="3638890"/>
                    <a:pt x="685212" y="3646678"/>
                    <a:pt x="674830" y="3646678"/>
                  </a:cubicBezTo>
                  <a:cubicBezTo>
                    <a:pt x="664448" y="3646678"/>
                    <a:pt x="654066" y="3636296"/>
                    <a:pt x="654066" y="3625914"/>
                  </a:cubicBezTo>
                  <a:cubicBezTo>
                    <a:pt x="654066" y="3612935"/>
                    <a:pt x="664448" y="3605150"/>
                    <a:pt x="674830" y="3605150"/>
                  </a:cubicBezTo>
                  <a:close/>
                  <a:moveTo>
                    <a:pt x="2037467" y="3535070"/>
                  </a:moveTo>
                  <a:cubicBezTo>
                    <a:pt x="2047849" y="3535070"/>
                    <a:pt x="2058231" y="3545452"/>
                    <a:pt x="2058231" y="3555834"/>
                  </a:cubicBezTo>
                  <a:cubicBezTo>
                    <a:pt x="2058231" y="3566216"/>
                    <a:pt x="2047849" y="3576598"/>
                    <a:pt x="2037467" y="3576598"/>
                  </a:cubicBezTo>
                  <a:cubicBezTo>
                    <a:pt x="2024489" y="3576598"/>
                    <a:pt x="2014107" y="3566216"/>
                    <a:pt x="2016703" y="3555834"/>
                  </a:cubicBezTo>
                  <a:cubicBezTo>
                    <a:pt x="2016703" y="3545452"/>
                    <a:pt x="2024489" y="3535070"/>
                    <a:pt x="2037467" y="3535070"/>
                  </a:cubicBezTo>
                  <a:close/>
                  <a:moveTo>
                    <a:pt x="1738983" y="3529879"/>
                  </a:moveTo>
                  <a:lnTo>
                    <a:pt x="1728107" y="3545451"/>
                  </a:lnTo>
                  <a:lnTo>
                    <a:pt x="1728603" y="3545451"/>
                  </a:lnTo>
                  <a:lnTo>
                    <a:pt x="1749776" y="3539101"/>
                  </a:lnTo>
                  <a:close/>
                  <a:moveTo>
                    <a:pt x="1591042" y="3527285"/>
                  </a:moveTo>
                  <a:cubicBezTo>
                    <a:pt x="1606615" y="3527285"/>
                    <a:pt x="1622188" y="3540261"/>
                    <a:pt x="1622188" y="3558431"/>
                  </a:cubicBezTo>
                  <a:cubicBezTo>
                    <a:pt x="1622188" y="3576598"/>
                    <a:pt x="1609209" y="3592171"/>
                    <a:pt x="1591042" y="3592171"/>
                  </a:cubicBezTo>
                  <a:cubicBezTo>
                    <a:pt x="1572872" y="3592171"/>
                    <a:pt x="1559896" y="3574004"/>
                    <a:pt x="1559896" y="3558431"/>
                  </a:cubicBezTo>
                  <a:cubicBezTo>
                    <a:pt x="1559896" y="3542858"/>
                    <a:pt x="1572872" y="3527285"/>
                    <a:pt x="1591042" y="3527285"/>
                  </a:cubicBezTo>
                  <a:close/>
                  <a:moveTo>
                    <a:pt x="721549" y="3519496"/>
                  </a:moveTo>
                  <a:cubicBezTo>
                    <a:pt x="744910" y="3519496"/>
                    <a:pt x="765674" y="3540260"/>
                    <a:pt x="765674" y="3563618"/>
                  </a:cubicBezTo>
                  <a:cubicBezTo>
                    <a:pt x="765674" y="3586979"/>
                    <a:pt x="747504" y="3607743"/>
                    <a:pt x="721549" y="3607743"/>
                  </a:cubicBezTo>
                  <a:cubicBezTo>
                    <a:pt x="698191" y="3607743"/>
                    <a:pt x="677427" y="3586979"/>
                    <a:pt x="677427" y="3563618"/>
                  </a:cubicBezTo>
                  <a:cubicBezTo>
                    <a:pt x="677427" y="3540260"/>
                    <a:pt x="695594" y="3519496"/>
                    <a:pt x="721549" y="3519496"/>
                  </a:cubicBezTo>
                  <a:close/>
                  <a:moveTo>
                    <a:pt x="1450884" y="3467586"/>
                  </a:moveTo>
                  <a:cubicBezTo>
                    <a:pt x="1458669" y="3467586"/>
                    <a:pt x="1463860" y="3472777"/>
                    <a:pt x="1463860" y="3480562"/>
                  </a:cubicBezTo>
                  <a:cubicBezTo>
                    <a:pt x="1463860" y="3488350"/>
                    <a:pt x="1458669" y="3493541"/>
                    <a:pt x="1450884" y="3493541"/>
                  </a:cubicBezTo>
                  <a:cubicBezTo>
                    <a:pt x="1450884" y="3493541"/>
                    <a:pt x="1448287" y="3493541"/>
                    <a:pt x="1448287" y="3493541"/>
                  </a:cubicBezTo>
                  <a:cubicBezTo>
                    <a:pt x="1461266" y="3498732"/>
                    <a:pt x="1471648" y="3506517"/>
                    <a:pt x="1479433" y="3519496"/>
                  </a:cubicBezTo>
                  <a:cubicBezTo>
                    <a:pt x="1484624" y="3516899"/>
                    <a:pt x="1492412" y="3514305"/>
                    <a:pt x="1500197" y="3514305"/>
                  </a:cubicBezTo>
                  <a:cubicBezTo>
                    <a:pt x="1528749" y="3514305"/>
                    <a:pt x="1549513" y="3537663"/>
                    <a:pt x="1549513" y="3563618"/>
                  </a:cubicBezTo>
                  <a:cubicBezTo>
                    <a:pt x="1549513" y="3579191"/>
                    <a:pt x="1544322" y="3592169"/>
                    <a:pt x="1533940" y="3599955"/>
                  </a:cubicBezTo>
                  <a:cubicBezTo>
                    <a:pt x="1536534" y="3597360"/>
                    <a:pt x="1539131" y="3597360"/>
                    <a:pt x="1541725" y="3597360"/>
                  </a:cubicBezTo>
                  <a:cubicBezTo>
                    <a:pt x="1557298" y="3597360"/>
                    <a:pt x="1570277" y="3610337"/>
                    <a:pt x="1570277" y="3625909"/>
                  </a:cubicBezTo>
                  <a:cubicBezTo>
                    <a:pt x="1570277" y="3641482"/>
                    <a:pt x="1557298" y="3654461"/>
                    <a:pt x="1541725" y="3654461"/>
                  </a:cubicBezTo>
                  <a:cubicBezTo>
                    <a:pt x="1526152" y="3654461"/>
                    <a:pt x="1513176" y="3641482"/>
                    <a:pt x="1513176" y="3625909"/>
                  </a:cubicBezTo>
                  <a:cubicBezTo>
                    <a:pt x="1513176" y="3618124"/>
                    <a:pt x="1515770" y="3612933"/>
                    <a:pt x="1520961" y="3607742"/>
                  </a:cubicBezTo>
                  <a:cubicBezTo>
                    <a:pt x="1515770" y="3607742"/>
                    <a:pt x="1507985" y="3610337"/>
                    <a:pt x="1502794" y="3610337"/>
                  </a:cubicBezTo>
                  <a:cubicBezTo>
                    <a:pt x="1484624" y="3610337"/>
                    <a:pt x="1469051" y="3599955"/>
                    <a:pt x="1461266" y="3586979"/>
                  </a:cubicBezTo>
                  <a:cubicBezTo>
                    <a:pt x="1453478" y="3592169"/>
                    <a:pt x="1443096" y="3594764"/>
                    <a:pt x="1435311" y="3594764"/>
                  </a:cubicBezTo>
                  <a:cubicBezTo>
                    <a:pt x="1406760" y="3594764"/>
                    <a:pt x="1383402" y="3571406"/>
                    <a:pt x="1383402" y="3542854"/>
                  </a:cubicBezTo>
                  <a:cubicBezTo>
                    <a:pt x="1383402" y="3514305"/>
                    <a:pt x="1406760" y="3490944"/>
                    <a:pt x="1435311" y="3490944"/>
                  </a:cubicBezTo>
                  <a:cubicBezTo>
                    <a:pt x="1437905" y="3490944"/>
                    <a:pt x="1443096" y="3493541"/>
                    <a:pt x="1445693" y="3493541"/>
                  </a:cubicBezTo>
                  <a:cubicBezTo>
                    <a:pt x="1440502" y="3490944"/>
                    <a:pt x="1437905" y="3485753"/>
                    <a:pt x="1437905" y="3480562"/>
                  </a:cubicBezTo>
                  <a:cubicBezTo>
                    <a:pt x="1437905" y="3472777"/>
                    <a:pt x="1443096" y="3467586"/>
                    <a:pt x="1450884" y="3467586"/>
                  </a:cubicBezTo>
                  <a:close/>
                  <a:moveTo>
                    <a:pt x="334817" y="3418274"/>
                  </a:moveTo>
                  <a:cubicBezTo>
                    <a:pt x="390722" y="3418274"/>
                    <a:pt x="436043" y="3463593"/>
                    <a:pt x="436043" y="3519497"/>
                  </a:cubicBezTo>
                  <a:cubicBezTo>
                    <a:pt x="436043" y="3575402"/>
                    <a:pt x="390722" y="3620723"/>
                    <a:pt x="334817" y="3620723"/>
                  </a:cubicBezTo>
                  <a:cubicBezTo>
                    <a:pt x="278913" y="3620723"/>
                    <a:pt x="233595" y="3575402"/>
                    <a:pt x="233595" y="3519497"/>
                  </a:cubicBezTo>
                  <a:cubicBezTo>
                    <a:pt x="233595" y="3463593"/>
                    <a:pt x="278913" y="3418274"/>
                    <a:pt x="334817" y="3418274"/>
                  </a:cubicBezTo>
                  <a:close/>
                  <a:moveTo>
                    <a:pt x="451617" y="3400104"/>
                  </a:moveTo>
                  <a:cubicBezTo>
                    <a:pt x="464596" y="3400104"/>
                    <a:pt x="474978" y="3407889"/>
                    <a:pt x="474978" y="3423462"/>
                  </a:cubicBezTo>
                  <a:cubicBezTo>
                    <a:pt x="474978" y="3436441"/>
                    <a:pt x="464596" y="3446823"/>
                    <a:pt x="451617" y="3446823"/>
                  </a:cubicBezTo>
                  <a:cubicBezTo>
                    <a:pt x="438641" y="3446823"/>
                    <a:pt x="428259" y="3436441"/>
                    <a:pt x="428259" y="3423462"/>
                  </a:cubicBezTo>
                  <a:cubicBezTo>
                    <a:pt x="428259" y="3410486"/>
                    <a:pt x="438641" y="3400104"/>
                    <a:pt x="451617" y="3400104"/>
                  </a:cubicBezTo>
                  <a:close/>
                  <a:moveTo>
                    <a:pt x="1030415" y="3363767"/>
                  </a:moveTo>
                  <a:cubicBezTo>
                    <a:pt x="1041881" y="3363767"/>
                    <a:pt x="1051179" y="3373062"/>
                    <a:pt x="1051179" y="3384531"/>
                  </a:cubicBezTo>
                  <a:cubicBezTo>
                    <a:pt x="1051179" y="3395998"/>
                    <a:pt x="1041881" y="3405295"/>
                    <a:pt x="1030415" y="3405295"/>
                  </a:cubicBezTo>
                  <a:cubicBezTo>
                    <a:pt x="1018945" y="3405295"/>
                    <a:pt x="1009651" y="3395998"/>
                    <a:pt x="1009651" y="3384531"/>
                  </a:cubicBezTo>
                  <a:cubicBezTo>
                    <a:pt x="1009651" y="3373062"/>
                    <a:pt x="1018945" y="3363767"/>
                    <a:pt x="1030415" y="3363767"/>
                  </a:cubicBezTo>
                  <a:close/>
                  <a:moveTo>
                    <a:pt x="2424195" y="3322239"/>
                  </a:moveTo>
                  <a:cubicBezTo>
                    <a:pt x="2421601" y="3327429"/>
                    <a:pt x="2416410" y="3330023"/>
                    <a:pt x="2411219" y="3335215"/>
                  </a:cubicBezTo>
                  <a:cubicBezTo>
                    <a:pt x="2413814" y="3332621"/>
                    <a:pt x="2419004" y="3332621"/>
                    <a:pt x="2424195" y="3330023"/>
                  </a:cubicBezTo>
                  <a:close/>
                  <a:moveTo>
                    <a:pt x="142751" y="3319644"/>
                  </a:moveTo>
                  <a:cubicBezTo>
                    <a:pt x="184279" y="3319644"/>
                    <a:pt x="218022" y="3350790"/>
                    <a:pt x="218022" y="3394912"/>
                  </a:cubicBezTo>
                  <a:cubicBezTo>
                    <a:pt x="218022" y="3436440"/>
                    <a:pt x="184279" y="3470183"/>
                    <a:pt x="142751" y="3470183"/>
                  </a:cubicBezTo>
                  <a:cubicBezTo>
                    <a:pt x="101223" y="3470183"/>
                    <a:pt x="67483" y="3436440"/>
                    <a:pt x="67483" y="3394912"/>
                  </a:cubicBezTo>
                  <a:cubicBezTo>
                    <a:pt x="67483" y="3353384"/>
                    <a:pt x="101223" y="3319644"/>
                    <a:pt x="142751" y="3319644"/>
                  </a:cubicBezTo>
                  <a:close/>
                  <a:moveTo>
                    <a:pt x="659257" y="3304072"/>
                  </a:moveTo>
                  <a:cubicBezTo>
                    <a:pt x="682615" y="3304072"/>
                    <a:pt x="700785" y="3322239"/>
                    <a:pt x="700785" y="3345600"/>
                  </a:cubicBezTo>
                  <a:cubicBezTo>
                    <a:pt x="700785" y="3368958"/>
                    <a:pt x="682615" y="3387128"/>
                    <a:pt x="659257" y="3387128"/>
                  </a:cubicBezTo>
                  <a:cubicBezTo>
                    <a:pt x="635896" y="3387128"/>
                    <a:pt x="617729" y="3368958"/>
                    <a:pt x="617729" y="3345600"/>
                  </a:cubicBezTo>
                  <a:cubicBezTo>
                    <a:pt x="617729" y="3322239"/>
                    <a:pt x="635896" y="3304072"/>
                    <a:pt x="659257" y="3304072"/>
                  </a:cubicBezTo>
                  <a:close/>
                  <a:moveTo>
                    <a:pt x="578795" y="3285902"/>
                  </a:moveTo>
                  <a:cubicBezTo>
                    <a:pt x="594368" y="3285902"/>
                    <a:pt x="604750" y="3298878"/>
                    <a:pt x="607347" y="3314451"/>
                  </a:cubicBezTo>
                  <a:cubicBezTo>
                    <a:pt x="607347" y="3330024"/>
                    <a:pt x="594368" y="3343003"/>
                    <a:pt x="578795" y="3343003"/>
                  </a:cubicBezTo>
                  <a:cubicBezTo>
                    <a:pt x="563222" y="3343003"/>
                    <a:pt x="550246" y="3330024"/>
                    <a:pt x="550246" y="3314451"/>
                  </a:cubicBezTo>
                  <a:cubicBezTo>
                    <a:pt x="550246" y="3298878"/>
                    <a:pt x="563222" y="3285902"/>
                    <a:pt x="578795" y="3285902"/>
                  </a:cubicBezTo>
                  <a:close/>
                  <a:moveTo>
                    <a:pt x="846133" y="3270328"/>
                  </a:moveTo>
                  <a:cubicBezTo>
                    <a:pt x="859112" y="3270328"/>
                    <a:pt x="869494" y="3280710"/>
                    <a:pt x="869494" y="3293686"/>
                  </a:cubicBezTo>
                  <a:cubicBezTo>
                    <a:pt x="869494" y="3296283"/>
                    <a:pt x="866897" y="3298877"/>
                    <a:pt x="866897" y="3301474"/>
                  </a:cubicBezTo>
                  <a:cubicBezTo>
                    <a:pt x="874685" y="3288495"/>
                    <a:pt x="890258" y="3280710"/>
                    <a:pt x="905831" y="3280710"/>
                  </a:cubicBezTo>
                  <a:cubicBezTo>
                    <a:pt x="931786" y="3280710"/>
                    <a:pt x="952550" y="3301474"/>
                    <a:pt x="952550" y="3327429"/>
                  </a:cubicBezTo>
                  <a:cubicBezTo>
                    <a:pt x="952550" y="3348193"/>
                    <a:pt x="936977" y="3366360"/>
                    <a:pt x="918807" y="3371551"/>
                  </a:cubicBezTo>
                  <a:cubicBezTo>
                    <a:pt x="931786" y="3384530"/>
                    <a:pt x="939571" y="3400103"/>
                    <a:pt x="939571" y="3418270"/>
                  </a:cubicBezTo>
                  <a:cubicBezTo>
                    <a:pt x="939571" y="3452013"/>
                    <a:pt x="911022" y="3480562"/>
                    <a:pt x="874685" y="3480562"/>
                  </a:cubicBezTo>
                  <a:cubicBezTo>
                    <a:pt x="840942" y="3480562"/>
                    <a:pt x="812393" y="3452013"/>
                    <a:pt x="812393" y="3418270"/>
                  </a:cubicBezTo>
                  <a:cubicBezTo>
                    <a:pt x="812393" y="3384530"/>
                    <a:pt x="838348" y="3358575"/>
                    <a:pt x="869494" y="3355978"/>
                  </a:cubicBezTo>
                  <a:cubicBezTo>
                    <a:pt x="861706" y="3348193"/>
                    <a:pt x="859112" y="3337811"/>
                    <a:pt x="859112" y="3327429"/>
                  </a:cubicBezTo>
                  <a:cubicBezTo>
                    <a:pt x="859112" y="3322238"/>
                    <a:pt x="859112" y="3314450"/>
                    <a:pt x="861706" y="3309259"/>
                  </a:cubicBezTo>
                  <a:cubicBezTo>
                    <a:pt x="859112" y="3314450"/>
                    <a:pt x="851324" y="3319641"/>
                    <a:pt x="843539" y="3319641"/>
                  </a:cubicBezTo>
                  <a:cubicBezTo>
                    <a:pt x="830560" y="3319641"/>
                    <a:pt x="820178" y="3309259"/>
                    <a:pt x="820178" y="3296283"/>
                  </a:cubicBezTo>
                  <a:cubicBezTo>
                    <a:pt x="820178" y="3280710"/>
                    <a:pt x="833157" y="3270328"/>
                    <a:pt x="846133" y="3270328"/>
                  </a:cubicBezTo>
                  <a:close/>
                  <a:moveTo>
                    <a:pt x="1253627" y="3267732"/>
                  </a:moveTo>
                  <a:lnTo>
                    <a:pt x="1258818" y="3272923"/>
                  </a:lnTo>
                  <a:lnTo>
                    <a:pt x="1258818" y="3267732"/>
                  </a:lnTo>
                  <a:close/>
                  <a:moveTo>
                    <a:pt x="1030411" y="3262543"/>
                  </a:moveTo>
                  <a:cubicBezTo>
                    <a:pt x="1051175" y="3262543"/>
                    <a:pt x="1069345" y="3278116"/>
                    <a:pt x="1069345" y="3301474"/>
                  </a:cubicBezTo>
                  <a:cubicBezTo>
                    <a:pt x="1069345" y="3324835"/>
                    <a:pt x="1051175" y="3340408"/>
                    <a:pt x="1030411" y="3340408"/>
                  </a:cubicBezTo>
                  <a:cubicBezTo>
                    <a:pt x="1009647" y="3340408"/>
                    <a:pt x="991480" y="3324835"/>
                    <a:pt x="991480" y="3301474"/>
                  </a:cubicBezTo>
                  <a:cubicBezTo>
                    <a:pt x="991480" y="3280710"/>
                    <a:pt x="1009647" y="3262543"/>
                    <a:pt x="1030411" y="3262543"/>
                  </a:cubicBezTo>
                  <a:close/>
                  <a:moveTo>
                    <a:pt x="2213962" y="3244373"/>
                  </a:moveTo>
                  <a:cubicBezTo>
                    <a:pt x="2216556" y="3249565"/>
                    <a:pt x="2219153" y="3254756"/>
                    <a:pt x="2219153" y="3259947"/>
                  </a:cubicBezTo>
                  <a:cubicBezTo>
                    <a:pt x="2219153" y="3272923"/>
                    <a:pt x="2211364" y="3283305"/>
                    <a:pt x="2200982" y="3288496"/>
                  </a:cubicBezTo>
                  <a:cubicBezTo>
                    <a:pt x="2206173" y="3293687"/>
                    <a:pt x="2211364" y="3298878"/>
                    <a:pt x="2216556" y="3306666"/>
                  </a:cubicBezTo>
                  <a:lnTo>
                    <a:pt x="2219153" y="3306666"/>
                  </a:lnTo>
                  <a:cubicBezTo>
                    <a:pt x="2239917" y="3306666"/>
                    <a:pt x="2260680" y="3317048"/>
                    <a:pt x="2273657" y="3332621"/>
                  </a:cubicBezTo>
                  <a:lnTo>
                    <a:pt x="2278848" y="3332621"/>
                  </a:lnTo>
                  <a:lnTo>
                    <a:pt x="2286635" y="3324833"/>
                  </a:lnTo>
                  <a:cubicBezTo>
                    <a:pt x="2260680" y="3306666"/>
                    <a:pt x="2242511" y="3278113"/>
                    <a:pt x="2239917" y="3244373"/>
                  </a:cubicBezTo>
                  <a:cubicBezTo>
                    <a:pt x="2234725" y="3246968"/>
                    <a:pt x="2232128" y="3246968"/>
                    <a:pt x="2226938" y="3246968"/>
                  </a:cubicBezTo>
                  <a:cubicBezTo>
                    <a:pt x="2221747" y="3246968"/>
                    <a:pt x="2219153" y="3246968"/>
                    <a:pt x="2213962" y="3244373"/>
                  </a:cubicBezTo>
                  <a:close/>
                  <a:moveTo>
                    <a:pt x="1178356" y="3239183"/>
                  </a:moveTo>
                  <a:cubicBezTo>
                    <a:pt x="1167974" y="3257350"/>
                    <a:pt x="1149807" y="3272923"/>
                    <a:pt x="1129043" y="3278113"/>
                  </a:cubicBezTo>
                  <a:cubicBezTo>
                    <a:pt x="1126446" y="3288496"/>
                    <a:pt x="1116064" y="3296283"/>
                    <a:pt x="1105682" y="3298878"/>
                  </a:cubicBezTo>
                  <a:cubicBezTo>
                    <a:pt x="1121255" y="3301474"/>
                    <a:pt x="1134233" y="3309260"/>
                    <a:pt x="1142019" y="3319642"/>
                  </a:cubicBezTo>
                  <a:cubicBezTo>
                    <a:pt x="1144616" y="3288496"/>
                    <a:pt x="1167974" y="3262541"/>
                    <a:pt x="1196526" y="3254756"/>
                  </a:cubicBezTo>
                  <a:cubicBezTo>
                    <a:pt x="1188738" y="3249565"/>
                    <a:pt x="1183547" y="3244373"/>
                    <a:pt x="1178356" y="3239183"/>
                  </a:cubicBezTo>
                  <a:close/>
                  <a:moveTo>
                    <a:pt x="1998534" y="3200249"/>
                  </a:moveTo>
                  <a:cubicBezTo>
                    <a:pt x="1998534" y="3205440"/>
                    <a:pt x="1995940" y="3213227"/>
                    <a:pt x="1993343" y="3218418"/>
                  </a:cubicBezTo>
                  <a:cubicBezTo>
                    <a:pt x="1993343" y="3215822"/>
                    <a:pt x="1995940" y="3215822"/>
                    <a:pt x="1998534" y="3215822"/>
                  </a:cubicBezTo>
                  <a:cubicBezTo>
                    <a:pt x="2003725" y="3213227"/>
                    <a:pt x="2008916" y="3210631"/>
                    <a:pt x="2016703" y="3210631"/>
                  </a:cubicBezTo>
                  <a:cubicBezTo>
                    <a:pt x="2011512" y="3208037"/>
                    <a:pt x="2008916" y="3205440"/>
                    <a:pt x="2006321" y="3202846"/>
                  </a:cubicBezTo>
                  <a:cubicBezTo>
                    <a:pt x="2003725" y="3202846"/>
                    <a:pt x="2001131" y="3200249"/>
                    <a:pt x="1998534" y="3200249"/>
                  </a:cubicBezTo>
                  <a:close/>
                  <a:moveTo>
                    <a:pt x="1847995" y="3195061"/>
                  </a:moveTo>
                  <a:cubicBezTo>
                    <a:pt x="1860971" y="3195061"/>
                    <a:pt x="1873950" y="3205443"/>
                    <a:pt x="1873950" y="3221016"/>
                  </a:cubicBezTo>
                  <a:cubicBezTo>
                    <a:pt x="1873950" y="3236589"/>
                    <a:pt x="1863568" y="3246971"/>
                    <a:pt x="1847995" y="3246971"/>
                  </a:cubicBezTo>
                  <a:cubicBezTo>
                    <a:pt x="1832422" y="3246971"/>
                    <a:pt x="1822040" y="3236589"/>
                    <a:pt x="1822040" y="3221016"/>
                  </a:cubicBezTo>
                  <a:cubicBezTo>
                    <a:pt x="1822040" y="3205443"/>
                    <a:pt x="1835016" y="3195061"/>
                    <a:pt x="1847995" y="3195061"/>
                  </a:cubicBezTo>
                  <a:close/>
                  <a:moveTo>
                    <a:pt x="599561" y="3184678"/>
                  </a:moveTo>
                  <a:cubicBezTo>
                    <a:pt x="612537" y="3184678"/>
                    <a:pt x="620325" y="3195060"/>
                    <a:pt x="620325" y="3205442"/>
                  </a:cubicBezTo>
                  <a:cubicBezTo>
                    <a:pt x="620325" y="3215824"/>
                    <a:pt x="612537" y="3223609"/>
                    <a:pt x="599561" y="3226206"/>
                  </a:cubicBezTo>
                  <a:cubicBezTo>
                    <a:pt x="586582" y="3226206"/>
                    <a:pt x="578797" y="3215824"/>
                    <a:pt x="578797" y="3205442"/>
                  </a:cubicBezTo>
                  <a:cubicBezTo>
                    <a:pt x="578797" y="3192463"/>
                    <a:pt x="589179" y="3184678"/>
                    <a:pt x="599561" y="3184678"/>
                  </a:cubicBezTo>
                  <a:close/>
                  <a:moveTo>
                    <a:pt x="2255489" y="3114599"/>
                  </a:moveTo>
                  <a:cubicBezTo>
                    <a:pt x="2252893" y="3119790"/>
                    <a:pt x="2247702" y="3124981"/>
                    <a:pt x="2242511" y="3130171"/>
                  </a:cubicBezTo>
                  <a:cubicBezTo>
                    <a:pt x="2245108" y="3132766"/>
                    <a:pt x="2245108" y="3135362"/>
                    <a:pt x="2245108" y="3137956"/>
                  </a:cubicBezTo>
                  <a:cubicBezTo>
                    <a:pt x="2245108" y="3148339"/>
                    <a:pt x="2237319" y="3156127"/>
                    <a:pt x="2226938" y="3156127"/>
                  </a:cubicBezTo>
                  <a:cubicBezTo>
                    <a:pt x="2221747" y="3156127"/>
                    <a:pt x="2216556" y="3153530"/>
                    <a:pt x="2213962" y="3148339"/>
                  </a:cubicBezTo>
                  <a:cubicBezTo>
                    <a:pt x="2203579" y="3153530"/>
                    <a:pt x="2193197" y="3156127"/>
                    <a:pt x="2182815" y="3156127"/>
                  </a:cubicBezTo>
                  <a:cubicBezTo>
                    <a:pt x="2169837" y="3163912"/>
                    <a:pt x="2156861" y="3169103"/>
                    <a:pt x="2141287" y="3169103"/>
                  </a:cubicBezTo>
                  <a:cubicBezTo>
                    <a:pt x="2128308" y="3169103"/>
                    <a:pt x="2115332" y="3166509"/>
                    <a:pt x="2104951" y="3161317"/>
                  </a:cubicBezTo>
                  <a:cubicBezTo>
                    <a:pt x="2110142" y="3171700"/>
                    <a:pt x="2115332" y="3182082"/>
                    <a:pt x="2115332" y="3192463"/>
                  </a:cubicBezTo>
                  <a:cubicBezTo>
                    <a:pt x="2115332" y="3202846"/>
                    <a:pt x="2112736" y="3213227"/>
                    <a:pt x="2104951" y="3221012"/>
                  </a:cubicBezTo>
                  <a:lnTo>
                    <a:pt x="2112736" y="3228801"/>
                  </a:lnTo>
                  <a:lnTo>
                    <a:pt x="2123117" y="3228801"/>
                  </a:lnTo>
                  <a:cubicBezTo>
                    <a:pt x="2136097" y="3228801"/>
                    <a:pt x="2151669" y="3233992"/>
                    <a:pt x="2162052" y="3241777"/>
                  </a:cubicBezTo>
                  <a:cubicBezTo>
                    <a:pt x="2167242" y="3233992"/>
                    <a:pt x="2177624" y="3228801"/>
                    <a:pt x="2185409" y="3223610"/>
                  </a:cubicBezTo>
                  <a:cubicBezTo>
                    <a:pt x="2190601" y="3223610"/>
                    <a:pt x="2195792" y="3226204"/>
                    <a:pt x="2200982" y="3228801"/>
                  </a:cubicBezTo>
                  <a:cubicBezTo>
                    <a:pt x="2198388" y="3223610"/>
                    <a:pt x="2195792" y="3218418"/>
                    <a:pt x="2195792" y="3213227"/>
                  </a:cubicBezTo>
                  <a:cubicBezTo>
                    <a:pt x="2195792" y="3195057"/>
                    <a:pt x="2208771" y="3182082"/>
                    <a:pt x="2226938" y="3182082"/>
                  </a:cubicBezTo>
                  <a:cubicBezTo>
                    <a:pt x="2234725" y="3182082"/>
                    <a:pt x="2242511" y="3184676"/>
                    <a:pt x="2247702" y="3189867"/>
                  </a:cubicBezTo>
                  <a:cubicBezTo>
                    <a:pt x="2255489" y="3171700"/>
                    <a:pt x="2265871" y="3158721"/>
                    <a:pt x="2278848" y="3145745"/>
                  </a:cubicBezTo>
                  <a:lnTo>
                    <a:pt x="2278848" y="3143148"/>
                  </a:lnTo>
                  <a:cubicBezTo>
                    <a:pt x="2278848" y="3135362"/>
                    <a:pt x="2281444" y="3127575"/>
                    <a:pt x="2284038" y="3119790"/>
                  </a:cubicBezTo>
                  <a:cubicBezTo>
                    <a:pt x="2281444" y="3122384"/>
                    <a:pt x="2278848" y="3122384"/>
                    <a:pt x="2276253" y="3122384"/>
                  </a:cubicBezTo>
                  <a:cubicBezTo>
                    <a:pt x="2268465" y="3122384"/>
                    <a:pt x="2260680" y="3119790"/>
                    <a:pt x="2255489" y="3114599"/>
                  </a:cubicBezTo>
                  <a:close/>
                  <a:moveTo>
                    <a:pt x="1541726" y="3039330"/>
                  </a:moveTo>
                  <a:cubicBezTo>
                    <a:pt x="1549511" y="3039330"/>
                    <a:pt x="1557299" y="3047115"/>
                    <a:pt x="1557299" y="3054903"/>
                  </a:cubicBezTo>
                  <a:cubicBezTo>
                    <a:pt x="1557299" y="3062688"/>
                    <a:pt x="1549511" y="3070476"/>
                    <a:pt x="1541726" y="3070476"/>
                  </a:cubicBezTo>
                  <a:cubicBezTo>
                    <a:pt x="1533938" y="3070476"/>
                    <a:pt x="1526153" y="3062688"/>
                    <a:pt x="1526153" y="3054903"/>
                  </a:cubicBezTo>
                  <a:cubicBezTo>
                    <a:pt x="1526153" y="3047115"/>
                    <a:pt x="1533938" y="3039330"/>
                    <a:pt x="1541726" y="3039330"/>
                  </a:cubicBezTo>
                  <a:close/>
                  <a:moveTo>
                    <a:pt x="376348" y="3021160"/>
                  </a:moveTo>
                  <a:cubicBezTo>
                    <a:pt x="415279" y="3021160"/>
                    <a:pt x="446425" y="3052306"/>
                    <a:pt x="449022" y="3093834"/>
                  </a:cubicBezTo>
                  <a:cubicBezTo>
                    <a:pt x="449022" y="3135362"/>
                    <a:pt x="415279" y="3166508"/>
                    <a:pt x="376348" y="3166508"/>
                  </a:cubicBezTo>
                  <a:cubicBezTo>
                    <a:pt x="334820" y="3166508"/>
                    <a:pt x="303674" y="3132765"/>
                    <a:pt x="303674" y="3093834"/>
                  </a:cubicBezTo>
                  <a:cubicBezTo>
                    <a:pt x="303674" y="3052306"/>
                    <a:pt x="337414" y="3021160"/>
                    <a:pt x="376348" y="3021160"/>
                  </a:cubicBezTo>
                  <a:close/>
                  <a:moveTo>
                    <a:pt x="72675" y="2995205"/>
                  </a:moveTo>
                  <a:cubicBezTo>
                    <a:pt x="96036" y="2995205"/>
                    <a:pt x="116800" y="3013372"/>
                    <a:pt x="116800" y="3039327"/>
                  </a:cubicBezTo>
                  <a:cubicBezTo>
                    <a:pt x="116800" y="3065282"/>
                    <a:pt x="96036" y="3086046"/>
                    <a:pt x="72675" y="3083452"/>
                  </a:cubicBezTo>
                  <a:cubicBezTo>
                    <a:pt x="49317" y="3083452"/>
                    <a:pt x="28553" y="3065282"/>
                    <a:pt x="28553" y="3039327"/>
                  </a:cubicBezTo>
                  <a:cubicBezTo>
                    <a:pt x="28553" y="3015969"/>
                    <a:pt x="46720" y="2995205"/>
                    <a:pt x="72675" y="2995205"/>
                  </a:cubicBezTo>
                  <a:close/>
                  <a:moveTo>
                    <a:pt x="1126447" y="2990014"/>
                  </a:moveTo>
                  <a:cubicBezTo>
                    <a:pt x="1162784" y="2990014"/>
                    <a:pt x="1191336" y="3018563"/>
                    <a:pt x="1191336" y="3054900"/>
                  </a:cubicBezTo>
                  <a:cubicBezTo>
                    <a:pt x="1191336" y="3091237"/>
                    <a:pt x="1162784" y="3119789"/>
                    <a:pt x="1126447" y="3119789"/>
                  </a:cubicBezTo>
                  <a:cubicBezTo>
                    <a:pt x="1090110" y="3119789"/>
                    <a:pt x="1061561" y="3091237"/>
                    <a:pt x="1061561" y="3054900"/>
                  </a:cubicBezTo>
                  <a:cubicBezTo>
                    <a:pt x="1061561" y="3018563"/>
                    <a:pt x="1090110" y="2990014"/>
                    <a:pt x="1126447" y="2990014"/>
                  </a:cubicBezTo>
                  <a:close/>
                  <a:moveTo>
                    <a:pt x="602156" y="2966657"/>
                  </a:moveTo>
                  <a:cubicBezTo>
                    <a:pt x="641087" y="2966657"/>
                    <a:pt x="669639" y="2997803"/>
                    <a:pt x="669639" y="3034140"/>
                  </a:cubicBezTo>
                  <a:cubicBezTo>
                    <a:pt x="669639" y="3073071"/>
                    <a:pt x="638493" y="3101623"/>
                    <a:pt x="602156" y="3101623"/>
                  </a:cubicBezTo>
                  <a:cubicBezTo>
                    <a:pt x="565819" y="3101623"/>
                    <a:pt x="534673" y="3073071"/>
                    <a:pt x="534673" y="3034140"/>
                  </a:cubicBezTo>
                  <a:cubicBezTo>
                    <a:pt x="534673" y="2995206"/>
                    <a:pt x="565819" y="2966657"/>
                    <a:pt x="602156" y="2966657"/>
                  </a:cubicBezTo>
                  <a:close/>
                  <a:moveTo>
                    <a:pt x="1565084" y="2940702"/>
                  </a:moveTo>
                  <a:cubicBezTo>
                    <a:pt x="1580657" y="2940702"/>
                    <a:pt x="1593636" y="2953678"/>
                    <a:pt x="1593636" y="2969251"/>
                  </a:cubicBezTo>
                  <a:cubicBezTo>
                    <a:pt x="1593636" y="2984824"/>
                    <a:pt x="1580657" y="2997803"/>
                    <a:pt x="1565084" y="2997803"/>
                  </a:cubicBezTo>
                  <a:cubicBezTo>
                    <a:pt x="1549511" y="2997803"/>
                    <a:pt x="1536535" y="2984824"/>
                    <a:pt x="1536535" y="2969251"/>
                  </a:cubicBezTo>
                  <a:cubicBezTo>
                    <a:pt x="1536535" y="2953678"/>
                    <a:pt x="1549511" y="2940702"/>
                    <a:pt x="1565084" y="2940702"/>
                  </a:cubicBezTo>
                  <a:close/>
                  <a:moveTo>
                    <a:pt x="2115332" y="2906959"/>
                  </a:moveTo>
                  <a:cubicBezTo>
                    <a:pt x="2107545" y="2919935"/>
                    <a:pt x="2097162" y="2930317"/>
                    <a:pt x="2084186" y="2935508"/>
                  </a:cubicBezTo>
                  <a:cubicBezTo>
                    <a:pt x="2089377" y="2940699"/>
                    <a:pt x="2091971" y="2945889"/>
                    <a:pt x="2091971" y="2951081"/>
                  </a:cubicBezTo>
                  <a:cubicBezTo>
                    <a:pt x="2091971" y="2961463"/>
                    <a:pt x="2081590" y="2971845"/>
                    <a:pt x="2071207" y="2971845"/>
                  </a:cubicBezTo>
                  <a:cubicBezTo>
                    <a:pt x="2060826" y="2971845"/>
                    <a:pt x="2050444" y="2961463"/>
                    <a:pt x="2050444" y="2951081"/>
                  </a:cubicBezTo>
                  <a:cubicBezTo>
                    <a:pt x="2050444" y="2948487"/>
                    <a:pt x="2050444" y="2943295"/>
                    <a:pt x="2053041" y="2940699"/>
                  </a:cubicBezTo>
                  <a:cubicBezTo>
                    <a:pt x="2042659" y="2940699"/>
                    <a:pt x="2034871" y="2938104"/>
                    <a:pt x="2027086" y="2932914"/>
                  </a:cubicBezTo>
                  <a:cubicBezTo>
                    <a:pt x="2027086" y="2938104"/>
                    <a:pt x="2029680" y="2943295"/>
                    <a:pt x="2029680" y="2951081"/>
                  </a:cubicBezTo>
                  <a:cubicBezTo>
                    <a:pt x="2029680" y="2987418"/>
                    <a:pt x="2001131" y="3015970"/>
                    <a:pt x="1964794" y="3015970"/>
                  </a:cubicBezTo>
                  <a:cubicBezTo>
                    <a:pt x="1941433" y="3015970"/>
                    <a:pt x="1918075" y="3000397"/>
                    <a:pt x="1907693" y="2979633"/>
                  </a:cubicBezTo>
                  <a:cubicBezTo>
                    <a:pt x="1907693" y="2982227"/>
                    <a:pt x="1905095" y="2982227"/>
                    <a:pt x="1902501" y="2982227"/>
                  </a:cubicBezTo>
                  <a:cubicBezTo>
                    <a:pt x="1897310" y="2992609"/>
                    <a:pt x="1886929" y="3000397"/>
                    <a:pt x="1876547" y="3002991"/>
                  </a:cubicBezTo>
                  <a:cubicBezTo>
                    <a:pt x="1886929" y="3010779"/>
                    <a:pt x="1894714" y="3023755"/>
                    <a:pt x="1894714" y="3039328"/>
                  </a:cubicBezTo>
                  <a:cubicBezTo>
                    <a:pt x="1894714" y="3044519"/>
                    <a:pt x="1892120" y="3052306"/>
                    <a:pt x="1889523" y="3057498"/>
                  </a:cubicBezTo>
                  <a:cubicBezTo>
                    <a:pt x="1892120" y="3060092"/>
                    <a:pt x="1892120" y="3065283"/>
                    <a:pt x="1892120" y="3070474"/>
                  </a:cubicBezTo>
                  <a:cubicBezTo>
                    <a:pt x="1892120" y="3067880"/>
                    <a:pt x="1894714" y="3067880"/>
                    <a:pt x="1897310" y="3067880"/>
                  </a:cubicBezTo>
                  <a:cubicBezTo>
                    <a:pt x="1905095" y="3067880"/>
                    <a:pt x="1910287" y="3073071"/>
                    <a:pt x="1910287" y="3080856"/>
                  </a:cubicBezTo>
                  <a:cubicBezTo>
                    <a:pt x="1910287" y="3088644"/>
                    <a:pt x="1905095" y="3093835"/>
                    <a:pt x="1897310" y="3093835"/>
                  </a:cubicBezTo>
                  <a:cubicBezTo>
                    <a:pt x="1892120" y="3093835"/>
                    <a:pt x="1889523" y="3091238"/>
                    <a:pt x="1886929" y="3088644"/>
                  </a:cubicBezTo>
                  <a:cubicBezTo>
                    <a:pt x="1881738" y="3104216"/>
                    <a:pt x="1863568" y="3117193"/>
                    <a:pt x="1842804" y="3117193"/>
                  </a:cubicBezTo>
                  <a:cubicBezTo>
                    <a:pt x="1829828" y="3117193"/>
                    <a:pt x="1816849" y="3112001"/>
                    <a:pt x="1809064" y="3104216"/>
                  </a:cubicBezTo>
                  <a:cubicBezTo>
                    <a:pt x="1801276" y="3112001"/>
                    <a:pt x="1793491" y="3119790"/>
                    <a:pt x="1785703" y="3124981"/>
                  </a:cubicBezTo>
                  <a:cubicBezTo>
                    <a:pt x="1788299" y="3127575"/>
                    <a:pt x="1788299" y="3132766"/>
                    <a:pt x="1788299" y="3135362"/>
                  </a:cubicBezTo>
                  <a:cubicBezTo>
                    <a:pt x="1788299" y="3150936"/>
                    <a:pt x="1775321" y="3163912"/>
                    <a:pt x="1759748" y="3163912"/>
                  </a:cubicBezTo>
                  <a:cubicBezTo>
                    <a:pt x="1754557" y="3163912"/>
                    <a:pt x="1749366" y="3161317"/>
                    <a:pt x="1744175" y="3158721"/>
                  </a:cubicBezTo>
                  <a:lnTo>
                    <a:pt x="1738983" y="3158721"/>
                  </a:lnTo>
                  <a:cubicBezTo>
                    <a:pt x="1731198" y="3158721"/>
                    <a:pt x="1723411" y="3150936"/>
                    <a:pt x="1723411" y="3143148"/>
                  </a:cubicBezTo>
                  <a:cubicBezTo>
                    <a:pt x="1723411" y="3140554"/>
                    <a:pt x="1723411" y="3137956"/>
                    <a:pt x="1726008" y="3135362"/>
                  </a:cubicBezTo>
                  <a:cubicBezTo>
                    <a:pt x="1723411" y="3135362"/>
                    <a:pt x="1720817" y="3132766"/>
                    <a:pt x="1718220" y="3132766"/>
                  </a:cubicBezTo>
                  <a:cubicBezTo>
                    <a:pt x="1715626" y="3137956"/>
                    <a:pt x="1713028" y="3140554"/>
                    <a:pt x="1707838" y="3143148"/>
                  </a:cubicBezTo>
                  <a:lnTo>
                    <a:pt x="1707838" y="3145745"/>
                  </a:lnTo>
                  <a:cubicBezTo>
                    <a:pt x="1731198" y="3158721"/>
                    <a:pt x="1749366" y="3182082"/>
                    <a:pt x="1749366" y="3213227"/>
                  </a:cubicBezTo>
                  <a:cubicBezTo>
                    <a:pt x="1749366" y="3249565"/>
                    <a:pt x="1723411" y="3278113"/>
                    <a:pt x="1692265" y="3288496"/>
                  </a:cubicBezTo>
                  <a:cubicBezTo>
                    <a:pt x="1700053" y="3298878"/>
                    <a:pt x="1705243" y="3314451"/>
                    <a:pt x="1705243" y="3330023"/>
                  </a:cubicBezTo>
                  <a:lnTo>
                    <a:pt x="1705243" y="3335215"/>
                  </a:lnTo>
                  <a:cubicBezTo>
                    <a:pt x="1707838" y="3337812"/>
                    <a:pt x="1707838" y="3340406"/>
                    <a:pt x="1707838" y="3343003"/>
                  </a:cubicBezTo>
                  <a:cubicBezTo>
                    <a:pt x="1715626" y="3317048"/>
                    <a:pt x="1741581" y="3296283"/>
                    <a:pt x="1770129" y="3296283"/>
                  </a:cubicBezTo>
                  <a:cubicBezTo>
                    <a:pt x="1772727" y="3291093"/>
                    <a:pt x="1777918" y="3288496"/>
                    <a:pt x="1780512" y="3283305"/>
                  </a:cubicBezTo>
                  <a:cubicBezTo>
                    <a:pt x="1788299" y="3262541"/>
                    <a:pt x="1809064" y="3249565"/>
                    <a:pt x="1832422" y="3249565"/>
                  </a:cubicBezTo>
                  <a:cubicBezTo>
                    <a:pt x="1850592" y="3249565"/>
                    <a:pt x="1866164" y="3257350"/>
                    <a:pt x="1876547" y="3270328"/>
                  </a:cubicBezTo>
                  <a:cubicBezTo>
                    <a:pt x="1886929" y="3278113"/>
                    <a:pt x="1897310" y="3288496"/>
                    <a:pt x="1902501" y="3298878"/>
                  </a:cubicBezTo>
                  <a:cubicBezTo>
                    <a:pt x="1915478" y="3304068"/>
                    <a:pt x="1925860" y="3317048"/>
                    <a:pt x="1925860" y="3332621"/>
                  </a:cubicBezTo>
                  <a:cubicBezTo>
                    <a:pt x="1925860" y="3345597"/>
                    <a:pt x="1918075" y="3358575"/>
                    <a:pt x="1907693" y="3363767"/>
                  </a:cubicBezTo>
                  <a:cubicBezTo>
                    <a:pt x="1905095" y="3368958"/>
                    <a:pt x="1905095" y="3371552"/>
                    <a:pt x="1902501" y="3374149"/>
                  </a:cubicBezTo>
                  <a:cubicBezTo>
                    <a:pt x="1905095" y="3379339"/>
                    <a:pt x="1907693" y="3384530"/>
                    <a:pt x="1907693" y="3389722"/>
                  </a:cubicBezTo>
                  <a:cubicBezTo>
                    <a:pt x="1910287" y="3387124"/>
                    <a:pt x="1912884" y="3387124"/>
                    <a:pt x="1915478" y="3387124"/>
                  </a:cubicBezTo>
                  <a:cubicBezTo>
                    <a:pt x="1920669" y="3363767"/>
                    <a:pt x="1938839" y="3345597"/>
                    <a:pt x="1959603" y="3335215"/>
                  </a:cubicBezTo>
                  <a:cubicBezTo>
                    <a:pt x="1946624" y="3332621"/>
                    <a:pt x="1936241" y="3322239"/>
                    <a:pt x="1933647" y="3309260"/>
                  </a:cubicBezTo>
                  <a:cubicBezTo>
                    <a:pt x="1915478" y="3301474"/>
                    <a:pt x="1905095" y="3285902"/>
                    <a:pt x="1905095" y="3267732"/>
                  </a:cubicBezTo>
                  <a:cubicBezTo>
                    <a:pt x="1905095" y="3254756"/>
                    <a:pt x="1910287" y="3241777"/>
                    <a:pt x="1920669" y="3233992"/>
                  </a:cubicBezTo>
                  <a:cubicBezTo>
                    <a:pt x="1907693" y="3226204"/>
                    <a:pt x="1899904" y="3210631"/>
                    <a:pt x="1899904" y="3195057"/>
                  </a:cubicBezTo>
                  <a:cubicBezTo>
                    <a:pt x="1899904" y="3171700"/>
                    <a:pt x="1918075" y="3150936"/>
                    <a:pt x="1944030" y="3148339"/>
                  </a:cubicBezTo>
                  <a:cubicBezTo>
                    <a:pt x="1938839" y="3137956"/>
                    <a:pt x="1936241" y="3124981"/>
                    <a:pt x="1936241" y="3112001"/>
                  </a:cubicBezTo>
                  <a:cubicBezTo>
                    <a:pt x="1936241" y="3062689"/>
                    <a:pt x="1977770" y="3021160"/>
                    <a:pt x="2027086" y="3021160"/>
                  </a:cubicBezTo>
                  <a:cubicBezTo>
                    <a:pt x="2037467" y="3021160"/>
                    <a:pt x="2045252" y="3023755"/>
                    <a:pt x="2053041" y="3026351"/>
                  </a:cubicBezTo>
                  <a:cubicBezTo>
                    <a:pt x="2058231" y="3010779"/>
                    <a:pt x="2071207" y="3000397"/>
                    <a:pt x="2086781" y="2995205"/>
                  </a:cubicBezTo>
                  <a:cubicBezTo>
                    <a:pt x="2104951" y="2969250"/>
                    <a:pt x="2136097" y="2951081"/>
                    <a:pt x="2169837" y="2943295"/>
                  </a:cubicBezTo>
                  <a:cubicBezTo>
                    <a:pt x="2206173" y="2943295"/>
                    <a:pt x="2239917" y="2961463"/>
                    <a:pt x="2258083" y="2990015"/>
                  </a:cubicBezTo>
                  <a:cubicBezTo>
                    <a:pt x="2284038" y="2990015"/>
                    <a:pt x="2304803" y="3008182"/>
                    <a:pt x="2312590" y="3031543"/>
                  </a:cubicBezTo>
                  <a:cubicBezTo>
                    <a:pt x="2315184" y="3031543"/>
                    <a:pt x="2320375" y="3028945"/>
                    <a:pt x="2322973" y="3028945"/>
                  </a:cubicBezTo>
                  <a:cubicBezTo>
                    <a:pt x="2328164" y="3028945"/>
                    <a:pt x="2333354" y="3031543"/>
                    <a:pt x="2335948" y="3034137"/>
                  </a:cubicBezTo>
                  <a:cubicBezTo>
                    <a:pt x="2343736" y="3031543"/>
                    <a:pt x="2354119" y="3028945"/>
                    <a:pt x="2364500" y="3028945"/>
                  </a:cubicBezTo>
                  <a:lnTo>
                    <a:pt x="2369691" y="3028945"/>
                  </a:lnTo>
                  <a:cubicBezTo>
                    <a:pt x="2372285" y="3023755"/>
                    <a:pt x="2374883" y="3018564"/>
                    <a:pt x="2380074" y="3015970"/>
                  </a:cubicBezTo>
                  <a:cubicBezTo>
                    <a:pt x="2369691" y="3013373"/>
                    <a:pt x="2359309" y="3005588"/>
                    <a:pt x="2354119" y="2995205"/>
                  </a:cubicBezTo>
                  <a:cubicBezTo>
                    <a:pt x="2348927" y="2992609"/>
                    <a:pt x="2343736" y="2990015"/>
                    <a:pt x="2341139" y="2987418"/>
                  </a:cubicBezTo>
                  <a:cubicBezTo>
                    <a:pt x="2333354" y="2992609"/>
                    <a:pt x="2322973" y="2997800"/>
                    <a:pt x="2312590" y="2997800"/>
                  </a:cubicBezTo>
                  <a:cubicBezTo>
                    <a:pt x="2286635" y="2997800"/>
                    <a:pt x="2265871" y="2977036"/>
                    <a:pt x="2265871" y="2951081"/>
                  </a:cubicBezTo>
                  <a:lnTo>
                    <a:pt x="2265871" y="2943295"/>
                  </a:lnTo>
                  <a:cubicBezTo>
                    <a:pt x="2263274" y="2938104"/>
                    <a:pt x="2260680" y="2935508"/>
                    <a:pt x="2258083" y="2932914"/>
                  </a:cubicBezTo>
                  <a:cubicBezTo>
                    <a:pt x="2255489" y="2935508"/>
                    <a:pt x="2252893" y="2935508"/>
                    <a:pt x="2250298" y="2935508"/>
                  </a:cubicBezTo>
                  <a:cubicBezTo>
                    <a:pt x="2237319" y="2935508"/>
                    <a:pt x="2226938" y="2927723"/>
                    <a:pt x="2221747" y="2917341"/>
                  </a:cubicBezTo>
                  <a:cubicBezTo>
                    <a:pt x="2219153" y="2917341"/>
                    <a:pt x="2213962" y="2919935"/>
                    <a:pt x="2208771" y="2919935"/>
                  </a:cubicBezTo>
                  <a:cubicBezTo>
                    <a:pt x="2203579" y="2930317"/>
                    <a:pt x="2195792" y="2938104"/>
                    <a:pt x="2182815" y="2938104"/>
                  </a:cubicBezTo>
                  <a:cubicBezTo>
                    <a:pt x="2167242" y="2938104"/>
                    <a:pt x="2156861" y="2927723"/>
                    <a:pt x="2154263" y="2912149"/>
                  </a:cubicBezTo>
                  <a:lnTo>
                    <a:pt x="2151669" y="2909553"/>
                  </a:lnTo>
                  <a:cubicBezTo>
                    <a:pt x="2146478" y="2912149"/>
                    <a:pt x="2141287" y="2914744"/>
                    <a:pt x="2136097" y="2914744"/>
                  </a:cubicBezTo>
                  <a:cubicBezTo>
                    <a:pt x="2128308" y="2914744"/>
                    <a:pt x="2120523" y="2912149"/>
                    <a:pt x="2115332" y="2906959"/>
                  </a:cubicBezTo>
                  <a:close/>
                  <a:moveTo>
                    <a:pt x="532076" y="2896577"/>
                  </a:moveTo>
                  <a:cubicBezTo>
                    <a:pt x="552840" y="2896577"/>
                    <a:pt x="571010" y="2914744"/>
                    <a:pt x="571010" y="2935508"/>
                  </a:cubicBezTo>
                  <a:cubicBezTo>
                    <a:pt x="571010" y="2956272"/>
                    <a:pt x="552840" y="2974442"/>
                    <a:pt x="532076" y="2974442"/>
                  </a:cubicBezTo>
                  <a:cubicBezTo>
                    <a:pt x="511312" y="2974442"/>
                    <a:pt x="493145" y="2956272"/>
                    <a:pt x="493145" y="2935508"/>
                  </a:cubicBezTo>
                  <a:cubicBezTo>
                    <a:pt x="493145" y="2914744"/>
                    <a:pt x="511312" y="2896577"/>
                    <a:pt x="532076" y="2896577"/>
                  </a:cubicBezTo>
                  <a:close/>
                  <a:moveTo>
                    <a:pt x="241383" y="2808330"/>
                  </a:moveTo>
                  <a:cubicBezTo>
                    <a:pt x="249168" y="2808330"/>
                    <a:pt x="256956" y="2816115"/>
                    <a:pt x="256956" y="2823903"/>
                  </a:cubicBezTo>
                  <a:cubicBezTo>
                    <a:pt x="256956" y="2831688"/>
                    <a:pt x="249168" y="2839476"/>
                    <a:pt x="241383" y="2839476"/>
                  </a:cubicBezTo>
                  <a:cubicBezTo>
                    <a:pt x="233595" y="2839476"/>
                    <a:pt x="225810" y="2831688"/>
                    <a:pt x="225810" y="2823903"/>
                  </a:cubicBezTo>
                  <a:cubicBezTo>
                    <a:pt x="225810" y="2816115"/>
                    <a:pt x="233595" y="2808330"/>
                    <a:pt x="241383" y="2808330"/>
                  </a:cubicBezTo>
                  <a:close/>
                  <a:moveTo>
                    <a:pt x="176494" y="2782375"/>
                  </a:moveTo>
                  <a:cubicBezTo>
                    <a:pt x="200863" y="2782375"/>
                    <a:pt x="220619" y="2802128"/>
                    <a:pt x="220619" y="2826497"/>
                  </a:cubicBezTo>
                  <a:cubicBezTo>
                    <a:pt x="220619" y="2850866"/>
                    <a:pt x="200863" y="2870622"/>
                    <a:pt x="176494" y="2870622"/>
                  </a:cubicBezTo>
                  <a:cubicBezTo>
                    <a:pt x="152125" y="2870622"/>
                    <a:pt x="132372" y="2850866"/>
                    <a:pt x="132372" y="2826497"/>
                  </a:cubicBezTo>
                  <a:cubicBezTo>
                    <a:pt x="132372" y="2802128"/>
                    <a:pt x="152125" y="2782375"/>
                    <a:pt x="176494" y="2782375"/>
                  </a:cubicBezTo>
                  <a:close/>
                  <a:moveTo>
                    <a:pt x="2335948" y="2756420"/>
                  </a:moveTo>
                  <a:cubicBezTo>
                    <a:pt x="2330758" y="2774587"/>
                    <a:pt x="2317781" y="2790160"/>
                    <a:pt x="2302208" y="2795351"/>
                  </a:cubicBezTo>
                  <a:cubicBezTo>
                    <a:pt x="2304803" y="2800542"/>
                    <a:pt x="2304803" y="2803138"/>
                    <a:pt x="2304803" y="2805733"/>
                  </a:cubicBezTo>
                  <a:cubicBezTo>
                    <a:pt x="2304803" y="2818712"/>
                    <a:pt x="2299612" y="2826497"/>
                    <a:pt x="2291827" y="2834286"/>
                  </a:cubicBezTo>
                  <a:lnTo>
                    <a:pt x="2291827" y="2836879"/>
                  </a:lnTo>
                  <a:lnTo>
                    <a:pt x="2297018" y="2836879"/>
                  </a:lnTo>
                  <a:lnTo>
                    <a:pt x="2307399" y="2836879"/>
                  </a:lnTo>
                  <a:cubicBezTo>
                    <a:pt x="2315184" y="2818712"/>
                    <a:pt x="2325567" y="2805733"/>
                    <a:pt x="2341139" y="2795351"/>
                  </a:cubicBezTo>
                  <a:cubicBezTo>
                    <a:pt x="2338545" y="2790160"/>
                    <a:pt x="2338545" y="2784969"/>
                    <a:pt x="2335948" y="2777183"/>
                  </a:cubicBezTo>
                  <a:cubicBezTo>
                    <a:pt x="2335948" y="2771993"/>
                    <a:pt x="2335948" y="2764205"/>
                    <a:pt x="2338545" y="2759014"/>
                  </a:cubicBezTo>
                  <a:close/>
                  <a:moveTo>
                    <a:pt x="1009648" y="2668173"/>
                  </a:moveTo>
                  <a:cubicBezTo>
                    <a:pt x="1030412" y="2668173"/>
                    <a:pt x="1048582" y="2681149"/>
                    <a:pt x="1051176" y="2701913"/>
                  </a:cubicBezTo>
                  <a:cubicBezTo>
                    <a:pt x="1056367" y="2699319"/>
                    <a:pt x="1064155" y="2699319"/>
                    <a:pt x="1069346" y="2699319"/>
                  </a:cubicBezTo>
                  <a:cubicBezTo>
                    <a:pt x="1108277" y="2699319"/>
                    <a:pt x="1142020" y="2733059"/>
                    <a:pt x="1142020" y="2771993"/>
                  </a:cubicBezTo>
                  <a:cubicBezTo>
                    <a:pt x="1142020" y="2810924"/>
                    <a:pt x="1110874" y="2844667"/>
                    <a:pt x="1069346" y="2844667"/>
                  </a:cubicBezTo>
                  <a:cubicBezTo>
                    <a:pt x="1061558" y="2844667"/>
                    <a:pt x="1053773" y="2842070"/>
                    <a:pt x="1045985" y="2839476"/>
                  </a:cubicBezTo>
                  <a:cubicBezTo>
                    <a:pt x="1038200" y="2878407"/>
                    <a:pt x="1004457" y="2906959"/>
                    <a:pt x="962929" y="2906959"/>
                  </a:cubicBezTo>
                  <a:cubicBezTo>
                    <a:pt x="960335" y="2906959"/>
                    <a:pt x="955144" y="2906959"/>
                    <a:pt x="952547" y="2906959"/>
                  </a:cubicBezTo>
                  <a:cubicBezTo>
                    <a:pt x="955144" y="2914744"/>
                    <a:pt x="955144" y="2919935"/>
                    <a:pt x="955144" y="2927723"/>
                  </a:cubicBezTo>
                  <a:cubicBezTo>
                    <a:pt x="955144" y="2935508"/>
                    <a:pt x="955144" y="2943296"/>
                    <a:pt x="952547" y="2951081"/>
                  </a:cubicBezTo>
                  <a:cubicBezTo>
                    <a:pt x="965526" y="2966654"/>
                    <a:pt x="973311" y="2987418"/>
                    <a:pt x="973311" y="3008182"/>
                  </a:cubicBezTo>
                  <a:cubicBezTo>
                    <a:pt x="973311" y="3049710"/>
                    <a:pt x="947356" y="3083453"/>
                    <a:pt x="911019" y="3096429"/>
                  </a:cubicBezTo>
                  <a:cubicBezTo>
                    <a:pt x="916210" y="3101620"/>
                    <a:pt x="918807" y="3109408"/>
                    <a:pt x="918807" y="3119790"/>
                  </a:cubicBezTo>
                  <a:cubicBezTo>
                    <a:pt x="918807" y="3143148"/>
                    <a:pt x="900637" y="3161318"/>
                    <a:pt x="877279" y="3161318"/>
                  </a:cubicBezTo>
                  <a:cubicBezTo>
                    <a:pt x="853918" y="3161318"/>
                    <a:pt x="835751" y="3143148"/>
                    <a:pt x="835751" y="3119790"/>
                  </a:cubicBezTo>
                  <a:cubicBezTo>
                    <a:pt x="835751" y="3109408"/>
                    <a:pt x="838345" y="3101620"/>
                    <a:pt x="840942" y="3096429"/>
                  </a:cubicBezTo>
                  <a:cubicBezTo>
                    <a:pt x="812390" y="3086047"/>
                    <a:pt x="791626" y="3062689"/>
                    <a:pt x="783841" y="3031543"/>
                  </a:cubicBezTo>
                  <a:cubicBezTo>
                    <a:pt x="763077" y="3023755"/>
                    <a:pt x="747504" y="3005588"/>
                    <a:pt x="742313" y="2984824"/>
                  </a:cubicBezTo>
                  <a:cubicBezTo>
                    <a:pt x="737122" y="2990015"/>
                    <a:pt x="729334" y="2992609"/>
                    <a:pt x="721549" y="2992609"/>
                  </a:cubicBezTo>
                  <a:cubicBezTo>
                    <a:pt x="703379" y="2992609"/>
                    <a:pt x="690403" y="2977036"/>
                    <a:pt x="690403" y="2961463"/>
                  </a:cubicBezTo>
                  <a:cubicBezTo>
                    <a:pt x="690403" y="2943296"/>
                    <a:pt x="705976" y="2930317"/>
                    <a:pt x="721549" y="2930317"/>
                  </a:cubicBezTo>
                  <a:cubicBezTo>
                    <a:pt x="726740" y="2930317"/>
                    <a:pt x="731931" y="2932914"/>
                    <a:pt x="737122" y="2935508"/>
                  </a:cubicBezTo>
                  <a:cubicBezTo>
                    <a:pt x="737122" y="2932914"/>
                    <a:pt x="737122" y="2930317"/>
                    <a:pt x="737122" y="2925126"/>
                  </a:cubicBezTo>
                  <a:cubicBezTo>
                    <a:pt x="737122" y="2891386"/>
                    <a:pt x="752695" y="2862834"/>
                    <a:pt x="778650" y="2842070"/>
                  </a:cubicBezTo>
                  <a:cubicBezTo>
                    <a:pt x="765671" y="2826497"/>
                    <a:pt x="757886" y="2808330"/>
                    <a:pt x="757886" y="2787566"/>
                  </a:cubicBezTo>
                  <a:cubicBezTo>
                    <a:pt x="757886" y="2740847"/>
                    <a:pt x="796817" y="2701913"/>
                    <a:pt x="843536" y="2701913"/>
                  </a:cubicBezTo>
                  <a:cubicBezTo>
                    <a:pt x="877279" y="2701913"/>
                    <a:pt x="903234" y="2722677"/>
                    <a:pt x="918807" y="2748632"/>
                  </a:cubicBezTo>
                  <a:cubicBezTo>
                    <a:pt x="931783" y="2743441"/>
                    <a:pt x="944762" y="2738250"/>
                    <a:pt x="960335" y="2738250"/>
                  </a:cubicBezTo>
                  <a:cubicBezTo>
                    <a:pt x="965526" y="2738250"/>
                    <a:pt x="970717" y="2740847"/>
                    <a:pt x="975908" y="2740847"/>
                  </a:cubicBezTo>
                  <a:cubicBezTo>
                    <a:pt x="970717" y="2733059"/>
                    <a:pt x="965526" y="2722677"/>
                    <a:pt x="965526" y="2712295"/>
                  </a:cubicBezTo>
                  <a:cubicBezTo>
                    <a:pt x="965526" y="2686340"/>
                    <a:pt x="986290" y="2668173"/>
                    <a:pt x="1009648" y="2668173"/>
                  </a:cubicBezTo>
                  <a:close/>
                  <a:moveTo>
                    <a:pt x="1640355" y="2668173"/>
                  </a:moveTo>
                  <a:cubicBezTo>
                    <a:pt x="1640355" y="2675958"/>
                    <a:pt x="1640355" y="2681149"/>
                    <a:pt x="1637761" y="2686340"/>
                  </a:cubicBezTo>
                  <a:cubicBezTo>
                    <a:pt x="1640355" y="2681149"/>
                    <a:pt x="1645546" y="2675958"/>
                    <a:pt x="1648142" y="2670766"/>
                  </a:cubicBezTo>
                  <a:cubicBezTo>
                    <a:pt x="1645546" y="2670766"/>
                    <a:pt x="1642952" y="2668173"/>
                    <a:pt x="1640355" y="2668173"/>
                  </a:cubicBezTo>
                  <a:close/>
                  <a:moveTo>
                    <a:pt x="555437" y="2662981"/>
                  </a:moveTo>
                  <a:cubicBezTo>
                    <a:pt x="571009" y="2662981"/>
                    <a:pt x="581391" y="2668172"/>
                    <a:pt x="591773" y="2678554"/>
                  </a:cubicBezTo>
                  <a:cubicBezTo>
                    <a:pt x="591773" y="2678554"/>
                    <a:pt x="594370" y="2678554"/>
                    <a:pt x="594370" y="2678554"/>
                  </a:cubicBezTo>
                  <a:cubicBezTo>
                    <a:pt x="622919" y="2678554"/>
                    <a:pt x="648874" y="2701912"/>
                    <a:pt x="648874" y="2733058"/>
                  </a:cubicBezTo>
                  <a:cubicBezTo>
                    <a:pt x="648874" y="2740846"/>
                    <a:pt x="648874" y="2746037"/>
                    <a:pt x="646280" y="2751228"/>
                  </a:cubicBezTo>
                  <a:cubicBezTo>
                    <a:pt x="690402" y="2751228"/>
                    <a:pt x="726739" y="2787565"/>
                    <a:pt x="724145" y="2829093"/>
                  </a:cubicBezTo>
                  <a:cubicBezTo>
                    <a:pt x="724145" y="2870621"/>
                    <a:pt x="690402" y="2906958"/>
                    <a:pt x="646280" y="2906958"/>
                  </a:cubicBezTo>
                  <a:cubicBezTo>
                    <a:pt x="604752" y="2906958"/>
                    <a:pt x="568415" y="2873215"/>
                    <a:pt x="568415" y="2829093"/>
                  </a:cubicBezTo>
                  <a:cubicBezTo>
                    <a:pt x="568415" y="2813520"/>
                    <a:pt x="573606" y="2800541"/>
                    <a:pt x="581391" y="2787565"/>
                  </a:cubicBezTo>
                  <a:cubicBezTo>
                    <a:pt x="568415" y="2782374"/>
                    <a:pt x="555437" y="2774586"/>
                    <a:pt x="547651" y="2761610"/>
                  </a:cubicBezTo>
                  <a:cubicBezTo>
                    <a:pt x="524291" y="2756419"/>
                    <a:pt x="506124" y="2735655"/>
                    <a:pt x="506124" y="2712294"/>
                  </a:cubicBezTo>
                  <a:cubicBezTo>
                    <a:pt x="506124" y="2686339"/>
                    <a:pt x="526888" y="2662981"/>
                    <a:pt x="555437" y="2662981"/>
                  </a:cubicBezTo>
                  <a:close/>
                  <a:moveTo>
                    <a:pt x="786438" y="2637027"/>
                  </a:moveTo>
                  <a:cubicBezTo>
                    <a:pt x="804605" y="2637027"/>
                    <a:pt x="817584" y="2650003"/>
                    <a:pt x="817584" y="2668173"/>
                  </a:cubicBezTo>
                  <a:cubicBezTo>
                    <a:pt x="817584" y="2686340"/>
                    <a:pt x="804605" y="2699319"/>
                    <a:pt x="786438" y="2699319"/>
                  </a:cubicBezTo>
                  <a:cubicBezTo>
                    <a:pt x="768268" y="2699319"/>
                    <a:pt x="755292" y="2686340"/>
                    <a:pt x="755292" y="2668173"/>
                  </a:cubicBezTo>
                  <a:cubicBezTo>
                    <a:pt x="755292" y="2650003"/>
                    <a:pt x="768268" y="2637027"/>
                    <a:pt x="786438" y="2637027"/>
                  </a:cubicBezTo>
                  <a:close/>
                  <a:moveTo>
                    <a:pt x="1897308" y="2582523"/>
                  </a:moveTo>
                  <a:cubicBezTo>
                    <a:pt x="1905096" y="2582523"/>
                    <a:pt x="1910287" y="2587714"/>
                    <a:pt x="1910287" y="2595499"/>
                  </a:cubicBezTo>
                  <a:cubicBezTo>
                    <a:pt x="1910287" y="2603287"/>
                    <a:pt x="1905096" y="2611072"/>
                    <a:pt x="1897308" y="2608478"/>
                  </a:cubicBezTo>
                  <a:cubicBezTo>
                    <a:pt x="1889523" y="2608478"/>
                    <a:pt x="1884332" y="2603287"/>
                    <a:pt x="1884332" y="2595499"/>
                  </a:cubicBezTo>
                  <a:cubicBezTo>
                    <a:pt x="1884332" y="2587714"/>
                    <a:pt x="1889523" y="2582523"/>
                    <a:pt x="1897308" y="2582523"/>
                  </a:cubicBezTo>
                  <a:close/>
                  <a:moveTo>
                    <a:pt x="160921" y="2574734"/>
                  </a:moveTo>
                  <a:cubicBezTo>
                    <a:pt x="183856" y="2574734"/>
                    <a:pt x="202449" y="2593326"/>
                    <a:pt x="202449" y="2616262"/>
                  </a:cubicBezTo>
                  <a:cubicBezTo>
                    <a:pt x="202449" y="2639198"/>
                    <a:pt x="183856" y="2657790"/>
                    <a:pt x="160921" y="2657790"/>
                  </a:cubicBezTo>
                  <a:cubicBezTo>
                    <a:pt x="137985" y="2657790"/>
                    <a:pt x="119393" y="2639198"/>
                    <a:pt x="119393" y="2616262"/>
                  </a:cubicBezTo>
                  <a:cubicBezTo>
                    <a:pt x="119393" y="2593326"/>
                    <a:pt x="137985" y="2574734"/>
                    <a:pt x="160921" y="2574734"/>
                  </a:cubicBezTo>
                  <a:close/>
                  <a:moveTo>
                    <a:pt x="2400837" y="2538398"/>
                  </a:moveTo>
                  <a:cubicBezTo>
                    <a:pt x="2403431" y="2543589"/>
                    <a:pt x="2408623" y="2551374"/>
                    <a:pt x="2413814" y="2559162"/>
                  </a:cubicBezTo>
                  <a:cubicBezTo>
                    <a:pt x="2413814" y="2556565"/>
                    <a:pt x="2416410" y="2553970"/>
                    <a:pt x="2419004" y="2551374"/>
                  </a:cubicBezTo>
                  <a:cubicBezTo>
                    <a:pt x="2411219" y="2548780"/>
                    <a:pt x="2406029" y="2546183"/>
                    <a:pt x="2400837" y="2538398"/>
                  </a:cubicBezTo>
                  <a:close/>
                  <a:moveTo>
                    <a:pt x="2136097" y="2530611"/>
                  </a:moveTo>
                  <a:cubicBezTo>
                    <a:pt x="2133500" y="2530611"/>
                    <a:pt x="2128308" y="2533207"/>
                    <a:pt x="2125715" y="2533207"/>
                  </a:cubicBezTo>
                  <a:lnTo>
                    <a:pt x="2140219" y="2547986"/>
                  </a:lnTo>
                  <a:lnTo>
                    <a:pt x="2140638" y="2549752"/>
                  </a:lnTo>
                  <a:lnTo>
                    <a:pt x="2143171" y="2551221"/>
                  </a:lnTo>
                  <a:lnTo>
                    <a:pt x="2154263" y="2572138"/>
                  </a:lnTo>
                  <a:cubicBezTo>
                    <a:pt x="2154263" y="2569544"/>
                    <a:pt x="2154263" y="2564353"/>
                    <a:pt x="2156861" y="2559162"/>
                  </a:cubicBezTo>
                  <a:lnTo>
                    <a:pt x="2143171" y="2551221"/>
                  </a:lnTo>
                  <a:lnTo>
                    <a:pt x="2142908" y="2550726"/>
                  </a:lnTo>
                  <a:lnTo>
                    <a:pt x="2140219" y="2547986"/>
                  </a:lnTo>
                  <a:close/>
                  <a:moveTo>
                    <a:pt x="1180949" y="2522824"/>
                  </a:moveTo>
                  <a:cubicBezTo>
                    <a:pt x="1206904" y="2522824"/>
                    <a:pt x="1230265" y="2546182"/>
                    <a:pt x="1227668" y="2572137"/>
                  </a:cubicBezTo>
                  <a:cubicBezTo>
                    <a:pt x="1227668" y="2579925"/>
                    <a:pt x="1225074" y="2587710"/>
                    <a:pt x="1222477" y="2595498"/>
                  </a:cubicBezTo>
                  <a:cubicBezTo>
                    <a:pt x="1240647" y="2598092"/>
                    <a:pt x="1253623" y="2611071"/>
                    <a:pt x="1261411" y="2629238"/>
                  </a:cubicBezTo>
                  <a:cubicBezTo>
                    <a:pt x="1266602" y="2624047"/>
                    <a:pt x="1271793" y="2621453"/>
                    <a:pt x="1279578" y="2621453"/>
                  </a:cubicBezTo>
                  <a:cubicBezTo>
                    <a:pt x="1295151" y="2621453"/>
                    <a:pt x="1308130" y="2634429"/>
                    <a:pt x="1308130" y="2650002"/>
                  </a:cubicBezTo>
                  <a:cubicBezTo>
                    <a:pt x="1308130" y="2665575"/>
                    <a:pt x="1295151" y="2678554"/>
                    <a:pt x="1279578" y="2678554"/>
                  </a:cubicBezTo>
                  <a:cubicBezTo>
                    <a:pt x="1274387" y="2678554"/>
                    <a:pt x="1266602" y="2675957"/>
                    <a:pt x="1261411" y="2670766"/>
                  </a:cubicBezTo>
                  <a:cubicBezTo>
                    <a:pt x="1258814" y="2678554"/>
                    <a:pt x="1256220" y="2683745"/>
                    <a:pt x="1251029" y="2688936"/>
                  </a:cubicBezTo>
                  <a:cubicBezTo>
                    <a:pt x="1251029" y="2694127"/>
                    <a:pt x="1251029" y="2696721"/>
                    <a:pt x="1251029" y="2699318"/>
                  </a:cubicBezTo>
                  <a:cubicBezTo>
                    <a:pt x="1251029" y="2733058"/>
                    <a:pt x="1225074" y="2759013"/>
                    <a:pt x="1191331" y="2759013"/>
                  </a:cubicBezTo>
                  <a:cubicBezTo>
                    <a:pt x="1157591" y="2759013"/>
                    <a:pt x="1131637" y="2733058"/>
                    <a:pt x="1131637" y="2699318"/>
                  </a:cubicBezTo>
                  <a:cubicBezTo>
                    <a:pt x="1131637" y="2681148"/>
                    <a:pt x="1139422" y="2665575"/>
                    <a:pt x="1152400" y="2655193"/>
                  </a:cubicBezTo>
                  <a:cubicBezTo>
                    <a:pt x="1152400" y="2655193"/>
                    <a:pt x="1152400" y="2655193"/>
                    <a:pt x="1152400" y="2652599"/>
                  </a:cubicBezTo>
                  <a:cubicBezTo>
                    <a:pt x="1152400" y="2639620"/>
                    <a:pt x="1154995" y="2629238"/>
                    <a:pt x="1162782" y="2618856"/>
                  </a:cubicBezTo>
                  <a:cubicBezTo>
                    <a:pt x="1144613" y="2611071"/>
                    <a:pt x="1131637" y="2592901"/>
                    <a:pt x="1131637" y="2572137"/>
                  </a:cubicBezTo>
                  <a:cubicBezTo>
                    <a:pt x="1131637" y="2546182"/>
                    <a:pt x="1152400" y="2522824"/>
                    <a:pt x="1180949" y="2522824"/>
                  </a:cubicBezTo>
                  <a:close/>
                  <a:moveTo>
                    <a:pt x="903233" y="2517634"/>
                  </a:moveTo>
                  <a:cubicBezTo>
                    <a:pt x="929188" y="2517634"/>
                    <a:pt x="952549" y="2538398"/>
                    <a:pt x="952549" y="2566947"/>
                  </a:cubicBezTo>
                  <a:cubicBezTo>
                    <a:pt x="952549" y="2592902"/>
                    <a:pt x="929188" y="2616263"/>
                    <a:pt x="903233" y="2616263"/>
                  </a:cubicBezTo>
                  <a:cubicBezTo>
                    <a:pt x="877278" y="2616263"/>
                    <a:pt x="853920" y="2595499"/>
                    <a:pt x="853920" y="2566947"/>
                  </a:cubicBezTo>
                  <a:cubicBezTo>
                    <a:pt x="853920" y="2538398"/>
                    <a:pt x="877278" y="2517634"/>
                    <a:pt x="903233" y="2517634"/>
                  </a:cubicBezTo>
                  <a:close/>
                  <a:moveTo>
                    <a:pt x="36337" y="2515039"/>
                  </a:moveTo>
                  <a:cubicBezTo>
                    <a:pt x="44125" y="2515039"/>
                    <a:pt x="49316" y="2520230"/>
                    <a:pt x="49316" y="2528015"/>
                  </a:cubicBezTo>
                  <a:cubicBezTo>
                    <a:pt x="49316" y="2535803"/>
                    <a:pt x="44125" y="2540994"/>
                    <a:pt x="36337" y="2540994"/>
                  </a:cubicBezTo>
                  <a:cubicBezTo>
                    <a:pt x="31146" y="2540994"/>
                    <a:pt x="23361" y="2535803"/>
                    <a:pt x="23361" y="2528015"/>
                  </a:cubicBezTo>
                  <a:cubicBezTo>
                    <a:pt x="23361" y="2520230"/>
                    <a:pt x="28552" y="2515039"/>
                    <a:pt x="36337" y="2515039"/>
                  </a:cubicBezTo>
                  <a:close/>
                  <a:moveTo>
                    <a:pt x="903234" y="2434578"/>
                  </a:moveTo>
                  <a:cubicBezTo>
                    <a:pt x="921401" y="2434578"/>
                    <a:pt x="934380" y="2450151"/>
                    <a:pt x="934380" y="2465724"/>
                  </a:cubicBezTo>
                  <a:cubicBezTo>
                    <a:pt x="934380" y="2483891"/>
                    <a:pt x="921401" y="2496870"/>
                    <a:pt x="903234" y="2496870"/>
                  </a:cubicBezTo>
                  <a:cubicBezTo>
                    <a:pt x="885064" y="2496870"/>
                    <a:pt x="872088" y="2481297"/>
                    <a:pt x="872088" y="2465724"/>
                  </a:cubicBezTo>
                  <a:cubicBezTo>
                    <a:pt x="872088" y="2447554"/>
                    <a:pt x="887661" y="2434578"/>
                    <a:pt x="903234" y="2434578"/>
                  </a:cubicBezTo>
                  <a:close/>
                  <a:moveTo>
                    <a:pt x="2188007" y="2416408"/>
                  </a:moveTo>
                  <a:cubicBezTo>
                    <a:pt x="2182815" y="2424196"/>
                    <a:pt x="2177624" y="2431981"/>
                    <a:pt x="2169837" y="2437172"/>
                  </a:cubicBezTo>
                  <a:cubicBezTo>
                    <a:pt x="2172433" y="2442363"/>
                    <a:pt x="2175027" y="2444959"/>
                    <a:pt x="2175027" y="2450151"/>
                  </a:cubicBezTo>
                  <a:cubicBezTo>
                    <a:pt x="2175027" y="2457936"/>
                    <a:pt x="2172433" y="2463127"/>
                    <a:pt x="2167242" y="2468318"/>
                  </a:cubicBezTo>
                  <a:cubicBezTo>
                    <a:pt x="2169837" y="2473509"/>
                    <a:pt x="2169837" y="2476107"/>
                    <a:pt x="2169837" y="2481297"/>
                  </a:cubicBezTo>
                  <a:cubicBezTo>
                    <a:pt x="2169837" y="2489082"/>
                    <a:pt x="2167242" y="2496870"/>
                    <a:pt x="2164646" y="2502061"/>
                  </a:cubicBezTo>
                  <a:cubicBezTo>
                    <a:pt x="2175027" y="2504654"/>
                    <a:pt x="2185409" y="2512443"/>
                    <a:pt x="2188007" y="2522825"/>
                  </a:cubicBezTo>
                  <a:cubicBezTo>
                    <a:pt x="2195792" y="2520228"/>
                    <a:pt x="2200982" y="2517634"/>
                    <a:pt x="2208771" y="2517634"/>
                  </a:cubicBezTo>
                  <a:cubicBezTo>
                    <a:pt x="2239917" y="2517634"/>
                    <a:pt x="2263274" y="2543589"/>
                    <a:pt x="2263274" y="2572138"/>
                  </a:cubicBezTo>
                  <a:cubicBezTo>
                    <a:pt x="2263274" y="2574735"/>
                    <a:pt x="2260680" y="2579925"/>
                    <a:pt x="2260680" y="2582520"/>
                  </a:cubicBezTo>
                  <a:cubicBezTo>
                    <a:pt x="2265871" y="2572138"/>
                    <a:pt x="2276253" y="2566947"/>
                    <a:pt x="2286635" y="2566947"/>
                  </a:cubicBezTo>
                  <a:cubicBezTo>
                    <a:pt x="2304803" y="2566947"/>
                    <a:pt x="2320375" y="2582520"/>
                    <a:pt x="2320375" y="2600690"/>
                  </a:cubicBezTo>
                  <a:cubicBezTo>
                    <a:pt x="2320375" y="2618858"/>
                    <a:pt x="2304803" y="2634430"/>
                    <a:pt x="2286635" y="2634430"/>
                  </a:cubicBezTo>
                  <a:cubicBezTo>
                    <a:pt x="2281444" y="2634430"/>
                    <a:pt x="2276253" y="2634430"/>
                    <a:pt x="2273657" y="2631836"/>
                  </a:cubicBezTo>
                  <a:lnTo>
                    <a:pt x="2273657" y="2634430"/>
                  </a:lnTo>
                  <a:cubicBezTo>
                    <a:pt x="2273657" y="2668173"/>
                    <a:pt x="2247702" y="2694127"/>
                    <a:pt x="2213962" y="2694127"/>
                  </a:cubicBezTo>
                  <a:lnTo>
                    <a:pt x="2211364" y="2694127"/>
                  </a:lnTo>
                  <a:cubicBezTo>
                    <a:pt x="2213962" y="2696723"/>
                    <a:pt x="2216556" y="2701913"/>
                    <a:pt x="2216556" y="2707104"/>
                  </a:cubicBezTo>
                  <a:lnTo>
                    <a:pt x="2219153" y="2707104"/>
                  </a:lnTo>
                  <a:cubicBezTo>
                    <a:pt x="2226938" y="2707104"/>
                    <a:pt x="2232128" y="2712295"/>
                    <a:pt x="2237319" y="2717486"/>
                  </a:cubicBezTo>
                  <a:cubicBezTo>
                    <a:pt x="2245108" y="2704510"/>
                    <a:pt x="2258083" y="2694127"/>
                    <a:pt x="2273657" y="2688937"/>
                  </a:cubicBezTo>
                  <a:lnTo>
                    <a:pt x="2273657" y="2683746"/>
                  </a:lnTo>
                  <a:cubicBezTo>
                    <a:pt x="2273657" y="2673364"/>
                    <a:pt x="2281444" y="2665576"/>
                    <a:pt x="2291827" y="2665576"/>
                  </a:cubicBezTo>
                  <a:cubicBezTo>
                    <a:pt x="2302208" y="2665576"/>
                    <a:pt x="2309993" y="2673364"/>
                    <a:pt x="2309993" y="2683746"/>
                  </a:cubicBezTo>
                  <a:cubicBezTo>
                    <a:pt x="2309993" y="2686340"/>
                    <a:pt x="2307399" y="2688937"/>
                    <a:pt x="2307399" y="2691531"/>
                  </a:cubicBezTo>
                  <a:cubicBezTo>
                    <a:pt x="2315184" y="2694127"/>
                    <a:pt x="2325567" y="2701913"/>
                    <a:pt x="2330758" y="2709701"/>
                  </a:cubicBezTo>
                  <a:cubicBezTo>
                    <a:pt x="2333354" y="2704510"/>
                    <a:pt x="2335948" y="2699319"/>
                    <a:pt x="2338545" y="2696723"/>
                  </a:cubicBezTo>
                  <a:cubicBezTo>
                    <a:pt x="2343736" y="2686340"/>
                    <a:pt x="2354119" y="2675958"/>
                    <a:pt x="2369691" y="2675958"/>
                  </a:cubicBezTo>
                  <a:cubicBezTo>
                    <a:pt x="2377476" y="2675958"/>
                    <a:pt x="2385264" y="2678555"/>
                    <a:pt x="2390455" y="2683746"/>
                  </a:cubicBezTo>
                  <a:cubicBezTo>
                    <a:pt x="2393049" y="2683746"/>
                    <a:pt x="2398240" y="2681149"/>
                    <a:pt x="2400837" y="2681149"/>
                  </a:cubicBezTo>
                  <a:cubicBezTo>
                    <a:pt x="2395646" y="2673364"/>
                    <a:pt x="2393049" y="2662981"/>
                    <a:pt x="2390455" y="2652600"/>
                  </a:cubicBezTo>
                  <a:cubicBezTo>
                    <a:pt x="2382668" y="2650003"/>
                    <a:pt x="2377476" y="2642218"/>
                    <a:pt x="2377476" y="2634430"/>
                  </a:cubicBezTo>
                  <a:cubicBezTo>
                    <a:pt x="2377476" y="2631836"/>
                    <a:pt x="2380074" y="2629239"/>
                    <a:pt x="2380074" y="2626645"/>
                  </a:cubicBezTo>
                  <a:cubicBezTo>
                    <a:pt x="2374883" y="2629239"/>
                    <a:pt x="2372285" y="2629239"/>
                    <a:pt x="2367094" y="2629239"/>
                  </a:cubicBezTo>
                  <a:cubicBezTo>
                    <a:pt x="2364500" y="2634430"/>
                    <a:pt x="2359309" y="2639621"/>
                    <a:pt x="2351521" y="2639621"/>
                  </a:cubicBezTo>
                  <a:cubicBezTo>
                    <a:pt x="2343736" y="2639621"/>
                    <a:pt x="2335948" y="2631836"/>
                    <a:pt x="2335948" y="2624048"/>
                  </a:cubicBezTo>
                  <a:lnTo>
                    <a:pt x="2335948" y="2618858"/>
                  </a:lnTo>
                  <a:cubicBezTo>
                    <a:pt x="2322973" y="2608475"/>
                    <a:pt x="2315184" y="2595499"/>
                    <a:pt x="2315184" y="2574735"/>
                  </a:cubicBezTo>
                  <a:lnTo>
                    <a:pt x="2315184" y="2564353"/>
                  </a:lnTo>
                  <a:lnTo>
                    <a:pt x="2312590" y="2561756"/>
                  </a:lnTo>
                  <a:lnTo>
                    <a:pt x="2309993" y="2561756"/>
                  </a:lnTo>
                  <a:cubicBezTo>
                    <a:pt x="2297018" y="2561756"/>
                    <a:pt x="2284038" y="2556565"/>
                    <a:pt x="2276253" y="2546183"/>
                  </a:cubicBezTo>
                  <a:cubicBezTo>
                    <a:pt x="2242511" y="2528015"/>
                    <a:pt x="2221747" y="2491679"/>
                    <a:pt x="2221747" y="2452745"/>
                  </a:cubicBezTo>
                  <a:cubicBezTo>
                    <a:pt x="2208771" y="2444959"/>
                    <a:pt x="2195792" y="2431981"/>
                    <a:pt x="2188007" y="2416408"/>
                  </a:cubicBezTo>
                  <a:close/>
                  <a:moveTo>
                    <a:pt x="763076" y="2369692"/>
                  </a:moveTo>
                  <a:cubicBezTo>
                    <a:pt x="786437" y="2369692"/>
                    <a:pt x="807201" y="2390456"/>
                    <a:pt x="807201" y="2413814"/>
                  </a:cubicBezTo>
                  <a:cubicBezTo>
                    <a:pt x="807201" y="2437175"/>
                    <a:pt x="786437" y="2457939"/>
                    <a:pt x="763076" y="2457939"/>
                  </a:cubicBezTo>
                  <a:cubicBezTo>
                    <a:pt x="739718" y="2457939"/>
                    <a:pt x="721548" y="2437175"/>
                    <a:pt x="718954" y="2413814"/>
                  </a:cubicBezTo>
                  <a:cubicBezTo>
                    <a:pt x="718954" y="2390456"/>
                    <a:pt x="739718" y="2369692"/>
                    <a:pt x="763076" y="2369692"/>
                  </a:cubicBezTo>
                  <a:close/>
                  <a:moveTo>
                    <a:pt x="555437" y="2364501"/>
                  </a:moveTo>
                  <a:cubicBezTo>
                    <a:pt x="597008" y="2364501"/>
                    <a:pt x="630708" y="2398200"/>
                    <a:pt x="630708" y="2439769"/>
                  </a:cubicBezTo>
                  <a:cubicBezTo>
                    <a:pt x="630708" y="2481341"/>
                    <a:pt x="597008" y="2515040"/>
                    <a:pt x="555437" y="2515040"/>
                  </a:cubicBezTo>
                  <a:cubicBezTo>
                    <a:pt x="513868" y="2515040"/>
                    <a:pt x="480169" y="2481341"/>
                    <a:pt x="480169" y="2439769"/>
                  </a:cubicBezTo>
                  <a:cubicBezTo>
                    <a:pt x="480169" y="2398200"/>
                    <a:pt x="513868" y="2364501"/>
                    <a:pt x="555437" y="2364501"/>
                  </a:cubicBezTo>
                  <a:close/>
                  <a:moveTo>
                    <a:pt x="295887" y="2299611"/>
                  </a:moveTo>
                  <a:cubicBezTo>
                    <a:pt x="308863" y="2299611"/>
                    <a:pt x="321842" y="2312587"/>
                    <a:pt x="321842" y="2325566"/>
                  </a:cubicBezTo>
                  <a:cubicBezTo>
                    <a:pt x="321842" y="2338542"/>
                    <a:pt x="311460" y="2351521"/>
                    <a:pt x="295887" y="2351521"/>
                  </a:cubicBezTo>
                  <a:cubicBezTo>
                    <a:pt x="280314" y="2351521"/>
                    <a:pt x="269932" y="2338542"/>
                    <a:pt x="269932" y="2325566"/>
                  </a:cubicBezTo>
                  <a:cubicBezTo>
                    <a:pt x="269932" y="2312587"/>
                    <a:pt x="282908" y="2299611"/>
                    <a:pt x="295887" y="2299611"/>
                  </a:cubicBezTo>
                  <a:close/>
                  <a:moveTo>
                    <a:pt x="1642949" y="2291826"/>
                  </a:moveTo>
                  <a:cubicBezTo>
                    <a:pt x="1650737" y="2291826"/>
                    <a:pt x="1658522" y="2294421"/>
                    <a:pt x="1663713" y="2297017"/>
                  </a:cubicBezTo>
                  <a:cubicBezTo>
                    <a:pt x="1668904" y="2294421"/>
                    <a:pt x="1674095" y="2291826"/>
                    <a:pt x="1679286" y="2291826"/>
                  </a:cubicBezTo>
                  <a:cubicBezTo>
                    <a:pt x="1694859" y="2291826"/>
                    <a:pt x="1707838" y="2304803"/>
                    <a:pt x="1707838" y="2320376"/>
                  </a:cubicBezTo>
                  <a:cubicBezTo>
                    <a:pt x="1707838" y="2335949"/>
                    <a:pt x="1697456" y="2346331"/>
                    <a:pt x="1681883" y="2348927"/>
                  </a:cubicBezTo>
                  <a:cubicBezTo>
                    <a:pt x="1676692" y="2364500"/>
                    <a:pt x="1661119" y="2374882"/>
                    <a:pt x="1642949" y="2374882"/>
                  </a:cubicBezTo>
                  <a:cubicBezTo>
                    <a:pt x="1616994" y="2374882"/>
                    <a:pt x="1598827" y="2354118"/>
                    <a:pt x="1598827" y="2330758"/>
                  </a:cubicBezTo>
                  <a:cubicBezTo>
                    <a:pt x="1598827" y="2304803"/>
                    <a:pt x="1619591" y="2286635"/>
                    <a:pt x="1642949" y="2291826"/>
                  </a:cubicBezTo>
                  <a:close/>
                  <a:moveTo>
                    <a:pt x="2522825" y="2265869"/>
                  </a:moveTo>
                  <a:cubicBezTo>
                    <a:pt x="2517633" y="2271060"/>
                    <a:pt x="2509848" y="2276251"/>
                    <a:pt x="2504657" y="2276251"/>
                  </a:cubicBezTo>
                  <a:cubicBezTo>
                    <a:pt x="2507251" y="2281443"/>
                    <a:pt x="2507251" y="2284039"/>
                    <a:pt x="2507251" y="2289230"/>
                  </a:cubicBezTo>
                  <a:lnTo>
                    <a:pt x="2507251" y="2294421"/>
                  </a:lnTo>
                  <a:cubicBezTo>
                    <a:pt x="2517633" y="2294421"/>
                    <a:pt x="2525421" y="2291824"/>
                    <a:pt x="2535803" y="2291824"/>
                  </a:cubicBezTo>
                  <a:cubicBezTo>
                    <a:pt x="2540995" y="2291824"/>
                    <a:pt x="2546186" y="2294421"/>
                    <a:pt x="2551376" y="2294421"/>
                  </a:cubicBezTo>
                  <a:cubicBezTo>
                    <a:pt x="2551376" y="2291824"/>
                    <a:pt x="2553970" y="2291824"/>
                    <a:pt x="2553970" y="2289230"/>
                  </a:cubicBezTo>
                  <a:lnTo>
                    <a:pt x="2553970" y="2284039"/>
                  </a:lnTo>
                  <a:cubicBezTo>
                    <a:pt x="2540995" y="2281443"/>
                    <a:pt x="2530612" y="2276251"/>
                    <a:pt x="2522825" y="2265869"/>
                  </a:cubicBezTo>
                  <a:close/>
                  <a:moveTo>
                    <a:pt x="1020033" y="2229535"/>
                  </a:moveTo>
                  <a:cubicBezTo>
                    <a:pt x="1048582" y="2229535"/>
                    <a:pt x="1069346" y="2252893"/>
                    <a:pt x="1071943" y="2278848"/>
                  </a:cubicBezTo>
                  <a:cubicBezTo>
                    <a:pt x="1077134" y="2276254"/>
                    <a:pt x="1079728" y="2276254"/>
                    <a:pt x="1082325" y="2276254"/>
                  </a:cubicBezTo>
                  <a:cubicBezTo>
                    <a:pt x="1095301" y="2276254"/>
                    <a:pt x="1108280" y="2289230"/>
                    <a:pt x="1108280" y="2302209"/>
                  </a:cubicBezTo>
                  <a:cubicBezTo>
                    <a:pt x="1108280" y="2315185"/>
                    <a:pt x="1097898" y="2328164"/>
                    <a:pt x="1082325" y="2328164"/>
                  </a:cubicBezTo>
                  <a:cubicBezTo>
                    <a:pt x="1071943" y="2328164"/>
                    <a:pt x="1064155" y="2322973"/>
                    <a:pt x="1056370" y="2325567"/>
                  </a:cubicBezTo>
                  <a:cubicBezTo>
                    <a:pt x="1056370" y="2325567"/>
                    <a:pt x="1053773" y="2328164"/>
                    <a:pt x="1053773" y="2328164"/>
                  </a:cubicBezTo>
                  <a:cubicBezTo>
                    <a:pt x="1058964" y="2335949"/>
                    <a:pt x="1061561" y="2346331"/>
                    <a:pt x="1061561" y="2356713"/>
                  </a:cubicBezTo>
                  <a:cubicBezTo>
                    <a:pt x="1061561" y="2369692"/>
                    <a:pt x="1056370" y="2382668"/>
                    <a:pt x="1048582" y="2393050"/>
                  </a:cubicBezTo>
                  <a:cubicBezTo>
                    <a:pt x="1064155" y="2395647"/>
                    <a:pt x="1077134" y="2408623"/>
                    <a:pt x="1077134" y="2424196"/>
                  </a:cubicBezTo>
                  <a:cubicBezTo>
                    <a:pt x="1077134" y="2426793"/>
                    <a:pt x="1077134" y="2426793"/>
                    <a:pt x="1077134" y="2429387"/>
                  </a:cubicBezTo>
                  <a:cubicBezTo>
                    <a:pt x="1079728" y="2426793"/>
                    <a:pt x="1082325" y="2426793"/>
                    <a:pt x="1084919" y="2426793"/>
                  </a:cubicBezTo>
                  <a:cubicBezTo>
                    <a:pt x="1103089" y="2426793"/>
                    <a:pt x="1118662" y="2442366"/>
                    <a:pt x="1118662" y="2460533"/>
                  </a:cubicBezTo>
                  <a:cubicBezTo>
                    <a:pt x="1118662" y="2476106"/>
                    <a:pt x="1105683" y="2491679"/>
                    <a:pt x="1087516" y="2491679"/>
                  </a:cubicBezTo>
                  <a:cubicBezTo>
                    <a:pt x="1090110" y="2494276"/>
                    <a:pt x="1090110" y="2496870"/>
                    <a:pt x="1090110" y="2499467"/>
                  </a:cubicBezTo>
                  <a:cubicBezTo>
                    <a:pt x="1090110" y="2509849"/>
                    <a:pt x="1079728" y="2520231"/>
                    <a:pt x="1069346" y="2520231"/>
                  </a:cubicBezTo>
                  <a:cubicBezTo>
                    <a:pt x="1058964" y="2520231"/>
                    <a:pt x="1048582" y="2509849"/>
                    <a:pt x="1048582" y="2499467"/>
                  </a:cubicBezTo>
                  <a:cubicBezTo>
                    <a:pt x="1048582" y="2491679"/>
                    <a:pt x="1053773" y="2483894"/>
                    <a:pt x="1061561" y="2481297"/>
                  </a:cubicBezTo>
                  <a:cubicBezTo>
                    <a:pt x="1056370" y="2473512"/>
                    <a:pt x="1053773" y="2465724"/>
                    <a:pt x="1053773" y="2457939"/>
                  </a:cubicBezTo>
                  <a:cubicBezTo>
                    <a:pt x="1053773" y="2455342"/>
                    <a:pt x="1053773" y="2455342"/>
                    <a:pt x="1053773" y="2452748"/>
                  </a:cubicBezTo>
                  <a:cubicBezTo>
                    <a:pt x="1051179" y="2455342"/>
                    <a:pt x="1048582" y="2455342"/>
                    <a:pt x="1045988" y="2455342"/>
                  </a:cubicBezTo>
                  <a:cubicBezTo>
                    <a:pt x="1027818" y="2455342"/>
                    <a:pt x="1012245" y="2439769"/>
                    <a:pt x="1012245" y="2421602"/>
                  </a:cubicBezTo>
                  <a:cubicBezTo>
                    <a:pt x="1012245" y="2419005"/>
                    <a:pt x="1014842" y="2416411"/>
                    <a:pt x="1014842" y="2413814"/>
                  </a:cubicBezTo>
                  <a:cubicBezTo>
                    <a:pt x="1012245" y="2416411"/>
                    <a:pt x="1007054" y="2416411"/>
                    <a:pt x="1001863" y="2416411"/>
                  </a:cubicBezTo>
                  <a:cubicBezTo>
                    <a:pt x="970717" y="2416411"/>
                    <a:pt x="944762" y="2395647"/>
                    <a:pt x="939571" y="2364501"/>
                  </a:cubicBezTo>
                  <a:cubicBezTo>
                    <a:pt x="931786" y="2385265"/>
                    <a:pt x="913616" y="2403432"/>
                    <a:pt x="887661" y="2403432"/>
                  </a:cubicBezTo>
                  <a:cubicBezTo>
                    <a:pt x="856515" y="2403432"/>
                    <a:pt x="833157" y="2380074"/>
                    <a:pt x="833157" y="2348928"/>
                  </a:cubicBezTo>
                  <a:cubicBezTo>
                    <a:pt x="833157" y="2317782"/>
                    <a:pt x="859112" y="2294421"/>
                    <a:pt x="887661" y="2294421"/>
                  </a:cubicBezTo>
                  <a:cubicBezTo>
                    <a:pt x="913616" y="2294421"/>
                    <a:pt x="934380" y="2312591"/>
                    <a:pt x="939571" y="2335949"/>
                  </a:cubicBezTo>
                  <a:cubicBezTo>
                    <a:pt x="944762" y="2317782"/>
                    <a:pt x="955144" y="2302209"/>
                    <a:pt x="970717" y="2294421"/>
                  </a:cubicBezTo>
                  <a:cubicBezTo>
                    <a:pt x="968123" y="2289230"/>
                    <a:pt x="968123" y="2286636"/>
                    <a:pt x="968123" y="2281445"/>
                  </a:cubicBezTo>
                  <a:cubicBezTo>
                    <a:pt x="968123" y="2252893"/>
                    <a:pt x="991481" y="2229535"/>
                    <a:pt x="1020033" y="2229535"/>
                  </a:cubicBezTo>
                  <a:close/>
                  <a:moveTo>
                    <a:pt x="1645547" y="2221747"/>
                  </a:moveTo>
                  <a:cubicBezTo>
                    <a:pt x="1663714" y="2221747"/>
                    <a:pt x="1676693" y="2237320"/>
                    <a:pt x="1676693" y="2252893"/>
                  </a:cubicBezTo>
                  <a:cubicBezTo>
                    <a:pt x="1676693" y="2271060"/>
                    <a:pt x="1663714" y="2284039"/>
                    <a:pt x="1645547" y="2284039"/>
                  </a:cubicBezTo>
                  <a:cubicBezTo>
                    <a:pt x="1627377" y="2284039"/>
                    <a:pt x="1614401" y="2268466"/>
                    <a:pt x="1614401" y="2252893"/>
                  </a:cubicBezTo>
                  <a:cubicBezTo>
                    <a:pt x="1614401" y="2234723"/>
                    <a:pt x="1629974" y="2221747"/>
                    <a:pt x="1645547" y="2221747"/>
                  </a:cubicBezTo>
                  <a:close/>
                  <a:moveTo>
                    <a:pt x="2252893" y="2213959"/>
                  </a:moveTo>
                  <a:cubicBezTo>
                    <a:pt x="2252893" y="2216556"/>
                    <a:pt x="2250298" y="2216556"/>
                    <a:pt x="2247702" y="2216556"/>
                  </a:cubicBezTo>
                  <a:cubicBezTo>
                    <a:pt x="2260680" y="2229533"/>
                    <a:pt x="2268465" y="2247702"/>
                    <a:pt x="2268465" y="2265869"/>
                  </a:cubicBezTo>
                  <a:cubicBezTo>
                    <a:pt x="2268465" y="2281443"/>
                    <a:pt x="2260680" y="2297015"/>
                    <a:pt x="2250298" y="2309994"/>
                  </a:cubicBezTo>
                  <a:lnTo>
                    <a:pt x="2255489" y="2309994"/>
                  </a:lnTo>
                  <a:cubicBezTo>
                    <a:pt x="2260680" y="2291824"/>
                    <a:pt x="2278848" y="2276251"/>
                    <a:pt x="2299612" y="2276251"/>
                  </a:cubicBezTo>
                  <a:lnTo>
                    <a:pt x="2307399" y="2276251"/>
                  </a:lnTo>
                  <a:cubicBezTo>
                    <a:pt x="2312590" y="2265869"/>
                    <a:pt x="2317781" y="2255488"/>
                    <a:pt x="2325567" y="2247702"/>
                  </a:cubicBezTo>
                  <a:cubicBezTo>
                    <a:pt x="2320375" y="2250296"/>
                    <a:pt x="2312590" y="2250296"/>
                    <a:pt x="2307399" y="2250296"/>
                  </a:cubicBezTo>
                  <a:cubicBezTo>
                    <a:pt x="2289229" y="2250296"/>
                    <a:pt x="2273657" y="2237320"/>
                    <a:pt x="2265871" y="2221747"/>
                  </a:cubicBezTo>
                  <a:cubicBezTo>
                    <a:pt x="2260680" y="2219150"/>
                    <a:pt x="2258083" y="2216556"/>
                    <a:pt x="2252893" y="2213959"/>
                  </a:cubicBezTo>
                  <a:close/>
                  <a:moveTo>
                    <a:pt x="1497605" y="2190600"/>
                  </a:moveTo>
                  <a:cubicBezTo>
                    <a:pt x="1513178" y="2190600"/>
                    <a:pt x="1523560" y="2200982"/>
                    <a:pt x="1523560" y="2216555"/>
                  </a:cubicBezTo>
                  <a:cubicBezTo>
                    <a:pt x="1523560" y="2232128"/>
                    <a:pt x="1513178" y="2242510"/>
                    <a:pt x="1497605" y="2242510"/>
                  </a:cubicBezTo>
                  <a:cubicBezTo>
                    <a:pt x="1482032" y="2242510"/>
                    <a:pt x="1471650" y="2232128"/>
                    <a:pt x="1471650" y="2216555"/>
                  </a:cubicBezTo>
                  <a:cubicBezTo>
                    <a:pt x="1471650" y="2200982"/>
                    <a:pt x="1482032" y="2190600"/>
                    <a:pt x="1497605" y="2190600"/>
                  </a:cubicBezTo>
                  <a:close/>
                  <a:moveTo>
                    <a:pt x="628111" y="2188006"/>
                  </a:moveTo>
                  <a:cubicBezTo>
                    <a:pt x="646278" y="2188006"/>
                    <a:pt x="659257" y="2200982"/>
                    <a:pt x="659257" y="2219152"/>
                  </a:cubicBezTo>
                  <a:cubicBezTo>
                    <a:pt x="659257" y="2237319"/>
                    <a:pt x="646278" y="2250298"/>
                    <a:pt x="628111" y="2250298"/>
                  </a:cubicBezTo>
                  <a:cubicBezTo>
                    <a:pt x="609941" y="2250298"/>
                    <a:pt x="596965" y="2237319"/>
                    <a:pt x="596965" y="2219152"/>
                  </a:cubicBezTo>
                  <a:cubicBezTo>
                    <a:pt x="596965" y="2200982"/>
                    <a:pt x="609941" y="2188006"/>
                    <a:pt x="628111" y="2188006"/>
                  </a:cubicBezTo>
                  <a:close/>
                  <a:moveTo>
                    <a:pt x="2232128" y="2175028"/>
                  </a:moveTo>
                  <a:cubicBezTo>
                    <a:pt x="2229534" y="2175028"/>
                    <a:pt x="2229534" y="2177622"/>
                    <a:pt x="2226938" y="2177622"/>
                  </a:cubicBezTo>
                  <a:cubicBezTo>
                    <a:pt x="2219153" y="2185410"/>
                    <a:pt x="2211364" y="2193195"/>
                    <a:pt x="2200982" y="2195793"/>
                  </a:cubicBezTo>
                  <a:cubicBezTo>
                    <a:pt x="2208771" y="2195793"/>
                    <a:pt x="2216556" y="2198387"/>
                    <a:pt x="2224343" y="2200983"/>
                  </a:cubicBezTo>
                  <a:lnTo>
                    <a:pt x="2224343" y="2195793"/>
                  </a:lnTo>
                  <a:cubicBezTo>
                    <a:pt x="2224343" y="2188004"/>
                    <a:pt x="2226938" y="2182813"/>
                    <a:pt x="2232128" y="2177622"/>
                  </a:cubicBezTo>
                  <a:close/>
                  <a:moveTo>
                    <a:pt x="2369691" y="2172432"/>
                  </a:moveTo>
                  <a:cubicBezTo>
                    <a:pt x="2367094" y="2185410"/>
                    <a:pt x="2361904" y="2195793"/>
                    <a:pt x="2354119" y="2206174"/>
                  </a:cubicBezTo>
                  <a:cubicBezTo>
                    <a:pt x="2354119" y="2216556"/>
                    <a:pt x="2351521" y="2226938"/>
                    <a:pt x="2343736" y="2237320"/>
                  </a:cubicBezTo>
                  <a:cubicBezTo>
                    <a:pt x="2354119" y="2229533"/>
                    <a:pt x="2367094" y="2226938"/>
                    <a:pt x="2380074" y="2226938"/>
                  </a:cubicBezTo>
                  <a:lnTo>
                    <a:pt x="2380074" y="2221747"/>
                  </a:lnTo>
                  <a:cubicBezTo>
                    <a:pt x="2380074" y="2211365"/>
                    <a:pt x="2385264" y="2203577"/>
                    <a:pt x="2393049" y="2198387"/>
                  </a:cubicBezTo>
                  <a:cubicBezTo>
                    <a:pt x="2393049" y="2193195"/>
                    <a:pt x="2393049" y="2188004"/>
                    <a:pt x="2395646" y="2182813"/>
                  </a:cubicBezTo>
                  <a:cubicBezTo>
                    <a:pt x="2387859" y="2180219"/>
                    <a:pt x="2380074" y="2177622"/>
                    <a:pt x="2374883" y="2172432"/>
                  </a:cubicBezTo>
                  <a:close/>
                  <a:moveTo>
                    <a:pt x="892851" y="2167243"/>
                  </a:moveTo>
                  <a:cubicBezTo>
                    <a:pt x="911018" y="2167243"/>
                    <a:pt x="923997" y="2180219"/>
                    <a:pt x="923997" y="2198389"/>
                  </a:cubicBezTo>
                  <a:cubicBezTo>
                    <a:pt x="923997" y="2216556"/>
                    <a:pt x="911018" y="2229535"/>
                    <a:pt x="892851" y="2229535"/>
                  </a:cubicBezTo>
                  <a:cubicBezTo>
                    <a:pt x="874681" y="2229535"/>
                    <a:pt x="861705" y="2216556"/>
                    <a:pt x="861705" y="2198389"/>
                  </a:cubicBezTo>
                  <a:cubicBezTo>
                    <a:pt x="861705" y="2182816"/>
                    <a:pt x="877278" y="2167243"/>
                    <a:pt x="892851" y="2167243"/>
                  </a:cubicBezTo>
                  <a:close/>
                  <a:moveTo>
                    <a:pt x="1559895" y="2149073"/>
                  </a:moveTo>
                  <a:cubicBezTo>
                    <a:pt x="1578062" y="2149073"/>
                    <a:pt x="1591041" y="2162049"/>
                    <a:pt x="1591041" y="2180219"/>
                  </a:cubicBezTo>
                  <a:cubicBezTo>
                    <a:pt x="1591041" y="2198386"/>
                    <a:pt x="1578062" y="2211365"/>
                    <a:pt x="1559895" y="2211365"/>
                  </a:cubicBezTo>
                  <a:cubicBezTo>
                    <a:pt x="1541725" y="2211365"/>
                    <a:pt x="1526152" y="2195792"/>
                    <a:pt x="1528749" y="2180219"/>
                  </a:cubicBezTo>
                  <a:cubicBezTo>
                    <a:pt x="1528749" y="2162049"/>
                    <a:pt x="1541725" y="2149073"/>
                    <a:pt x="1559895" y="2149073"/>
                  </a:cubicBezTo>
                  <a:close/>
                  <a:moveTo>
                    <a:pt x="1004460" y="2141288"/>
                  </a:moveTo>
                  <a:cubicBezTo>
                    <a:pt x="1017436" y="2141288"/>
                    <a:pt x="1030415" y="2151670"/>
                    <a:pt x="1030415" y="2167243"/>
                  </a:cubicBezTo>
                  <a:cubicBezTo>
                    <a:pt x="1030415" y="2180219"/>
                    <a:pt x="1020033" y="2193198"/>
                    <a:pt x="1004460" y="2193198"/>
                  </a:cubicBezTo>
                  <a:cubicBezTo>
                    <a:pt x="991481" y="2193198"/>
                    <a:pt x="978505" y="2180219"/>
                    <a:pt x="978505" y="2167243"/>
                  </a:cubicBezTo>
                  <a:cubicBezTo>
                    <a:pt x="978505" y="2154264"/>
                    <a:pt x="988887" y="2141288"/>
                    <a:pt x="1004460" y="2141288"/>
                  </a:cubicBezTo>
                  <a:close/>
                  <a:moveTo>
                    <a:pt x="604750" y="2107544"/>
                  </a:moveTo>
                  <a:cubicBezTo>
                    <a:pt x="620323" y="2107544"/>
                    <a:pt x="633302" y="2120520"/>
                    <a:pt x="633302" y="2136093"/>
                  </a:cubicBezTo>
                  <a:cubicBezTo>
                    <a:pt x="633302" y="2151666"/>
                    <a:pt x="620323" y="2164645"/>
                    <a:pt x="604750" y="2164645"/>
                  </a:cubicBezTo>
                  <a:cubicBezTo>
                    <a:pt x="589177" y="2164645"/>
                    <a:pt x="576201" y="2151666"/>
                    <a:pt x="576201" y="2136093"/>
                  </a:cubicBezTo>
                  <a:cubicBezTo>
                    <a:pt x="576201" y="2120520"/>
                    <a:pt x="589177" y="2107544"/>
                    <a:pt x="604750" y="2107544"/>
                  </a:cubicBezTo>
                  <a:close/>
                  <a:moveTo>
                    <a:pt x="1090109" y="2097163"/>
                  </a:moveTo>
                  <a:cubicBezTo>
                    <a:pt x="1097894" y="2097163"/>
                    <a:pt x="1105682" y="2104948"/>
                    <a:pt x="1105682" y="2112736"/>
                  </a:cubicBezTo>
                  <a:cubicBezTo>
                    <a:pt x="1105682" y="2123118"/>
                    <a:pt x="1097894" y="2128309"/>
                    <a:pt x="1090109" y="2128309"/>
                  </a:cubicBezTo>
                  <a:cubicBezTo>
                    <a:pt x="1082321" y="2128309"/>
                    <a:pt x="1074536" y="2120521"/>
                    <a:pt x="1074536" y="2112736"/>
                  </a:cubicBezTo>
                  <a:cubicBezTo>
                    <a:pt x="1074536" y="2104948"/>
                    <a:pt x="1082321" y="2097163"/>
                    <a:pt x="1090109" y="2097163"/>
                  </a:cubicBezTo>
                  <a:close/>
                  <a:moveTo>
                    <a:pt x="443831" y="2073804"/>
                  </a:moveTo>
                  <a:cubicBezTo>
                    <a:pt x="490550" y="2073804"/>
                    <a:pt x="526887" y="2110141"/>
                    <a:pt x="526887" y="2156860"/>
                  </a:cubicBezTo>
                  <a:cubicBezTo>
                    <a:pt x="526887" y="2203579"/>
                    <a:pt x="490550" y="2239916"/>
                    <a:pt x="443831" y="2239916"/>
                  </a:cubicBezTo>
                  <a:cubicBezTo>
                    <a:pt x="397112" y="2239916"/>
                    <a:pt x="360775" y="2203579"/>
                    <a:pt x="360775" y="2156860"/>
                  </a:cubicBezTo>
                  <a:cubicBezTo>
                    <a:pt x="360775" y="2110141"/>
                    <a:pt x="397112" y="2073804"/>
                    <a:pt x="443831" y="2073804"/>
                  </a:cubicBezTo>
                  <a:close/>
                  <a:moveTo>
                    <a:pt x="114201" y="2071208"/>
                  </a:moveTo>
                  <a:cubicBezTo>
                    <a:pt x="176493" y="2071208"/>
                    <a:pt x="228403" y="2123118"/>
                    <a:pt x="228403" y="2185410"/>
                  </a:cubicBezTo>
                  <a:cubicBezTo>
                    <a:pt x="228403" y="2247702"/>
                    <a:pt x="176493" y="2299612"/>
                    <a:pt x="114201" y="2299612"/>
                  </a:cubicBezTo>
                  <a:cubicBezTo>
                    <a:pt x="49313" y="2299612"/>
                    <a:pt x="0" y="2250296"/>
                    <a:pt x="0" y="2185410"/>
                  </a:cubicBezTo>
                  <a:cubicBezTo>
                    <a:pt x="0" y="2123118"/>
                    <a:pt x="51909" y="2071208"/>
                    <a:pt x="114201" y="2071208"/>
                  </a:cubicBezTo>
                  <a:close/>
                  <a:moveTo>
                    <a:pt x="321841" y="2055635"/>
                  </a:moveTo>
                  <a:cubicBezTo>
                    <a:pt x="332223" y="2055635"/>
                    <a:pt x="340011" y="2063420"/>
                    <a:pt x="340011" y="2073802"/>
                  </a:cubicBezTo>
                  <a:cubicBezTo>
                    <a:pt x="340011" y="2084184"/>
                    <a:pt x="332223" y="2091972"/>
                    <a:pt x="321841" y="2091972"/>
                  </a:cubicBezTo>
                  <a:cubicBezTo>
                    <a:pt x="311459" y="2091972"/>
                    <a:pt x="303674" y="2084184"/>
                    <a:pt x="303674" y="2073802"/>
                  </a:cubicBezTo>
                  <a:cubicBezTo>
                    <a:pt x="303674" y="2063420"/>
                    <a:pt x="311459" y="2055635"/>
                    <a:pt x="321841" y="2055635"/>
                  </a:cubicBezTo>
                  <a:close/>
                  <a:moveTo>
                    <a:pt x="921404" y="2050444"/>
                  </a:moveTo>
                  <a:cubicBezTo>
                    <a:pt x="931786" y="2050444"/>
                    <a:pt x="942168" y="2060826"/>
                    <a:pt x="942168" y="2071208"/>
                  </a:cubicBezTo>
                  <a:cubicBezTo>
                    <a:pt x="942168" y="2081590"/>
                    <a:pt x="934380" y="2091972"/>
                    <a:pt x="921404" y="2091972"/>
                  </a:cubicBezTo>
                  <a:cubicBezTo>
                    <a:pt x="911022" y="2091972"/>
                    <a:pt x="900640" y="2084184"/>
                    <a:pt x="900640" y="2071208"/>
                  </a:cubicBezTo>
                  <a:cubicBezTo>
                    <a:pt x="900640" y="2058229"/>
                    <a:pt x="911022" y="2047847"/>
                    <a:pt x="921404" y="2050444"/>
                  </a:cubicBezTo>
                  <a:close/>
                  <a:moveTo>
                    <a:pt x="1671501" y="2040062"/>
                  </a:moveTo>
                  <a:cubicBezTo>
                    <a:pt x="1681883" y="2040062"/>
                    <a:pt x="1689671" y="2047847"/>
                    <a:pt x="1689671" y="2058229"/>
                  </a:cubicBezTo>
                  <a:cubicBezTo>
                    <a:pt x="1689671" y="2066017"/>
                    <a:pt x="1681883" y="2073802"/>
                    <a:pt x="1671501" y="2076399"/>
                  </a:cubicBezTo>
                  <a:cubicBezTo>
                    <a:pt x="1661119" y="2076399"/>
                    <a:pt x="1653334" y="2068611"/>
                    <a:pt x="1653334" y="2058229"/>
                  </a:cubicBezTo>
                  <a:cubicBezTo>
                    <a:pt x="1653334" y="2047847"/>
                    <a:pt x="1661119" y="2040062"/>
                    <a:pt x="1671501" y="2040062"/>
                  </a:cubicBezTo>
                  <a:close/>
                  <a:moveTo>
                    <a:pt x="1775321" y="2029681"/>
                  </a:moveTo>
                  <a:cubicBezTo>
                    <a:pt x="1777918" y="2034871"/>
                    <a:pt x="1780512" y="2040062"/>
                    <a:pt x="1780512" y="2047847"/>
                  </a:cubicBezTo>
                  <a:lnTo>
                    <a:pt x="1788299" y="2032275"/>
                  </a:lnTo>
                  <a:cubicBezTo>
                    <a:pt x="1785703" y="2032275"/>
                    <a:pt x="1780512" y="2032275"/>
                    <a:pt x="1775321" y="2029681"/>
                  </a:cubicBezTo>
                  <a:close/>
                  <a:moveTo>
                    <a:pt x="2247702" y="2003726"/>
                  </a:moveTo>
                  <a:cubicBezTo>
                    <a:pt x="2245108" y="2027083"/>
                    <a:pt x="2226938" y="2045253"/>
                    <a:pt x="2203579" y="2045253"/>
                  </a:cubicBezTo>
                  <a:cubicBezTo>
                    <a:pt x="2180218" y="2045253"/>
                    <a:pt x="2162052" y="2029681"/>
                    <a:pt x="2159455" y="2006320"/>
                  </a:cubicBezTo>
                  <a:cubicBezTo>
                    <a:pt x="2151669" y="2032275"/>
                    <a:pt x="2128308" y="2050444"/>
                    <a:pt x="2099759" y="2050444"/>
                  </a:cubicBezTo>
                  <a:lnTo>
                    <a:pt x="2089377" y="2050444"/>
                  </a:lnTo>
                  <a:cubicBezTo>
                    <a:pt x="2084186" y="2094566"/>
                    <a:pt x="2047850" y="2128309"/>
                    <a:pt x="2001131" y="2128309"/>
                  </a:cubicBezTo>
                  <a:cubicBezTo>
                    <a:pt x="1993343" y="2128309"/>
                    <a:pt x="1988151" y="2128309"/>
                    <a:pt x="1980366" y="2125712"/>
                  </a:cubicBezTo>
                  <a:cubicBezTo>
                    <a:pt x="1969985" y="2138691"/>
                    <a:pt x="1951815" y="2149073"/>
                    <a:pt x="1931050" y="2149073"/>
                  </a:cubicBezTo>
                  <a:lnTo>
                    <a:pt x="1920669" y="2159455"/>
                  </a:lnTo>
                  <a:cubicBezTo>
                    <a:pt x="1923265" y="2156858"/>
                    <a:pt x="1925860" y="2156858"/>
                    <a:pt x="1928456" y="2156858"/>
                  </a:cubicBezTo>
                  <a:cubicBezTo>
                    <a:pt x="1946624" y="2156858"/>
                    <a:pt x="1962196" y="2172432"/>
                    <a:pt x="1962196" y="2190601"/>
                  </a:cubicBezTo>
                  <a:cubicBezTo>
                    <a:pt x="1962196" y="2208768"/>
                    <a:pt x="1946624" y="2224341"/>
                    <a:pt x="1928456" y="2224341"/>
                  </a:cubicBezTo>
                  <a:cubicBezTo>
                    <a:pt x="1910287" y="2224341"/>
                    <a:pt x="1894714" y="2208768"/>
                    <a:pt x="1894714" y="2190601"/>
                  </a:cubicBezTo>
                  <a:cubicBezTo>
                    <a:pt x="1894714" y="2182813"/>
                    <a:pt x="1897310" y="2175028"/>
                    <a:pt x="1902501" y="2169837"/>
                  </a:cubicBezTo>
                  <a:cubicBezTo>
                    <a:pt x="1889523" y="2177622"/>
                    <a:pt x="1876547" y="2180219"/>
                    <a:pt x="1860974" y="2180219"/>
                  </a:cubicBezTo>
                  <a:lnTo>
                    <a:pt x="1853185" y="2180219"/>
                  </a:lnTo>
                  <a:cubicBezTo>
                    <a:pt x="1853185" y="2203577"/>
                    <a:pt x="1840209" y="2221747"/>
                    <a:pt x="1819445" y="2232129"/>
                  </a:cubicBezTo>
                  <a:cubicBezTo>
                    <a:pt x="1827231" y="2239914"/>
                    <a:pt x="1832422" y="2250296"/>
                    <a:pt x="1835019" y="2263275"/>
                  </a:cubicBezTo>
                  <a:cubicBezTo>
                    <a:pt x="1840209" y="2265869"/>
                    <a:pt x="1845400" y="2271060"/>
                    <a:pt x="1847994" y="2276251"/>
                  </a:cubicBezTo>
                  <a:cubicBezTo>
                    <a:pt x="1860974" y="2260679"/>
                    <a:pt x="1876547" y="2250296"/>
                    <a:pt x="1897310" y="2245105"/>
                  </a:cubicBezTo>
                  <a:cubicBezTo>
                    <a:pt x="1905095" y="2239914"/>
                    <a:pt x="1912884" y="2237320"/>
                    <a:pt x="1920669" y="2237320"/>
                  </a:cubicBezTo>
                  <a:cubicBezTo>
                    <a:pt x="1931050" y="2237320"/>
                    <a:pt x="1938839" y="2242511"/>
                    <a:pt x="1946624" y="2247702"/>
                  </a:cubicBezTo>
                  <a:cubicBezTo>
                    <a:pt x="1967388" y="2252893"/>
                    <a:pt x="1985557" y="2268466"/>
                    <a:pt x="1998534" y="2286633"/>
                  </a:cubicBezTo>
                  <a:lnTo>
                    <a:pt x="2003725" y="2281443"/>
                  </a:lnTo>
                  <a:cubicBezTo>
                    <a:pt x="1993343" y="2271060"/>
                    <a:pt x="1988151" y="2258084"/>
                    <a:pt x="1988151" y="2242511"/>
                  </a:cubicBezTo>
                  <a:cubicBezTo>
                    <a:pt x="1988151" y="2211365"/>
                    <a:pt x="2011512" y="2188004"/>
                    <a:pt x="2040061" y="2185410"/>
                  </a:cubicBezTo>
                  <a:cubicBezTo>
                    <a:pt x="2047850" y="2175028"/>
                    <a:pt x="2058231" y="2167240"/>
                    <a:pt x="2071207" y="2162049"/>
                  </a:cubicBezTo>
                  <a:cubicBezTo>
                    <a:pt x="2060826" y="2156858"/>
                    <a:pt x="2053041" y="2149073"/>
                    <a:pt x="2053041" y="2136094"/>
                  </a:cubicBezTo>
                  <a:cubicBezTo>
                    <a:pt x="2053041" y="2123118"/>
                    <a:pt x="2066016" y="2110139"/>
                    <a:pt x="2081590" y="2110139"/>
                  </a:cubicBezTo>
                  <a:cubicBezTo>
                    <a:pt x="2097162" y="2110139"/>
                    <a:pt x="2107545" y="2123118"/>
                    <a:pt x="2104951" y="2136094"/>
                  </a:cubicBezTo>
                  <a:cubicBezTo>
                    <a:pt x="2104951" y="2146477"/>
                    <a:pt x="2099759" y="2154264"/>
                    <a:pt x="2091971" y="2159455"/>
                  </a:cubicBezTo>
                  <a:lnTo>
                    <a:pt x="2094568" y="2159455"/>
                  </a:lnTo>
                  <a:cubicBezTo>
                    <a:pt x="2102353" y="2146477"/>
                    <a:pt x="2112736" y="2138691"/>
                    <a:pt x="2128308" y="2133500"/>
                  </a:cubicBezTo>
                  <a:cubicBezTo>
                    <a:pt x="2120523" y="2125712"/>
                    <a:pt x="2112736" y="2117927"/>
                    <a:pt x="2112736" y="2104948"/>
                  </a:cubicBezTo>
                  <a:cubicBezTo>
                    <a:pt x="2112736" y="2086781"/>
                    <a:pt x="2128308" y="2071208"/>
                    <a:pt x="2146478" y="2071208"/>
                  </a:cubicBezTo>
                  <a:cubicBezTo>
                    <a:pt x="2164646" y="2071208"/>
                    <a:pt x="2180218" y="2086781"/>
                    <a:pt x="2180218" y="2104948"/>
                  </a:cubicBezTo>
                  <a:lnTo>
                    <a:pt x="2180218" y="2107545"/>
                  </a:lnTo>
                  <a:lnTo>
                    <a:pt x="2185409" y="2107545"/>
                  </a:lnTo>
                  <a:cubicBezTo>
                    <a:pt x="2195792" y="2107545"/>
                    <a:pt x="2203579" y="2110139"/>
                    <a:pt x="2211364" y="2115331"/>
                  </a:cubicBezTo>
                  <a:cubicBezTo>
                    <a:pt x="2221747" y="2115331"/>
                    <a:pt x="2229534" y="2120522"/>
                    <a:pt x="2234725" y="2128309"/>
                  </a:cubicBezTo>
                  <a:cubicBezTo>
                    <a:pt x="2237319" y="2120522"/>
                    <a:pt x="2242511" y="2115331"/>
                    <a:pt x="2247702" y="2110139"/>
                  </a:cubicBezTo>
                  <a:cubicBezTo>
                    <a:pt x="2237319" y="2102354"/>
                    <a:pt x="2232128" y="2089376"/>
                    <a:pt x="2232128" y="2073802"/>
                  </a:cubicBezTo>
                  <a:cubicBezTo>
                    <a:pt x="2232128" y="2060826"/>
                    <a:pt x="2237319" y="2050444"/>
                    <a:pt x="2245108" y="2040062"/>
                  </a:cubicBezTo>
                  <a:lnTo>
                    <a:pt x="2245108" y="2029681"/>
                  </a:lnTo>
                  <a:cubicBezTo>
                    <a:pt x="2245108" y="2021892"/>
                    <a:pt x="2247702" y="2011510"/>
                    <a:pt x="2250298" y="2003726"/>
                  </a:cubicBezTo>
                  <a:close/>
                  <a:moveTo>
                    <a:pt x="1466455" y="1975176"/>
                  </a:moveTo>
                  <a:cubicBezTo>
                    <a:pt x="1484625" y="1975176"/>
                    <a:pt x="1500198" y="1990749"/>
                    <a:pt x="1500198" y="2008916"/>
                  </a:cubicBezTo>
                  <a:cubicBezTo>
                    <a:pt x="1500198" y="2027086"/>
                    <a:pt x="1484625" y="2042659"/>
                    <a:pt x="1466455" y="2042659"/>
                  </a:cubicBezTo>
                  <a:cubicBezTo>
                    <a:pt x="1448288" y="2042659"/>
                    <a:pt x="1432715" y="2027086"/>
                    <a:pt x="1432715" y="2008916"/>
                  </a:cubicBezTo>
                  <a:cubicBezTo>
                    <a:pt x="1432715" y="1990749"/>
                    <a:pt x="1448288" y="1975176"/>
                    <a:pt x="1466455" y="1975176"/>
                  </a:cubicBezTo>
                  <a:close/>
                  <a:moveTo>
                    <a:pt x="2172433" y="1951815"/>
                  </a:moveTo>
                  <a:cubicBezTo>
                    <a:pt x="2172433" y="1962197"/>
                    <a:pt x="2172433" y="1967388"/>
                    <a:pt x="2169837" y="1975173"/>
                  </a:cubicBezTo>
                  <a:cubicBezTo>
                    <a:pt x="2172433" y="1969982"/>
                    <a:pt x="2177624" y="1967388"/>
                    <a:pt x="2180218" y="1964791"/>
                  </a:cubicBezTo>
                  <a:cubicBezTo>
                    <a:pt x="2177624" y="1959600"/>
                    <a:pt x="2175027" y="1957006"/>
                    <a:pt x="2172433" y="1951815"/>
                  </a:cubicBezTo>
                  <a:close/>
                  <a:moveTo>
                    <a:pt x="2387859" y="1915478"/>
                  </a:moveTo>
                  <a:cubicBezTo>
                    <a:pt x="2377476" y="1928455"/>
                    <a:pt x="2367094" y="1936242"/>
                    <a:pt x="2351521" y="1938836"/>
                  </a:cubicBezTo>
                  <a:lnTo>
                    <a:pt x="2351521" y="1944027"/>
                  </a:lnTo>
                  <a:cubicBezTo>
                    <a:pt x="2364500" y="1944027"/>
                    <a:pt x="2374883" y="1949219"/>
                    <a:pt x="2385264" y="1954410"/>
                  </a:cubicBezTo>
                  <a:cubicBezTo>
                    <a:pt x="2385264" y="1951815"/>
                    <a:pt x="2387859" y="1951815"/>
                    <a:pt x="2390455" y="1951815"/>
                  </a:cubicBezTo>
                  <a:lnTo>
                    <a:pt x="2390455" y="1941433"/>
                  </a:lnTo>
                  <a:cubicBezTo>
                    <a:pt x="2390455" y="1933645"/>
                    <a:pt x="2390455" y="1925860"/>
                    <a:pt x="2393049" y="1918072"/>
                  </a:cubicBezTo>
                  <a:cubicBezTo>
                    <a:pt x="2390455" y="1915478"/>
                    <a:pt x="2390455" y="1915478"/>
                    <a:pt x="2387859" y="1915478"/>
                  </a:cubicBezTo>
                  <a:close/>
                  <a:moveTo>
                    <a:pt x="942168" y="1915477"/>
                  </a:moveTo>
                  <a:cubicBezTo>
                    <a:pt x="955144" y="1915477"/>
                    <a:pt x="968123" y="1925859"/>
                    <a:pt x="968123" y="1941432"/>
                  </a:cubicBezTo>
                  <a:cubicBezTo>
                    <a:pt x="968123" y="1954408"/>
                    <a:pt x="957741" y="1967387"/>
                    <a:pt x="942168" y="1967387"/>
                  </a:cubicBezTo>
                  <a:cubicBezTo>
                    <a:pt x="929189" y="1967387"/>
                    <a:pt x="916213" y="1957005"/>
                    <a:pt x="916213" y="1941432"/>
                  </a:cubicBezTo>
                  <a:cubicBezTo>
                    <a:pt x="916213" y="1928453"/>
                    <a:pt x="926595" y="1915477"/>
                    <a:pt x="942168" y="1915477"/>
                  </a:cubicBezTo>
                  <a:close/>
                  <a:moveTo>
                    <a:pt x="617729" y="1915477"/>
                  </a:moveTo>
                  <a:cubicBezTo>
                    <a:pt x="641087" y="1915477"/>
                    <a:pt x="659257" y="1933644"/>
                    <a:pt x="659257" y="1957005"/>
                  </a:cubicBezTo>
                  <a:cubicBezTo>
                    <a:pt x="659257" y="1980363"/>
                    <a:pt x="641087" y="1998533"/>
                    <a:pt x="617729" y="1998533"/>
                  </a:cubicBezTo>
                  <a:cubicBezTo>
                    <a:pt x="594368" y="1998533"/>
                    <a:pt x="576201" y="1980363"/>
                    <a:pt x="576201" y="1957005"/>
                  </a:cubicBezTo>
                  <a:cubicBezTo>
                    <a:pt x="576201" y="1933644"/>
                    <a:pt x="594368" y="1915477"/>
                    <a:pt x="617729" y="1915477"/>
                  </a:cubicBezTo>
                  <a:close/>
                  <a:moveTo>
                    <a:pt x="1539130" y="1912884"/>
                  </a:moveTo>
                  <a:cubicBezTo>
                    <a:pt x="1559894" y="1912884"/>
                    <a:pt x="1578064" y="1931051"/>
                    <a:pt x="1578064" y="1951815"/>
                  </a:cubicBezTo>
                  <a:cubicBezTo>
                    <a:pt x="1578064" y="1972579"/>
                    <a:pt x="1559894" y="1990749"/>
                    <a:pt x="1539130" y="1990749"/>
                  </a:cubicBezTo>
                  <a:cubicBezTo>
                    <a:pt x="1518366" y="1990749"/>
                    <a:pt x="1500199" y="1972579"/>
                    <a:pt x="1500199" y="1951815"/>
                  </a:cubicBezTo>
                  <a:cubicBezTo>
                    <a:pt x="1500199" y="1931051"/>
                    <a:pt x="1518366" y="1912884"/>
                    <a:pt x="1539130" y="1912884"/>
                  </a:cubicBezTo>
                  <a:close/>
                  <a:moveTo>
                    <a:pt x="1889523" y="1873950"/>
                  </a:moveTo>
                  <a:cubicBezTo>
                    <a:pt x="1886929" y="1873950"/>
                    <a:pt x="1884332" y="1876544"/>
                    <a:pt x="1881738" y="1876544"/>
                  </a:cubicBezTo>
                  <a:cubicBezTo>
                    <a:pt x="1873949" y="1897309"/>
                    <a:pt x="1855783" y="1910287"/>
                    <a:pt x="1832422" y="1910287"/>
                  </a:cubicBezTo>
                  <a:lnTo>
                    <a:pt x="1827231" y="1910287"/>
                  </a:lnTo>
                  <a:cubicBezTo>
                    <a:pt x="1842804" y="1920670"/>
                    <a:pt x="1855783" y="1938836"/>
                    <a:pt x="1858377" y="1959600"/>
                  </a:cubicBezTo>
                  <a:cubicBezTo>
                    <a:pt x="1871355" y="1933645"/>
                    <a:pt x="1889523" y="1915478"/>
                    <a:pt x="1915478" y="1902499"/>
                  </a:cubicBezTo>
                  <a:cubicBezTo>
                    <a:pt x="1905095" y="1894714"/>
                    <a:pt x="1894714" y="1886926"/>
                    <a:pt x="1889523" y="1873950"/>
                  </a:cubicBezTo>
                  <a:close/>
                  <a:moveTo>
                    <a:pt x="1383402" y="1816849"/>
                  </a:moveTo>
                  <a:cubicBezTo>
                    <a:pt x="1404166" y="1816849"/>
                    <a:pt x="1424930" y="1824634"/>
                    <a:pt x="1437906" y="1840207"/>
                  </a:cubicBezTo>
                  <a:cubicBezTo>
                    <a:pt x="1466458" y="1847995"/>
                    <a:pt x="1487222" y="1873950"/>
                    <a:pt x="1487222" y="1905096"/>
                  </a:cubicBezTo>
                  <a:cubicBezTo>
                    <a:pt x="1487222" y="1944027"/>
                    <a:pt x="1456076" y="1972579"/>
                    <a:pt x="1419739" y="1972579"/>
                  </a:cubicBezTo>
                  <a:cubicBezTo>
                    <a:pt x="1411951" y="1972579"/>
                    <a:pt x="1404166" y="1969982"/>
                    <a:pt x="1396378" y="1967388"/>
                  </a:cubicBezTo>
                  <a:cubicBezTo>
                    <a:pt x="1391187" y="1967388"/>
                    <a:pt x="1388593" y="1967388"/>
                    <a:pt x="1385996" y="1967388"/>
                  </a:cubicBezTo>
                  <a:cubicBezTo>
                    <a:pt x="1388593" y="1969982"/>
                    <a:pt x="1388593" y="1975173"/>
                    <a:pt x="1388593" y="1980364"/>
                  </a:cubicBezTo>
                  <a:cubicBezTo>
                    <a:pt x="1388593" y="2003725"/>
                    <a:pt x="1370423" y="2021892"/>
                    <a:pt x="1347065" y="2021892"/>
                  </a:cubicBezTo>
                  <a:cubicBezTo>
                    <a:pt x="1323705" y="2021892"/>
                    <a:pt x="1305538" y="2003725"/>
                    <a:pt x="1305538" y="1980364"/>
                  </a:cubicBezTo>
                  <a:cubicBezTo>
                    <a:pt x="1305538" y="1964791"/>
                    <a:pt x="1315920" y="1951815"/>
                    <a:pt x="1328896" y="1944027"/>
                  </a:cubicBezTo>
                  <a:cubicBezTo>
                    <a:pt x="1315920" y="1931051"/>
                    <a:pt x="1308132" y="1912881"/>
                    <a:pt x="1308132" y="1892117"/>
                  </a:cubicBezTo>
                  <a:cubicBezTo>
                    <a:pt x="1308132" y="1850589"/>
                    <a:pt x="1341874" y="1816849"/>
                    <a:pt x="1383402" y="1816849"/>
                  </a:cubicBezTo>
                  <a:close/>
                  <a:moveTo>
                    <a:pt x="1121255" y="1811658"/>
                  </a:moveTo>
                  <a:cubicBezTo>
                    <a:pt x="1162783" y="1811658"/>
                    <a:pt x="1196526" y="1845398"/>
                    <a:pt x="1196526" y="1886926"/>
                  </a:cubicBezTo>
                  <a:cubicBezTo>
                    <a:pt x="1196526" y="1928454"/>
                    <a:pt x="1162783" y="1962196"/>
                    <a:pt x="1121255" y="1962196"/>
                  </a:cubicBezTo>
                  <a:cubicBezTo>
                    <a:pt x="1118661" y="1962196"/>
                    <a:pt x="1113470" y="1962196"/>
                    <a:pt x="1110873" y="1962196"/>
                  </a:cubicBezTo>
                  <a:cubicBezTo>
                    <a:pt x="1110873" y="1964790"/>
                    <a:pt x="1113470" y="1969981"/>
                    <a:pt x="1113470" y="1975172"/>
                  </a:cubicBezTo>
                  <a:cubicBezTo>
                    <a:pt x="1113470" y="1990745"/>
                    <a:pt x="1100491" y="2003724"/>
                    <a:pt x="1084918" y="2003724"/>
                  </a:cubicBezTo>
                  <a:cubicBezTo>
                    <a:pt x="1069345" y="2003724"/>
                    <a:pt x="1056369" y="1990745"/>
                    <a:pt x="1056369" y="1975172"/>
                  </a:cubicBezTo>
                  <a:cubicBezTo>
                    <a:pt x="1056369" y="1962196"/>
                    <a:pt x="1064154" y="1949217"/>
                    <a:pt x="1077133" y="1946623"/>
                  </a:cubicBezTo>
                  <a:cubicBezTo>
                    <a:pt x="1058963" y="1933645"/>
                    <a:pt x="1045987" y="1912881"/>
                    <a:pt x="1045987" y="1886926"/>
                  </a:cubicBezTo>
                  <a:cubicBezTo>
                    <a:pt x="1045987" y="1845398"/>
                    <a:pt x="1079727" y="1811658"/>
                    <a:pt x="1121255" y="1811658"/>
                  </a:cubicBezTo>
                  <a:close/>
                  <a:moveTo>
                    <a:pt x="238786" y="1806467"/>
                  </a:moveTo>
                  <a:cubicBezTo>
                    <a:pt x="256953" y="1806467"/>
                    <a:pt x="269932" y="1822040"/>
                    <a:pt x="269932" y="1837613"/>
                  </a:cubicBezTo>
                  <a:cubicBezTo>
                    <a:pt x="269932" y="1855780"/>
                    <a:pt x="254359" y="1868759"/>
                    <a:pt x="238786" y="1868759"/>
                  </a:cubicBezTo>
                  <a:cubicBezTo>
                    <a:pt x="223213" y="1868759"/>
                    <a:pt x="210234" y="1855780"/>
                    <a:pt x="207640" y="1837613"/>
                  </a:cubicBezTo>
                  <a:cubicBezTo>
                    <a:pt x="207640" y="1819443"/>
                    <a:pt x="223213" y="1806467"/>
                    <a:pt x="238786" y="1806467"/>
                  </a:cubicBezTo>
                  <a:close/>
                  <a:moveTo>
                    <a:pt x="2053041" y="1790894"/>
                  </a:moveTo>
                  <a:cubicBezTo>
                    <a:pt x="2060826" y="1790894"/>
                    <a:pt x="2068614" y="1796085"/>
                    <a:pt x="2068614" y="1803870"/>
                  </a:cubicBezTo>
                  <a:cubicBezTo>
                    <a:pt x="2068614" y="1811658"/>
                    <a:pt x="2063423" y="1816849"/>
                    <a:pt x="2055635" y="1816849"/>
                  </a:cubicBezTo>
                  <a:cubicBezTo>
                    <a:pt x="2047850" y="1816849"/>
                    <a:pt x="2042659" y="1811658"/>
                    <a:pt x="2042659" y="1803870"/>
                  </a:cubicBezTo>
                  <a:cubicBezTo>
                    <a:pt x="2042659" y="1796085"/>
                    <a:pt x="2047850" y="1790894"/>
                    <a:pt x="2053041" y="1790894"/>
                  </a:cubicBezTo>
                  <a:close/>
                  <a:moveTo>
                    <a:pt x="1578063" y="1720817"/>
                  </a:moveTo>
                  <a:cubicBezTo>
                    <a:pt x="1585851" y="1720817"/>
                    <a:pt x="1593636" y="1728602"/>
                    <a:pt x="1596233" y="1738984"/>
                  </a:cubicBezTo>
                  <a:cubicBezTo>
                    <a:pt x="1596233" y="1749366"/>
                    <a:pt x="1588445" y="1757154"/>
                    <a:pt x="1578063" y="1757154"/>
                  </a:cubicBezTo>
                  <a:cubicBezTo>
                    <a:pt x="1567681" y="1757154"/>
                    <a:pt x="1559896" y="1749366"/>
                    <a:pt x="1559896" y="1738984"/>
                  </a:cubicBezTo>
                  <a:cubicBezTo>
                    <a:pt x="1559896" y="1728602"/>
                    <a:pt x="1567681" y="1720817"/>
                    <a:pt x="1578063" y="1720817"/>
                  </a:cubicBezTo>
                  <a:close/>
                  <a:moveTo>
                    <a:pt x="1160186" y="1645546"/>
                  </a:moveTo>
                  <a:cubicBezTo>
                    <a:pt x="1175955" y="1645546"/>
                    <a:pt x="1188738" y="1658329"/>
                    <a:pt x="1188738" y="1674095"/>
                  </a:cubicBezTo>
                  <a:cubicBezTo>
                    <a:pt x="1188738" y="1689864"/>
                    <a:pt x="1175955" y="1702647"/>
                    <a:pt x="1160186" y="1702647"/>
                  </a:cubicBezTo>
                  <a:cubicBezTo>
                    <a:pt x="1144419" y="1702647"/>
                    <a:pt x="1131637" y="1689864"/>
                    <a:pt x="1131637" y="1674095"/>
                  </a:cubicBezTo>
                  <a:cubicBezTo>
                    <a:pt x="1131637" y="1658329"/>
                    <a:pt x="1144419" y="1645546"/>
                    <a:pt x="1160186" y="1645546"/>
                  </a:cubicBezTo>
                  <a:close/>
                  <a:moveTo>
                    <a:pt x="892850" y="1611806"/>
                  </a:moveTo>
                  <a:cubicBezTo>
                    <a:pt x="931784" y="1611806"/>
                    <a:pt x="965524" y="1642952"/>
                    <a:pt x="965524" y="1684480"/>
                  </a:cubicBezTo>
                  <a:cubicBezTo>
                    <a:pt x="965524" y="1692265"/>
                    <a:pt x="965524" y="1697456"/>
                    <a:pt x="962930" y="1702647"/>
                  </a:cubicBezTo>
                  <a:cubicBezTo>
                    <a:pt x="1007052" y="1710435"/>
                    <a:pt x="1040795" y="1746772"/>
                    <a:pt x="1040795" y="1793491"/>
                  </a:cubicBezTo>
                  <a:cubicBezTo>
                    <a:pt x="1040795" y="1845401"/>
                    <a:pt x="999267" y="1886929"/>
                    <a:pt x="947357" y="1886929"/>
                  </a:cubicBezTo>
                  <a:cubicBezTo>
                    <a:pt x="911020" y="1886929"/>
                    <a:pt x="879874" y="1866165"/>
                    <a:pt x="864301" y="1835019"/>
                  </a:cubicBezTo>
                  <a:cubicBezTo>
                    <a:pt x="859110" y="1837613"/>
                    <a:pt x="851322" y="1840210"/>
                    <a:pt x="846132" y="1840210"/>
                  </a:cubicBezTo>
                  <a:cubicBezTo>
                    <a:pt x="822773" y="1840210"/>
                    <a:pt x="804604" y="1822040"/>
                    <a:pt x="809795" y="1798682"/>
                  </a:cubicBezTo>
                  <a:cubicBezTo>
                    <a:pt x="809795" y="1775321"/>
                    <a:pt x="827964" y="1757154"/>
                    <a:pt x="851322" y="1757154"/>
                  </a:cubicBezTo>
                  <a:cubicBezTo>
                    <a:pt x="856513" y="1757154"/>
                    <a:pt x="859110" y="1757154"/>
                    <a:pt x="864301" y="1759748"/>
                  </a:cubicBezTo>
                  <a:cubicBezTo>
                    <a:pt x="864301" y="1757154"/>
                    <a:pt x="866895" y="1754557"/>
                    <a:pt x="866895" y="1751963"/>
                  </a:cubicBezTo>
                  <a:cubicBezTo>
                    <a:pt x="838346" y="1741581"/>
                    <a:pt x="820177" y="1715626"/>
                    <a:pt x="820177" y="1684480"/>
                  </a:cubicBezTo>
                  <a:cubicBezTo>
                    <a:pt x="820177" y="1645546"/>
                    <a:pt x="851322" y="1611806"/>
                    <a:pt x="892850" y="1611806"/>
                  </a:cubicBezTo>
                  <a:close/>
                  <a:moveTo>
                    <a:pt x="1988152" y="1601424"/>
                  </a:moveTo>
                  <a:cubicBezTo>
                    <a:pt x="2008916" y="1601424"/>
                    <a:pt x="2024489" y="1616997"/>
                    <a:pt x="2024489" y="1637761"/>
                  </a:cubicBezTo>
                  <a:cubicBezTo>
                    <a:pt x="2024489" y="1658525"/>
                    <a:pt x="2008916" y="1674098"/>
                    <a:pt x="1988152" y="1674098"/>
                  </a:cubicBezTo>
                  <a:cubicBezTo>
                    <a:pt x="1967388" y="1674098"/>
                    <a:pt x="1951815" y="1658525"/>
                    <a:pt x="1951815" y="1637761"/>
                  </a:cubicBezTo>
                  <a:cubicBezTo>
                    <a:pt x="1951815" y="1619591"/>
                    <a:pt x="1969982" y="1601424"/>
                    <a:pt x="1988152" y="1601424"/>
                  </a:cubicBezTo>
                  <a:close/>
                  <a:moveTo>
                    <a:pt x="2642217" y="1541726"/>
                  </a:moveTo>
                  <a:cubicBezTo>
                    <a:pt x="2642217" y="1544320"/>
                    <a:pt x="2639623" y="1546917"/>
                    <a:pt x="2637026" y="1546917"/>
                  </a:cubicBezTo>
                  <a:cubicBezTo>
                    <a:pt x="2639623" y="1549511"/>
                    <a:pt x="2639623" y="1549511"/>
                    <a:pt x="2642217" y="1549511"/>
                  </a:cubicBezTo>
                  <a:close/>
                  <a:moveTo>
                    <a:pt x="1526153" y="1518368"/>
                  </a:moveTo>
                  <a:cubicBezTo>
                    <a:pt x="1559893" y="1518368"/>
                    <a:pt x="1588445" y="1544323"/>
                    <a:pt x="1588445" y="1580660"/>
                  </a:cubicBezTo>
                  <a:cubicBezTo>
                    <a:pt x="1588445" y="1614400"/>
                    <a:pt x="1562490" y="1642952"/>
                    <a:pt x="1526153" y="1642952"/>
                  </a:cubicBezTo>
                  <a:cubicBezTo>
                    <a:pt x="1492410" y="1642952"/>
                    <a:pt x="1463861" y="1616997"/>
                    <a:pt x="1463861" y="1580660"/>
                  </a:cubicBezTo>
                  <a:cubicBezTo>
                    <a:pt x="1463861" y="1546917"/>
                    <a:pt x="1492410" y="1518368"/>
                    <a:pt x="1526153" y="1518368"/>
                  </a:cubicBezTo>
                  <a:close/>
                  <a:moveTo>
                    <a:pt x="1370423" y="1497604"/>
                  </a:moveTo>
                  <a:cubicBezTo>
                    <a:pt x="1393781" y="1497604"/>
                    <a:pt x="1411951" y="1515771"/>
                    <a:pt x="1411951" y="1539132"/>
                  </a:cubicBezTo>
                  <a:cubicBezTo>
                    <a:pt x="1411951" y="1562490"/>
                    <a:pt x="1393781" y="1580660"/>
                    <a:pt x="1370423" y="1580660"/>
                  </a:cubicBezTo>
                  <a:cubicBezTo>
                    <a:pt x="1357444" y="1580660"/>
                    <a:pt x="1344468" y="1572872"/>
                    <a:pt x="1336680" y="1562490"/>
                  </a:cubicBezTo>
                  <a:cubicBezTo>
                    <a:pt x="1331489" y="1565087"/>
                    <a:pt x="1326298" y="1567681"/>
                    <a:pt x="1321107" y="1567681"/>
                  </a:cubicBezTo>
                  <a:cubicBezTo>
                    <a:pt x="1308131" y="1567681"/>
                    <a:pt x="1297749" y="1557299"/>
                    <a:pt x="1297749" y="1544323"/>
                  </a:cubicBezTo>
                  <a:cubicBezTo>
                    <a:pt x="1297749" y="1531344"/>
                    <a:pt x="1308131" y="1520962"/>
                    <a:pt x="1321107" y="1520962"/>
                  </a:cubicBezTo>
                  <a:cubicBezTo>
                    <a:pt x="1323704" y="1520962"/>
                    <a:pt x="1326298" y="1520962"/>
                    <a:pt x="1328895" y="1526153"/>
                  </a:cubicBezTo>
                  <a:cubicBezTo>
                    <a:pt x="1336680" y="1510580"/>
                    <a:pt x="1352253" y="1497604"/>
                    <a:pt x="1370423" y="1497604"/>
                  </a:cubicBezTo>
                  <a:close/>
                  <a:moveTo>
                    <a:pt x="1941433" y="1497603"/>
                  </a:moveTo>
                  <a:cubicBezTo>
                    <a:pt x="1941433" y="1500197"/>
                    <a:pt x="1941433" y="1502794"/>
                    <a:pt x="1941433" y="1505388"/>
                  </a:cubicBezTo>
                  <a:cubicBezTo>
                    <a:pt x="1941433" y="1502794"/>
                    <a:pt x="1944030" y="1497603"/>
                    <a:pt x="1944030" y="1497603"/>
                  </a:cubicBezTo>
                  <a:cubicBezTo>
                    <a:pt x="1941433" y="1497603"/>
                    <a:pt x="1941433" y="1497603"/>
                    <a:pt x="1941433" y="1497603"/>
                  </a:cubicBezTo>
                  <a:close/>
                  <a:moveTo>
                    <a:pt x="1227670" y="1489816"/>
                  </a:moveTo>
                  <a:cubicBezTo>
                    <a:pt x="1240572" y="1489816"/>
                    <a:pt x="1251031" y="1500274"/>
                    <a:pt x="1251031" y="1513174"/>
                  </a:cubicBezTo>
                  <a:cubicBezTo>
                    <a:pt x="1251031" y="1526077"/>
                    <a:pt x="1240572" y="1536535"/>
                    <a:pt x="1227670" y="1536535"/>
                  </a:cubicBezTo>
                  <a:cubicBezTo>
                    <a:pt x="1214770" y="1536535"/>
                    <a:pt x="1204312" y="1526077"/>
                    <a:pt x="1204312" y="1513174"/>
                  </a:cubicBezTo>
                  <a:cubicBezTo>
                    <a:pt x="1204312" y="1500274"/>
                    <a:pt x="1214770" y="1489816"/>
                    <a:pt x="1227670" y="1489816"/>
                  </a:cubicBezTo>
                  <a:close/>
                  <a:moveTo>
                    <a:pt x="1629973" y="1432715"/>
                  </a:moveTo>
                  <a:cubicBezTo>
                    <a:pt x="1642952" y="1432715"/>
                    <a:pt x="1653334" y="1443097"/>
                    <a:pt x="1653334" y="1456073"/>
                  </a:cubicBezTo>
                  <a:cubicBezTo>
                    <a:pt x="1653334" y="1469052"/>
                    <a:pt x="1642952" y="1479434"/>
                    <a:pt x="1629973" y="1479434"/>
                  </a:cubicBezTo>
                  <a:cubicBezTo>
                    <a:pt x="1619591" y="1479434"/>
                    <a:pt x="1609209" y="1469052"/>
                    <a:pt x="1606615" y="1456073"/>
                  </a:cubicBezTo>
                  <a:cubicBezTo>
                    <a:pt x="1606615" y="1443097"/>
                    <a:pt x="1616997" y="1432715"/>
                    <a:pt x="1629973" y="1432715"/>
                  </a:cubicBezTo>
                  <a:close/>
                  <a:moveTo>
                    <a:pt x="1832422" y="1383401"/>
                  </a:moveTo>
                  <a:cubicBezTo>
                    <a:pt x="1845401" y="1383401"/>
                    <a:pt x="1855783" y="1393783"/>
                    <a:pt x="1855783" y="1406759"/>
                  </a:cubicBezTo>
                  <a:cubicBezTo>
                    <a:pt x="1855783" y="1419738"/>
                    <a:pt x="1845401" y="1430120"/>
                    <a:pt x="1832422" y="1430120"/>
                  </a:cubicBezTo>
                  <a:cubicBezTo>
                    <a:pt x="1819446" y="1430120"/>
                    <a:pt x="1809064" y="1419738"/>
                    <a:pt x="1809064" y="1406759"/>
                  </a:cubicBezTo>
                  <a:cubicBezTo>
                    <a:pt x="1809064" y="1396377"/>
                    <a:pt x="1816849" y="1385995"/>
                    <a:pt x="1832422" y="1383401"/>
                  </a:cubicBezTo>
                  <a:close/>
                  <a:moveTo>
                    <a:pt x="2665578" y="1367827"/>
                  </a:moveTo>
                  <a:cubicBezTo>
                    <a:pt x="2662981" y="1370424"/>
                    <a:pt x="2662981" y="1373018"/>
                    <a:pt x="2660387" y="1375614"/>
                  </a:cubicBezTo>
                  <a:lnTo>
                    <a:pt x="2665578" y="1375614"/>
                  </a:lnTo>
                  <a:close/>
                  <a:moveTo>
                    <a:pt x="2473511" y="1352253"/>
                  </a:moveTo>
                  <a:cubicBezTo>
                    <a:pt x="2463130" y="1357444"/>
                    <a:pt x="2455341" y="1362635"/>
                    <a:pt x="2444959" y="1365233"/>
                  </a:cubicBezTo>
                  <a:cubicBezTo>
                    <a:pt x="2447556" y="1367827"/>
                    <a:pt x="2450150" y="1367827"/>
                    <a:pt x="2452747" y="1370424"/>
                  </a:cubicBezTo>
                  <a:lnTo>
                    <a:pt x="2457939" y="1370424"/>
                  </a:lnTo>
                  <a:cubicBezTo>
                    <a:pt x="2460532" y="1370424"/>
                    <a:pt x="2463130" y="1373018"/>
                    <a:pt x="2465724" y="1373018"/>
                  </a:cubicBezTo>
                  <a:cubicBezTo>
                    <a:pt x="2465724" y="1367827"/>
                    <a:pt x="2468320" y="1362635"/>
                    <a:pt x="2476105" y="1357444"/>
                  </a:cubicBezTo>
                  <a:cubicBezTo>
                    <a:pt x="2473511" y="1357444"/>
                    <a:pt x="2473511" y="1354850"/>
                    <a:pt x="2473511" y="1352253"/>
                  </a:cubicBezTo>
                  <a:close/>
                  <a:moveTo>
                    <a:pt x="955144" y="1282176"/>
                  </a:moveTo>
                  <a:cubicBezTo>
                    <a:pt x="999266" y="1282176"/>
                    <a:pt x="1033009" y="1315916"/>
                    <a:pt x="1033009" y="1360041"/>
                  </a:cubicBezTo>
                  <a:cubicBezTo>
                    <a:pt x="1033009" y="1404163"/>
                    <a:pt x="996672" y="1437906"/>
                    <a:pt x="955144" y="1437906"/>
                  </a:cubicBezTo>
                  <a:cubicBezTo>
                    <a:pt x="911019" y="1437906"/>
                    <a:pt x="877279" y="1404163"/>
                    <a:pt x="877279" y="1360041"/>
                  </a:cubicBezTo>
                  <a:cubicBezTo>
                    <a:pt x="877279" y="1315916"/>
                    <a:pt x="913616" y="1282176"/>
                    <a:pt x="955144" y="1282176"/>
                  </a:cubicBezTo>
                  <a:close/>
                  <a:moveTo>
                    <a:pt x="1998534" y="1274390"/>
                  </a:moveTo>
                  <a:cubicBezTo>
                    <a:pt x="2019298" y="1274390"/>
                    <a:pt x="2037468" y="1292557"/>
                    <a:pt x="2037468" y="1313321"/>
                  </a:cubicBezTo>
                  <a:cubicBezTo>
                    <a:pt x="2037468" y="1323703"/>
                    <a:pt x="2034871" y="1331491"/>
                    <a:pt x="2029680" y="1336682"/>
                  </a:cubicBezTo>
                  <a:cubicBezTo>
                    <a:pt x="2053041" y="1354849"/>
                    <a:pt x="2068614" y="1380804"/>
                    <a:pt x="2066017" y="1414547"/>
                  </a:cubicBezTo>
                  <a:cubicBezTo>
                    <a:pt x="2066017" y="1414547"/>
                    <a:pt x="2066017" y="1417141"/>
                    <a:pt x="2066017" y="1417141"/>
                  </a:cubicBezTo>
                  <a:cubicBezTo>
                    <a:pt x="2084187" y="1422332"/>
                    <a:pt x="2099760" y="1432714"/>
                    <a:pt x="2112736" y="1445693"/>
                  </a:cubicBezTo>
                  <a:cubicBezTo>
                    <a:pt x="2107545" y="1435311"/>
                    <a:pt x="2104951" y="1424929"/>
                    <a:pt x="2104951" y="1414547"/>
                  </a:cubicBezTo>
                  <a:cubicBezTo>
                    <a:pt x="2104951" y="1380804"/>
                    <a:pt x="2130906" y="1354849"/>
                    <a:pt x="2164646" y="1354849"/>
                  </a:cubicBezTo>
                  <a:cubicBezTo>
                    <a:pt x="2185410" y="1354849"/>
                    <a:pt x="2203580" y="1365231"/>
                    <a:pt x="2213962" y="1380804"/>
                  </a:cubicBezTo>
                  <a:cubicBezTo>
                    <a:pt x="2219153" y="1370422"/>
                    <a:pt x="2229535" y="1365231"/>
                    <a:pt x="2239917" y="1365231"/>
                  </a:cubicBezTo>
                  <a:cubicBezTo>
                    <a:pt x="2258084" y="1365231"/>
                    <a:pt x="2271063" y="1378210"/>
                    <a:pt x="2271063" y="1396377"/>
                  </a:cubicBezTo>
                  <a:cubicBezTo>
                    <a:pt x="2271063" y="1414547"/>
                    <a:pt x="2258084" y="1427523"/>
                    <a:pt x="2239917" y="1427523"/>
                  </a:cubicBezTo>
                  <a:cubicBezTo>
                    <a:pt x="2234726" y="1427523"/>
                    <a:pt x="2229535" y="1424929"/>
                    <a:pt x="2224344" y="1422332"/>
                  </a:cubicBezTo>
                  <a:cubicBezTo>
                    <a:pt x="2219153" y="1450884"/>
                    <a:pt x="2195792" y="1474242"/>
                    <a:pt x="2164646" y="1474242"/>
                  </a:cubicBezTo>
                  <a:cubicBezTo>
                    <a:pt x="2149073" y="1474242"/>
                    <a:pt x="2133500" y="1466457"/>
                    <a:pt x="2123118" y="1456075"/>
                  </a:cubicBezTo>
                  <a:cubicBezTo>
                    <a:pt x="2133500" y="1471648"/>
                    <a:pt x="2138691" y="1489815"/>
                    <a:pt x="2138691" y="1510579"/>
                  </a:cubicBezTo>
                  <a:cubicBezTo>
                    <a:pt x="2138691" y="1565086"/>
                    <a:pt x="2094569" y="1609208"/>
                    <a:pt x="2040062" y="1609208"/>
                  </a:cubicBezTo>
                  <a:cubicBezTo>
                    <a:pt x="1985558" y="1609208"/>
                    <a:pt x="1941433" y="1565086"/>
                    <a:pt x="1941433" y="1510579"/>
                  </a:cubicBezTo>
                  <a:cubicBezTo>
                    <a:pt x="1938839" y="1533940"/>
                    <a:pt x="1918075" y="1552107"/>
                    <a:pt x="1894714" y="1552107"/>
                  </a:cubicBezTo>
                  <a:cubicBezTo>
                    <a:pt x="1866165" y="1552107"/>
                    <a:pt x="1845401" y="1531343"/>
                    <a:pt x="1845401" y="1502794"/>
                  </a:cubicBezTo>
                  <a:cubicBezTo>
                    <a:pt x="1845401" y="1474242"/>
                    <a:pt x="1868759" y="1453478"/>
                    <a:pt x="1894714" y="1453478"/>
                  </a:cubicBezTo>
                  <a:cubicBezTo>
                    <a:pt x="1897311" y="1453478"/>
                    <a:pt x="1897311" y="1453478"/>
                    <a:pt x="1899905" y="1453478"/>
                  </a:cubicBezTo>
                  <a:cubicBezTo>
                    <a:pt x="1892120" y="1440502"/>
                    <a:pt x="1886929" y="1424929"/>
                    <a:pt x="1886929" y="1409356"/>
                  </a:cubicBezTo>
                  <a:cubicBezTo>
                    <a:pt x="1886929" y="1365231"/>
                    <a:pt x="1918075" y="1328894"/>
                    <a:pt x="1959603" y="1321109"/>
                  </a:cubicBezTo>
                  <a:cubicBezTo>
                    <a:pt x="1959603" y="1318512"/>
                    <a:pt x="1959603" y="1315918"/>
                    <a:pt x="1959603" y="1313321"/>
                  </a:cubicBezTo>
                  <a:cubicBezTo>
                    <a:pt x="1959603" y="1292557"/>
                    <a:pt x="1977770" y="1274390"/>
                    <a:pt x="1998534" y="1274390"/>
                  </a:cubicBezTo>
                  <a:close/>
                  <a:moveTo>
                    <a:pt x="1305537" y="1232863"/>
                  </a:moveTo>
                  <a:cubicBezTo>
                    <a:pt x="1313322" y="1232863"/>
                    <a:pt x="1321110" y="1240648"/>
                    <a:pt x="1321110" y="1248436"/>
                  </a:cubicBezTo>
                  <a:cubicBezTo>
                    <a:pt x="1321110" y="1256221"/>
                    <a:pt x="1313322" y="1264009"/>
                    <a:pt x="1305537" y="1264009"/>
                  </a:cubicBezTo>
                  <a:cubicBezTo>
                    <a:pt x="1295155" y="1264009"/>
                    <a:pt x="1289964" y="1258818"/>
                    <a:pt x="1289964" y="1248436"/>
                  </a:cubicBezTo>
                  <a:cubicBezTo>
                    <a:pt x="1289964" y="1240648"/>
                    <a:pt x="1297749" y="1232863"/>
                    <a:pt x="1305537" y="1232863"/>
                  </a:cubicBezTo>
                  <a:close/>
                  <a:moveTo>
                    <a:pt x="1881735" y="1212099"/>
                  </a:moveTo>
                  <a:cubicBezTo>
                    <a:pt x="1905096" y="1212099"/>
                    <a:pt x="1923263" y="1230266"/>
                    <a:pt x="1920669" y="1251030"/>
                  </a:cubicBezTo>
                  <a:cubicBezTo>
                    <a:pt x="1920669" y="1271794"/>
                    <a:pt x="1902499" y="1289964"/>
                    <a:pt x="1881735" y="1289964"/>
                  </a:cubicBezTo>
                  <a:cubicBezTo>
                    <a:pt x="1860971" y="1289964"/>
                    <a:pt x="1842804" y="1271794"/>
                    <a:pt x="1842804" y="1251030"/>
                  </a:cubicBezTo>
                  <a:cubicBezTo>
                    <a:pt x="1842804" y="1230266"/>
                    <a:pt x="1860971" y="1212099"/>
                    <a:pt x="1881735" y="1212099"/>
                  </a:cubicBezTo>
                  <a:close/>
                  <a:moveTo>
                    <a:pt x="1746768" y="1206908"/>
                  </a:moveTo>
                  <a:cubicBezTo>
                    <a:pt x="1790893" y="1206908"/>
                    <a:pt x="1829824" y="1243245"/>
                    <a:pt x="1829824" y="1289964"/>
                  </a:cubicBezTo>
                  <a:cubicBezTo>
                    <a:pt x="1829824" y="1321110"/>
                    <a:pt x="1811657" y="1347065"/>
                    <a:pt x="1785702" y="1362638"/>
                  </a:cubicBezTo>
                  <a:cubicBezTo>
                    <a:pt x="1777914" y="1393784"/>
                    <a:pt x="1751959" y="1417142"/>
                    <a:pt x="1718219" y="1417142"/>
                  </a:cubicBezTo>
                  <a:cubicBezTo>
                    <a:pt x="1713029" y="1419739"/>
                    <a:pt x="1707838" y="1422333"/>
                    <a:pt x="1702647" y="1422333"/>
                  </a:cubicBezTo>
                  <a:cubicBezTo>
                    <a:pt x="1687074" y="1422333"/>
                    <a:pt x="1674095" y="1411951"/>
                    <a:pt x="1668904" y="1398975"/>
                  </a:cubicBezTo>
                  <a:cubicBezTo>
                    <a:pt x="1655928" y="1383402"/>
                    <a:pt x="1645546" y="1365232"/>
                    <a:pt x="1645546" y="1344468"/>
                  </a:cubicBezTo>
                  <a:cubicBezTo>
                    <a:pt x="1645546" y="1326301"/>
                    <a:pt x="1653331" y="1310728"/>
                    <a:pt x="1663713" y="1297749"/>
                  </a:cubicBezTo>
                  <a:cubicBezTo>
                    <a:pt x="1663713" y="1295155"/>
                    <a:pt x="1663713" y="1292558"/>
                    <a:pt x="1663713" y="1289964"/>
                  </a:cubicBezTo>
                  <a:cubicBezTo>
                    <a:pt x="1663713" y="1243245"/>
                    <a:pt x="1702647" y="1206908"/>
                    <a:pt x="1746768" y="1206908"/>
                  </a:cubicBezTo>
                  <a:close/>
                  <a:moveTo>
                    <a:pt x="2190601" y="1196527"/>
                  </a:moveTo>
                  <a:cubicBezTo>
                    <a:pt x="2203577" y="1196527"/>
                    <a:pt x="2213959" y="1201719"/>
                    <a:pt x="2221747" y="1209501"/>
                  </a:cubicBezTo>
                  <a:cubicBezTo>
                    <a:pt x="2226938" y="1206907"/>
                    <a:pt x="2232129" y="1206907"/>
                    <a:pt x="2237320" y="1206907"/>
                  </a:cubicBezTo>
                  <a:cubicBezTo>
                    <a:pt x="2273657" y="1206907"/>
                    <a:pt x="2302206" y="1235456"/>
                    <a:pt x="2302206" y="1271793"/>
                  </a:cubicBezTo>
                  <a:cubicBezTo>
                    <a:pt x="2302206" y="1308130"/>
                    <a:pt x="2273657" y="1336682"/>
                    <a:pt x="2237320" y="1336682"/>
                  </a:cubicBezTo>
                  <a:cubicBezTo>
                    <a:pt x="2203577" y="1336682"/>
                    <a:pt x="2175028" y="1308130"/>
                    <a:pt x="2172431" y="1274387"/>
                  </a:cubicBezTo>
                  <a:cubicBezTo>
                    <a:pt x="2159455" y="1266602"/>
                    <a:pt x="2149073" y="1253623"/>
                    <a:pt x="2149073" y="1235456"/>
                  </a:cubicBezTo>
                  <a:cubicBezTo>
                    <a:pt x="2149073" y="1212098"/>
                    <a:pt x="2169837" y="1193934"/>
                    <a:pt x="2190601" y="1196527"/>
                  </a:cubicBezTo>
                  <a:close/>
                  <a:moveTo>
                    <a:pt x="2551376" y="1180952"/>
                  </a:moveTo>
                  <a:cubicBezTo>
                    <a:pt x="2546186" y="1191333"/>
                    <a:pt x="2533206" y="1199122"/>
                    <a:pt x="2520230" y="1199122"/>
                  </a:cubicBezTo>
                  <a:cubicBezTo>
                    <a:pt x="2509848" y="1199122"/>
                    <a:pt x="2502060" y="1196524"/>
                    <a:pt x="2496870" y="1191333"/>
                  </a:cubicBezTo>
                  <a:cubicBezTo>
                    <a:pt x="2491679" y="1209502"/>
                    <a:pt x="2481296" y="1225076"/>
                    <a:pt x="2463130" y="1232861"/>
                  </a:cubicBezTo>
                  <a:cubicBezTo>
                    <a:pt x="2486487" y="1245839"/>
                    <a:pt x="2502060" y="1269197"/>
                    <a:pt x="2502060" y="1297749"/>
                  </a:cubicBezTo>
                  <a:lnTo>
                    <a:pt x="2502060" y="1302940"/>
                  </a:lnTo>
                  <a:lnTo>
                    <a:pt x="2504657" y="1300343"/>
                  </a:lnTo>
                  <a:cubicBezTo>
                    <a:pt x="2502060" y="1295153"/>
                    <a:pt x="2502060" y="1292558"/>
                    <a:pt x="2502060" y="1287368"/>
                  </a:cubicBezTo>
                  <a:cubicBezTo>
                    <a:pt x="2502060" y="1261412"/>
                    <a:pt x="2522825" y="1238052"/>
                    <a:pt x="2551376" y="1238052"/>
                  </a:cubicBezTo>
                  <a:lnTo>
                    <a:pt x="2553970" y="1238052"/>
                  </a:lnTo>
                  <a:cubicBezTo>
                    <a:pt x="2556567" y="1222478"/>
                    <a:pt x="2561758" y="1209502"/>
                    <a:pt x="2572141" y="1199122"/>
                  </a:cubicBezTo>
                  <a:lnTo>
                    <a:pt x="2579926" y="1191333"/>
                  </a:lnTo>
                  <a:cubicBezTo>
                    <a:pt x="2574735" y="1188739"/>
                    <a:pt x="2569543" y="1186142"/>
                    <a:pt x="2566949" y="1180952"/>
                  </a:cubicBezTo>
                  <a:lnTo>
                    <a:pt x="2561758" y="1180952"/>
                  </a:lnTo>
                  <a:close/>
                  <a:moveTo>
                    <a:pt x="498335" y="1178366"/>
                  </a:moveTo>
                  <a:cubicBezTo>
                    <a:pt x="513908" y="1178366"/>
                    <a:pt x="526887" y="1191343"/>
                    <a:pt x="526887" y="1206905"/>
                  </a:cubicBezTo>
                  <a:cubicBezTo>
                    <a:pt x="526887" y="1222478"/>
                    <a:pt x="513908" y="1235457"/>
                    <a:pt x="498335" y="1235457"/>
                  </a:cubicBezTo>
                  <a:cubicBezTo>
                    <a:pt x="482762" y="1235457"/>
                    <a:pt x="469786" y="1222478"/>
                    <a:pt x="469786" y="1206905"/>
                  </a:cubicBezTo>
                  <a:cubicBezTo>
                    <a:pt x="469786" y="1191343"/>
                    <a:pt x="482762" y="1178366"/>
                    <a:pt x="498335" y="1178366"/>
                  </a:cubicBezTo>
                  <a:close/>
                  <a:moveTo>
                    <a:pt x="1801276" y="1175771"/>
                  </a:moveTo>
                  <a:cubicBezTo>
                    <a:pt x="1811658" y="1175771"/>
                    <a:pt x="1816849" y="1183557"/>
                    <a:pt x="1816849" y="1191345"/>
                  </a:cubicBezTo>
                  <a:cubicBezTo>
                    <a:pt x="1816849" y="1201727"/>
                    <a:pt x="1809061" y="1206908"/>
                    <a:pt x="1801276" y="1206908"/>
                  </a:cubicBezTo>
                  <a:cubicBezTo>
                    <a:pt x="1790894" y="1206908"/>
                    <a:pt x="1785703" y="1199130"/>
                    <a:pt x="1785703" y="1191345"/>
                  </a:cubicBezTo>
                  <a:cubicBezTo>
                    <a:pt x="1785703" y="1183557"/>
                    <a:pt x="1790894" y="1178366"/>
                    <a:pt x="1801276" y="1175771"/>
                  </a:cubicBezTo>
                  <a:close/>
                  <a:moveTo>
                    <a:pt x="1648141" y="1162795"/>
                  </a:moveTo>
                  <a:cubicBezTo>
                    <a:pt x="1666311" y="1162795"/>
                    <a:pt x="1681884" y="1178367"/>
                    <a:pt x="1681884" y="1196534"/>
                  </a:cubicBezTo>
                  <a:cubicBezTo>
                    <a:pt x="1681884" y="1214693"/>
                    <a:pt x="1666311" y="1230266"/>
                    <a:pt x="1648141" y="1230266"/>
                  </a:cubicBezTo>
                  <a:cubicBezTo>
                    <a:pt x="1627377" y="1230266"/>
                    <a:pt x="1614401" y="1214693"/>
                    <a:pt x="1614401" y="1196534"/>
                  </a:cubicBezTo>
                  <a:cubicBezTo>
                    <a:pt x="1614401" y="1178367"/>
                    <a:pt x="1629974" y="1162795"/>
                    <a:pt x="1648141" y="1162795"/>
                  </a:cubicBezTo>
                  <a:close/>
                  <a:moveTo>
                    <a:pt x="2504657" y="1095302"/>
                  </a:moveTo>
                  <a:cubicBezTo>
                    <a:pt x="2491679" y="1108277"/>
                    <a:pt x="2476105" y="1116066"/>
                    <a:pt x="2457939" y="1118660"/>
                  </a:cubicBezTo>
                  <a:cubicBezTo>
                    <a:pt x="2457939" y="1121257"/>
                    <a:pt x="2457939" y="1123851"/>
                    <a:pt x="2455341" y="1126447"/>
                  </a:cubicBezTo>
                  <a:cubicBezTo>
                    <a:pt x="2463130" y="1129042"/>
                    <a:pt x="2470915" y="1134232"/>
                    <a:pt x="2476105" y="1142021"/>
                  </a:cubicBezTo>
                  <a:cubicBezTo>
                    <a:pt x="2481296" y="1131638"/>
                    <a:pt x="2489085" y="1123851"/>
                    <a:pt x="2496870" y="1121257"/>
                  </a:cubicBezTo>
                  <a:cubicBezTo>
                    <a:pt x="2496870" y="1113468"/>
                    <a:pt x="2499466" y="1103087"/>
                    <a:pt x="2504657" y="1095302"/>
                  </a:cubicBezTo>
                  <a:close/>
                  <a:moveTo>
                    <a:pt x="2120521" y="1082333"/>
                  </a:moveTo>
                  <a:cubicBezTo>
                    <a:pt x="2146476" y="1082333"/>
                    <a:pt x="2164646" y="1103096"/>
                    <a:pt x="2164646" y="1126456"/>
                  </a:cubicBezTo>
                  <a:cubicBezTo>
                    <a:pt x="2164646" y="1149816"/>
                    <a:pt x="2143882" y="1170579"/>
                    <a:pt x="2120521" y="1170579"/>
                  </a:cubicBezTo>
                  <a:cubicBezTo>
                    <a:pt x="2097163" y="1170579"/>
                    <a:pt x="2078993" y="1149816"/>
                    <a:pt x="2076399" y="1126456"/>
                  </a:cubicBezTo>
                  <a:cubicBezTo>
                    <a:pt x="2076399" y="1100500"/>
                    <a:pt x="2097163" y="1082333"/>
                    <a:pt x="2120521" y="1082333"/>
                  </a:cubicBezTo>
                  <a:close/>
                  <a:moveTo>
                    <a:pt x="2356713" y="1071941"/>
                  </a:moveTo>
                  <a:cubicBezTo>
                    <a:pt x="2359309" y="1077131"/>
                    <a:pt x="2359309" y="1079728"/>
                    <a:pt x="2359309" y="1084920"/>
                  </a:cubicBezTo>
                  <a:lnTo>
                    <a:pt x="2359309" y="1090111"/>
                  </a:lnTo>
                  <a:lnTo>
                    <a:pt x="2364500" y="1090111"/>
                  </a:lnTo>
                  <a:lnTo>
                    <a:pt x="2369691" y="1090111"/>
                  </a:lnTo>
                  <a:cubicBezTo>
                    <a:pt x="2364500" y="1084920"/>
                    <a:pt x="2359309" y="1079728"/>
                    <a:pt x="2356713" y="1071941"/>
                  </a:cubicBezTo>
                  <a:close/>
                  <a:moveTo>
                    <a:pt x="1448289" y="1048590"/>
                  </a:moveTo>
                  <a:cubicBezTo>
                    <a:pt x="1482032" y="1048590"/>
                    <a:pt x="1507987" y="1074544"/>
                    <a:pt x="1507987" y="1108285"/>
                  </a:cubicBezTo>
                  <a:cubicBezTo>
                    <a:pt x="1507987" y="1142028"/>
                    <a:pt x="1482032" y="1167984"/>
                    <a:pt x="1448289" y="1167984"/>
                  </a:cubicBezTo>
                  <a:cubicBezTo>
                    <a:pt x="1414549" y="1167984"/>
                    <a:pt x="1388594" y="1142028"/>
                    <a:pt x="1388594" y="1108285"/>
                  </a:cubicBezTo>
                  <a:cubicBezTo>
                    <a:pt x="1388594" y="1074544"/>
                    <a:pt x="1414549" y="1048590"/>
                    <a:pt x="1448289" y="1048590"/>
                  </a:cubicBezTo>
                  <a:close/>
                  <a:moveTo>
                    <a:pt x="2143882" y="1017444"/>
                  </a:moveTo>
                  <a:cubicBezTo>
                    <a:pt x="2162049" y="1017444"/>
                    <a:pt x="2175028" y="1033017"/>
                    <a:pt x="2175028" y="1048590"/>
                  </a:cubicBezTo>
                  <a:cubicBezTo>
                    <a:pt x="2175028" y="1066757"/>
                    <a:pt x="2162049" y="1079736"/>
                    <a:pt x="2143882" y="1079736"/>
                  </a:cubicBezTo>
                  <a:cubicBezTo>
                    <a:pt x="2125712" y="1079736"/>
                    <a:pt x="2112736" y="1066757"/>
                    <a:pt x="2112736" y="1048590"/>
                  </a:cubicBezTo>
                  <a:cubicBezTo>
                    <a:pt x="2112736" y="1030420"/>
                    <a:pt x="2125712" y="1017444"/>
                    <a:pt x="2143882" y="1017444"/>
                  </a:cubicBezTo>
                  <a:close/>
                  <a:moveTo>
                    <a:pt x="2564352" y="999266"/>
                  </a:moveTo>
                  <a:cubicBezTo>
                    <a:pt x="2559161" y="1001863"/>
                    <a:pt x="2553970" y="1004458"/>
                    <a:pt x="2548780" y="1004458"/>
                  </a:cubicBezTo>
                  <a:cubicBezTo>
                    <a:pt x="2543588" y="1004458"/>
                    <a:pt x="2538397" y="1004458"/>
                    <a:pt x="2533206" y="1001863"/>
                  </a:cubicBezTo>
                  <a:cubicBezTo>
                    <a:pt x="2533206" y="1007055"/>
                    <a:pt x="2535803" y="1014840"/>
                    <a:pt x="2535803" y="1022627"/>
                  </a:cubicBezTo>
                  <a:cubicBezTo>
                    <a:pt x="2543588" y="1022627"/>
                    <a:pt x="2551376" y="1030412"/>
                    <a:pt x="2551376" y="1038201"/>
                  </a:cubicBezTo>
                  <a:cubicBezTo>
                    <a:pt x="2551376" y="1040795"/>
                    <a:pt x="2548780" y="1043391"/>
                    <a:pt x="2548780" y="1045986"/>
                  </a:cubicBezTo>
                  <a:cubicBezTo>
                    <a:pt x="2556567" y="1051176"/>
                    <a:pt x="2564352" y="1058964"/>
                    <a:pt x="2564352" y="1069346"/>
                  </a:cubicBezTo>
                  <a:cubicBezTo>
                    <a:pt x="2574735" y="1069346"/>
                    <a:pt x="2579926" y="1071941"/>
                    <a:pt x="2587713" y="1077131"/>
                  </a:cubicBezTo>
                  <a:cubicBezTo>
                    <a:pt x="2592904" y="1069346"/>
                    <a:pt x="2598095" y="1061558"/>
                    <a:pt x="2608477" y="1056367"/>
                  </a:cubicBezTo>
                  <a:cubicBezTo>
                    <a:pt x="2600689" y="1043391"/>
                    <a:pt x="2595498" y="1030412"/>
                    <a:pt x="2595498" y="1017436"/>
                  </a:cubicBezTo>
                  <a:cubicBezTo>
                    <a:pt x="2582522" y="1017436"/>
                    <a:pt x="2569543" y="1009649"/>
                    <a:pt x="2564352" y="999266"/>
                  </a:cubicBezTo>
                  <a:close/>
                  <a:moveTo>
                    <a:pt x="1876544" y="983701"/>
                  </a:moveTo>
                  <a:cubicBezTo>
                    <a:pt x="1905096" y="983701"/>
                    <a:pt x="1931050" y="1009656"/>
                    <a:pt x="1931050" y="1033014"/>
                  </a:cubicBezTo>
                  <a:cubicBezTo>
                    <a:pt x="1931050" y="1043397"/>
                    <a:pt x="1931050" y="1051184"/>
                    <a:pt x="1925859" y="1058970"/>
                  </a:cubicBezTo>
                  <a:cubicBezTo>
                    <a:pt x="1928454" y="1064160"/>
                    <a:pt x="1933645" y="1069352"/>
                    <a:pt x="1936241" y="1077140"/>
                  </a:cubicBezTo>
                  <a:cubicBezTo>
                    <a:pt x="1949217" y="1066758"/>
                    <a:pt x="1964790" y="1058970"/>
                    <a:pt x="1982960" y="1058970"/>
                  </a:cubicBezTo>
                  <a:cubicBezTo>
                    <a:pt x="2021891" y="1058970"/>
                    <a:pt x="2050443" y="1090116"/>
                    <a:pt x="2050443" y="1126453"/>
                  </a:cubicBezTo>
                  <a:cubicBezTo>
                    <a:pt x="2050443" y="1162790"/>
                    <a:pt x="2019297" y="1193936"/>
                    <a:pt x="1982960" y="1193936"/>
                  </a:cubicBezTo>
                  <a:cubicBezTo>
                    <a:pt x="1949217" y="1193936"/>
                    <a:pt x="1923263" y="1167980"/>
                    <a:pt x="1918072" y="1136835"/>
                  </a:cubicBezTo>
                  <a:cubicBezTo>
                    <a:pt x="1910287" y="1142026"/>
                    <a:pt x="1902499" y="1144623"/>
                    <a:pt x="1892117" y="1144623"/>
                  </a:cubicBezTo>
                  <a:cubicBezTo>
                    <a:pt x="1866162" y="1144623"/>
                    <a:pt x="1845398" y="1123859"/>
                    <a:pt x="1845398" y="1097903"/>
                  </a:cubicBezTo>
                  <a:cubicBezTo>
                    <a:pt x="1845398" y="1092713"/>
                    <a:pt x="1845398" y="1090116"/>
                    <a:pt x="1847995" y="1084925"/>
                  </a:cubicBezTo>
                  <a:cubicBezTo>
                    <a:pt x="1832422" y="1074543"/>
                    <a:pt x="1822040" y="1056376"/>
                    <a:pt x="1822040" y="1038206"/>
                  </a:cubicBezTo>
                  <a:cubicBezTo>
                    <a:pt x="1822040" y="1007060"/>
                    <a:pt x="1845398" y="983701"/>
                    <a:pt x="1876544" y="983701"/>
                  </a:cubicBezTo>
                  <a:close/>
                  <a:moveTo>
                    <a:pt x="2146479" y="869498"/>
                  </a:moveTo>
                  <a:cubicBezTo>
                    <a:pt x="2167243" y="869498"/>
                    <a:pt x="2182816" y="885071"/>
                    <a:pt x="2182816" y="905835"/>
                  </a:cubicBezTo>
                  <a:cubicBezTo>
                    <a:pt x="2182816" y="924002"/>
                    <a:pt x="2167243" y="942172"/>
                    <a:pt x="2146479" y="942172"/>
                  </a:cubicBezTo>
                  <a:cubicBezTo>
                    <a:pt x="2125715" y="942172"/>
                    <a:pt x="2110142" y="926599"/>
                    <a:pt x="2110142" y="905835"/>
                  </a:cubicBezTo>
                  <a:cubicBezTo>
                    <a:pt x="2110142" y="885071"/>
                    <a:pt x="2125715" y="869498"/>
                    <a:pt x="2146479" y="869498"/>
                  </a:cubicBezTo>
                  <a:close/>
                  <a:moveTo>
                    <a:pt x="1629973" y="864308"/>
                  </a:moveTo>
                  <a:cubicBezTo>
                    <a:pt x="1663716" y="864308"/>
                    <a:pt x="1689671" y="890263"/>
                    <a:pt x="1689671" y="924003"/>
                  </a:cubicBezTo>
                  <a:cubicBezTo>
                    <a:pt x="1689671" y="957746"/>
                    <a:pt x="1661119" y="983701"/>
                    <a:pt x="1629973" y="983701"/>
                  </a:cubicBezTo>
                  <a:cubicBezTo>
                    <a:pt x="1598827" y="983701"/>
                    <a:pt x="1570278" y="957746"/>
                    <a:pt x="1570278" y="924003"/>
                  </a:cubicBezTo>
                  <a:cubicBezTo>
                    <a:pt x="1570278" y="890263"/>
                    <a:pt x="1598827" y="864308"/>
                    <a:pt x="1629973" y="864308"/>
                  </a:cubicBezTo>
                  <a:close/>
                  <a:moveTo>
                    <a:pt x="2297015" y="853923"/>
                  </a:moveTo>
                  <a:cubicBezTo>
                    <a:pt x="2315185" y="853923"/>
                    <a:pt x="2330758" y="869497"/>
                    <a:pt x="2330758" y="887664"/>
                  </a:cubicBezTo>
                  <a:cubicBezTo>
                    <a:pt x="2330758" y="905833"/>
                    <a:pt x="2315185" y="921406"/>
                    <a:pt x="2297015" y="921406"/>
                  </a:cubicBezTo>
                  <a:cubicBezTo>
                    <a:pt x="2278848" y="921406"/>
                    <a:pt x="2263275" y="905833"/>
                    <a:pt x="2263275" y="887664"/>
                  </a:cubicBezTo>
                  <a:cubicBezTo>
                    <a:pt x="2263275" y="869497"/>
                    <a:pt x="2278848" y="853923"/>
                    <a:pt x="2297015" y="853923"/>
                  </a:cubicBezTo>
                  <a:close/>
                  <a:moveTo>
                    <a:pt x="2421598" y="827975"/>
                  </a:moveTo>
                  <a:cubicBezTo>
                    <a:pt x="2439768" y="827975"/>
                    <a:pt x="2455341" y="843549"/>
                    <a:pt x="2455341" y="861715"/>
                  </a:cubicBezTo>
                  <a:cubicBezTo>
                    <a:pt x="2455341" y="879885"/>
                    <a:pt x="2439768" y="895459"/>
                    <a:pt x="2421598" y="895459"/>
                  </a:cubicBezTo>
                  <a:cubicBezTo>
                    <a:pt x="2403431" y="895459"/>
                    <a:pt x="2387858" y="879885"/>
                    <a:pt x="2387858" y="861715"/>
                  </a:cubicBezTo>
                  <a:cubicBezTo>
                    <a:pt x="2387858" y="843549"/>
                    <a:pt x="2403431" y="827975"/>
                    <a:pt x="2421598" y="827975"/>
                  </a:cubicBezTo>
                  <a:close/>
                  <a:moveTo>
                    <a:pt x="1954408" y="814987"/>
                  </a:moveTo>
                  <a:cubicBezTo>
                    <a:pt x="1990745" y="814987"/>
                    <a:pt x="2019297" y="843539"/>
                    <a:pt x="2019297" y="879876"/>
                  </a:cubicBezTo>
                  <a:cubicBezTo>
                    <a:pt x="2019297" y="916213"/>
                    <a:pt x="1990745" y="944762"/>
                    <a:pt x="1954408" y="944762"/>
                  </a:cubicBezTo>
                  <a:cubicBezTo>
                    <a:pt x="1918071" y="944762"/>
                    <a:pt x="1889522" y="916213"/>
                    <a:pt x="1889522" y="879876"/>
                  </a:cubicBezTo>
                  <a:cubicBezTo>
                    <a:pt x="1889522" y="843539"/>
                    <a:pt x="1918071" y="812393"/>
                    <a:pt x="1954408" y="814987"/>
                  </a:cubicBezTo>
                  <a:close/>
                  <a:moveTo>
                    <a:pt x="2582522" y="812390"/>
                  </a:moveTo>
                  <a:cubicBezTo>
                    <a:pt x="2582522" y="812390"/>
                    <a:pt x="2579926" y="812390"/>
                    <a:pt x="2579926" y="814988"/>
                  </a:cubicBezTo>
                  <a:cubicBezTo>
                    <a:pt x="2582522" y="817581"/>
                    <a:pt x="2582522" y="820179"/>
                    <a:pt x="2585116" y="825370"/>
                  </a:cubicBezTo>
                  <a:cubicBezTo>
                    <a:pt x="2587713" y="825370"/>
                    <a:pt x="2590307" y="822773"/>
                    <a:pt x="2592904" y="822773"/>
                  </a:cubicBezTo>
                  <a:cubicBezTo>
                    <a:pt x="2590307" y="820179"/>
                    <a:pt x="2585116" y="817581"/>
                    <a:pt x="2582522" y="812390"/>
                  </a:cubicBezTo>
                  <a:close/>
                  <a:moveTo>
                    <a:pt x="1321107" y="716367"/>
                  </a:moveTo>
                  <a:cubicBezTo>
                    <a:pt x="1331489" y="716367"/>
                    <a:pt x="1339277" y="724153"/>
                    <a:pt x="1339277" y="734536"/>
                  </a:cubicBezTo>
                  <a:cubicBezTo>
                    <a:pt x="1339277" y="744916"/>
                    <a:pt x="1331489" y="752704"/>
                    <a:pt x="1321107" y="752704"/>
                  </a:cubicBezTo>
                  <a:cubicBezTo>
                    <a:pt x="1310725" y="752704"/>
                    <a:pt x="1302940" y="744916"/>
                    <a:pt x="1302940" y="734536"/>
                  </a:cubicBezTo>
                  <a:cubicBezTo>
                    <a:pt x="1302940" y="724153"/>
                    <a:pt x="1310725" y="716367"/>
                    <a:pt x="1321107" y="716367"/>
                  </a:cubicBezTo>
                  <a:close/>
                  <a:moveTo>
                    <a:pt x="2042658" y="690413"/>
                  </a:moveTo>
                  <a:cubicBezTo>
                    <a:pt x="2053040" y="690413"/>
                    <a:pt x="2063422" y="700796"/>
                    <a:pt x="2063422" y="711178"/>
                  </a:cubicBezTo>
                  <a:cubicBezTo>
                    <a:pt x="2063422" y="721560"/>
                    <a:pt x="2053040" y="731942"/>
                    <a:pt x="2042658" y="731942"/>
                  </a:cubicBezTo>
                  <a:cubicBezTo>
                    <a:pt x="2032276" y="731942"/>
                    <a:pt x="2021894" y="724153"/>
                    <a:pt x="2021894" y="711178"/>
                  </a:cubicBezTo>
                  <a:cubicBezTo>
                    <a:pt x="2021894" y="700796"/>
                    <a:pt x="2032276" y="690413"/>
                    <a:pt x="2042658" y="690413"/>
                  </a:cubicBezTo>
                  <a:close/>
                  <a:moveTo>
                    <a:pt x="2486487" y="648876"/>
                  </a:moveTo>
                  <a:cubicBezTo>
                    <a:pt x="2489085" y="654067"/>
                    <a:pt x="2494275" y="656661"/>
                    <a:pt x="2496870" y="661852"/>
                  </a:cubicBezTo>
                  <a:cubicBezTo>
                    <a:pt x="2499466" y="656661"/>
                    <a:pt x="2499466" y="654067"/>
                    <a:pt x="2504657" y="648876"/>
                  </a:cubicBezTo>
                  <a:lnTo>
                    <a:pt x="2494275" y="648876"/>
                  </a:lnTo>
                  <a:close/>
                  <a:moveTo>
                    <a:pt x="2439769" y="620323"/>
                  </a:moveTo>
                  <a:cubicBezTo>
                    <a:pt x="2426792" y="630706"/>
                    <a:pt x="2413814" y="638493"/>
                    <a:pt x="2398240" y="643684"/>
                  </a:cubicBezTo>
                  <a:lnTo>
                    <a:pt x="2398240" y="651469"/>
                  </a:lnTo>
                  <a:lnTo>
                    <a:pt x="2398240" y="659257"/>
                  </a:lnTo>
                  <a:cubicBezTo>
                    <a:pt x="2400837" y="659257"/>
                    <a:pt x="2400837" y="661852"/>
                    <a:pt x="2403431" y="661852"/>
                  </a:cubicBezTo>
                  <a:lnTo>
                    <a:pt x="2406029" y="661852"/>
                  </a:lnTo>
                  <a:cubicBezTo>
                    <a:pt x="2413814" y="661852"/>
                    <a:pt x="2421601" y="664448"/>
                    <a:pt x="2429386" y="669639"/>
                  </a:cubicBezTo>
                  <a:cubicBezTo>
                    <a:pt x="2431983" y="667042"/>
                    <a:pt x="2434577" y="667042"/>
                    <a:pt x="2437175" y="664448"/>
                  </a:cubicBezTo>
                  <a:cubicBezTo>
                    <a:pt x="2442365" y="654067"/>
                    <a:pt x="2452747" y="646278"/>
                    <a:pt x="2468320" y="646278"/>
                  </a:cubicBezTo>
                  <a:cubicBezTo>
                    <a:pt x="2455341" y="641087"/>
                    <a:pt x="2444959" y="630706"/>
                    <a:pt x="2439769" y="620323"/>
                  </a:cubicBezTo>
                  <a:close/>
                  <a:moveTo>
                    <a:pt x="2470915" y="521695"/>
                  </a:moveTo>
                  <a:lnTo>
                    <a:pt x="2470915" y="529482"/>
                  </a:lnTo>
                  <a:lnTo>
                    <a:pt x="2476105" y="524291"/>
                  </a:lnTo>
                  <a:cubicBezTo>
                    <a:pt x="2476105" y="524291"/>
                    <a:pt x="2473511" y="521695"/>
                    <a:pt x="2470915" y="521695"/>
                  </a:cubicBezTo>
                  <a:close/>
                  <a:moveTo>
                    <a:pt x="2138690" y="480177"/>
                  </a:moveTo>
                  <a:cubicBezTo>
                    <a:pt x="2169836" y="480177"/>
                    <a:pt x="2195791" y="506132"/>
                    <a:pt x="2195791" y="537278"/>
                  </a:cubicBezTo>
                  <a:cubicBezTo>
                    <a:pt x="2195791" y="568425"/>
                    <a:pt x="2169836" y="594379"/>
                    <a:pt x="2138690" y="594379"/>
                  </a:cubicBezTo>
                  <a:cubicBezTo>
                    <a:pt x="2107544" y="594379"/>
                    <a:pt x="2081589" y="568425"/>
                    <a:pt x="2081589" y="537278"/>
                  </a:cubicBezTo>
                  <a:cubicBezTo>
                    <a:pt x="2081589" y="506132"/>
                    <a:pt x="2107544" y="480177"/>
                    <a:pt x="2138690" y="480177"/>
                  </a:cubicBezTo>
                  <a:close/>
                  <a:moveTo>
                    <a:pt x="1858377" y="462004"/>
                  </a:moveTo>
                  <a:cubicBezTo>
                    <a:pt x="1912883" y="462004"/>
                    <a:pt x="1954411" y="506126"/>
                    <a:pt x="1954411" y="558036"/>
                  </a:cubicBezTo>
                  <a:cubicBezTo>
                    <a:pt x="1954411" y="612543"/>
                    <a:pt x="1910286" y="654070"/>
                    <a:pt x="1858377" y="654070"/>
                  </a:cubicBezTo>
                  <a:cubicBezTo>
                    <a:pt x="1806467" y="654070"/>
                    <a:pt x="1762345" y="612543"/>
                    <a:pt x="1762345" y="558036"/>
                  </a:cubicBezTo>
                  <a:cubicBezTo>
                    <a:pt x="1762345" y="503532"/>
                    <a:pt x="1806467" y="462004"/>
                    <a:pt x="1858377" y="462004"/>
                  </a:cubicBezTo>
                  <a:close/>
                  <a:moveTo>
                    <a:pt x="3410634" y="304663"/>
                  </a:moveTo>
                  <a:cubicBezTo>
                    <a:pt x="3404887" y="309915"/>
                    <a:pt x="3401055" y="313417"/>
                    <a:pt x="3395471" y="315002"/>
                  </a:cubicBezTo>
                  <a:lnTo>
                    <a:pt x="3398505" y="317498"/>
                  </a:lnTo>
                  <a:lnTo>
                    <a:pt x="3413055" y="310104"/>
                  </a:lnTo>
                  <a:close/>
                  <a:moveTo>
                    <a:pt x="3437191" y="245232"/>
                  </a:moveTo>
                  <a:cubicBezTo>
                    <a:pt x="3436695" y="256232"/>
                    <a:pt x="3436202" y="267232"/>
                    <a:pt x="3432039" y="278068"/>
                  </a:cubicBezTo>
                  <a:cubicBezTo>
                    <a:pt x="3441288" y="276648"/>
                    <a:pt x="3450372" y="278893"/>
                    <a:pt x="3455626" y="284642"/>
                  </a:cubicBezTo>
                  <a:lnTo>
                    <a:pt x="3457544" y="289474"/>
                  </a:lnTo>
                  <a:lnTo>
                    <a:pt x="3483311" y="278673"/>
                  </a:lnTo>
                  <a:lnTo>
                    <a:pt x="3447530" y="260393"/>
                  </a:lnTo>
                  <a:cubicBezTo>
                    <a:pt x="3444029" y="256562"/>
                    <a:pt x="3438777" y="250815"/>
                    <a:pt x="3437191" y="245232"/>
                  </a:cubicBezTo>
                  <a:close/>
                  <a:moveTo>
                    <a:pt x="2354116" y="23367"/>
                  </a:moveTo>
                  <a:cubicBezTo>
                    <a:pt x="2364498" y="23367"/>
                    <a:pt x="2372286" y="31153"/>
                    <a:pt x="2372286" y="41534"/>
                  </a:cubicBezTo>
                  <a:cubicBezTo>
                    <a:pt x="2372286" y="51916"/>
                    <a:pt x="2364498" y="59705"/>
                    <a:pt x="2354116" y="59705"/>
                  </a:cubicBezTo>
                  <a:cubicBezTo>
                    <a:pt x="2343734" y="59705"/>
                    <a:pt x="2335949" y="51916"/>
                    <a:pt x="2335949" y="41534"/>
                  </a:cubicBezTo>
                  <a:cubicBezTo>
                    <a:pt x="2335949" y="31153"/>
                    <a:pt x="2343734" y="23367"/>
                    <a:pt x="2354116" y="23367"/>
                  </a:cubicBezTo>
                  <a:close/>
                  <a:moveTo>
                    <a:pt x="2465724" y="12985"/>
                  </a:moveTo>
                  <a:cubicBezTo>
                    <a:pt x="2476106" y="12985"/>
                    <a:pt x="2486488" y="20771"/>
                    <a:pt x="2486488" y="33750"/>
                  </a:cubicBezTo>
                  <a:cubicBezTo>
                    <a:pt x="2486488" y="44131"/>
                    <a:pt x="2478700" y="54514"/>
                    <a:pt x="2465724" y="54514"/>
                  </a:cubicBezTo>
                  <a:cubicBezTo>
                    <a:pt x="2452745" y="54514"/>
                    <a:pt x="2444960" y="44131"/>
                    <a:pt x="2444960" y="33750"/>
                  </a:cubicBezTo>
                  <a:cubicBezTo>
                    <a:pt x="2444960" y="23367"/>
                    <a:pt x="2455342" y="12985"/>
                    <a:pt x="2465724" y="12985"/>
                  </a:cubicBezTo>
                  <a:close/>
                  <a:moveTo>
                    <a:pt x="2624051" y="0"/>
                  </a:moveTo>
                  <a:cubicBezTo>
                    <a:pt x="2642217" y="0"/>
                    <a:pt x="2657791" y="10382"/>
                    <a:pt x="2662981" y="25955"/>
                  </a:cubicBezTo>
                  <a:cubicBezTo>
                    <a:pt x="2678554" y="25955"/>
                    <a:pt x="2688937" y="36337"/>
                    <a:pt x="2696724" y="49313"/>
                  </a:cubicBezTo>
                  <a:cubicBezTo>
                    <a:pt x="2701915" y="44122"/>
                    <a:pt x="2712297" y="41529"/>
                    <a:pt x="2720082" y="41529"/>
                  </a:cubicBezTo>
                  <a:cubicBezTo>
                    <a:pt x="2743443" y="41529"/>
                    <a:pt x="2761610" y="59695"/>
                    <a:pt x="2761610" y="83056"/>
                  </a:cubicBezTo>
                  <a:cubicBezTo>
                    <a:pt x="2761610" y="93438"/>
                    <a:pt x="2756419" y="103820"/>
                    <a:pt x="2748634" y="111606"/>
                  </a:cubicBezTo>
                  <a:cubicBezTo>
                    <a:pt x="2753825" y="116796"/>
                    <a:pt x="2761610" y="124584"/>
                    <a:pt x="2764206" y="132370"/>
                  </a:cubicBezTo>
                  <a:lnTo>
                    <a:pt x="2774589" y="132370"/>
                  </a:lnTo>
                  <a:cubicBezTo>
                    <a:pt x="2787565" y="132370"/>
                    <a:pt x="2795353" y="134966"/>
                    <a:pt x="2805735" y="140157"/>
                  </a:cubicBezTo>
                  <a:cubicBezTo>
                    <a:pt x="2823903" y="111606"/>
                    <a:pt x="2855048" y="90841"/>
                    <a:pt x="2891385" y="90841"/>
                  </a:cubicBezTo>
                  <a:cubicBezTo>
                    <a:pt x="2932913" y="90841"/>
                    <a:pt x="2969250" y="116796"/>
                    <a:pt x="2982228" y="153134"/>
                  </a:cubicBezTo>
                  <a:cubicBezTo>
                    <a:pt x="3005587" y="160921"/>
                    <a:pt x="3023757" y="179088"/>
                    <a:pt x="3034139" y="199852"/>
                  </a:cubicBezTo>
                  <a:cubicBezTo>
                    <a:pt x="3060094" y="207640"/>
                    <a:pt x="3080858" y="233595"/>
                    <a:pt x="3083452" y="262144"/>
                  </a:cubicBezTo>
                  <a:lnTo>
                    <a:pt x="3085039" y="261711"/>
                  </a:lnTo>
                  <a:lnTo>
                    <a:pt x="3077717" y="241917"/>
                  </a:lnTo>
                  <a:cubicBezTo>
                    <a:pt x="3078191" y="231374"/>
                    <a:pt x="3082791" y="221017"/>
                    <a:pt x="3091413" y="213137"/>
                  </a:cubicBezTo>
                  <a:cubicBezTo>
                    <a:pt x="3108655" y="197380"/>
                    <a:pt x="3134326" y="198536"/>
                    <a:pt x="3150083" y="215778"/>
                  </a:cubicBezTo>
                  <a:cubicBezTo>
                    <a:pt x="3155335" y="221526"/>
                    <a:pt x="3158235" y="228546"/>
                    <a:pt x="3159280" y="235941"/>
                  </a:cubicBezTo>
                  <a:lnTo>
                    <a:pt x="3158084" y="249853"/>
                  </a:lnTo>
                  <a:lnTo>
                    <a:pt x="3184758" y="254845"/>
                  </a:lnTo>
                  <a:lnTo>
                    <a:pt x="3201437" y="265183"/>
                  </a:lnTo>
                  <a:lnTo>
                    <a:pt x="3205472" y="265807"/>
                  </a:lnTo>
                  <a:cubicBezTo>
                    <a:pt x="3220590" y="271769"/>
                    <a:pt x="3234408" y="281117"/>
                    <a:pt x="3245789" y="293572"/>
                  </a:cubicBezTo>
                  <a:cubicBezTo>
                    <a:pt x="3259796" y="308899"/>
                    <a:pt x="3268220" y="325812"/>
                    <a:pt x="3271062" y="344310"/>
                  </a:cubicBezTo>
                  <a:cubicBezTo>
                    <a:pt x="3273144" y="338894"/>
                    <a:pt x="3276976" y="335392"/>
                    <a:pt x="3280808" y="331890"/>
                  </a:cubicBezTo>
                  <a:cubicBezTo>
                    <a:pt x="3292303" y="321385"/>
                    <a:pt x="3309217" y="312959"/>
                    <a:pt x="3324048" y="309952"/>
                  </a:cubicBezTo>
                  <a:lnTo>
                    <a:pt x="3318796" y="304206"/>
                  </a:lnTo>
                  <a:cubicBezTo>
                    <a:pt x="3301287" y="285046"/>
                    <a:pt x="3297023" y="257295"/>
                    <a:pt x="3305347" y="235625"/>
                  </a:cubicBezTo>
                  <a:cubicBezTo>
                    <a:pt x="3290679" y="234964"/>
                    <a:pt x="3274426" y="228721"/>
                    <a:pt x="3263921" y="217225"/>
                  </a:cubicBezTo>
                  <a:cubicBezTo>
                    <a:pt x="3241160" y="192319"/>
                    <a:pt x="3242810" y="155651"/>
                    <a:pt x="3267716" y="132889"/>
                  </a:cubicBezTo>
                  <a:cubicBezTo>
                    <a:pt x="3292624" y="110126"/>
                    <a:pt x="3331043" y="113690"/>
                    <a:pt x="3352054" y="136682"/>
                  </a:cubicBezTo>
                  <a:cubicBezTo>
                    <a:pt x="3366062" y="152009"/>
                    <a:pt x="3370655" y="172425"/>
                    <a:pt x="3364247" y="192347"/>
                  </a:cubicBezTo>
                  <a:cubicBezTo>
                    <a:pt x="3380832" y="191255"/>
                    <a:pt x="3400751" y="197662"/>
                    <a:pt x="3414758" y="212989"/>
                  </a:cubicBezTo>
                  <a:cubicBezTo>
                    <a:pt x="3418260" y="216821"/>
                    <a:pt x="3418095" y="220490"/>
                    <a:pt x="3421597" y="224322"/>
                  </a:cubicBezTo>
                  <a:cubicBezTo>
                    <a:pt x="3417170" y="200238"/>
                    <a:pt x="3425657" y="174900"/>
                    <a:pt x="3444816" y="157391"/>
                  </a:cubicBezTo>
                  <a:cubicBezTo>
                    <a:pt x="3450565" y="152137"/>
                    <a:pt x="3456312" y="146885"/>
                    <a:pt x="3463813" y="143549"/>
                  </a:cubicBezTo>
                  <a:cubicBezTo>
                    <a:pt x="3451060" y="141138"/>
                    <a:pt x="3438473" y="135060"/>
                    <a:pt x="3429719" y="125481"/>
                  </a:cubicBezTo>
                  <a:cubicBezTo>
                    <a:pt x="3408707" y="102489"/>
                    <a:pt x="3410357" y="65821"/>
                    <a:pt x="3433349" y="44809"/>
                  </a:cubicBezTo>
                  <a:cubicBezTo>
                    <a:pt x="3456340" y="23798"/>
                    <a:pt x="3493009" y="25448"/>
                    <a:pt x="3514020" y="48439"/>
                  </a:cubicBezTo>
                  <a:cubicBezTo>
                    <a:pt x="3535032" y="71430"/>
                    <a:pt x="3533382" y="108099"/>
                    <a:pt x="3510390" y="129111"/>
                  </a:cubicBezTo>
                  <a:lnTo>
                    <a:pt x="3502726" y="136115"/>
                  </a:lnTo>
                  <a:cubicBezTo>
                    <a:pt x="3524728" y="137105"/>
                    <a:pt x="3542732" y="145261"/>
                    <a:pt x="3556739" y="160589"/>
                  </a:cubicBezTo>
                  <a:cubicBezTo>
                    <a:pt x="3572499" y="177833"/>
                    <a:pt x="3580593" y="202080"/>
                    <a:pt x="3575936" y="223918"/>
                  </a:cubicBezTo>
                  <a:cubicBezTo>
                    <a:pt x="3581519" y="222332"/>
                    <a:pt x="3587019" y="222579"/>
                    <a:pt x="3592218" y="224420"/>
                  </a:cubicBezTo>
                  <a:lnTo>
                    <a:pt x="3605253" y="233486"/>
                  </a:lnTo>
                  <a:lnTo>
                    <a:pt x="3638818" y="222467"/>
                  </a:lnTo>
                  <a:lnTo>
                    <a:pt x="3679222" y="213284"/>
                  </a:lnTo>
                  <a:lnTo>
                    <a:pt x="3678059" y="210140"/>
                  </a:lnTo>
                  <a:cubicBezTo>
                    <a:pt x="3678533" y="199598"/>
                    <a:pt x="3683133" y="189241"/>
                    <a:pt x="3691754" y="181363"/>
                  </a:cubicBezTo>
                  <a:cubicBezTo>
                    <a:pt x="3708998" y="165603"/>
                    <a:pt x="3734665" y="166758"/>
                    <a:pt x="3750425" y="184003"/>
                  </a:cubicBezTo>
                  <a:lnTo>
                    <a:pt x="3757751" y="198974"/>
                  </a:lnTo>
                  <a:lnTo>
                    <a:pt x="3808565" y="193717"/>
                  </a:lnTo>
                  <a:cubicBezTo>
                    <a:pt x="3881623" y="191809"/>
                    <a:pt x="3934432" y="209030"/>
                    <a:pt x="3955620" y="247305"/>
                  </a:cubicBezTo>
                  <a:cubicBezTo>
                    <a:pt x="4012123" y="349375"/>
                    <a:pt x="3822368" y="562517"/>
                    <a:pt x="3531793" y="723370"/>
                  </a:cubicBezTo>
                  <a:cubicBezTo>
                    <a:pt x="3459149" y="763584"/>
                    <a:pt x="3387080" y="796722"/>
                    <a:pt x="3318958" y="822215"/>
                  </a:cubicBezTo>
                  <a:lnTo>
                    <a:pt x="3240086" y="848106"/>
                  </a:lnTo>
                  <a:lnTo>
                    <a:pt x="2599862" y="4372410"/>
                  </a:lnTo>
                  <a:lnTo>
                    <a:pt x="2694314" y="4443373"/>
                  </a:lnTo>
                  <a:lnTo>
                    <a:pt x="2698789" y="4444290"/>
                  </a:lnTo>
                  <a:cubicBezTo>
                    <a:pt x="2708969" y="4448629"/>
                    <a:pt x="2718134" y="4454874"/>
                    <a:pt x="2725758" y="4462498"/>
                  </a:cubicBezTo>
                  <a:lnTo>
                    <a:pt x="2731814" y="4471546"/>
                  </a:lnTo>
                  <a:lnTo>
                    <a:pt x="2778431" y="4506570"/>
                  </a:lnTo>
                  <a:lnTo>
                    <a:pt x="2758077" y="4510299"/>
                  </a:lnTo>
                  <a:lnTo>
                    <a:pt x="2745838" y="4503002"/>
                  </a:lnTo>
                  <a:lnTo>
                    <a:pt x="2748793" y="4520573"/>
                  </a:lnTo>
                  <a:lnTo>
                    <a:pt x="2743215" y="4547932"/>
                  </a:lnTo>
                  <a:lnTo>
                    <a:pt x="2743757" y="4547308"/>
                  </a:lnTo>
                  <a:cubicBezTo>
                    <a:pt x="2756676" y="4538309"/>
                    <a:pt x="2771766" y="4532401"/>
                    <a:pt x="2787590" y="4530391"/>
                  </a:cubicBezTo>
                  <a:lnTo>
                    <a:pt x="2811538" y="4531444"/>
                  </a:lnTo>
                  <a:lnTo>
                    <a:pt x="2905023" y="4601679"/>
                  </a:lnTo>
                  <a:lnTo>
                    <a:pt x="2895177" y="4612115"/>
                  </a:lnTo>
                  <a:cubicBezTo>
                    <a:pt x="2896043" y="4620275"/>
                    <a:pt x="2896911" y="4628439"/>
                    <a:pt x="2894687" y="4638579"/>
                  </a:cubicBezTo>
                  <a:cubicBezTo>
                    <a:pt x="2901982" y="4629550"/>
                    <a:pt x="2910760" y="4622840"/>
                    <a:pt x="2920320" y="4618626"/>
                  </a:cubicBezTo>
                  <a:lnTo>
                    <a:pt x="2926277" y="4617649"/>
                  </a:lnTo>
                  <a:lnTo>
                    <a:pt x="3121844" y="4764578"/>
                  </a:lnTo>
                  <a:lnTo>
                    <a:pt x="3116317" y="4766906"/>
                  </a:lnTo>
                  <a:lnTo>
                    <a:pt x="3115761" y="4769439"/>
                  </a:lnTo>
                  <a:cubicBezTo>
                    <a:pt x="3115205" y="4771976"/>
                    <a:pt x="3117739" y="4772532"/>
                    <a:pt x="3117183" y="4775066"/>
                  </a:cubicBezTo>
                  <a:cubicBezTo>
                    <a:pt x="3133539" y="4785297"/>
                    <a:pt x="3146110" y="4800677"/>
                    <a:pt x="3153479" y="4818568"/>
                  </a:cubicBezTo>
                  <a:lnTo>
                    <a:pt x="3155388" y="4826339"/>
                  </a:lnTo>
                  <a:lnTo>
                    <a:pt x="3214056" y="4837569"/>
                  </a:lnTo>
                  <a:lnTo>
                    <a:pt x="3213817" y="4806410"/>
                  </a:lnTo>
                  <a:cubicBezTo>
                    <a:pt x="3220529" y="4789529"/>
                    <a:pt x="3235931" y="4778894"/>
                    <a:pt x="3252320" y="4779826"/>
                  </a:cubicBezTo>
                  <a:cubicBezTo>
                    <a:pt x="3258074" y="4765354"/>
                    <a:pt x="3271558" y="4759543"/>
                    <a:pt x="3286494" y="4757101"/>
                  </a:cubicBezTo>
                  <a:cubicBezTo>
                    <a:pt x="3283588" y="4750359"/>
                    <a:pt x="3285014" y="4739754"/>
                    <a:pt x="3287890" y="4732520"/>
                  </a:cubicBezTo>
                  <a:cubicBezTo>
                    <a:pt x="3296522" y="4710813"/>
                    <a:pt x="3320116" y="4700643"/>
                    <a:pt x="3341824" y="4709275"/>
                  </a:cubicBezTo>
                  <a:lnTo>
                    <a:pt x="3355425" y="4723422"/>
                  </a:lnTo>
                  <a:lnTo>
                    <a:pt x="3356251" y="4722506"/>
                  </a:lnTo>
                  <a:cubicBezTo>
                    <a:pt x="3363299" y="4718337"/>
                    <a:pt x="3371397" y="4716474"/>
                    <a:pt x="3379538" y="4717513"/>
                  </a:cubicBezTo>
                  <a:cubicBezTo>
                    <a:pt x="3386293" y="4703481"/>
                    <a:pt x="3400151" y="4698629"/>
                    <a:pt x="3415221" y="4697240"/>
                  </a:cubicBezTo>
                  <a:cubicBezTo>
                    <a:pt x="3412795" y="4690311"/>
                    <a:pt x="3414961" y="4679832"/>
                    <a:pt x="3418337" y="4672817"/>
                  </a:cubicBezTo>
                  <a:cubicBezTo>
                    <a:pt x="3428470" y="4651768"/>
                    <a:pt x="3452718" y="4643278"/>
                    <a:pt x="3473767" y="4653410"/>
                  </a:cubicBezTo>
                  <a:cubicBezTo>
                    <a:pt x="3483123" y="4657913"/>
                    <a:pt x="3490225" y="4667093"/>
                    <a:pt x="3493864" y="4677485"/>
                  </a:cubicBezTo>
                  <a:lnTo>
                    <a:pt x="3497776" y="4676714"/>
                  </a:lnTo>
                  <a:lnTo>
                    <a:pt x="3582551" y="4778649"/>
                  </a:lnTo>
                  <a:lnTo>
                    <a:pt x="3593256" y="4765034"/>
                  </a:lnTo>
                  <a:cubicBezTo>
                    <a:pt x="3602144" y="4757790"/>
                    <a:pt x="3612516" y="4752700"/>
                    <a:pt x="3623517" y="4750794"/>
                  </a:cubicBezTo>
                  <a:cubicBezTo>
                    <a:pt x="3616413" y="4741613"/>
                    <a:pt x="3616238" y="4730008"/>
                    <a:pt x="3621867" y="4718315"/>
                  </a:cubicBezTo>
                  <a:cubicBezTo>
                    <a:pt x="3630872" y="4699606"/>
                    <a:pt x="3651660" y="4692329"/>
                    <a:pt x="3670369" y="4701335"/>
                  </a:cubicBezTo>
                  <a:cubicBezTo>
                    <a:pt x="3689078" y="4710340"/>
                    <a:pt x="3696355" y="4731128"/>
                    <a:pt x="3687350" y="4749837"/>
                  </a:cubicBezTo>
                  <a:cubicBezTo>
                    <a:pt x="3685098" y="4754514"/>
                    <a:pt x="3683973" y="4756851"/>
                    <a:pt x="3679381" y="4760402"/>
                  </a:cubicBezTo>
                  <a:cubicBezTo>
                    <a:pt x="3709872" y="4780839"/>
                    <a:pt x="3722088" y="4821287"/>
                    <a:pt x="3705201" y="4856369"/>
                  </a:cubicBezTo>
                  <a:cubicBezTo>
                    <a:pt x="3702950" y="4861045"/>
                    <a:pt x="3699574" y="4868060"/>
                    <a:pt x="3694983" y="4871611"/>
                  </a:cubicBezTo>
                  <a:cubicBezTo>
                    <a:pt x="3705376" y="4867974"/>
                    <a:pt x="3715768" y="4864334"/>
                    <a:pt x="3727375" y="4864160"/>
                  </a:cubicBezTo>
                  <a:cubicBezTo>
                    <a:pt x="3722612" y="4856106"/>
                    <a:pt x="3721311" y="4846839"/>
                    <a:pt x="3724689" y="4839823"/>
                  </a:cubicBezTo>
                  <a:cubicBezTo>
                    <a:pt x="3731443" y="4825790"/>
                    <a:pt x="3745301" y="4820939"/>
                    <a:pt x="3759333" y="4827693"/>
                  </a:cubicBezTo>
                  <a:cubicBezTo>
                    <a:pt x="3773364" y="4834448"/>
                    <a:pt x="3777090" y="4850645"/>
                    <a:pt x="3771462" y="4862337"/>
                  </a:cubicBezTo>
                  <a:cubicBezTo>
                    <a:pt x="3769210" y="4867015"/>
                    <a:pt x="3764619" y="4870565"/>
                    <a:pt x="3760030" y="4874117"/>
                  </a:cubicBezTo>
                  <a:cubicBezTo>
                    <a:pt x="3767045" y="4877494"/>
                    <a:pt x="3771722" y="4879746"/>
                    <a:pt x="3775273" y="4884337"/>
                  </a:cubicBezTo>
                  <a:cubicBezTo>
                    <a:pt x="3777525" y="4879660"/>
                    <a:pt x="3778565" y="4871518"/>
                    <a:pt x="3780817" y="4866841"/>
                  </a:cubicBezTo>
                  <a:cubicBezTo>
                    <a:pt x="3780728" y="4861036"/>
                    <a:pt x="3780642" y="4855234"/>
                    <a:pt x="3782894" y="4850556"/>
                  </a:cubicBezTo>
                  <a:cubicBezTo>
                    <a:pt x="3786271" y="4843542"/>
                    <a:pt x="3790859" y="4839990"/>
                    <a:pt x="3797788" y="4837564"/>
                  </a:cubicBezTo>
                  <a:cubicBezTo>
                    <a:pt x="3818313" y="4812877"/>
                    <a:pt x="3850777" y="4800419"/>
                    <a:pt x="3882497" y="4803805"/>
                  </a:cubicBezTo>
                  <a:lnTo>
                    <a:pt x="3905557" y="4810352"/>
                  </a:lnTo>
                  <a:lnTo>
                    <a:pt x="3980324" y="4900254"/>
                  </a:lnTo>
                  <a:lnTo>
                    <a:pt x="3968337" y="4908138"/>
                  </a:lnTo>
                  <a:cubicBezTo>
                    <a:pt x="3967298" y="4916278"/>
                    <a:pt x="3966260" y="4924422"/>
                    <a:pt x="3961757" y="4933776"/>
                  </a:cubicBezTo>
                  <a:cubicBezTo>
                    <a:pt x="3970938" y="4926672"/>
                    <a:pt x="3981027" y="4922168"/>
                    <a:pt x="3991300" y="4920272"/>
                  </a:cubicBezTo>
                  <a:lnTo>
                    <a:pt x="3997323" y="4920695"/>
                  </a:lnTo>
                  <a:lnTo>
                    <a:pt x="4153733" y="5108764"/>
                  </a:lnTo>
                  <a:lnTo>
                    <a:pt x="4147819" y="5109755"/>
                  </a:lnTo>
                  <a:lnTo>
                    <a:pt x="4146694" y="5112092"/>
                  </a:lnTo>
                  <a:cubicBezTo>
                    <a:pt x="4145567" y="5114433"/>
                    <a:pt x="4147904" y="5115558"/>
                    <a:pt x="4146779" y="5117895"/>
                  </a:cubicBezTo>
                  <a:cubicBezTo>
                    <a:pt x="4173891" y="5145351"/>
                    <a:pt x="4181518" y="5189349"/>
                    <a:pt x="4163506" y="5226768"/>
                  </a:cubicBezTo>
                  <a:cubicBezTo>
                    <a:pt x="4160129" y="5233783"/>
                    <a:pt x="4156751" y="5240799"/>
                    <a:pt x="4151037" y="5246689"/>
                  </a:cubicBezTo>
                  <a:cubicBezTo>
                    <a:pt x="4149997" y="5254832"/>
                    <a:pt x="4148959" y="5262973"/>
                    <a:pt x="4144456" y="5272327"/>
                  </a:cubicBezTo>
                  <a:cubicBezTo>
                    <a:pt x="4126444" y="5309746"/>
                    <a:pt x="4081406" y="5325514"/>
                    <a:pt x="4043987" y="5307502"/>
                  </a:cubicBezTo>
                  <a:cubicBezTo>
                    <a:pt x="4022941" y="5297371"/>
                    <a:pt x="4007521" y="5275544"/>
                    <a:pt x="4003708" y="5253546"/>
                  </a:cubicBezTo>
                  <a:cubicBezTo>
                    <a:pt x="3986037" y="5236397"/>
                    <a:pt x="3978760" y="5215610"/>
                    <a:pt x="3974947" y="5193613"/>
                  </a:cubicBezTo>
                  <a:lnTo>
                    <a:pt x="3970269" y="5191362"/>
                  </a:lnTo>
                  <a:cubicBezTo>
                    <a:pt x="3963252" y="5187984"/>
                    <a:pt x="3955024" y="5181141"/>
                    <a:pt x="3950261" y="5173087"/>
                  </a:cubicBezTo>
                  <a:lnTo>
                    <a:pt x="3917264" y="5181115"/>
                  </a:lnTo>
                  <a:lnTo>
                    <a:pt x="3971528" y="5246363"/>
                  </a:lnTo>
                  <a:lnTo>
                    <a:pt x="3965614" y="5247354"/>
                  </a:lnTo>
                  <a:lnTo>
                    <a:pt x="3964489" y="5249691"/>
                  </a:lnTo>
                  <a:cubicBezTo>
                    <a:pt x="3963362" y="5252032"/>
                    <a:pt x="3965699" y="5253157"/>
                    <a:pt x="3964574" y="5255494"/>
                  </a:cubicBezTo>
                  <a:cubicBezTo>
                    <a:pt x="3991686" y="5282950"/>
                    <a:pt x="3999313" y="5326948"/>
                    <a:pt x="3981301" y="5364367"/>
                  </a:cubicBezTo>
                  <a:cubicBezTo>
                    <a:pt x="3977924" y="5371382"/>
                    <a:pt x="3974546" y="5378398"/>
                    <a:pt x="3968832" y="5384288"/>
                  </a:cubicBezTo>
                  <a:cubicBezTo>
                    <a:pt x="3967792" y="5392431"/>
                    <a:pt x="3966754" y="5400572"/>
                    <a:pt x="3962251" y="5409926"/>
                  </a:cubicBezTo>
                  <a:cubicBezTo>
                    <a:pt x="3948742" y="5437990"/>
                    <a:pt x="3920031" y="5453876"/>
                    <a:pt x="3890733" y="5452466"/>
                  </a:cubicBezTo>
                  <a:lnTo>
                    <a:pt x="3870615" y="5447348"/>
                  </a:lnTo>
                  <a:lnTo>
                    <a:pt x="3865810" y="5454712"/>
                  </a:lnTo>
                  <a:cubicBezTo>
                    <a:pt x="3845203" y="5475585"/>
                    <a:pt x="3813317" y="5483331"/>
                    <a:pt x="3784375" y="5471822"/>
                  </a:cubicBezTo>
                  <a:cubicBezTo>
                    <a:pt x="3762670" y="5463192"/>
                    <a:pt x="3745758" y="5442499"/>
                    <a:pt x="3740413" y="5420823"/>
                  </a:cubicBezTo>
                  <a:cubicBezTo>
                    <a:pt x="3721583" y="5404955"/>
                    <a:pt x="3712867" y="5384729"/>
                    <a:pt x="3707522" y="5363053"/>
                  </a:cubicBezTo>
                  <a:lnTo>
                    <a:pt x="3702698" y="5361135"/>
                  </a:lnTo>
                  <a:cubicBezTo>
                    <a:pt x="3695462" y="5358258"/>
                    <a:pt x="3686774" y="5352008"/>
                    <a:pt x="3681458" y="5344307"/>
                  </a:cubicBezTo>
                  <a:cubicBezTo>
                    <a:pt x="3655942" y="5359301"/>
                    <a:pt x="3623659" y="5363224"/>
                    <a:pt x="3592304" y="5350755"/>
                  </a:cubicBezTo>
                  <a:lnTo>
                    <a:pt x="3585071" y="5347879"/>
                  </a:lnTo>
                  <a:cubicBezTo>
                    <a:pt x="3585563" y="5353660"/>
                    <a:pt x="3583645" y="5358484"/>
                    <a:pt x="3581727" y="5363308"/>
                  </a:cubicBezTo>
                  <a:cubicBezTo>
                    <a:pt x="3573096" y="5385012"/>
                    <a:pt x="3549500" y="5395184"/>
                    <a:pt x="3527792" y="5386552"/>
                  </a:cubicBezTo>
                  <a:cubicBezTo>
                    <a:pt x="3506088" y="5377921"/>
                    <a:pt x="3495918" y="5354323"/>
                    <a:pt x="3504549" y="5332618"/>
                  </a:cubicBezTo>
                  <a:cubicBezTo>
                    <a:pt x="3510303" y="5318148"/>
                    <a:pt x="3524746" y="5309922"/>
                    <a:pt x="3539683" y="5307484"/>
                  </a:cubicBezTo>
                  <a:cubicBezTo>
                    <a:pt x="3523237" y="5278599"/>
                    <a:pt x="3520275" y="5243903"/>
                    <a:pt x="3532743" y="5212549"/>
                  </a:cubicBezTo>
                  <a:cubicBezTo>
                    <a:pt x="3540415" y="5193255"/>
                    <a:pt x="3551952" y="5178291"/>
                    <a:pt x="3567353" y="5167657"/>
                  </a:cubicBezTo>
                  <a:lnTo>
                    <a:pt x="3554864" y="5164950"/>
                  </a:lnTo>
                  <a:lnTo>
                    <a:pt x="3551336" y="5180442"/>
                  </a:lnTo>
                  <a:cubicBezTo>
                    <a:pt x="3536702" y="5210843"/>
                    <a:pt x="3502058" y="5222972"/>
                    <a:pt x="3471657" y="5208338"/>
                  </a:cubicBezTo>
                  <a:lnTo>
                    <a:pt x="3457652" y="5197568"/>
                  </a:lnTo>
                  <a:lnTo>
                    <a:pt x="3459711" y="5206553"/>
                  </a:lnTo>
                  <a:cubicBezTo>
                    <a:pt x="3460088" y="5214384"/>
                    <a:pt x="3459019" y="5222339"/>
                    <a:pt x="3456142" y="5229574"/>
                  </a:cubicBezTo>
                  <a:cubicBezTo>
                    <a:pt x="3443675" y="5260926"/>
                    <a:pt x="3409967" y="5275454"/>
                    <a:pt x="3378614" y="5262987"/>
                  </a:cubicBezTo>
                  <a:cubicBezTo>
                    <a:pt x="3347259" y="5250518"/>
                    <a:pt x="3333690" y="5214399"/>
                    <a:pt x="3345199" y="5185457"/>
                  </a:cubicBezTo>
                  <a:cubicBezTo>
                    <a:pt x="3352871" y="5166163"/>
                    <a:pt x="3369232" y="5153116"/>
                    <a:pt x="3389953" y="5150182"/>
                  </a:cubicBezTo>
                  <a:cubicBezTo>
                    <a:pt x="3385841" y="5142960"/>
                    <a:pt x="3383051" y="5134170"/>
                    <a:pt x="3382248" y="5124774"/>
                  </a:cubicBezTo>
                  <a:lnTo>
                    <a:pt x="3384800" y="5107200"/>
                  </a:lnTo>
                  <a:lnTo>
                    <a:pt x="3381584" y="5111482"/>
                  </a:lnTo>
                  <a:cubicBezTo>
                    <a:pt x="3369960" y="5121331"/>
                    <a:pt x="3355754" y="5128805"/>
                    <a:pt x="3339363" y="5132804"/>
                  </a:cubicBezTo>
                  <a:lnTo>
                    <a:pt x="3331801" y="5134649"/>
                  </a:lnTo>
                  <a:cubicBezTo>
                    <a:pt x="3335551" y="5139076"/>
                    <a:pt x="3336781" y="5144119"/>
                    <a:pt x="3338012" y="5149163"/>
                  </a:cubicBezTo>
                  <a:cubicBezTo>
                    <a:pt x="3343548" y="5171855"/>
                    <a:pt x="3330205" y="5193814"/>
                    <a:pt x="3307510" y="5199351"/>
                  </a:cubicBezTo>
                  <a:cubicBezTo>
                    <a:pt x="3284817" y="5204887"/>
                    <a:pt x="3262859" y="5191540"/>
                    <a:pt x="3257322" y="5168848"/>
                  </a:cubicBezTo>
                  <a:lnTo>
                    <a:pt x="3258569" y="5151854"/>
                  </a:lnTo>
                  <a:lnTo>
                    <a:pt x="3227050" y="5152440"/>
                  </a:lnTo>
                  <a:cubicBezTo>
                    <a:pt x="3198108" y="5140932"/>
                    <a:pt x="3183580" y="5107223"/>
                    <a:pt x="3195089" y="5078281"/>
                  </a:cubicBezTo>
                  <a:cubicBezTo>
                    <a:pt x="3197966" y="5071046"/>
                    <a:pt x="3202231" y="5064711"/>
                    <a:pt x="3207462" y="5059459"/>
                  </a:cubicBezTo>
                  <a:lnTo>
                    <a:pt x="3211728" y="5056565"/>
                  </a:lnTo>
                  <a:lnTo>
                    <a:pt x="3210759" y="5054641"/>
                  </a:lnTo>
                  <a:cubicBezTo>
                    <a:pt x="3205838" y="5034469"/>
                    <a:pt x="3206575" y="5015588"/>
                    <a:pt x="3212970" y="4997999"/>
                  </a:cubicBezTo>
                  <a:cubicBezTo>
                    <a:pt x="3208542" y="5001749"/>
                    <a:pt x="3203499" y="5002980"/>
                    <a:pt x="3198456" y="5004210"/>
                  </a:cubicBezTo>
                  <a:cubicBezTo>
                    <a:pt x="3183327" y="5007901"/>
                    <a:pt x="3164444" y="5007164"/>
                    <a:pt x="3149993" y="5002677"/>
                  </a:cubicBezTo>
                  <a:lnTo>
                    <a:pt x="3151838" y="5010240"/>
                  </a:lnTo>
                  <a:cubicBezTo>
                    <a:pt x="3157990" y="5035455"/>
                    <a:pt x="3148397" y="5061842"/>
                    <a:pt x="3130685" y="5076849"/>
                  </a:cubicBezTo>
                  <a:cubicBezTo>
                    <a:pt x="3143232" y="5084474"/>
                    <a:pt x="3154487" y="5097759"/>
                    <a:pt x="3158178" y="5112888"/>
                  </a:cubicBezTo>
                  <a:cubicBezTo>
                    <a:pt x="3160177" y="5121082"/>
                    <a:pt x="3160485" y="5129189"/>
                    <a:pt x="3159310" y="5136864"/>
                  </a:cubicBezTo>
                  <a:lnTo>
                    <a:pt x="3158743" y="5138428"/>
                  </a:lnTo>
                  <a:lnTo>
                    <a:pt x="3175530" y="5134831"/>
                  </a:lnTo>
                  <a:cubicBezTo>
                    <a:pt x="3222249" y="5134831"/>
                    <a:pt x="3261183" y="5173762"/>
                    <a:pt x="3258586" y="5217887"/>
                  </a:cubicBezTo>
                  <a:cubicBezTo>
                    <a:pt x="3258586" y="5262009"/>
                    <a:pt x="3222249" y="5298346"/>
                    <a:pt x="3178127" y="5300943"/>
                  </a:cubicBezTo>
                  <a:cubicBezTo>
                    <a:pt x="3193700" y="5308728"/>
                    <a:pt x="3204082" y="5326898"/>
                    <a:pt x="3204082" y="5345065"/>
                  </a:cubicBezTo>
                  <a:cubicBezTo>
                    <a:pt x="3204082" y="5376211"/>
                    <a:pt x="3178127" y="5399572"/>
                    <a:pt x="3149575" y="5399572"/>
                  </a:cubicBezTo>
                  <a:cubicBezTo>
                    <a:pt x="3123620" y="5399572"/>
                    <a:pt x="3102856" y="5383999"/>
                    <a:pt x="3097665" y="5360638"/>
                  </a:cubicBezTo>
                  <a:cubicBezTo>
                    <a:pt x="3097665" y="5355447"/>
                    <a:pt x="3095071" y="5352853"/>
                    <a:pt x="3095071" y="5347662"/>
                  </a:cubicBezTo>
                  <a:cubicBezTo>
                    <a:pt x="3095071" y="5342471"/>
                    <a:pt x="3095071" y="5339874"/>
                    <a:pt x="3097665" y="5337280"/>
                  </a:cubicBezTo>
                  <a:cubicBezTo>
                    <a:pt x="3097665" y="5332089"/>
                    <a:pt x="3100262" y="5326898"/>
                    <a:pt x="3102856" y="5321707"/>
                  </a:cubicBezTo>
                  <a:cubicBezTo>
                    <a:pt x="3102856" y="5321707"/>
                    <a:pt x="3100262" y="5321707"/>
                    <a:pt x="3100262" y="5321707"/>
                  </a:cubicBezTo>
                  <a:cubicBezTo>
                    <a:pt x="3095071" y="5350256"/>
                    <a:pt x="3069116" y="5373617"/>
                    <a:pt x="3037970" y="5373617"/>
                  </a:cubicBezTo>
                  <a:cubicBezTo>
                    <a:pt x="3001633" y="5373617"/>
                    <a:pt x="2973081" y="5345065"/>
                    <a:pt x="2973081" y="5308728"/>
                  </a:cubicBezTo>
                  <a:cubicBezTo>
                    <a:pt x="2973081" y="5306134"/>
                    <a:pt x="2973081" y="5303537"/>
                    <a:pt x="2973081" y="5300943"/>
                  </a:cubicBezTo>
                  <a:cubicBezTo>
                    <a:pt x="2960105" y="5295752"/>
                    <a:pt x="2952317" y="5285370"/>
                    <a:pt x="2947126" y="5272391"/>
                  </a:cubicBezTo>
                  <a:cubicBezTo>
                    <a:pt x="2918577" y="5269797"/>
                    <a:pt x="2897813" y="5243842"/>
                    <a:pt x="2897813" y="5215290"/>
                  </a:cubicBezTo>
                  <a:lnTo>
                    <a:pt x="2908943" y="5181607"/>
                  </a:lnTo>
                  <a:lnTo>
                    <a:pt x="2893565" y="5180658"/>
                  </a:lnTo>
                  <a:cubicBezTo>
                    <a:pt x="2883230" y="5176792"/>
                    <a:pt x="2874062" y="5170012"/>
                    <a:pt x="2867385" y="5161122"/>
                  </a:cubicBezTo>
                  <a:lnTo>
                    <a:pt x="2858674" y="5142730"/>
                  </a:lnTo>
                  <a:lnTo>
                    <a:pt x="2852411" y="5158419"/>
                  </a:lnTo>
                  <a:cubicBezTo>
                    <a:pt x="2860819" y="5172516"/>
                    <a:pt x="2858517" y="5191091"/>
                    <a:pt x="2846657" y="5204852"/>
                  </a:cubicBezTo>
                  <a:cubicBezTo>
                    <a:pt x="2831406" y="5222548"/>
                    <a:pt x="2805784" y="5224450"/>
                    <a:pt x="2788088" y="5209199"/>
                  </a:cubicBezTo>
                  <a:cubicBezTo>
                    <a:pt x="2770394" y="5193950"/>
                    <a:pt x="2768491" y="5168326"/>
                    <a:pt x="2783742" y="5150630"/>
                  </a:cubicBezTo>
                  <a:cubicBezTo>
                    <a:pt x="2787131" y="5146699"/>
                    <a:pt x="2790520" y="5142766"/>
                    <a:pt x="2795875" y="5140529"/>
                  </a:cubicBezTo>
                  <a:cubicBezTo>
                    <a:pt x="2795333" y="5133208"/>
                    <a:pt x="2796483" y="5123922"/>
                    <a:pt x="2803260" y="5116058"/>
                  </a:cubicBezTo>
                  <a:cubicBezTo>
                    <a:pt x="2806649" y="5112126"/>
                    <a:pt x="2808345" y="5110159"/>
                    <a:pt x="2813699" y="5107920"/>
                  </a:cubicBezTo>
                  <a:cubicBezTo>
                    <a:pt x="2809767" y="5104531"/>
                    <a:pt x="2807528" y="5099177"/>
                    <a:pt x="2805292" y="5093821"/>
                  </a:cubicBezTo>
                  <a:cubicBezTo>
                    <a:pt x="2798241" y="5098027"/>
                    <a:pt x="2790920" y="5098570"/>
                    <a:pt x="2783600" y="5099114"/>
                  </a:cubicBezTo>
                  <a:cubicBezTo>
                    <a:pt x="2775838" y="5106130"/>
                    <a:pt x="2765552" y="5110114"/>
                    <a:pt x="2755240" y="5110648"/>
                  </a:cubicBezTo>
                  <a:lnTo>
                    <a:pt x="2754207" y="5110316"/>
                  </a:lnTo>
                  <a:lnTo>
                    <a:pt x="2753966" y="5114164"/>
                  </a:lnTo>
                  <a:cubicBezTo>
                    <a:pt x="2752298" y="5121769"/>
                    <a:pt x="2750629" y="5129375"/>
                    <a:pt x="2746428" y="5136424"/>
                  </a:cubicBezTo>
                  <a:cubicBezTo>
                    <a:pt x="2747293" y="5144587"/>
                    <a:pt x="2748161" y="5152748"/>
                    <a:pt x="2745937" y="5162888"/>
                  </a:cubicBezTo>
                  <a:cubicBezTo>
                    <a:pt x="2739264" y="5193311"/>
                    <a:pt x="2714990" y="5215390"/>
                    <a:pt x="2686157" y="5220775"/>
                  </a:cubicBezTo>
                  <a:lnTo>
                    <a:pt x="2661016" y="5220363"/>
                  </a:lnTo>
                  <a:lnTo>
                    <a:pt x="2653735" y="5233893"/>
                  </a:lnTo>
                  <a:cubicBezTo>
                    <a:pt x="2640180" y="5249622"/>
                    <a:pt x="2622421" y="5258299"/>
                    <a:pt x="2600457" y="5259929"/>
                  </a:cubicBezTo>
                  <a:lnTo>
                    <a:pt x="2608322" y="5266707"/>
                  </a:lnTo>
                  <a:cubicBezTo>
                    <a:pt x="2631915" y="5287040"/>
                    <a:pt x="2634631" y="5323645"/>
                    <a:pt x="2614298" y="5347239"/>
                  </a:cubicBezTo>
                  <a:cubicBezTo>
                    <a:pt x="2593964" y="5370832"/>
                    <a:pt x="2557359" y="5373548"/>
                    <a:pt x="2533766" y="5353215"/>
                  </a:cubicBezTo>
                  <a:cubicBezTo>
                    <a:pt x="2510173" y="5332881"/>
                    <a:pt x="2507457" y="5296276"/>
                    <a:pt x="2527790" y="5272683"/>
                  </a:cubicBezTo>
                  <a:cubicBezTo>
                    <a:pt x="2536261" y="5262853"/>
                    <a:pt x="2548667" y="5256411"/>
                    <a:pt x="2561344" y="5253630"/>
                  </a:cubicBezTo>
                  <a:cubicBezTo>
                    <a:pt x="2553749" y="5250514"/>
                    <a:pt x="2547852" y="5245431"/>
                    <a:pt x="2541952" y="5240347"/>
                  </a:cubicBezTo>
                  <a:cubicBezTo>
                    <a:pt x="2522291" y="5223402"/>
                    <a:pt x="2513071" y="5198322"/>
                    <a:pt x="2516795" y="5174119"/>
                  </a:cubicBezTo>
                  <a:cubicBezTo>
                    <a:pt x="2513406" y="5178052"/>
                    <a:pt x="2513678" y="5181715"/>
                    <a:pt x="2510289" y="5185647"/>
                  </a:cubicBezTo>
                  <a:cubicBezTo>
                    <a:pt x="2496733" y="5201376"/>
                    <a:pt x="2477010" y="5208359"/>
                    <a:pt x="2460400" y="5207750"/>
                  </a:cubicBezTo>
                  <a:cubicBezTo>
                    <a:pt x="2467385" y="5227477"/>
                    <a:pt x="2463388" y="5248018"/>
                    <a:pt x="2449833" y="5263747"/>
                  </a:cubicBezTo>
                  <a:cubicBezTo>
                    <a:pt x="2429499" y="5287340"/>
                    <a:pt x="2391200" y="5292021"/>
                    <a:pt x="2365640" y="5269992"/>
                  </a:cubicBezTo>
                  <a:cubicBezTo>
                    <a:pt x="2340082" y="5247965"/>
                    <a:pt x="2337366" y="5211360"/>
                    <a:pt x="2359392" y="5185802"/>
                  </a:cubicBezTo>
                  <a:cubicBezTo>
                    <a:pt x="2364476" y="5179904"/>
                    <a:pt x="2371033" y="5175276"/>
                    <a:pt x="2378150" y="5171987"/>
                  </a:cubicBezTo>
                  <a:lnTo>
                    <a:pt x="2380231" y="5171443"/>
                  </a:lnTo>
                  <a:lnTo>
                    <a:pt x="2363021" y="5159616"/>
                  </a:lnTo>
                  <a:cubicBezTo>
                    <a:pt x="2357331" y="5150728"/>
                    <a:pt x="2355118" y="5139614"/>
                    <a:pt x="2357621" y="5128206"/>
                  </a:cubicBezTo>
                  <a:cubicBezTo>
                    <a:pt x="2360957" y="5112995"/>
                    <a:pt x="2373878" y="5102541"/>
                    <a:pt x="2388224" y="5097717"/>
                  </a:cubicBezTo>
                  <a:lnTo>
                    <a:pt x="2375666" y="5072429"/>
                  </a:lnTo>
                  <a:lnTo>
                    <a:pt x="2372935" y="5070695"/>
                  </a:lnTo>
                  <a:cubicBezTo>
                    <a:pt x="2369003" y="5067306"/>
                    <a:pt x="2365070" y="5063917"/>
                    <a:pt x="2362832" y="5058563"/>
                  </a:cubicBezTo>
                  <a:cubicBezTo>
                    <a:pt x="2360530" y="5077137"/>
                    <a:pt x="2352601" y="5094288"/>
                    <a:pt x="2339046" y="5110016"/>
                  </a:cubicBezTo>
                  <a:cubicBezTo>
                    <a:pt x="2317018" y="5135576"/>
                    <a:pt x="2284888" y="5149002"/>
                    <a:pt x="2251671" y="5147786"/>
                  </a:cubicBezTo>
                  <a:cubicBezTo>
                    <a:pt x="2256421" y="5162157"/>
                    <a:pt x="2255811" y="5178766"/>
                    <a:pt x="2245645" y="5190562"/>
                  </a:cubicBezTo>
                  <a:cubicBezTo>
                    <a:pt x="2230396" y="5208255"/>
                    <a:pt x="2204770" y="5210158"/>
                    <a:pt x="2187076" y="5194909"/>
                  </a:cubicBezTo>
                  <a:cubicBezTo>
                    <a:pt x="2169380" y="5179658"/>
                    <a:pt x="2167481" y="5154033"/>
                    <a:pt x="2182730" y="5136340"/>
                  </a:cubicBezTo>
                  <a:cubicBezTo>
                    <a:pt x="2186119" y="5132408"/>
                    <a:pt x="2189508" y="5128475"/>
                    <a:pt x="2194861" y="5126237"/>
                  </a:cubicBezTo>
                  <a:lnTo>
                    <a:pt x="2188965" y="5121155"/>
                  </a:lnTo>
                  <a:cubicBezTo>
                    <a:pt x="2163404" y="5099126"/>
                    <a:pt x="2151946" y="5068692"/>
                    <a:pt x="2153433" y="5039134"/>
                  </a:cubicBezTo>
                  <a:cubicBezTo>
                    <a:pt x="2144147" y="5037984"/>
                    <a:pt x="2134587" y="5033173"/>
                    <a:pt x="2128688" y="5028089"/>
                  </a:cubicBezTo>
                  <a:lnTo>
                    <a:pt x="2124756" y="5024700"/>
                  </a:lnTo>
                  <a:cubicBezTo>
                    <a:pt x="2103066" y="5029990"/>
                    <a:pt x="2081103" y="5031620"/>
                    <a:pt x="2058323" y="5022268"/>
                  </a:cubicBezTo>
                  <a:cubicBezTo>
                    <a:pt x="2036633" y="5027558"/>
                    <a:pt x="2010464" y="5022139"/>
                    <a:pt x="1992771" y="5006890"/>
                  </a:cubicBezTo>
                  <a:cubicBezTo>
                    <a:pt x="1977042" y="4993334"/>
                    <a:pt x="1968295" y="4974659"/>
                    <a:pt x="1966869" y="4955441"/>
                  </a:cubicBezTo>
                  <a:lnTo>
                    <a:pt x="1968335" y="4943061"/>
                  </a:lnTo>
                  <a:lnTo>
                    <a:pt x="1936241" y="4949616"/>
                  </a:lnTo>
                  <a:cubicBezTo>
                    <a:pt x="1915478" y="4949616"/>
                    <a:pt x="1897310" y="4944425"/>
                    <a:pt x="1881738" y="4934042"/>
                  </a:cubicBezTo>
                  <a:cubicBezTo>
                    <a:pt x="1871355" y="4936640"/>
                    <a:pt x="1858377" y="4939234"/>
                    <a:pt x="1847994" y="4939234"/>
                  </a:cubicBezTo>
                  <a:cubicBezTo>
                    <a:pt x="1837613" y="4939234"/>
                    <a:pt x="1827231" y="4936640"/>
                    <a:pt x="1816849" y="4934042"/>
                  </a:cubicBezTo>
                  <a:cubicBezTo>
                    <a:pt x="1803873" y="4952212"/>
                    <a:pt x="1785703" y="4962595"/>
                    <a:pt x="1764938" y="4962595"/>
                  </a:cubicBezTo>
                  <a:lnTo>
                    <a:pt x="1757153" y="4962595"/>
                  </a:lnTo>
                  <a:lnTo>
                    <a:pt x="1741581" y="4978167"/>
                  </a:lnTo>
                  <a:cubicBezTo>
                    <a:pt x="1736389" y="5004122"/>
                    <a:pt x="1715626" y="5024887"/>
                    <a:pt x="1689671" y="5027481"/>
                  </a:cubicBezTo>
                  <a:cubicBezTo>
                    <a:pt x="1681883" y="5030078"/>
                    <a:pt x="1674098" y="5032672"/>
                    <a:pt x="1663716" y="5032672"/>
                  </a:cubicBezTo>
                  <a:cubicBezTo>
                    <a:pt x="1650737" y="5032672"/>
                    <a:pt x="1640355" y="5027481"/>
                    <a:pt x="1629972" y="5022290"/>
                  </a:cubicBezTo>
                  <a:cubicBezTo>
                    <a:pt x="1624782" y="5032672"/>
                    <a:pt x="1616997" y="5037863"/>
                    <a:pt x="1606615" y="5037863"/>
                  </a:cubicBezTo>
                  <a:cubicBezTo>
                    <a:pt x="1596232" y="5037863"/>
                    <a:pt x="1588445" y="5030078"/>
                    <a:pt x="1583254" y="5022290"/>
                  </a:cubicBezTo>
                  <a:cubicBezTo>
                    <a:pt x="1580660" y="5022290"/>
                    <a:pt x="1575468" y="5019696"/>
                    <a:pt x="1572872" y="5017098"/>
                  </a:cubicBezTo>
                  <a:cubicBezTo>
                    <a:pt x="1570277" y="5019696"/>
                    <a:pt x="1567681" y="5022290"/>
                    <a:pt x="1562490" y="5022290"/>
                  </a:cubicBezTo>
                  <a:cubicBezTo>
                    <a:pt x="1554705" y="5022290"/>
                    <a:pt x="1546916" y="5014504"/>
                    <a:pt x="1546916" y="5006717"/>
                  </a:cubicBezTo>
                  <a:cubicBezTo>
                    <a:pt x="1546916" y="5001526"/>
                    <a:pt x="1552107" y="4996335"/>
                    <a:pt x="1557299" y="4993741"/>
                  </a:cubicBezTo>
                  <a:cubicBezTo>
                    <a:pt x="1554705" y="4988550"/>
                    <a:pt x="1554705" y="4985952"/>
                    <a:pt x="1554705" y="4980762"/>
                  </a:cubicBezTo>
                  <a:lnTo>
                    <a:pt x="1554705" y="4972977"/>
                  </a:lnTo>
                  <a:cubicBezTo>
                    <a:pt x="1536535" y="4998932"/>
                    <a:pt x="1505389" y="5017098"/>
                    <a:pt x="1471649" y="5014504"/>
                  </a:cubicBezTo>
                  <a:cubicBezTo>
                    <a:pt x="1417142" y="5011907"/>
                    <a:pt x="1375614" y="4967786"/>
                    <a:pt x="1378210" y="4913279"/>
                  </a:cubicBezTo>
                  <a:cubicBezTo>
                    <a:pt x="1380805" y="4884730"/>
                    <a:pt x="1393784" y="4861369"/>
                    <a:pt x="1411950" y="4843201"/>
                  </a:cubicBezTo>
                  <a:cubicBezTo>
                    <a:pt x="1409356" y="4840605"/>
                    <a:pt x="1409356" y="4838011"/>
                    <a:pt x="1409356" y="4835414"/>
                  </a:cubicBezTo>
                  <a:cubicBezTo>
                    <a:pt x="1409356" y="4825031"/>
                    <a:pt x="1417142" y="4814650"/>
                    <a:pt x="1430121" y="4812055"/>
                  </a:cubicBezTo>
                  <a:cubicBezTo>
                    <a:pt x="1427524" y="4806865"/>
                    <a:pt x="1424930" y="4799077"/>
                    <a:pt x="1424930" y="4791291"/>
                  </a:cubicBezTo>
                  <a:lnTo>
                    <a:pt x="1424930" y="4788695"/>
                  </a:lnTo>
                  <a:cubicBezTo>
                    <a:pt x="1422333" y="4783504"/>
                    <a:pt x="1422333" y="4778313"/>
                    <a:pt x="1422333" y="4773122"/>
                  </a:cubicBezTo>
                  <a:cubicBezTo>
                    <a:pt x="1422333" y="4734190"/>
                    <a:pt x="1456076" y="4700448"/>
                    <a:pt x="1495006" y="4700448"/>
                  </a:cubicBezTo>
                  <a:cubicBezTo>
                    <a:pt x="1533941" y="4700448"/>
                    <a:pt x="1567681" y="4734190"/>
                    <a:pt x="1567681" y="4773122"/>
                  </a:cubicBezTo>
                  <a:cubicBezTo>
                    <a:pt x="1567681" y="4780910"/>
                    <a:pt x="1565087" y="4788695"/>
                    <a:pt x="1562490" y="4796483"/>
                  </a:cubicBezTo>
                  <a:cubicBezTo>
                    <a:pt x="1565087" y="4796483"/>
                    <a:pt x="1570277" y="4793885"/>
                    <a:pt x="1575468" y="4793885"/>
                  </a:cubicBezTo>
                  <a:cubicBezTo>
                    <a:pt x="1578062" y="4749764"/>
                    <a:pt x="1614400" y="4713427"/>
                    <a:pt x="1658525" y="4713427"/>
                  </a:cubicBezTo>
                  <a:cubicBezTo>
                    <a:pt x="1687073" y="4713427"/>
                    <a:pt x="1713028" y="4728999"/>
                    <a:pt x="1728602" y="4752358"/>
                  </a:cubicBezTo>
                  <a:cubicBezTo>
                    <a:pt x="1736389" y="4747167"/>
                    <a:pt x="1744175" y="4741975"/>
                    <a:pt x="1754557" y="4741975"/>
                  </a:cubicBezTo>
                  <a:cubicBezTo>
                    <a:pt x="1775321" y="4741975"/>
                    <a:pt x="1793491" y="4760145"/>
                    <a:pt x="1793491" y="4780910"/>
                  </a:cubicBezTo>
                  <a:cubicBezTo>
                    <a:pt x="1793491" y="4786100"/>
                    <a:pt x="1793491" y="4791291"/>
                    <a:pt x="1790894" y="4796483"/>
                  </a:cubicBezTo>
                  <a:lnTo>
                    <a:pt x="1793491" y="4793885"/>
                  </a:lnTo>
                  <a:cubicBezTo>
                    <a:pt x="1798682" y="4770528"/>
                    <a:pt x="1819445" y="4752358"/>
                    <a:pt x="1845400" y="4752358"/>
                  </a:cubicBezTo>
                  <a:cubicBezTo>
                    <a:pt x="1858377" y="4752358"/>
                    <a:pt x="1871355" y="4760145"/>
                    <a:pt x="1881738" y="4767930"/>
                  </a:cubicBezTo>
                  <a:cubicBezTo>
                    <a:pt x="1894714" y="4760145"/>
                    <a:pt x="1907693" y="4757549"/>
                    <a:pt x="1920669" y="4754955"/>
                  </a:cubicBezTo>
                  <a:cubicBezTo>
                    <a:pt x="1918075" y="4747167"/>
                    <a:pt x="1915478" y="4739382"/>
                    <a:pt x="1915478" y="4731594"/>
                  </a:cubicBezTo>
                  <a:cubicBezTo>
                    <a:pt x="1915478" y="4716021"/>
                    <a:pt x="1925860" y="4700448"/>
                    <a:pt x="1938839" y="4692663"/>
                  </a:cubicBezTo>
                  <a:cubicBezTo>
                    <a:pt x="1936241" y="4690066"/>
                    <a:pt x="1936241" y="4684874"/>
                    <a:pt x="1936241" y="4679684"/>
                  </a:cubicBezTo>
                  <a:lnTo>
                    <a:pt x="1936241" y="4669302"/>
                  </a:lnTo>
                  <a:lnTo>
                    <a:pt x="1933647" y="4669302"/>
                  </a:lnTo>
                  <a:cubicBezTo>
                    <a:pt x="1923265" y="4669302"/>
                    <a:pt x="1912884" y="4661517"/>
                    <a:pt x="1912884" y="4648538"/>
                  </a:cubicBezTo>
                  <a:cubicBezTo>
                    <a:pt x="1912884" y="4638156"/>
                    <a:pt x="1920669" y="4627773"/>
                    <a:pt x="1933647" y="4627773"/>
                  </a:cubicBezTo>
                  <a:cubicBezTo>
                    <a:pt x="1944030" y="4627773"/>
                    <a:pt x="1951815" y="4632965"/>
                    <a:pt x="1954411" y="4643347"/>
                  </a:cubicBezTo>
                  <a:cubicBezTo>
                    <a:pt x="1957005" y="4643347"/>
                    <a:pt x="1957005" y="4640753"/>
                    <a:pt x="1959603" y="4640753"/>
                  </a:cubicBezTo>
                  <a:lnTo>
                    <a:pt x="1959603" y="4635562"/>
                  </a:lnTo>
                  <a:cubicBezTo>
                    <a:pt x="1959603" y="4627773"/>
                    <a:pt x="1967388" y="4619988"/>
                    <a:pt x="1975175" y="4619988"/>
                  </a:cubicBezTo>
                  <a:lnTo>
                    <a:pt x="1977770" y="4619988"/>
                  </a:lnTo>
                  <a:cubicBezTo>
                    <a:pt x="1988151" y="4596628"/>
                    <a:pt x="2008916" y="4581055"/>
                    <a:pt x="2034871" y="4575863"/>
                  </a:cubicBezTo>
                  <a:cubicBezTo>
                    <a:pt x="2032276" y="4570673"/>
                    <a:pt x="2029680" y="4562887"/>
                    <a:pt x="2027086" y="4557697"/>
                  </a:cubicBezTo>
                  <a:cubicBezTo>
                    <a:pt x="2014106" y="4555100"/>
                    <a:pt x="2001131" y="4552506"/>
                    <a:pt x="1990749" y="4547315"/>
                  </a:cubicBezTo>
                  <a:lnTo>
                    <a:pt x="1990749" y="4555100"/>
                  </a:lnTo>
                  <a:cubicBezTo>
                    <a:pt x="1993343" y="4557697"/>
                    <a:pt x="1993343" y="4560291"/>
                    <a:pt x="1993343" y="4562887"/>
                  </a:cubicBezTo>
                  <a:cubicBezTo>
                    <a:pt x="1993343" y="4573270"/>
                    <a:pt x="1988151" y="4578461"/>
                    <a:pt x="1980366" y="4581055"/>
                  </a:cubicBezTo>
                  <a:cubicBezTo>
                    <a:pt x="1964794" y="4609607"/>
                    <a:pt x="1933647" y="4630371"/>
                    <a:pt x="1897310" y="4630371"/>
                  </a:cubicBezTo>
                  <a:lnTo>
                    <a:pt x="1894714" y="4630371"/>
                  </a:lnTo>
                  <a:cubicBezTo>
                    <a:pt x="1892120" y="4632965"/>
                    <a:pt x="1886929" y="4632965"/>
                    <a:pt x="1884332" y="4632965"/>
                  </a:cubicBezTo>
                  <a:cubicBezTo>
                    <a:pt x="1876547" y="4632965"/>
                    <a:pt x="1871355" y="4630371"/>
                    <a:pt x="1866164" y="4625179"/>
                  </a:cubicBezTo>
                  <a:cubicBezTo>
                    <a:pt x="1858377" y="4625179"/>
                    <a:pt x="1850592" y="4619988"/>
                    <a:pt x="1845400" y="4617392"/>
                  </a:cubicBezTo>
                  <a:cubicBezTo>
                    <a:pt x="1847994" y="4619988"/>
                    <a:pt x="1847994" y="4625179"/>
                    <a:pt x="1847994" y="4627773"/>
                  </a:cubicBezTo>
                  <a:cubicBezTo>
                    <a:pt x="1847994" y="4638156"/>
                    <a:pt x="1842804" y="4645944"/>
                    <a:pt x="1835019" y="4651134"/>
                  </a:cubicBezTo>
                  <a:lnTo>
                    <a:pt x="1858678" y="4666044"/>
                  </a:lnTo>
                  <a:lnTo>
                    <a:pt x="1863243" y="4656000"/>
                  </a:lnTo>
                  <a:cubicBezTo>
                    <a:pt x="1866163" y="4653080"/>
                    <a:pt x="1870056" y="4651134"/>
                    <a:pt x="1873950" y="4651134"/>
                  </a:cubicBezTo>
                  <a:cubicBezTo>
                    <a:pt x="1881735" y="4651134"/>
                    <a:pt x="1889523" y="4658919"/>
                    <a:pt x="1889523" y="4666707"/>
                  </a:cubicBezTo>
                  <a:cubicBezTo>
                    <a:pt x="1889523" y="4674492"/>
                    <a:pt x="1884332" y="4682280"/>
                    <a:pt x="1873950" y="4682280"/>
                  </a:cubicBezTo>
                  <a:cubicBezTo>
                    <a:pt x="1870056" y="4682280"/>
                    <a:pt x="1866163" y="4680333"/>
                    <a:pt x="1863243" y="4677413"/>
                  </a:cubicBezTo>
                  <a:lnTo>
                    <a:pt x="1861761" y="4674153"/>
                  </a:lnTo>
                  <a:lnTo>
                    <a:pt x="1868759" y="4692663"/>
                  </a:lnTo>
                  <a:lnTo>
                    <a:pt x="1858651" y="4717524"/>
                  </a:lnTo>
                  <a:lnTo>
                    <a:pt x="1866165" y="4713426"/>
                  </a:lnTo>
                  <a:cubicBezTo>
                    <a:pt x="1873950" y="4713426"/>
                    <a:pt x="1881738" y="4721211"/>
                    <a:pt x="1881738" y="4728999"/>
                  </a:cubicBezTo>
                  <a:cubicBezTo>
                    <a:pt x="1881738" y="4736784"/>
                    <a:pt x="1873950" y="4744572"/>
                    <a:pt x="1866165" y="4744572"/>
                  </a:cubicBezTo>
                  <a:cubicBezTo>
                    <a:pt x="1858377" y="4744572"/>
                    <a:pt x="1850592" y="4736784"/>
                    <a:pt x="1850592" y="4728999"/>
                  </a:cubicBezTo>
                  <a:lnTo>
                    <a:pt x="1853295" y="4723593"/>
                  </a:lnTo>
                  <a:lnTo>
                    <a:pt x="1827231" y="4734190"/>
                  </a:lnTo>
                  <a:cubicBezTo>
                    <a:pt x="1803873" y="4734190"/>
                    <a:pt x="1785703" y="4716021"/>
                    <a:pt x="1785703" y="4692663"/>
                  </a:cubicBezTo>
                  <a:cubicBezTo>
                    <a:pt x="1785703" y="4674493"/>
                    <a:pt x="1796084" y="4658919"/>
                    <a:pt x="1811658" y="4653728"/>
                  </a:cubicBezTo>
                  <a:cubicBezTo>
                    <a:pt x="1801276" y="4648538"/>
                    <a:pt x="1793491" y="4640753"/>
                    <a:pt x="1793491" y="4627773"/>
                  </a:cubicBezTo>
                  <a:cubicBezTo>
                    <a:pt x="1793491" y="4612201"/>
                    <a:pt x="1806467" y="4599224"/>
                    <a:pt x="1822039" y="4599224"/>
                  </a:cubicBezTo>
                  <a:lnTo>
                    <a:pt x="1827231" y="4599224"/>
                  </a:lnTo>
                  <a:cubicBezTo>
                    <a:pt x="1816849" y="4588843"/>
                    <a:pt x="1809064" y="4573270"/>
                    <a:pt x="1803873" y="4557697"/>
                  </a:cubicBezTo>
                  <a:cubicBezTo>
                    <a:pt x="1796084" y="4562887"/>
                    <a:pt x="1788299" y="4568078"/>
                    <a:pt x="1777918" y="4568078"/>
                  </a:cubicBezTo>
                  <a:cubicBezTo>
                    <a:pt x="1762344" y="4568078"/>
                    <a:pt x="1749366" y="4560291"/>
                    <a:pt x="1744175" y="4547315"/>
                  </a:cubicBezTo>
                  <a:cubicBezTo>
                    <a:pt x="1738983" y="4547315"/>
                    <a:pt x="1733793" y="4549909"/>
                    <a:pt x="1728602" y="4549909"/>
                  </a:cubicBezTo>
                  <a:cubicBezTo>
                    <a:pt x="1710435" y="4549909"/>
                    <a:pt x="1694862" y="4534336"/>
                    <a:pt x="1694862" y="4516168"/>
                  </a:cubicBezTo>
                  <a:cubicBezTo>
                    <a:pt x="1694862" y="4513571"/>
                    <a:pt x="1697456" y="4508381"/>
                    <a:pt x="1697456" y="4505786"/>
                  </a:cubicBezTo>
                  <a:cubicBezTo>
                    <a:pt x="1692265" y="4510977"/>
                    <a:pt x="1681883" y="4516168"/>
                    <a:pt x="1671501" y="4516168"/>
                  </a:cubicBezTo>
                  <a:cubicBezTo>
                    <a:pt x="1650737" y="4516168"/>
                    <a:pt x="1635164" y="4500596"/>
                    <a:pt x="1635164" y="4479831"/>
                  </a:cubicBezTo>
                  <a:cubicBezTo>
                    <a:pt x="1635164" y="4472044"/>
                    <a:pt x="1637761" y="4466853"/>
                    <a:pt x="1640355" y="4461661"/>
                  </a:cubicBezTo>
                  <a:cubicBezTo>
                    <a:pt x="1629972" y="4453876"/>
                    <a:pt x="1619591" y="4446089"/>
                    <a:pt x="1611806" y="4435706"/>
                  </a:cubicBezTo>
                  <a:cubicBezTo>
                    <a:pt x="1601423" y="4440898"/>
                    <a:pt x="1591042" y="4443495"/>
                    <a:pt x="1580660" y="4443495"/>
                  </a:cubicBezTo>
                  <a:lnTo>
                    <a:pt x="1575468" y="4443495"/>
                  </a:lnTo>
                  <a:cubicBezTo>
                    <a:pt x="1580660" y="4451280"/>
                    <a:pt x="1583254" y="4456471"/>
                    <a:pt x="1583254" y="4464259"/>
                  </a:cubicBezTo>
                  <a:cubicBezTo>
                    <a:pt x="1583254" y="4482426"/>
                    <a:pt x="1567681" y="4497999"/>
                    <a:pt x="1549513" y="4497999"/>
                  </a:cubicBezTo>
                  <a:cubicBezTo>
                    <a:pt x="1531344" y="4497999"/>
                    <a:pt x="1515771" y="4485022"/>
                    <a:pt x="1515771" y="4466853"/>
                  </a:cubicBezTo>
                  <a:cubicBezTo>
                    <a:pt x="1497604" y="4464259"/>
                    <a:pt x="1482031" y="4448686"/>
                    <a:pt x="1482031" y="4430515"/>
                  </a:cubicBezTo>
                  <a:cubicBezTo>
                    <a:pt x="1482031" y="4409751"/>
                    <a:pt x="1497604" y="4394179"/>
                    <a:pt x="1518367" y="4394179"/>
                  </a:cubicBezTo>
                  <a:lnTo>
                    <a:pt x="1520961" y="4394179"/>
                  </a:lnTo>
                  <a:cubicBezTo>
                    <a:pt x="1518367" y="4388988"/>
                    <a:pt x="1518367" y="4383797"/>
                    <a:pt x="1518367" y="4378605"/>
                  </a:cubicBezTo>
                  <a:cubicBezTo>
                    <a:pt x="1518367" y="4370820"/>
                    <a:pt x="1520961" y="4360439"/>
                    <a:pt x="1523559" y="4352650"/>
                  </a:cubicBezTo>
                  <a:cubicBezTo>
                    <a:pt x="1510580" y="4352650"/>
                    <a:pt x="1500198" y="4347459"/>
                    <a:pt x="1489816" y="4342269"/>
                  </a:cubicBezTo>
                  <a:cubicBezTo>
                    <a:pt x="1484625" y="4378605"/>
                    <a:pt x="1453479" y="4407158"/>
                    <a:pt x="1417142" y="4407158"/>
                  </a:cubicBezTo>
                  <a:lnTo>
                    <a:pt x="1406760" y="4407158"/>
                  </a:lnTo>
                  <a:cubicBezTo>
                    <a:pt x="1401569" y="4409751"/>
                    <a:pt x="1398975" y="4412349"/>
                    <a:pt x="1393784" y="4412349"/>
                  </a:cubicBezTo>
                  <a:cubicBezTo>
                    <a:pt x="1385995" y="4412349"/>
                    <a:pt x="1378210" y="4404560"/>
                    <a:pt x="1378210" y="4396775"/>
                  </a:cubicBezTo>
                  <a:cubicBezTo>
                    <a:pt x="1357447" y="4383797"/>
                    <a:pt x="1344468" y="4360439"/>
                    <a:pt x="1344468" y="4334484"/>
                  </a:cubicBezTo>
                  <a:cubicBezTo>
                    <a:pt x="1344468" y="4326695"/>
                    <a:pt x="1344468" y="4318910"/>
                    <a:pt x="1347065" y="4311123"/>
                  </a:cubicBezTo>
                  <a:cubicBezTo>
                    <a:pt x="1344468" y="4308529"/>
                    <a:pt x="1344468" y="4305932"/>
                    <a:pt x="1341874" y="4303338"/>
                  </a:cubicBezTo>
                  <a:cubicBezTo>
                    <a:pt x="1331492" y="4308529"/>
                    <a:pt x="1321110" y="4311123"/>
                    <a:pt x="1310728" y="4311123"/>
                  </a:cubicBezTo>
                  <a:lnTo>
                    <a:pt x="1300345" y="4311123"/>
                  </a:lnTo>
                  <a:cubicBezTo>
                    <a:pt x="1302939" y="4313719"/>
                    <a:pt x="1302939" y="4318910"/>
                    <a:pt x="1302939" y="4321504"/>
                  </a:cubicBezTo>
                  <a:cubicBezTo>
                    <a:pt x="1302939" y="4339675"/>
                    <a:pt x="1287367" y="4355248"/>
                    <a:pt x="1269199" y="4355248"/>
                  </a:cubicBezTo>
                  <a:cubicBezTo>
                    <a:pt x="1251030" y="4355248"/>
                    <a:pt x="1235457" y="4339675"/>
                    <a:pt x="1235457" y="4321504"/>
                  </a:cubicBezTo>
                  <a:cubicBezTo>
                    <a:pt x="1235457" y="4303338"/>
                    <a:pt x="1248436" y="4290359"/>
                    <a:pt x="1264009" y="4287764"/>
                  </a:cubicBezTo>
                  <a:cubicBezTo>
                    <a:pt x="1256221" y="4277383"/>
                    <a:pt x="1251030" y="4264404"/>
                    <a:pt x="1251030" y="4248831"/>
                  </a:cubicBezTo>
                  <a:cubicBezTo>
                    <a:pt x="1251030" y="4238448"/>
                    <a:pt x="1253627" y="4230663"/>
                    <a:pt x="1256221" y="4222876"/>
                  </a:cubicBezTo>
                  <a:cubicBezTo>
                    <a:pt x="1243244" y="4220282"/>
                    <a:pt x="1235457" y="4209899"/>
                    <a:pt x="1235457" y="4196921"/>
                  </a:cubicBezTo>
                  <a:cubicBezTo>
                    <a:pt x="1235457" y="4183944"/>
                    <a:pt x="1245839" y="4170966"/>
                    <a:pt x="1261412" y="4170966"/>
                  </a:cubicBezTo>
                  <a:cubicBezTo>
                    <a:pt x="1274391" y="4170966"/>
                    <a:pt x="1284773" y="4181348"/>
                    <a:pt x="1287367" y="4191729"/>
                  </a:cubicBezTo>
                  <a:cubicBezTo>
                    <a:pt x="1295154" y="4189136"/>
                    <a:pt x="1302939" y="4186538"/>
                    <a:pt x="1310728" y="4186538"/>
                  </a:cubicBezTo>
                  <a:cubicBezTo>
                    <a:pt x="1331492" y="4186538"/>
                    <a:pt x="1349659" y="4196921"/>
                    <a:pt x="1360041" y="4212493"/>
                  </a:cubicBezTo>
                  <a:cubicBezTo>
                    <a:pt x="1375614" y="4196921"/>
                    <a:pt x="1396378" y="4189136"/>
                    <a:pt x="1417142" y="4189136"/>
                  </a:cubicBezTo>
                  <a:cubicBezTo>
                    <a:pt x="1432715" y="4189136"/>
                    <a:pt x="1445694" y="4191729"/>
                    <a:pt x="1458670" y="4199518"/>
                  </a:cubicBezTo>
                  <a:cubicBezTo>
                    <a:pt x="1469051" y="4191729"/>
                    <a:pt x="1482031" y="4186538"/>
                    <a:pt x="1497604" y="4186538"/>
                  </a:cubicBezTo>
                  <a:lnTo>
                    <a:pt x="1505389" y="4186538"/>
                  </a:lnTo>
                  <a:cubicBezTo>
                    <a:pt x="1505389" y="4183944"/>
                    <a:pt x="1507986" y="4183944"/>
                    <a:pt x="1507986" y="4181348"/>
                  </a:cubicBezTo>
                  <a:cubicBezTo>
                    <a:pt x="1489816" y="4173563"/>
                    <a:pt x="1476840" y="4155392"/>
                    <a:pt x="1476840" y="4134628"/>
                  </a:cubicBezTo>
                  <a:cubicBezTo>
                    <a:pt x="1476840" y="4108673"/>
                    <a:pt x="1497604" y="4085316"/>
                    <a:pt x="1526153" y="4085316"/>
                  </a:cubicBezTo>
                  <a:cubicBezTo>
                    <a:pt x="1533941" y="4085316"/>
                    <a:pt x="1541726" y="4087910"/>
                    <a:pt x="1549513" y="4090507"/>
                  </a:cubicBezTo>
                  <a:cubicBezTo>
                    <a:pt x="1554705" y="4082719"/>
                    <a:pt x="1559896" y="4074933"/>
                    <a:pt x="1567681" y="4069742"/>
                  </a:cubicBezTo>
                  <a:cubicBezTo>
                    <a:pt x="1572872" y="4054170"/>
                    <a:pt x="1588445" y="4043787"/>
                    <a:pt x="1606615" y="4043787"/>
                  </a:cubicBezTo>
                  <a:cubicBezTo>
                    <a:pt x="1609209" y="4043787"/>
                    <a:pt x="1614400" y="4046381"/>
                    <a:pt x="1616997" y="4046381"/>
                  </a:cubicBezTo>
                  <a:cubicBezTo>
                    <a:pt x="1629972" y="4023024"/>
                    <a:pt x="1655927" y="4007451"/>
                    <a:pt x="1684480" y="4007451"/>
                  </a:cubicBezTo>
                  <a:cubicBezTo>
                    <a:pt x="1697456" y="4007451"/>
                    <a:pt x="1707838" y="4010045"/>
                    <a:pt x="1718220" y="4015236"/>
                  </a:cubicBezTo>
                  <a:cubicBezTo>
                    <a:pt x="1720817" y="4012641"/>
                    <a:pt x="1726008" y="4012641"/>
                    <a:pt x="1728602" y="4012641"/>
                  </a:cubicBezTo>
                  <a:cubicBezTo>
                    <a:pt x="1741581" y="4012641"/>
                    <a:pt x="1751963" y="4023024"/>
                    <a:pt x="1751963" y="4036000"/>
                  </a:cubicBezTo>
                  <a:cubicBezTo>
                    <a:pt x="1751963" y="4041191"/>
                    <a:pt x="1749366" y="4043787"/>
                    <a:pt x="1749366" y="4046381"/>
                  </a:cubicBezTo>
                  <a:cubicBezTo>
                    <a:pt x="1757153" y="4056764"/>
                    <a:pt x="1759748" y="4069742"/>
                    <a:pt x="1759748" y="4082719"/>
                  </a:cubicBezTo>
                  <a:cubicBezTo>
                    <a:pt x="1759748" y="4119056"/>
                    <a:pt x="1733793" y="4150202"/>
                    <a:pt x="1697456" y="4157989"/>
                  </a:cubicBezTo>
                  <a:cubicBezTo>
                    <a:pt x="1700053" y="4157989"/>
                    <a:pt x="1700053" y="4160583"/>
                    <a:pt x="1700053" y="4163181"/>
                  </a:cubicBezTo>
                  <a:cubicBezTo>
                    <a:pt x="1702647" y="4160583"/>
                    <a:pt x="1705243" y="4160583"/>
                    <a:pt x="1707838" y="4160583"/>
                  </a:cubicBezTo>
                  <a:cubicBezTo>
                    <a:pt x="1723411" y="4160583"/>
                    <a:pt x="1736389" y="4173563"/>
                    <a:pt x="1736389" y="4189136"/>
                  </a:cubicBezTo>
                  <a:cubicBezTo>
                    <a:pt x="1736389" y="4191729"/>
                    <a:pt x="1733793" y="4196921"/>
                    <a:pt x="1733793" y="4199518"/>
                  </a:cubicBezTo>
                  <a:lnTo>
                    <a:pt x="1736389" y="4199518"/>
                  </a:lnTo>
                  <a:cubicBezTo>
                    <a:pt x="1751963" y="4199518"/>
                    <a:pt x="1764938" y="4212493"/>
                    <a:pt x="1764938" y="4228067"/>
                  </a:cubicBezTo>
                  <a:cubicBezTo>
                    <a:pt x="1764938" y="4243639"/>
                    <a:pt x="1751963" y="4256619"/>
                    <a:pt x="1736389" y="4256619"/>
                  </a:cubicBezTo>
                  <a:cubicBezTo>
                    <a:pt x="1720817" y="4256619"/>
                    <a:pt x="1707838" y="4243639"/>
                    <a:pt x="1707838" y="4228067"/>
                  </a:cubicBezTo>
                  <a:cubicBezTo>
                    <a:pt x="1707838" y="4225473"/>
                    <a:pt x="1707838" y="4220282"/>
                    <a:pt x="1710435" y="4217685"/>
                  </a:cubicBezTo>
                  <a:lnTo>
                    <a:pt x="1707838" y="4217685"/>
                  </a:lnTo>
                  <a:cubicBezTo>
                    <a:pt x="1697456" y="4217685"/>
                    <a:pt x="1689671" y="4212493"/>
                    <a:pt x="1684480" y="4204708"/>
                  </a:cubicBezTo>
                  <a:cubicBezTo>
                    <a:pt x="1681883" y="4207303"/>
                    <a:pt x="1679288" y="4207303"/>
                    <a:pt x="1676692" y="4209899"/>
                  </a:cubicBezTo>
                  <a:cubicBezTo>
                    <a:pt x="1679288" y="4215091"/>
                    <a:pt x="1679288" y="4222876"/>
                    <a:pt x="1679288" y="4228067"/>
                  </a:cubicBezTo>
                  <a:lnTo>
                    <a:pt x="1679288" y="4238448"/>
                  </a:lnTo>
                  <a:lnTo>
                    <a:pt x="1687073" y="4238448"/>
                  </a:lnTo>
                  <a:cubicBezTo>
                    <a:pt x="1707838" y="4238448"/>
                    <a:pt x="1723411" y="4256619"/>
                    <a:pt x="1723411" y="4274786"/>
                  </a:cubicBezTo>
                  <a:cubicBezTo>
                    <a:pt x="1723411" y="4279977"/>
                    <a:pt x="1720817" y="4282574"/>
                    <a:pt x="1720817" y="4285168"/>
                  </a:cubicBezTo>
                  <a:cubicBezTo>
                    <a:pt x="1723411" y="4292955"/>
                    <a:pt x="1726008" y="4303338"/>
                    <a:pt x="1728602" y="4311123"/>
                  </a:cubicBezTo>
                  <a:cubicBezTo>
                    <a:pt x="1754557" y="4324102"/>
                    <a:pt x="1772727" y="4350056"/>
                    <a:pt x="1775321" y="4381203"/>
                  </a:cubicBezTo>
                  <a:cubicBezTo>
                    <a:pt x="1801276" y="4388988"/>
                    <a:pt x="1822039" y="4414943"/>
                    <a:pt x="1822039" y="4443495"/>
                  </a:cubicBezTo>
                  <a:cubicBezTo>
                    <a:pt x="1822039" y="4466853"/>
                    <a:pt x="1809064" y="4487616"/>
                    <a:pt x="1790894" y="4497999"/>
                  </a:cubicBezTo>
                  <a:cubicBezTo>
                    <a:pt x="1801276" y="4500596"/>
                    <a:pt x="1809064" y="4505786"/>
                    <a:pt x="1814254" y="4510977"/>
                  </a:cubicBezTo>
                  <a:cubicBezTo>
                    <a:pt x="1822039" y="4485022"/>
                    <a:pt x="1845400" y="4461661"/>
                    <a:pt x="1871355" y="4451280"/>
                  </a:cubicBezTo>
                  <a:cubicBezTo>
                    <a:pt x="1871355" y="4448686"/>
                    <a:pt x="1868759" y="4446089"/>
                    <a:pt x="1868759" y="4443495"/>
                  </a:cubicBezTo>
                  <a:cubicBezTo>
                    <a:pt x="1850592" y="4433112"/>
                    <a:pt x="1837613" y="4417540"/>
                    <a:pt x="1829828" y="4396775"/>
                  </a:cubicBezTo>
                  <a:cubicBezTo>
                    <a:pt x="1824637" y="4394179"/>
                    <a:pt x="1822039" y="4388988"/>
                    <a:pt x="1819445" y="4383797"/>
                  </a:cubicBezTo>
                  <a:cubicBezTo>
                    <a:pt x="1790894" y="4381203"/>
                    <a:pt x="1767536" y="4355248"/>
                    <a:pt x="1767536" y="4326695"/>
                  </a:cubicBezTo>
                  <a:cubicBezTo>
                    <a:pt x="1767536" y="4308529"/>
                    <a:pt x="1775321" y="4292955"/>
                    <a:pt x="1788299" y="4282574"/>
                  </a:cubicBezTo>
                  <a:cubicBezTo>
                    <a:pt x="1785703" y="4279977"/>
                    <a:pt x="1783109" y="4274786"/>
                    <a:pt x="1783109" y="4269594"/>
                  </a:cubicBezTo>
                  <a:cubicBezTo>
                    <a:pt x="1783109" y="4256619"/>
                    <a:pt x="1793491" y="4246237"/>
                    <a:pt x="1806467" y="4246237"/>
                  </a:cubicBezTo>
                  <a:cubicBezTo>
                    <a:pt x="1814254" y="4246237"/>
                    <a:pt x="1819445" y="4248831"/>
                    <a:pt x="1824637" y="4254022"/>
                  </a:cubicBezTo>
                  <a:cubicBezTo>
                    <a:pt x="1824637" y="4248831"/>
                    <a:pt x="1827231" y="4246237"/>
                    <a:pt x="1829828" y="4241046"/>
                  </a:cubicBezTo>
                  <a:cubicBezTo>
                    <a:pt x="1811658" y="4233258"/>
                    <a:pt x="1798682" y="4217685"/>
                    <a:pt x="1798682" y="4196921"/>
                  </a:cubicBezTo>
                  <a:cubicBezTo>
                    <a:pt x="1798682" y="4170966"/>
                    <a:pt x="1819445" y="4150202"/>
                    <a:pt x="1845400" y="4150202"/>
                  </a:cubicBezTo>
                  <a:cubicBezTo>
                    <a:pt x="1868759" y="4150202"/>
                    <a:pt x="1889523" y="4168372"/>
                    <a:pt x="1892120" y="4191729"/>
                  </a:cubicBezTo>
                  <a:cubicBezTo>
                    <a:pt x="1897310" y="4189136"/>
                    <a:pt x="1899904" y="4189136"/>
                    <a:pt x="1905095" y="4189136"/>
                  </a:cubicBezTo>
                  <a:cubicBezTo>
                    <a:pt x="1902501" y="4181348"/>
                    <a:pt x="1899904" y="4173563"/>
                    <a:pt x="1899904" y="4165775"/>
                  </a:cubicBezTo>
                  <a:cubicBezTo>
                    <a:pt x="1899904" y="4145011"/>
                    <a:pt x="1915478" y="4126843"/>
                    <a:pt x="1933647" y="4121652"/>
                  </a:cubicBezTo>
                  <a:cubicBezTo>
                    <a:pt x="1923265" y="4116462"/>
                    <a:pt x="1918075" y="4108673"/>
                    <a:pt x="1918075" y="4098292"/>
                  </a:cubicBezTo>
                  <a:cubicBezTo>
                    <a:pt x="1918075" y="4082719"/>
                    <a:pt x="1931050" y="4069742"/>
                    <a:pt x="1946624" y="4069742"/>
                  </a:cubicBezTo>
                  <a:cubicBezTo>
                    <a:pt x="1954411" y="4069742"/>
                    <a:pt x="1959603" y="4072336"/>
                    <a:pt x="1964794" y="4074933"/>
                  </a:cubicBezTo>
                  <a:cubicBezTo>
                    <a:pt x="1964794" y="4069742"/>
                    <a:pt x="1964794" y="4067146"/>
                    <a:pt x="1967388" y="4064552"/>
                  </a:cubicBezTo>
                  <a:cubicBezTo>
                    <a:pt x="1962196" y="4059361"/>
                    <a:pt x="1957005" y="4048978"/>
                    <a:pt x="1957005" y="4041191"/>
                  </a:cubicBezTo>
                  <a:cubicBezTo>
                    <a:pt x="1957005" y="4023024"/>
                    <a:pt x="1972579" y="4010045"/>
                    <a:pt x="1988151" y="4010045"/>
                  </a:cubicBezTo>
                  <a:cubicBezTo>
                    <a:pt x="1985557" y="4004854"/>
                    <a:pt x="1982960" y="3997069"/>
                    <a:pt x="1982960" y="3989281"/>
                  </a:cubicBezTo>
                  <a:cubicBezTo>
                    <a:pt x="1982960" y="3968516"/>
                    <a:pt x="1993343" y="3952944"/>
                    <a:pt x="2008916" y="3945159"/>
                  </a:cubicBezTo>
                  <a:cubicBezTo>
                    <a:pt x="1998534" y="3934776"/>
                    <a:pt x="1990749" y="3921798"/>
                    <a:pt x="1990749" y="3906225"/>
                  </a:cubicBezTo>
                  <a:cubicBezTo>
                    <a:pt x="1990749" y="3898440"/>
                    <a:pt x="1993343" y="3890652"/>
                    <a:pt x="1995940" y="3885460"/>
                  </a:cubicBezTo>
                  <a:cubicBezTo>
                    <a:pt x="1990749" y="3885460"/>
                    <a:pt x="1985557" y="3882866"/>
                    <a:pt x="1980366" y="3882866"/>
                  </a:cubicBezTo>
                  <a:cubicBezTo>
                    <a:pt x="1977770" y="3898440"/>
                    <a:pt x="1967388" y="3908821"/>
                    <a:pt x="1951815" y="3908821"/>
                  </a:cubicBezTo>
                  <a:cubicBezTo>
                    <a:pt x="1944028" y="3908821"/>
                    <a:pt x="1936891" y="3905577"/>
                    <a:pt x="1931700" y="3900386"/>
                  </a:cubicBezTo>
                  <a:lnTo>
                    <a:pt x="1927834" y="3891166"/>
                  </a:lnTo>
                  <a:cubicBezTo>
                    <a:pt x="1928042" y="3890130"/>
                    <a:pt x="1928249" y="3889093"/>
                    <a:pt x="1928456" y="3888058"/>
                  </a:cubicBezTo>
                  <a:lnTo>
                    <a:pt x="1925661" y="3875478"/>
                  </a:lnTo>
                  <a:lnTo>
                    <a:pt x="1933647" y="3859505"/>
                  </a:lnTo>
                  <a:lnTo>
                    <a:pt x="1925860" y="3851720"/>
                  </a:lnTo>
                  <a:cubicBezTo>
                    <a:pt x="1925860" y="3856912"/>
                    <a:pt x="1925860" y="3862103"/>
                    <a:pt x="1923265" y="3864697"/>
                  </a:cubicBezTo>
                  <a:lnTo>
                    <a:pt x="1925661" y="3875478"/>
                  </a:lnTo>
                  <a:lnTo>
                    <a:pt x="1923265" y="3880269"/>
                  </a:lnTo>
                  <a:lnTo>
                    <a:pt x="1927834" y="3891166"/>
                  </a:lnTo>
                  <a:lnTo>
                    <a:pt x="1925860" y="3901034"/>
                  </a:lnTo>
                  <a:lnTo>
                    <a:pt x="1940133" y="3916963"/>
                  </a:lnTo>
                  <a:lnTo>
                    <a:pt x="1946623" y="3914013"/>
                  </a:lnTo>
                  <a:cubicBezTo>
                    <a:pt x="1954411" y="3914013"/>
                    <a:pt x="1962196" y="3921798"/>
                    <a:pt x="1962196" y="3929586"/>
                  </a:cubicBezTo>
                  <a:cubicBezTo>
                    <a:pt x="1962196" y="3933479"/>
                    <a:pt x="1960250" y="3937372"/>
                    <a:pt x="1957330" y="3940292"/>
                  </a:cubicBezTo>
                  <a:lnTo>
                    <a:pt x="1952412" y="3942528"/>
                  </a:lnTo>
                  <a:lnTo>
                    <a:pt x="1957005" y="3960731"/>
                  </a:lnTo>
                  <a:cubicBezTo>
                    <a:pt x="1957005" y="3981496"/>
                    <a:pt x="1949220" y="3997069"/>
                    <a:pt x="1936241" y="4010045"/>
                  </a:cubicBezTo>
                  <a:lnTo>
                    <a:pt x="1936241" y="4012641"/>
                  </a:lnTo>
                  <a:cubicBezTo>
                    <a:pt x="1936241" y="4030809"/>
                    <a:pt x="1920669" y="4046381"/>
                    <a:pt x="1902501" y="4046381"/>
                  </a:cubicBezTo>
                  <a:cubicBezTo>
                    <a:pt x="1889523" y="4046381"/>
                    <a:pt x="1879140" y="4041191"/>
                    <a:pt x="1873949" y="4030809"/>
                  </a:cubicBezTo>
                  <a:cubicBezTo>
                    <a:pt x="1853185" y="4025617"/>
                    <a:pt x="1835019" y="4015236"/>
                    <a:pt x="1824637" y="3997069"/>
                  </a:cubicBezTo>
                  <a:cubicBezTo>
                    <a:pt x="1816849" y="4002260"/>
                    <a:pt x="1809064" y="4004854"/>
                    <a:pt x="1798682" y="4004854"/>
                  </a:cubicBezTo>
                  <a:cubicBezTo>
                    <a:pt x="1775321" y="4004854"/>
                    <a:pt x="1757153" y="3986686"/>
                    <a:pt x="1757153" y="3963325"/>
                  </a:cubicBezTo>
                  <a:cubicBezTo>
                    <a:pt x="1757153" y="3942561"/>
                    <a:pt x="1770129" y="3924395"/>
                    <a:pt x="1790894" y="3921798"/>
                  </a:cubicBezTo>
                  <a:cubicBezTo>
                    <a:pt x="1783109" y="3911415"/>
                    <a:pt x="1780512" y="3898440"/>
                    <a:pt x="1780512" y="3885460"/>
                  </a:cubicBezTo>
                  <a:cubicBezTo>
                    <a:pt x="1780512" y="3872485"/>
                    <a:pt x="1785703" y="3862103"/>
                    <a:pt x="1790894" y="3851720"/>
                  </a:cubicBezTo>
                  <a:cubicBezTo>
                    <a:pt x="1788299" y="3849124"/>
                    <a:pt x="1788299" y="3846529"/>
                    <a:pt x="1788299" y="3843933"/>
                  </a:cubicBezTo>
                  <a:cubicBezTo>
                    <a:pt x="1788299" y="3838742"/>
                    <a:pt x="1790894" y="3836148"/>
                    <a:pt x="1790894" y="3833551"/>
                  </a:cubicBezTo>
                  <a:cubicBezTo>
                    <a:pt x="1762344" y="3825765"/>
                    <a:pt x="1741581" y="3799810"/>
                    <a:pt x="1741581" y="3768664"/>
                  </a:cubicBezTo>
                  <a:lnTo>
                    <a:pt x="1741581" y="3766068"/>
                  </a:lnTo>
                  <a:cubicBezTo>
                    <a:pt x="1738983" y="3766068"/>
                    <a:pt x="1733793" y="3763473"/>
                    <a:pt x="1731198" y="3763473"/>
                  </a:cubicBezTo>
                  <a:cubicBezTo>
                    <a:pt x="1728602" y="3766068"/>
                    <a:pt x="1723411" y="3768664"/>
                    <a:pt x="1718220" y="3768664"/>
                  </a:cubicBezTo>
                  <a:cubicBezTo>
                    <a:pt x="1715626" y="3786832"/>
                    <a:pt x="1702647" y="3799810"/>
                    <a:pt x="1684480" y="3799810"/>
                  </a:cubicBezTo>
                  <a:cubicBezTo>
                    <a:pt x="1666310" y="3799810"/>
                    <a:pt x="1650737" y="3784238"/>
                    <a:pt x="1650737" y="3766068"/>
                  </a:cubicBezTo>
                  <a:cubicBezTo>
                    <a:pt x="1650737" y="3747901"/>
                    <a:pt x="1666310" y="3732328"/>
                    <a:pt x="1684480" y="3732328"/>
                  </a:cubicBezTo>
                  <a:cubicBezTo>
                    <a:pt x="1689671" y="3732328"/>
                    <a:pt x="1694862" y="3732328"/>
                    <a:pt x="1700053" y="3734922"/>
                  </a:cubicBezTo>
                  <a:cubicBezTo>
                    <a:pt x="1702647" y="3729731"/>
                    <a:pt x="1707838" y="3727137"/>
                    <a:pt x="1713028" y="3724540"/>
                  </a:cubicBezTo>
                  <a:cubicBezTo>
                    <a:pt x="1718220" y="3711563"/>
                    <a:pt x="1728602" y="3701182"/>
                    <a:pt x="1744175" y="3701182"/>
                  </a:cubicBezTo>
                  <a:cubicBezTo>
                    <a:pt x="1754557" y="3701182"/>
                    <a:pt x="1764938" y="3706373"/>
                    <a:pt x="1770129" y="3714158"/>
                  </a:cubicBezTo>
                  <a:cubicBezTo>
                    <a:pt x="1780512" y="3703776"/>
                    <a:pt x="1796084" y="3698585"/>
                    <a:pt x="1811658" y="3698585"/>
                  </a:cubicBezTo>
                  <a:cubicBezTo>
                    <a:pt x="1816849" y="3698585"/>
                    <a:pt x="1822039" y="3698585"/>
                    <a:pt x="1827231" y="3701182"/>
                  </a:cubicBezTo>
                  <a:cubicBezTo>
                    <a:pt x="1835019" y="3690800"/>
                    <a:pt x="1845400" y="3685608"/>
                    <a:pt x="1858377" y="3685608"/>
                  </a:cubicBezTo>
                  <a:cubicBezTo>
                    <a:pt x="1879140" y="3685608"/>
                    <a:pt x="1897310" y="3703776"/>
                    <a:pt x="1897310" y="3724540"/>
                  </a:cubicBezTo>
                  <a:cubicBezTo>
                    <a:pt x="1897310" y="3740113"/>
                    <a:pt x="1889523" y="3750495"/>
                    <a:pt x="1879140" y="3758283"/>
                  </a:cubicBezTo>
                  <a:lnTo>
                    <a:pt x="1879140" y="3766068"/>
                  </a:lnTo>
                  <a:cubicBezTo>
                    <a:pt x="1879140" y="3771258"/>
                    <a:pt x="1876547" y="3776449"/>
                    <a:pt x="1876547" y="3781641"/>
                  </a:cubicBezTo>
                  <a:lnTo>
                    <a:pt x="1879140" y="3781641"/>
                  </a:lnTo>
                  <a:cubicBezTo>
                    <a:pt x="1881738" y="3773856"/>
                    <a:pt x="1886929" y="3766068"/>
                    <a:pt x="1892120" y="3760877"/>
                  </a:cubicBezTo>
                  <a:cubicBezTo>
                    <a:pt x="1894714" y="3753092"/>
                    <a:pt x="1894714" y="3747901"/>
                    <a:pt x="1897310" y="3740113"/>
                  </a:cubicBezTo>
                  <a:lnTo>
                    <a:pt x="1897310" y="3729731"/>
                  </a:lnTo>
                  <a:cubicBezTo>
                    <a:pt x="1897310" y="3703776"/>
                    <a:pt x="1915478" y="3683012"/>
                    <a:pt x="1938839" y="3675227"/>
                  </a:cubicBezTo>
                  <a:cubicBezTo>
                    <a:pt x="1931050" y="3670036"/>
                    <a:pt x="1923265" y="3659653"/>
                    <a:pt x="1923265" y="3646675"/>
                  </a:cubicBezTo>
                  <a:cubicBezTo>
                    <a:pt x="1923265" y="3628507"/>
                    <a:pt x="1938839" y="3612935"/>
                    <a:pt x="1957005" y="3612935"/>
                  </a:cubicBezTo>
                  <a:cubicBezTo>
                    <a:pt x="1967388" y="3612935"/>
                    <a:pt x="1977770" y="3618126"/>
                    <a:pt x="1982960" y="3625911"/>
                  </a:cubicBezTo>
                  <a:cubicBezTo>
                    <a:pt x="1993343" y="3618126"/>
                    <a:pt x="2003725" y="3612935"/>
                    <a:pt x="2016703" y="3612935"/>
                  </a:cubicBezTo>
                  <a:cubicBezTo>
                    <a:pt x="2040061" y="3612935"/>
                    <a:pt x="2060826" y="3631102"/>
                    <a:pt x="2060826" y="3657057"/>
                  </a:cubicBezTo>
                  <a:cubicBezTo>
                    <a:pt x="2060826" y="3664845"/>
                    <a:pt x="2058231" y="3672630"/>
                    <a:pt x="2055635" y="3677821"/>
                  </a:cubicBezTo>
                  <a:cubicBezTo>
                    <a:pt x="2063422" y="3680417"/>
                    <a:pt x="2071207" y="3685608"/>
                    <a:pt x="2076399" y="3690800"/>
                  </a:cubicBezTo>
                  <a:cubicBezTo>
                    <a:pt x="2089377" y="3664845"/>
                    <a:pt x="2112736" y="3644081"/>
                    <a:pt x="2141287" y="3636292"/>
                  </a:cubicBezTo>
                  <a:cubicBezTo>
                    <a:pt x="2136097" y="3638890"/>
                    <a:pt x="2133500" y="3638890"/>
                    <a:pt x="2128308" y="3638890"/>
                  </a:cubicBezTo>
                  <a:cubicBezTo>
                    <a:pt x="2107545" y="3638890"/>
                    <a:pt x="2091971" y="3623317"/>
                    <a:pt x="2091971" y="3602552"/>
                  </a:cubicBezTo>
                  <a:cubicBezTo>
                    <a:pt x="2091971" y="3581789"/>
                    <a:pt x="2107545" y="3566216"/>
                    <a:pt x="2128308" y="3566216"/>
                  </a:cubicBezTo>
                  <a:cubicBezTo>
                    <a:pt x="2136097" y="3566216"/>
                    <a:pt x="2141287" y="3568810"/>
                    <a:pt x="2146478" y="3571406"/>
                  </a:cubicBezTo>
                  <a:cubicBezTo>
                    <a:pt x="2149072" y="3566216"/>
                    <a:pt x="2156861" y="3563619"/>
                    <a:pt x="2162052" y="3561025"/>
                  </a:cubicBezTo>
                  <a:cubicBezTo>
                    <a:pt x="2162052" y="3542855"/>
                    <a:pt x="2169837" y="3527281"/>
                    <a:pt x="2182815" y="3516900"/>
                  </a:cubicBezTo>
                  <a:cubicBezTo>
                    <a:pt x="2182815" y="3503924"/>
                    <a:pt x="2193197" y="3490945"/>
                    <a:pt x="2203579" y="3485754"/>
                  </a:cubicBezTo>
                  <a:lnTo>
                    <a:pt x="2208771" y="3480563"/>
                  </a:lnTo>
                  <a:lnTo>
                    <a:pt x="2206173" y="3477969"/>
                  </a:lnTo>
                  <a:cubicBezTo>
                    <a:pt x="2198388" y="3490945"/>
                    <a:pt x="2182815" y="3498733"/>
                    <a:pt x="2167242" y="3498733"/>
                  </a:cubicBezTo>
                  <a:cubicBezTo>
                    <a:pt x="2151669" y="3498733"/>
                    <a:pt x="2136097" y="3490945"/>
                    <a:pt x="2128308" y="3480563"/>
                  </a:cubicBezTo>
                  <a:cubicBezTo>
                    <a:pt x="2112736" y="3475372"/>
                    <a:pt x="2099759" y="3467586"/>
                    <a:pt x="2089377" y="3459799"/>
                  </a:cubicBezTo>
                  <a:lnTo>
                    <a:pt x="2089377" y="3462395"/>
                  </a:lnTo>
                  <a:cubicBezTo>
                    <a:pt x="2089377" y="3490945"/>
                    <a:pt x="2066016" y="3514306"/>
                    <a:pt x="2037467" y="3514306"/>
                  </a:cubicBezTo>
                  <a:cubicBezTo>
                    <a:pt x="2019297" y="3514306"/>
                    <a:pt x="2001131" y="3506518"/>
                    <a:pt x="1993343" y="3490945"/>
                  </a:cubicBezTo>
                  <a:cubicBezTo>
                    <a:pt x="1977770" y="3488350"/>
                    <a:pt x="1967388" y="3477969"/>
                    <a:pt x="1957005" y="3467586"/>
                  </a:cubicBezTo>
                  <a:cubicBezTo>
                    <a:pt x="1954411" y="3470180"/>
                    <a:pt x="1949220" y="3470180"/>
                    <a:pt x="1946624" y="3470180"/>
                  </a:cubicBezTo>
                  <a:cubicBezTo>
                    <a:pt x="1938839" y="3470180"/>
                    <a:pt x="1933647" y="3467586"/>
                    <a:pt x="1928456" y="3464990"/>
                  </a:cubicBezTo>
                  <a:cubicBezTo>
                    <a:pt x="1941433" y="3472778"/>
                    <a:pt x="1951815" y="3488350"/>
                    <a:pt x="1951815" y="3506518"/>
                  </a:cubicBezTo>
                  <a:cubicBezTo>
                    <a:pt x="1951815" y="3524687"/>
                    <a:pt x="1941433" y="3540261"/>
                    <a:pt x="1925860" y="3548046"/>
                  </a:cubicBezTo>
                  <a:lnTo>
                    <a:pt x="1925860" y="3553236"/>
                  </a:lnTo>
                  <a:cubicBezTo>
                    <a:pt x="1925860" y="3571406"/>
                    <a:pt x="1910287" y="3586980"/>
                    <a:pt x="1892120" y="3586980"/>
                  </a:cubicBezTo>
                  <a:cubicBezTo>
                    <a:pt x="1884332" y="3586980"/>
                    <a:pt x="1876547" y="3584383"/>
                    <a:pt x="1871355" y="3579191"/>
                  </a:cubicBezTo>
                  <a:cubicBezTo>
                    <a:pt x="1863568" y="3581789"/>
                    <a:pt x="1858377" y="3584383"/>
                    <a:pt x="1850592" y="3584383"/>
                  </a:cubicBezTo>
                  <a:cubicBezTo>
                    <a:pt x="1827231" y="3584383"/>
                    <a:pt x="1809064" y="3566216"/>
                    <a:pt x="1809064" y="3542855"/>
                  </a:cubicBezTo>
                  <a:lnTo>
                    <a:pt x="1809064" y="3540261"/>
                  </a:lnTo>
                  <a:lnTo>
                    <a:pt x="1782744" y="3549831"/>
                  </a:lnTo>
                  <a:lnTo>
                    <a:pt x="1785378" y="3550968"/>
                  </a:lnTo>
                  <a:cubicBezTo>
                    <a:pt x="1793489" y="3559079"/>
                    <a:pt x="1798680" y="3570109"/>
                    <a:pt x="1798680" y="3581788"/>
                  </a:cubicBezTo>
                  <a:cubicBezTo>
                    <a:pt x="1798680" y="3594767"/>
                    <a:pt x="1793489" y="3605149"/>
                    <a:pt x="1785704" y="3612934"/>
                  </a:cubicBezTo>
                  <a:cubicBezTo>
                    <a:pt x="1780513" y="3641486"/>
                    <a:pt x="1757152" y="3664844"/>
                    <a:pt x="1726006" y="3664844"/>
                  </a:cubicBezTo>
                  <a:cubicBezTo>
                    <a:pt x="1694860" y="3664844"/>
                    <a:pt x="1666311" y="3638889"/>
                    <a:pt x="1666311" y="3605149"/>
                  </a:cubicBezTo>
                  <a:cubicBezTo>
                    <a:pt x="1666311" y="3596714"/>
                    <a:pt x="1667933" y="3588765"/>
                    <a:pt x="1670894" y="3581586"/>
                  </a:cubicBezTo>
                  <a:lnTo>
                    <a:pt x="1680534" y="3567109"/>
                  </a:lnTo>
                  <a:lnTo>
                    <a:pt x="1665663" y="3560700"/>
                  </a:lnTo>
                  <a:cubicBezTo>
                    <a:pt x="1661121" y="3555833"/>
                    <a:pt x="1658525" y="3549344"/>
                    <a:pt x="1658525" y="3542855"/>
                  </a:cubicBezTo>
                  <a:cubicBezTo>
                    <a:pt x="1650737" y="3535070"/>
                    <a:pt x="1648142" y="3524687"/>
                    <a:pt x="1648142" y="3514306"/>
                  </a:cubicBezTo>
                  <a:cubicBezTo>
                    <a:pt x="1648142" y="3501327"/>
                    <a:pt x="1653333" y="3488350"/>
                    <a:pt x="1661119" y="3480563"/>
                  </a:cubicBezTo>
                  <a:cubicBezTo>
                    <a:pt x="1658525" y="3475372"/>
                    <a:pt x="1655927" y="3472778"/>
                    <a:pt x="1655927" y="3467586"/>
                  </a:cubicBezTo>
                  <a:cubicBezTo>
                    <a:pt x="1655927" y="3457205"/>
                    <a:pt x="1663716" y="3449417"/>
                    <a:pt x="1674098" y="3449417"/>
                  </a:cubicBezTo>
                  <a:cubicBezTo>
                    <a:pt x="1684480" y="3449417"/>
                    <a:pt x="1692265" y="3457205"/>
                    <a:pt x="1692265" y="3467586"/>
                  </a:cubicBezTo>
                  <a:cubicBezTo>
                    <a:pt x="1705243" y="3470180"/>
                    <a:pt x="1715626" y="3475372"/>
                    <a:pt x="1723411" y="3483160"/>
                  </a:cubicBezTo>
                  <a:cubicBezTo>
                    <a:pt x="1726008" y="3472778"/>
                    <a:pt x="1731198" y="3464990"/>
                    <a:pt x="1738983" y="3457205"/>
                  </a:cubicBezTo>
                  <a:cubicBezTo>
                    <a:pt x="1736389" y="3446823"/>
                    <a:pt x="1733793" y="3436440"/>
                    <a:pt x="1733793" y="3426059"/>
                  </a:cubicBezTo>
                  <a:lnTo>
                    <a:pt x="1733793" y="3423462"/>
                  </a:lnTo>
                  <a:cubicBezTo>
                    <a:pt x="1726008" y="3413079"/>
                    <a:pt x="1720817" y="3400104"/>
                    <a:pt x="1720817" y="3384530"/>
                  </a:cubicBezTo>
                  <a:cubicBezTo>
                    <a:pt x="1718220" y="3389722"/>
                    <a:pt x="1713028" y="3394913"/>
                    <a:pt x="1707838" y="3397507"/>
                  </a:cubicBezTo>
                  <a:cubicBezTo>
                    <a:pt x="1694862" y="3418271"/>
                    <a:pt x="1671501" y="3431250"/>
                    <a:pt x="1645546" y="3431250"/>
                  </a:cubicBezTo>
                  <a:cubicBezTo>
                    <a:pt x="1637761" y="3431250"/>
                    <a:pt x="1629972" y="3428653"/>
                    <a:pt x="1622187" y="3426059"/>
                  </a:cubicBezTo>
                  <a:cubicBezTo>
                    <a:pt x="1606615" y="3452014"/>
                    <a:pt x="1580660" y="3467586"/>
                    <a:pt x="1549513" y="3467586"/>
                  </a:cubicBezTo>
                  <a:cubicBezTo>
                    <a:pt x="1502795" y="3467586"/>
                    <a:pt x="1463861" y="3428653"/>
                    <a:pt x="1463861" y="3381934"/>
                  </a:cubicBezTo>
                  <a:cubicBezTo>
                    <a:pt x="1463861" y="3335215"/>
                    <a:pt x="1502795" y="3296283"/>
                    <a:pt x="1549513" y="3296283"/>
                  </a:cubicBezTo>
                  <a:cubicBezTo>
                    <a:pt x="1559896" y="3296283"/>
                    <a:pt x="1567681" y="3298878"/>
                    <a:pt x="1578062" y="3301474"/>
                  </a:cubicBezTo>
                  <a:cubicBezTo>
                    <a:pt x="1572872" y="3296283"/>
                    <a:pt x="1570277" y="3285902"/>
                    <a:pt x="1570277" y="3278113"/>
                  </a:cubicBezTo>
                  <a:cubicBezTo>
                    <a:pt x="1570277" y="3254756"/>
                    <a:pt x="1588445" y="3236586"/>
                    <a:pt x="1609209" y="3233992"/>
                  </a:cubicBezTo>
                  <a:cubicBezTo>
                    <a:pt x="1609209" y="3215822"/>
                    <a:pt x="1616997" y="3195057"/>
                    <a:pt x="1629972" y="3182082"/>
                  </a:cubicBezTo>
                  <a:lnTo>
                    <a:pt x="1622187" y="3166509"/>
                  </a:lnTo>
                  <a:cubicBezTo>
                    <a:pt x="1598827" y="3150936"/>
                    <a:pt x="1583254" y="3124981"/>
                    <a:pt x="1583254" y="3093835"/>
                  </a:cubicBezTo>
                  <a:cubicBezTo>
                    <a:pt x="1583254" y="3044519"/>
                    <a:pt x="1622187" y="3005588"/>
                    <a:pt x="1671501" y="3005588"/>
                  </a:cubicBezTo>
                  <a:lnTo>
                    <a:pt x="1674098" y="3005588"/>
                  </a:lnTo>
                  <a:cubicBezTo>
                    <a:pt x="1666310" y="2997800"/>
                    <a:pt x="1663716" y="2990015"/>
                    <a:pt x="1663716" y="2979633"/>
                  </a:cubicBezTo>
                  <a:cubicBezTo>
                    <a:pt x="1663716" y="2971845"/>
                    <a:pt x="1666310" y="2964060"/>
                    <a:pt x="1671501" y="2958869"/>
                  </a:cubicBezTo>
                  <a:cubicBezTo>
                    <a:pt x="1663716" y="2961463"/>
                    <a:pt x="1658525" y="2964060"/>
                    <a:pt x="1650737" y="2964060"/>
                  </a:cubicBezTo>
                  <a:cubicBezTo>
                    <a:pt x="1622187" y="2964060"/>
                    <a:pt x="1601423" y="2940699"/>
                    <a:pt x="1601423" y="2914744"/>
                  </a:cubicBezTo>
                  <a:lnTo>
                    <a:pt x="1601423" y="2912149"/>
                  </a:lnTo>
                  <a:cubicBezTo>
                    <a:pt x="1585851" y="2909553"/>
                    <a:pt x="1575468" y="2896577"/>
                    <a:pt x="1575468" y="2881004"/>
                  </a:cubicBezTo>
                  <a:cubicBezTo>
                    <a:pt x="1575468" y="2862835"/>
                    <a:pt x="1591042" y="2847261"/>
                    <a:pt x="1609209" y="2847261"/>
                  </a:cubicBezTo>
                  <a:cubicBezTo>
                    <a:pt x="1611806" y="2847261"/>
                    <a:pt x="1616997" y="2847261"/>
                    <a:pt x="1619591" y="2849858"/>
                  </a:cubicBezTo>
                  <a:lnTo>
                    <a:pt x="1619591" y="2844667"/>
                  </a:lnTo>
                  <a:cubicBezTo>
                    <a:pt x="1619591" y="2816115"/>
                    <a:pt x="1635164" y="2792757"/>
                    <a:pt x="1655927" y="2777183"/>
                  </a:cubicBezTo>
                  <a:cubicBezTo>
                    <a:pt x="1650737" y="2769396"/>
                    <a:pt x="1645546" y="2759014"/>
                    <a:pt x="1645546" y="2748632"/>
                  </a:cubicBezTo>
                  <a:cubicBezTo>
                    <a:pt x="1645546" y="2740847"/>
                    <a:pt x="1645546" y="2735656"/>
                    <a:pt x="1648142" y="2730465"/>
                  </a:cubicBezTo>
                  <a:lnTo>
                    <a:pt x="1648142" y="2722677"/>
                  </a:lnTo>
                  <a:cubicBezTo>
                    <a:pt x="1648142" y="2717486"/>
                    <a:pt x="1648142" y="2712295"/>
                    <a:pt x="1650737" y="2707104"/>
                  </a:cubicBezTo>
                  <a:cubicBezTo>
                    <a:pt x="1642952" y="2725274"/>
                    <a:pt x="1627379" y="2740847"/>
                    <a:pt x="1606615" y="2743441"/>
                  </a:cubicBezTo>
                  <a:cubicBezTo>
                    <a:pt x="1611806" y="2751229"/>
                    <a:pt x="1614400" y="2761611"/>
                    <a:pt x="1614400" y="2771993"/>
                  </a:cubicBezTo>
                  <a:cubicBezTo>
                    <a:pt x="1614400" y="2800542"/>
                    <a:pt x="1591042" y="2823903"/>
                    <a:pt x="1562490" y="2823903"/>
                  </a:cubicBezTo>
                  <a:cubicBezTo>
                    <a:pt x="1557299" y="2823903"/>
                    <a:pt x="1552107" y="2823903"/>
                    <a:pt x="1546916" y="2821306"/>
                  </a:cubicBezTo>
                  <a:cubicBezTo>
                    <a:pt x="1531344" y="2834286"/>
                    <a:pt x="1513176" y="2842070"/>
                    <a:pt x="1489816" y="2842070"/>
                  </a:cubicBezTo>
                  <a:cubicBezTo>
                    <a:pt x="1479434" y="2842070"/>
                    <a:pt x="1471649" y="2839476"/>
                    <a:pt x="1463861" y="2836879"/>
                  </a:cubicBezTo>
                  <a:cubicBezTo>
                    <a:pt x="1466457" y="2839476"/>
                    <a:pt x="1466457" y="2844667"/>
                    <a:pt x="1466457" y="2849858"/>
                  </a:cubicBezTo>
                  <a:cubicBezTo>
                    <a:pt x="1466457" y="2886194"/>
                    <a:pt x="1443097" y="2917341"/>
                    <a:pt x="1409356" y="2927723"/>
                  </a:cubicBezTo>
                  <a:cubicBezTo>
                    <a:pt x="1404165" y="2945889"/>
                    <a:pt x="1391187" y="2961463"/>
                    <a:pt x="1373020" y="2969250"/>
                  </a:cubicBezTo>
                  <a:cubicBezTo>
                    <a:pt x="1375614" y="2971845"/>
                    <a:pt x="1378210" y="2974442"/>
                    <a:pt x="1380805" y="2979633"/>
                  </a:cubicBezTo>
                  <a:cubicBezTo>
                    <a:pt x="1383401" y="2977036"/>
                    <a:pt x="1385995" y="2977036"/>
                    <a:pt x="1388593" y="2977036"/>
                  </a:cubicBezTo>
                  <a:cubicBezTo>
                    <a:pt x="1396378" y="2977036"/>
                    <a:pt x="1404165" y="2984824"/>
                    <a:pt x="1404165" y="2992609"/>
                  </a:cubicBezTo>
                  <a:cubicBezTo>
                    <a:pt x="1404165" y="3000397"/>
                    <a:pt x="1398975" y="3008182"/>
                    <a:pt x="1391187" y="3008182"/>
                  </a:cubicBezTo>
                  <a:cubicBezTo>
                    <a:pt x="1393784" y="3015970"/>
                    <a:pt x="1393784" y="3021160"/>
                    <a:pt x="1393784" y="3028945"/>
                  </a:cubicBezTo>
                  <a:cubicBezTo>
                    <a:pt x="1393784" y="3054900"/>
                    <a:pt x="1380805" y="3078261"/>
                    <a:pt x="1365232" y="3096429"/>
                  </a:cubicBezTo>
                  <a:cubicBezTo>
                    <a:pt x="1373020" y="3091238"/>
                    <a:pt x="1383401" y="3088644"/>
                    <a:pt x="1393784" y="3088644"/>
                  </a:cubicBezTo>
                  <a:cubicBezTo>
                    <a:pt x="1427524" y="3088644"/>
                    <a:pt x="1453479" y="3114599"/>
                    <a:pt x="1453479" y="3148339"/>
                  </a:cubicBezTo>
                  <a:lnTo>
                    <a:pt x="1453479" y="3156127"/>
                  </a:lnTo>
                  <a:cubicBezTo>
                    <a:pt x="1476840" y="3163912"/>
                    <a:pt x="1492412" y="3179485"/>
                    <a:pt x="1502795" y="3200249"/>
                  </a:cubicBezTo>
                  <a:cubicBezTo>
                    <a:pt x="1505389" y="3197655"/>
                    <a:pt x="1507986" y="3197655"/>
                    <a:pt x="1510580" y="3197655"/>
                  </a:cubicBezTo>
                  <a:cubicBezTo>
                    <a:pt x="1502795" y="3192463"/>
                    <a:pt x="1497604" y="3184676"/>
                    <a:pt x="1497604" y="3174294"/>
                  </a:cubicBezTo>
                  <a:cubicBezTo>
                    <a:pt x="1497604" y="3171700"/>
                    <a:pt x="1500198" y="3169103"/>
                    <a:pt x="1500198" y="3166509"/>
                  </a:cubicBezTo>
                  <a:lnTo>
                    <a:pt x="1497604" y="3166509"/>
                  </a:lnTo>
                  <a:cubicBezTo>
                    <a:pt x="1471649" y="3166509"/>
                    <a:pt x="1453479" y="3145745"/>
                    <a:pt x="1453479" y="3122384"/>
                  </a:cubicBezTo>
                  <a:cubicBezTo>
                    <a:pt x="1453479" y="3096429"/>
                    <a:pt x="1474243" y="3078261"/>
                    <a:pt x="1497604" y="3078261"/>
                  </a:cubicBezTo>
                  <a:cubicBezTo>
                    <a:pt x="1523559" y="3078261"/>
                    <a:pt x="1541726" y="3099026"/>
                    <a:pt x="1541726" y="3122384"/>
                  </a:cubicBezTo>
                  <a:cubicBezTo>
                    <a:pt x="1541726" y="3132766"/>
                    <a:pt x="1539132" y="3140554"/>
                    <a:pt x="1533941" y="3148339"/>
                  </a:cubicBezTo>
                  <a:cubicBezTo>
                    <a:pt x="1544322" y="3153530"/>
                    <a:pt x="1552107" y="3161317"/>
                    <a:pt x="1552107" y="3174294"/>
                  </a:cubicBezTo>
                  <a:cubicBezTo>
                    <a:pt x="1552107" y="3187272"/>
                    <a:pt x="1541726" y="3197655"/>
                    <a:pt x="1528750" y="3200249"/>
                  </a:cubicBezTo>
                  <a:cubicBezTo>
                    <a:pt x="1533941" y="3205440"/>
                    <a:pt x="1539132" y="3210631"/>
                    <a:pt x="1539132" y="3218418"/>
                  </a:cubicBezTo>
                  <a:cubicBezTo>
                    <a:pt x="1539132" y="3231395"/>
                    <a:pt x="1528750" y="3241777"/>
                    <a:pt x="1515771" y="3241777"/>
                  </a:cubicBezTo>
                  <a:lnTo>
                    <a:pt x="1510580" y="3241777"/>
                  </a:lnTo>
                  <a:cubicBezTo>
                    <a:pt x="1507986" y="3254756"/>
                    <a:pt x="1505389" y="3265138"/>
                    <a:pt x="1497604" y="3275519"/>
                  </a:cubicBezTo>
                  <a:lnTo>
                    <a:pt x="1497604" y="3278113"/>
                  </a:lnTo>
                  <a:cubicBezTo>
                    <a:pt x="1497604" y="3298878"/>
                    <a:pt x="1482031" y="3314451"/>
                    <a:pt x="1461266" y="3314451"/>
                  </a:cubicBezTo>
                  <a:cubicBezTo>
                    <a:pt x="1453479" y="3314451"/>
                    <a:pt x="1448288" y="3311857"/>
                    <a:pt x="1443097" y="3309260"/>
                  </a:cubicBezTo>
                  <a:lnTo>
                    <a:pt x="1437905" y="3309260"/>
                  </a:lnTo>
                  <a:cubicBezTo>
                    <a:pt x="1445694" y="3311857"/>
                    <a:pt x="1450885" y="3319642"/>
                    <a:pt x="1450885" y="3330023"/>
                  </a:cubicBezTo>
                  <a:cubicBezTo>
                    <a:pt x="1450885" y="3343003"/>
                    <a:pt x="1440503" y="3353384"/>
                    <a:pt x="1427524" y="3353384"/>
                  </a:cubicBezTo>
                  <a:cubicBezTo>
                    <a:pt x="1414548" y="3353384"/>
                    <a:pt x="1404165" y="3343003"/>
                    <a:pt x="1404165" y="3330023"/>
                  </a:cubicBezTo>
                  <a:cubicBezTo>
                    <a:pt x="1404165" y="3322239"/>
                    <a:pt x="1409356" y="3311857"/>
                    <a:pt x="1417142" y="3309260"/>
                  </a:cubicBezTo>
                  <a:cubicBezTo>
                    <a:pt x="1378210" y="3304068"/>
                    <a:pt x="1349659" y="3270328"/>
                    <a:pt x="1349659" y="3231395"/>
                  </a:cubicBezTo>
                  <a:cubicBezTo>
                    <a:pt x="1349659" y="3218418"/>
                    <a:pt x="1352255" y="3208037"/>
                    <a:pt x="1357447" y="3197655"/>
                  </a:cubicBezTo>
                  <a:cubicBezTo>
                    <a:pt x="1341874" y="3187272"/>
                    <a:pt x="1331492" y="3169103"/>
                    <a:pt x="1331492" y="3148339"/>
                  </a:cubicBezTo>
                  <a:lnTo>
                    <a:pt x="1331492" y="3145745"/>
                  </a:lnTo>
                  <a:lnTo>
                    <a:pt x="1328894" y="3145745"/>
                  </a:lnTo>
                  <a:cubicBezTo>
                    <a:pt x="1315919" y="3145745"/>
                    <a:pt x="1305537" y="3135362"/>
                    <a:pt x="1305537" y="3122384"/>
                  </a:cubicBezTo>
                  <a:lnTo>
                    <a:pt x="1295154" y="3122384"/>
                  </a:lnTo>
                  <a:cubicBezTo>
                    <a:pt x="1287367" y="3122384"/>
                    <a:pt x="1282176" y="3119790"/>
                    <a:pt x="1276985" y="3119790"/>
                  </a:cubicBezTo>
                  <a:cubicBezTo>
                    <a:pt x="1310728" y="3130171"/>
                    <a:pt x="1336683" y="3161317"/>
                    <a:pt x="1336683" y="3200249"/>
                  </a:cubicBezTo>
                  <a:cubicBezTo>
                    <a:pt x="1336683" y="3223610"/>
                    <a:pt x="1326300" y="3246968"/>
                    <a:pt x="1308131" y="3262541"/>
                  </a:cubicBezTo>
                  <a:cubicBezTo>
                    <a:pt x="1318513" y="3267732"/>
                    <a:pt x="1326300" y="3275519"/>
                    <a:pt x="1326300" y="3288496"/>
                  </a:cubicBezTo>
                  <a:cubicBezTo>
                    <a:pt x="1326300" y="3304068"/>
                    <a:pt x="1315919" y="3314451"/>
                    <a:pt x="1302939" y="3317048"/>
                  </a:cubicBezTo>
                  <a:cubicBezTo>
                    <a:pt x="1305537" y="3324833"/>
                    <a:pt x="1308131" y="3332621"/>
                    <a:pt x="1308131" y="3340406"/>
                  </a:cubicBezTo>
                  <a:cubicBezTo>
                    <a:pt x="1308131" y="3361169"/>
                    <a:pt x="1292558" y="3379339"/>
                    <a:pt x="1271794" y="3384530"/>
                  </a:cubicBezTo>
                  <a:cubicBezTo>
                    <a:pt x="1269199" y="3389722"/>
                    <a:pt x="1266603" y="3392316"/>
                    <a:pt x="1261412" y="3394913"/>
                  </a:cubicBezTo>
                  <a:cubicBezTo>
                    <a:pt x="1264009" y="3394913"/>
                    <a:pt x="1264009" y="3397507"/>
                    <a:pt x="1264009" y="3400104"/>
                  </a:cubicBezTo>
                  <a:cubicBezTo>
                    <a:pt x="1300345" y="3402698"/>
                    <a:pt x="1326300" y="3431250"/>
                    <a:pt x="1326300" y="3464990"/>
                  </a:cubicBezTo>
                  <a:cubicBezTo>
                    <a:pt x="1326300" y="3484457"/>
                    <a:pt x="1318514" y="3501328"/>
                    <a:pt x="1306185" y="3513332"/>
                  </a:cubicBezTo>
                  <a:lnTo>
                    <a:pt x="1291115" y="3523198"/>
                  </a:lnTo>
                  <a:lnTo>
                    <a:pt x="1296859" y="3525577"/>
                  </a:lnTo>
                  <a:cubicBezTo>
                    <a:pt x="1300616" y="3529334"/>
                    <a:pt x="1302941" y="3534525"/>
                    <a:pt x="1302941" y="3540260"/>
                  </a:cubicBezTo>
                  <a:cubicBezTo>
                    <a:pt x="1302941" y="3551727"/>
                    <a:pt x="1293643" y="3561024"/>
                    <a:pt x="1282177" y="3561024"/>
                  </a:cubicBezTo>
                  <a:cubicBezTo>
                    <a:pt x="1270707" y="3561024"/>
                    <a:pt x="1261413" y="3551727"/>
                    <a:pt x="1261413" y="3540260"/>
                  </a:cubicBezTo>
                  <a:lnTo>
                    <a:pt x="1265152" y="3531232"/>
                  </a:lnTo>
                  <a:lnTo>
                    <a:pt x="1258818" y="3532473"/>
                  </a:lnTo>
                  <a:lnTo>
                    <a:pt x="1253627" y="3532473"/>
                  </a:lnTo>
                  <a:cubicBezTo>
                    <a:pt x="1256221" y="3537664"/>
                    <a:pt x="1256221" y="3540261"/>
                    <a:pt x="1256221" y="3545451"/>
                  </a:cubicBezTo>
                  <a:cubicBezTo>
                    <a:pt x="1256221" y="3576597"/>
                    <a:pt x="1245839" y="3602552"/>
                    <a:pt x="1225075" y="3623317"/>
                  </a:cubicBezTo>
                  <a:cubicBezTo>
                    <a:pt x="1230266" y="3618126"/>
                    <a:pt x="1238054" y="3615529"/>
                    <a:pt x="1245839" y="3615529"/>
                  </a:cubicBezTo>
                  <a:cubicBezTo>
                    <a:pt x="1248436" y="3615529"/>
                    <a:pt x="1251030" y="3618126"/>
                    <a:pt x="1253627" y="3618126"/>
                  </a:cubicBezTo>
                  <a:cubicBezTo>
                    <a:pt x="1266603" y="3607743"/>
                    <a:pt x="1279582" y="3602552"/>
                    <a:pt x="1295154" y="3602552"/>
                  </a:cubicBezTo>
                  <a:cubicBezTo>
                    <a:pt x="1305537" y="3602552"/>
                    <a:pt x="1315919" y="3607743"/>
                    <a:pt x="1326300" y="3612935"/>
                  </a:cubicBezTo>
                  <a:lnTo>
                    <a:pt x="1326300" y="3610337"/>
                  </a:lnTo>
                  <a:cubicBezTo>
                    <a:pt x="1326300" y="3592171"/>
                    <a:pt x="1339277" y="3579191"/>
                    <a:pt x="1357447" y="3579191"/>
                  </a:cubicBezTo>
                  <a:cubicBezTo>
                    <a:pt x="1375614" y="3579191"/>
                    <a:pt x="1388593" y="3592171"/>
                    <a:pt x="1388593" y="3607743"/>
                  </a:cubicBezTo>
                  <a:cubicBezTo>
                    <a:pt x="1393784" y="3607743"/>
                    <a:pt x="1401569" y="3607743"/>
                    <a:pt x="1406760" y="3610337"/>
                  </a:cubicBezTo>
                  <a:cubicBezTo>
                    <a:pt x="1411950" y="3607743"/>
                    <a:pt x="1419739" y="3607743"/>
                    <a:pt x="1424930" y="3607743"/>
                  </a:cubicBezTo>
                  <a:cubicBezTo>
                    <a:pt x="1484625" y="3607743"/>
                    <a:pt x="1531344" y="3654462"/>
                    <a:pt x="1531344" y="3714158"/>
                  </a:cubicBezTo>
                  <a:cubicBezTo>
                    <a:pt x="1531344" y="3721946"/>
                    <a:pt x="1531344" y="3727137"/>
                    <a:pt x="1528750" y="3734922"/>
                  </a:cubicBezTo>
                  <a:cubicBezTo>
                    <a:pt x="1533941" y="3737518"/>
                    <a:pt x="1536535" y="3742709"/>
                    <a:pt x="1536535" y="3750495"/>
                  </a:cubicBezTo>
                  <a:cubicBezTo>
                    <a:pt x="1536535" y="3763473"/>
                    <a:pt x="1528750" y="3771258"/>
                    <a:pt x="1518367" y="3771258"/>
                  </a:cubicBezTo>
                  <a:lnTo>
                    <a:pt x="1515771" y="3771258"/>
                  </a:lnTo>
                  <a:cubicBezTo>
                    <a:pt x="1497604" y="3802404"/>
                    <a:pt x="1463861" y="3823169"/>
                    <a:pt x="1424930" y="3823169"/>
                  </a:cubicBezTo>
                  <a:cubicBezTo>
                    <a:pt x="1383401" y="3823169"/>
                    <a:pt x="1347065" y="3799810"/>
                    <a:pt x="1328894" y="3763473"/>
                  </a:cubicBezTo>
                  <a:lnTo>
                    <a:pt x="1326300" y="3763473"/>
                  </a:lnTo>
                  <a:lnTo>
                    <a:pt x="1318513" y="3763473"/>
                  </a:lnTo>
                  <a:cubicBezTo>
                    <a:pt x="1305537" y="3792023"/>
                    <a:pt x="1276985" y="3810193"/>
                    <a:pt x="1243244" y="3810193"/>
                  </a:cubicBezTo>
                  <a:cubicBezTo>
                    <a:pt x="1222481" y="3810193"/>
                    <a:pt x="1204311" y="3802404"/>
                    <a:pt x="1188738" y="3789429"/>
                  </a:cubicBezTo>
                  <a:cubicBezTo>
                    <a:pt x="1193929" y="3794619"/>
                    <a:pt x="1196526" y="3805002"/>
                    <a:pt x="1196526" y="3812787"/>
                  </a:cubicBezTo>
                  <a:cubicBezTo>
                    <a:pt x="1196526" y="3836148"/>
                    <a:pt x="1178356" y="3856912"/>
                    <a:pt x="1152401" y="3856912"/>
                  </a:cubicBezTo>
                  <a:lnTo>
                    <a:pt x="1147210" y="3856912"/>
                  </a:lnTo>
                  <a:cubicBezTo>
                    <a:pt x="1139425" y="3867294"/>
                    <a:pt x="1126446" y="3875079"/>
                    <a:pt x="1113470" y="3875079"/>
                  </a:cubicBezTo>
                  <a:cubicBezTo>
                    <a:pt x="1108279" y="3926989"/>
                    <a:pt x="1061560" y="3968516"/>
                    <a:pt x="1007053" y="3968516"/>
                  </a:cubicBezTo>
                  <a:cubicBezTo>
                    <a:pt x="981098" y="3968516"/>
                    <a:pt x="957740" y="3960731"/>
                    <a:pt x="939570" y="3945159"/>
                  </a:cubicBezTo>
                  <a:cubicBezTo>
                    <a:pt x="931785" y="3947753"/>
                    <a:pt x="923997" y="3950350"/>
                    <a:pt x="916212" y="3950350"/>
                  </a:cubicBezTo>
                  <a:cubicBezTo>
                    <a:pt x="887661" y="3950350"/>
                    <a:pt x="864302" y="3926989"/>
                    <a:pt x="864302" y="3898440"/>
                  </a:cubicBezTo>
                  <a:cubicBezTo>
                    <a:pt x="864302" y="3877675"/>
                    <a:pt x="877278" y="3859505"/>
                    <a:pt x="898042" y="3851720"/>
                  </a:cubicBezTo>
                  <a:cubicBezTo>
                    <a:pt x="900639" y="3830957"/>
                    <a:pt x="908424" y="3812787"/>
                    <a:pt x="918807" y="3797213"/>
                  </a:cubicBezTo>
                  <a:lnTo>
                    <a:pt x="918807" y="3794619"/>
                  </a:lnTo>
                  <a:cubicBezTo>
                    <a:pt x="918807" y="3786832"/>
                    <a:pt x="926594" y="3779047"/>
                    <a:pt x="934379" y="3779047"/>
                  </a:cubicBezTo>
                  <a:lnTo>
                    <a:pt x="936976" y="3779047"/>
                  </a:lnTo>
                  <a:cubicBezTo>
                    <a:pt x="955143" y="3763473"/>
                    <a:pt x="981098" y="3753092"/>
                    <a:pt x="1007053" y="3753092"/>
                  </a:cubicBezTo>
                  <a:cubicBezTo>
                    <a:pt x="1040796" y="3753092"/>
                    <a:pt x="1071942" y="3771258"/>
                    <a:pt x="1092706" y="3797213"/>
                  </a:cubicBezTo>
                  <a:cubicBezTo>
                    <a:pt x="1097897" y="3794619"/>
                    <a:pt x="1105682" y="3792023"/>
                    <a:pt x="1113470" y="3792023"/>
                  </a:cubicBezTo>
                  <a:lnTo>
                    <a:pt x="1116064" y="3792023"/>
                  </a:lnTo>
                  <a:cubicBezTo>
                    <a:pt x="1123852" y="3779047"/>
                    <a:pt x="1139425" y="3768664"/>
                    <a:pt x="1154998" y="3768664"/>
                  </a:cubicBezTo>
                  <a:cubicBezTo>
                    <a:pt x="1165380" y="3768664"/>
                    <a:pt x="1173165" y="3771258"/>
                    <a:pt x="1180953" y="3776449"/>
                  </a:cubicBezTo>
                  <a:cubicBezTo>
                    <a:pt x="1170571" y="3760877"/>
                    <a:pt x="1162783" y="3742709"/>
                    <a:pt x="1162783" y="3724540"/>
                  </a:cubicBezTo>
                  <a:cubicBezTo>
                    <a:pt x="1162783" y="3688202"/>
                    <a:pt x="1186143" y="3659653"/>
                    <a:pt x="1217289" y="3646675"/>
                  </a:cubicBezTo>
                  <a:cubicBezTo>
                    <a:pt x="1217289" y="3638890"/>
                    <a:pt x="1219883" y="3631102"/>
                    <a:pt x="1225075" y="3625911"/>
                  </a:cubicBezTo>
                  <a:cubicBezTo>
                    <a:pt x="1204311" y="3644081"/>
                    <a:pt x="1178356" y="3654462"/>
                    <a:pt x="1149807" y="3654462"/>
                  </a:cubicBezTo>
                  <a:cubicBezTo>
                    <a:pt x="1103088" y="3654462"/>
                    <a:pt x="1061560" y="3625911"/>
                    <a:pt x="1045987" y="3584383"/>
                  </a:cubicBezTo>
                  <a:cubicBezTo>
                    <a:pt x="1035605" y="3594765"/>
                    <a:pt x="1022626" y="3599956"/>
                    <a:pt x="1007053" y="3599956"/>
                  </a:cubicBezTo>
                  <a:cubicBezTo>
                    <a:pt x="978504" y="3599956"/>
                    <a:pt x="955143" y="3576597"/>
                    <a:pt x="955143" y="3548046"/>
                  </a:cubicBezTo>
                  <a:cubicBezTo>
                    <a:pt x="955143" y="3519496"/>
                    <a:pt x="978504" y="3496135"/>
                    <a:pt x="1007053" y="3496135"/>
                  </a:cubicBezTo>
                  <a:cubicBezTo>
                    <a:pt x="1012244" y="3496135"/>
                    <a:pt x="1014841" y="3498733"/>
                    <a:pt x="1020032" y="3498733"/>
                  </a:cubicBezTo>
                  <a:lnTo>
                    <a:pt x="1020032" y="3496135"/>
                  </a:lnTo>
                  <a:lnTo>
                    <a:pt x="1020032" y="3488350"/>
                  </a:lnTo>
                  <a:cubicBezTo>
                    <a:pt x="1020032" y="3467586"/>
                    <a:pt x="1035605" y="3452014"/>
                    <a:pt x="1056369" y="3452014"/>
                  </a:cubicBezTo>
                  <a:cubicBezTo>
                    <a:pt x="1064154" y="3452014"/>
                    <a:pt x="1071942" y="3454608"/>
                    <a:pt x="1077132" y="3459799"/>
                  </a:cubicBezTo>
                  <a:cubicBezTo>
                    <a:pt x="1095300" y="3444225"/>
                    <a:pt x="1121255" y="3433844"/>
                    <a:pt x="1147210" y="3433844"/>
                  </a:cubicBezTo>
                  <a:cubicBezTo>
                    <a:pt x="1165380" y="3433844"/>
                    <a:pt x="1183547" y="3439035"/>
                    <a:pt x="1199120" y="3446823"/>
                  </a:cubicBezTo>
                  <a:cubicBezTo>
                    <a:pt x="1204311" y="3431250"/>
                    <a:pt x="1214693" y="3415677"/>
                    <a:pt x="1227672" y="3407889"/>
                  </a:cubicBezTo>
                  <a:lnTo>
                    <a:pt x="1227672" y="3405294"/>
                  </a:lnTo>
                  <a:lnTo>
                    <a:pt x="1225075" y="3405294"/>
                  </a:lnTo>
                  <a:cubicBezTo>
                    <a:pt x="1196526" y="3405294"/>
                    <a:pt x="1170571" y="3387124"/>
                    <a:pt x="1160188" y="3363767"/>
                  </a:cubicBezTo>
                  <a:cubicBezTo>
                    <a:pt x="1154998" y="3381934"/>
                    <a:pt x="1139425" y="3397507"/>
                    <a:pt x="1118661" y="3397507"/>
                  </a:cubicBezTo>
                  <a:cubicBezTo>
                    <a:pt x="1092706" y="3397507"/>
                    <a:pt x="1074536" y="3376743"/>
                    <a:pt x="1074536" y="3353384"/>
                  </a:cubicBezTo>
                  <a:cubicBezTo>
                    <a:pt x="1074536" y="3332621"/>
                    <a:pt x="1090109" y="3317048"/>
                    <a:pt x="1108279" y="3311857"/>
                  </a:cubicBezTo>
                  <a:cubicBezTo>
                    <a:pt x="1090109" y="3309260"/>
                    <a:pt x="1077132" y="3296283"/>
                    <a:pt x="1077132" y="3278113"/>
                  </a:cubicBezTo>
                  <a:lnTo>
                    <a:pt x="1077132" y="3275519"/>
                  </a:lnTo>
                  <a:cubicBezTo>
                    <a:pt x="1058963" y="3262541"/>
                    <a:pt x="1045987" y="3239183"/>
                    <a:pt x="1045987" y="3213227"/>
                  </a:cubicBezTo>
                  <a:cubicBezTo>
                    <a:pt x="1045987" y="3169103"/>
                    <a:pt x="1079727" y="3135362"/>
                    <a:pt x="1123852" y="3135362"/>
                  </a:cubicBezTo>
                  <a:cubicBezTo>
                    <a:pt x="1147210" y="3135362"/>
                    <a:pt x="1167974" y="3143148"/>
                    <a:pt x="1180953" y="3158721"/>
                  </a:cubicBezTo>
                  <a:cubicBezTo>
                    <a:pt x="1193929" y="3130171"/>
                    <a:pt x="1225075" y="3109407"/>
                    <a:pt x="1258818" y="3109407"/>
                  </a:cubicBezTo>
                  <a:cubicBezTo>
                    <a:pt x="1264009" y="3109407"/>
                    <a:pt x="1269199" y="3112001"/>
                    <a:pt x="1274391" y="3112001"/>
                  </a:cubicBezTo>
                  <a:cubicBezTo>
                    <a:pt x="1235457" y="3099026"/>
                    <a:pt x="1206908" y="3065283"/>
                    <a:pt x="1206908" y="3021160"/>
                  </a:cubicBezTo>
                  <a:cubicBezTo>
                    <a:pt x="1206908" y="3010779"/>
                    <a:pt x="1209502" y="2997800"/>
                    <a:pt x="1214693" y="2987418"/>
                  </a:cubicBezTo>
                  <a:cubicBezTo>
                    <a:pt x="1186143" y="2982227"/>
                    <a:pt x="1162783" y="2956272"/>
                    <a:pt x="1162783" y="2925126"/>
                  </a:cubicBezTo>
                  <a:cubicBezTo>
                    <a:pt x="1162783" y="2891386"/>
                    <a:pt x="1188738" y="2865431"/>
                    <a:pt x="1219883" y="2862835"/>
                  </a:cubicBezTo>
                  <a:cubicBezTo>
                    <a:pt x="1227672" y="2857643"/>
                    <a:pt x="1235457" y="2855048"/>
                    <a:pt x="1245839" y="2855048"/>
                  </a:cubicBezTo>
                  <a:cubicBezTo>
                    <a:pt x="1269199" y="2855048"/>
                    <a:pt x="1287367" y="2873216"/>
                    <a:pt x="1287367" y="2896577"/>
                  </a:cubicBezTo>
                  <a:cubicBezTo>
                    <a:pt x="1287367" y="2901768"/>
                    <a:pt x="1284773" y="2904362"/>
                    <a:pt x="1284773" y="2909553"/>
                  </a:cubicBezTo>
                  <a:cubicBezTo>
                    <a:pt x="1287367" y="2914744"/>
                    <a:pt x="1287367" y="2919935"/>
                    <a:pt x="1287367" y="2925126"/>
                  </a:cubicBezTo>
                  <a:lnTo>
                    <a:pt x="1287367" y="2927723"/>
                  </a:lnTo>
                  <a:lnTo>
                    <a:pt x="1297749" y="2927723"/>
                  </a:lnTo>
                  <a:cubicBezTo>
                    <a:pt x="1295154" y="2922532"/>
                    <a:pt x="1292558" y="2914744"/>
                    <a:pt x="1292558" y="2906959"/>
                  </a:cubicBezTo>
                  <a:cubicBezTo>
                    <a:pt x="1292558" y="2888789"/>
                    <a:pt x="1300345" y="2873216"/>
                    <a:pt x="1310728" y="2862835"/>
                  </a:cubicBezTo>
                  <a:cubicBezTo>
                    <a:pt x="1308131" y="2857643"/>
                    <a:pt x="1308131" y="2849858"/>
                    <a:pt x="1308131" y="2844667"/>
                  </a:cubicBezTo>
                  <a:cubicBezTo>
                    <a:pt x="1308131" y="2839476"/>
                    <a:pt x="1310728" y="2834286"/>
                    <a:pt x="1310728" y="2829093"/>
                  </a:cubicBezTo>
                  <a:cubicBezTo>
                    <a:pt x="1300345" y="2821306"/>
                    <a:pt x="1295154" y="2808330"/>
                    <a:pt x="1295154" y="2795351"/>
                  </a:cubicBezTo>
                  <a:cubicBezTo>
                    <a:pt x="1295154" y="2769396"/>
                    <a:pt x="1315919" y="2748632"/>
                    <a:pt x="1341874" y="2748632"/>
                  </a:cubicBezTo>
                  <a:cubicBezTo>
                    <a:pt x="1357447" y="2748632"/>
                    <a:pt x="1370423" y="2756420"/>
                    <a:pt x="1378210" y="2766802"/>
                  </a:cubicBezTo>
                  <a:cubicBezTo>
                    <a:pt x="1383401" y="2764205"/>
                    <a:pt x="1385995" y="2764205"/>
                    <a:pt x="1391187" y="2764205"/>
                  </a:cubicBezTo>
                  <a:cubicBezTo>
                    <a:pt x="1398975" y="2764205"/>
                    <a:pt x="1404165" y="2766802"/>
                    <a:pt x="1409356" y="2766802"/>
                  </a:cubicBezTo>
                  <a:cubicBezTo>
                    <a:pt x="1406760" y="2761611"/>
                    <a:pt x="1406760" y="2753824"/>
                    <a:pt x="1406760" y="2746038"/>
                  </a:cubicBezTo>
                  <a:cubicBezTo>
                    <a:pt x="1406760" y="2722677"/>
                    <a:pt x="1417142" y="2699319"/>
                    <a:pt x="1432715" y="2683746"/>
                  </a:cubicBezTo>
                  <a:cubicBezTo>
                    <a:pt x="1427524" y="2675958"/>
                    <a:pt x="1424930" y="2668173"/>
                    <a:pt x="1424930" y="2660385"/>
                  </a:cubicBezTo>
                  <a:cubicBezTo>
                    <a:pt x="1424930" y="2634430"/>
                    <a:pt x="1445694" y="2613667"/>
                    <a:pt x="1471649" y="2613667"/>
                  </a:cubicBezTo>
                  <a:cubicBezTo>
                    <a:pt x="1497604" y="2613667"/>
                    <a:pt x="1515771" y="2631836"/>
                    <a:pt x="1518367" y="2657791"/>
                  </a:cubicBezTo>
                  <a:cubicBezTo>
                    <a:pt x="1528750" y="2657791"/>
                    <a:pt x="1539132" y="2662981"/>
                    <a:pt x="1546916" y="2668173"/>
                  </a:cubicBezTo>
                  <a:cubicBezTo>
                    <a:pt x="1549513" y="2660385"/>
                    <a:pt x="1552107" y="2655194"/>
                    <a:pt x="1554705" y="2650003"/>
                  </a:cubicBezTo>
                  <a:cubicBezTo>
                    <a:pt x="1544322" y="2644812"/>
                    <a:pt x="1539132" y="2634430"/>
                    <a:pt x="1539132" y="2624048"/>
                  </a:cubicBezTo>
                  <a:cubicBezTo>
                    <a:pt x="1539132" y="2608475"/>
                    <a:pt x="1552107" y="2595499"/>
                    <a:pt x="1567681" y="2595499"/>
                  </a:cubicBezTo>
                  <a:cubicBezTo>
                    <a:pt x="1583254" y="2595499"/>
                    <a:pt x="1596232" y="2608475"/>
                    <a:pt x="1596232" y="2624048"/>
                  </a:cubicBezTo>
                  <a:lnTo>
                    <a:pt x="1601423" y="2624048"/>
                  </a:lnTo>
                  <a:lnTo>
                    <a:pt x="1611806" y="2624048"/>
                  </a:lnTo>
                  <a:cubicBezTo>
                    <a:pt x="1598827" y="2611073"/>
                    <a:pt x="1591042" y="2595499"/>
                    <a:pt x="1588445" y="2577329"/>
                  </a:cubicBezTo>
                  <a:cubicBezTo>
                    <a:pt x="1585851" y="2579925"/>
                    <a:pt x="1580660" y="2579925"/>
                    <a:pt x="1578062" y="2579925"/>
                  </a:cubicBezTo>
                  <a:lnTo>
                    <a:pt x="1572872" y="2579925"/>
                  </a:lnTo>
                  <a:cubicBezTo>
                    <a:pt x="1562490" y="2587710"/>
                    <a:pt x="1552107" y="2590308"/>
                    <a:pt x="1539132" y="2590308"/>
                  </a:cubicBezTo>
                  <a:cubicBezTo>
                    <a:pt x="1523559" y="2590308"/>
                    <a:pt x="1513176" y="2587710"/>
                    <a:pt x="1502795" y="2579925"/>
                  </a:cubicBezTo>
                  <a:cubicBezTo>
                    <a:pt x="1500198" y="2582520"/>
                    <a:pt x="1497604" y="2582520"/>
                    <a:pt x="1492412" y="2582520"/>
                  </a:cubicBezTo>
                  <a:cubicBezTo>
                    <a:pt x="1482031" y="2582520"/>
                    <a:pt x="1471649" y="2574735"/>
                    <a:pt x="1466457" y="2564353"/>
                  </a:cubicBezTo>
                  <a:cubicBezTo>
                    <a:pt x="1456076" y="2574735"/>
                    <a:pt x="1440503" y="2582520"/>
                    <a:pt x="1422333" y="2582520"/>
                  </a:cubicBezTo>
                  <a:cubicBezTo>
                    <a:pt x="1411950" y="2585117"/>
                    <a:pt x="1401569" y="2587710"/>
                    <a:pt x="1388593" y="2587710"/>
                  </a:cubicBezTo>
                  <a:cubicBezTo>
                    <a:pt x="1380805" y="2587710"/>
                    <a:pt x="1375614" y="2585117"/>
                    <a:pt x="1370423" y="2585117"/>
                  </a:cubicBezTo>
                  <a:cubicBezTo>
                    <a:pt x="1367829" y="2587710"/>
                    <a:pt x="1362638" y="2590308"/>
                    <a:pt x="1357447" y="2590308"/>
                  </a:cubicBezTo>
                  <a:lnTo>
                    <a:pt x="1354850" y="2590308"/>
                  </a:lnTo>
                  <a:lnTo>
                    <a:pt x="1349517" y="2600490"/>
                  </a:lnTo>
                  <a:lnTo>
                    <a:pt x="1367827" y="2592905"/>
                  </a:lnTo>
                  <a:cubicBezTo>
                    <a:pt x="1383596" y="2592905"/>
                    <a:pt x="1396379" y="2605688"/>
                    <a:pt x="1396379" y="2621454"/>
                  </a:cubicBezTo>
                  <a:cubicBezTo>
                    <a:pt x="1396379" y="2637223"/>
                    <a:pt x="1383596" y="2650006"/>
                    <a:pt x="1367827" y="2650006"/>
                  </a:cubicBezTo>
                  <a:cubicBezTo>
                    <a:pt x="1352060" y="2650006"/>
                    <a:pt x="1339278" y="2637223"/>
                    <a:pt x="1339278" y="2621454"/>
                  </a:cubicBezTo>
                  <a:lnTo>
                    <a:pt x="1342084" y="2614680"/>
                  </a:lnTo>
                  <a:lnTo>
                    <a:pt x="1340575" y="2617560"/>
                  </a:lnTo>
                  <a:cubicBezTo>
                    <a:pt x="1332789" y="2624698"/>
                    <a:pt x="1322407" y="2629239"/>
                    <a:pt x="1310728" y="2629239"/>
                  </a:cubicBezTo>
                  <a:cubicBezTo>
                    <a:pt x="1284773" y="2629239"/>
                    <a:pt x="1266603" y="2608475"/>
                    <a:pt x="1266603" y="2585117"/>
                  </a:cubicBezTo>
                  <a:cubicBezTo>
                    <a:pt x="1266603" y="2564353"/>
                    <a:pt x="1279582" y="2548780"/>
                    <a:pt x="1295154" y="2543589"/>
                  </a:cubicBezTo>
                  <a:cubicBezTo>
                    <a:pt x="1276985" y="2522825"/>
                    <a:pt x="1264009" y="2494273"/>
                    <a:pt x="1264009" y="2463127"/>
                  </a:cubicBezTo>
                  <a:cubicBezTo>
                    <a:pt x="1264009" y="2437172"/>
                    <a:pt x="1271794" y="2413814"/>
                    <a:pt x="1284773" y="2393050"/>
                  </a:cubicBezTo>
                  <a:cubicBezTo>
                    <a:pt x="1253627" y="2382668"/>
                    <a:pt x="1230266" y="2354116"/>
                    <a:pt x="1230266" y="2320376"/>
                  </a:cubicBezTo>
                  <a:cubicBezTo>
                    <a:pt x="1230266" y="2302206"/>
                    <a:pt x="1238054" y="2284039"/>
                    <a:pt x="1248436" y="2271060"/>
                  </a:cubicBezTo>
                  <a:cubicBezTo>
                    <a:pt x="1243244" y="2273657"/>
                    <a:pt x="1235457" y="2276251"/>
                    <a:pt x="1227672" y="2276251"/>
                  </a:cubicBezTo>
                  <a:cubicBezTo>
                    <a:pt x="1212099" y="2276251"/>
                    <a:pt x="1199120" y="2271060"/>
                    <a:pt x="1188738" y="2260679"/>
                  </a:cubicBezTo>
                  <a:cubicBezTo>
                    <a:pt x="1183547" y="2263275"/>
                    <a:pt x="1175762" y="2265869"/>
                    <a:pt x="1167974" y="2265869"/>
                  </a:cubicBezTo>
                  <a:cubicBezTo>
                    <a:pt x="1136829" y="2265869"/>
                    <a:pt x="1113470" y="2239914"/>
                    <a:pt x="1113470" y="2211365"/>
                  </a:cubicBezTo>
                  <a:cubicBezTo>
                    <a:pt x="1113470" y="2190601"/>
                    <a:pt x="1126446" y="2169837"/>
                    <a:pt x="1147210" y="2162049"/>
                  </a:cubicBezTo>
                  <a:cubicBezTo>
                    <a:pt x="1152401" y="2154264"/>
                    <a:pt x="1162783" y="2146477"/>
                    <a:pt x="1173165" y="2146477"/>
                  </a:cubicBezTo>
                  <a:cubicBezTo>
                    <a:pt x="1188738" y="2146477"/>
                    <a:pt x="1199120" y="2156858"/>
                    <a:pt x="1201717" y="2172432"/>
                  </a:cubicBezTo>
                  <a:cubicBezTo>
                    <a:pt x="1209502" y="2169837"/>
                    <a:pt x="1217289" y="2167240"/>
                    <a:pt x="1227672" y="2167240"/>
                  </a:cubicBezTo>
                  <a:cubicBezTo>
                    <a:pt x="1245839" y="2167240"/>
                    <a:pt x="1264009" y="2177622"/>
                    <a:pt x="1274391" y="2193195"/>
                  </a:cubicBezTo>
                  <a:cubicBezTo>
                    <a:pt x="1287367" y="2177622"/>
                    <a:pt x="1308131" y="2167240"/>
                    <a:pt x="1328894" y="2167240"/>
                  </a:cubicBezTo>
                  <a:cubicBezTo>
                    <a:pt x="1336683" y="2167240"/>
                    <a:pt x="1344468" y="2167240"/>
                    <a:pt x="1352255" y="2169837"/>
                  </a:cubicBezTo>
                  <a:cubicBezTo>
                    <a:pt x="1349659" y="2164646"/>
                    <a:pt x="1347065" y="2156858"/>
                    <a:pt x="1347065" y="2149073"/>
                  </a:cubicBezTo>
                  <a:cubicBezTo>
                    <a:pt x="1347065" y="2117927"/>
                    <a:pt x="1373020" y="2091972"/>
                    <a:pt x="1404165" y="2091972"/>
                  </a:cubicBezTo>
                  <a:cubicBezTo>
                    <a:pt x="1435311" y="2091972"/>
                    <a:pt x="1461266" y="2117927"/>
                    <a:pt x="1461266" y="2149073"/>
                  </a:cubicBezTo>
                  <a:cubicBezTo>
                    <a:pt x="1461266" y="2180219"/>
                    <a:pt x="1435311" y="2206174"/>
                    <a:pt x="1404165" y="2206174"/>
                  </a:cubicBezTo>
                  <a:cubicBezTo>
                    <a:pt x="1398975" y="2206174"/>
                    <a:pt x="1396378" y="2203577"/>
                    <a:pt x="1391187" y="2203577"/>
                  </a:cubicBezTo>
                  <a:cubicBezTo>
                    <a:pt x="1396378" y="2213959"/>
                    <a:pt x="1398975" y="2224341"/>
                    <a:pt x="1398975" y="2234723"/>
                  </a:cubicBezTo>
                  <a:cubicBezTo>
                    <a:pt x="1398975" y="2250296"/>
                    <a:pt x="1393784" y="2265869"/>
                    <a:pt x="1385995" y="2276251"/>
                  </a:cubicBezTo>
                  <a:cubicBezTo>
                    <a:pt x="1383401" y="2284039"/>
                    <a:pt x="1380805" y="2289230"/>
                    <a:pt x="1375614" y="2294421"/>
                  </a:cubicBezTo>
                  <a:cubicBezTo>
                    <a:pt x="1378210" y="2304802"/>
                    <a:pt x="1380805" y="2315185"/>
                    <a:pt x="1380805" y="2325567"/>
                  </a:cubicBezTo>
                  <a:cubicBezTo>
                    <a:pt x="1383401" y="2322970"/>
                    <a:pt x="1388593" y="2322970"/>
                    <a:pt x="1391187" y="2322970"/>
                  </a:cubicBezTo>
                  <a:cubicBezTo>
                    <a:pt x="1409356" y="2322970"/>
                    <a:pt x="1422333" y="2335949"/>
                    <a:pt x="1427524" y="2351522"/>
                  </a:cubicBezTo>
                  <a:cubicBezTo>
                    <a:pt x="1430121" y="2354116"/>
                    <a:pt x="1432715" y="2354116"/>
                    <a:pt x="1435311" y="2356713"/>
                  </a:cubicBezTo>
                  <a:cubicBezTo>
                    <a:pt x="1440503" y="2354116"/>
                    <a:pt x="1448288" y="2354116"/>
                    <a:pt x="1453479" y="2354116"/>
                  </a:cubicBezTo>
                  <a:lnTo>
                    <a:pt x="1463861" y="2354116"/>
                  </a:lnTo>
                  <a:cubicBezTo>
                    <a:pt x="1450885" y="2346331"/>
                    <a:pt x="1440503" y="2330758"/>
                    <a:pt x="1440503" y="2315185"/>
                  </a:cubicBezTo>
                  <a:cubicBezTo>
                    <a:pt x="1440503" y="2291824"/>
                    <a:pt x="1461266" y="2271060"/>
                    <a:pt x="1484625" y="2271060"/>
                  </a:cubicBezTo>
                  <a:cubicBezTo>
                    <a:pt x="1507986" y="2271060"/>
                    <a:pt x="1528750" y="2289230"/>
                    <a:pt x="1528750" y="2315185"/>
                  </a:cubicBezTo>
                  <a:cubicBezTo>
                    <a:pt x="1528750" y="2338544"/>
                    <a:pt x="1510580" y="2359307"/>
                    <a:pt x="1484625" y="2359307"/>
                  </a:cubicBezTo>
                  <a:cubicBezTo>
                    <a:pt x="1510580" y="2372286"/>
                    <a:pt x="1528750" y="2395645"/>
                    <a:pt x="1531344" y="2424196"/>
                  </a:cubicBezTo>
                  <a:cubicBezTo>
                    <a:pt x="1533941" y="2421600"/>
                    <a:pt x="1539132" y="2421600"/>
                    <a:pt x="1544322" y="2421600"/>
                  </a:cubicBezTo>
                  <a:cubicBezTo>
                    <a:pt x="1580660" y="2421600"/>
                    <a:pt x="1611806" y="2452745"/>
                    <a:pt x="1611806" y="2489082"/>
                  </a:cubicBezTo>
                  <a:lnTo>
                    <a:pt x="1611806" y="2491679"/>
                  </a:lnTo>
                  <a:cubicBezTo>
                    <a:pt x="1627379" y="2478700"/>
                    <a:pt x="1650737" y="2468318"/>
                    <a:pt x="1674098" y="2468318"/>
                  </a:cubicBezTo>
                  <a:cubicBezTo>
                    <a:pt x="1692265" y="2468318"/>
                    <a:pt x="1710435" y="2473509"/>
                    <a:pt x="1726008" y="2483891"/>
                  </a:cubicBezTo>
                  <a:cubicBezTo>
                    <a:pt x="1728602" y="2470914"/>
                    <a:pt x="1736389" y="2460533"/>
                    <a:pt x="1749366" y="2455342"/>
                  </a:cubicBezTo>
                  <a:cubicBezTo>
                    <a:pt x="1746772" y="2450151"/>
                    <a:pt x="1746772" y="2447555"/>
                    <a:pt x="1746772" y="2442363"/>
                  </a:cubicBezTo>
                  <a:cubicBezTo>
                    <a:pt x="1746772" y="2421600"/>
                    <a:pt x="1762344" y="2406026"/>
                    <a:pt x="1783109" y="2406026"/>
                  </a:cubicBezTo>
                  <a:cubicBezTo>
                    <a:pt x="1803873" y="2406026"/>
                    <a:pt x="1819445" y="2421600"/>
                    <a:pt x="1819445" y="2442363"/>
                  </a:cubicBezTo>
                  <a:cubicBezTo>
                    <a:pt x="1819445" y="2457936"/>
                    <a:pt x="1811658" y="2470914"/>
                    <a:pt x="1798682" y="2476107"/>
                  </a:cubicBezTo>
                  <a:cubicBezTo>
                    <a:pt x="1798682" y="2478700"/>
                    <a:pt x="1801276" y="2481297"/>
                    <a:pt x="1801276" y="2483891"/>
                  </a:cubicBezTo>
                  <a:cubicBezTo>
                    <a:pt x="1837613" y="2491679"/>
                    <a:pt x="1866164" y="2522825"/>
                    <a:pt x="1866164" y="2561756"/>
                  </a:cubicBezTo>
                  <a:cubicBezTo>
                    <a:pt x="1866164" y="2605881"/>
                    <a:pt x="1829828" y="2642218"/>
                    <a:pt x="1785703" y="2642218"/>
                  </a:cubicBezTo>
                  <a:cubicBezTo>
                    <a:pt x="1767536" y="2642218"/>
                    <a:pt x="1751963" y="2637026"/>
                    <a:pt x="1738983" y="2626645"/>
                  </a:cubicBezTo>
                  <a:cubicBezTo>
                    <a:pt x="1731198" y="2634430"/>
                    <a:pt x="1720817" y="2642218"/>
                    <a:pt x="1710435" y="2647409"/>
                  </a:cubicBezTo>
                  <a:cubicBezTo>
                    <a:pt x="1707838" y="2657791"/>
                    <a:pt x="1702647" y="2665576"/>
                    <a:pt x="1697456" y="2670766"/>
                  </a:cubicBezTo>
                  <a:cubicBezTo>
                    <a:pt x="1723411" y="2673364"/>
                    <a:pt x="1744175" y="2694127"/>
                    <a:pt x="1744175" y="2720082"/>
                  </a:cubicBezTo>
                  <a:cubicBezTo>
                    <a:pt x="1744175" y="2738250"/>
                    <a:pt x="1736389" y="2751229"/>
                    <a:pt x="1723411" y="2761611"/>
                  </a:cubicBezTo>
                  <a:lnTo>
                    <a:pt x="1723411" y="2764205"/>
                  </a:lnTo>
                  <a:cubicBezTo>
                    <a:pt x="1728602" y="2764205"/>
                    <a:pt x="1731198" y="2766802"/>
                    <a:pt x="1736389" y="2769396"/>
                  </a:cubicBezTo>
                  <a:cubicBezTo>
                    <a:pt x="1744175" y="2761611"/>
                    <a:pt x="1754557" y="2756420"/>
                    <a:pt x="1764938" y="2756420"/>
                  </a:cubicBezTo>
                  <a:cubicBezTo>
                    <a:pt x="1785703" y="2756420"/>
                    <a:pt x="1801276" y="2771993"/>
                    <a:pt x="1801276" y="2792757"/>
                  </a:cubicBezTo>
                  <a:cubicBezTo>
                    <a:pt x="1801276" y="2808330"/>
                    <a:pt x="1790894" y="2821306"/>
                    <a:pt x="1777918" y="2826497"/>
                  </a:cubicBezTo>
                  <a:cubicBezTo>
                    <a:pt x="1780512" y="2831688"/>
                    <a:pt x="1780512" y="2836879"/>
                    <a:pt x="1780512" y="2842070"/>
                  </a:cubicBezTo>
                  <a:cubicBezTo>
                    <a:pt x="1780512" y="2888789"/>
                    <a:pt x="1744175" y="2925126"/>
                    <a:pt x="1697456" y="2925126"/>
                  </a:cubicBezTo>
                  <a:lnTo>
                    <a:pt x="1692265" y="2925126"/>
                  </a:lnTo>
                  <a:cubicBezTo>
                    <a:pt x="1689671" y="2932914"/>
                    <a:pt x="1687073" y="2938104"/>
                    <a:pt x="1681883" y="2943295"/>
                  </a:cubicBezTo>
                  <a:cubicBezTo>
                    <a:pt x="1684480" y="2940699"/>
                    <a:pt x="1689671" y="2940699"/>
                    <a:pt x="1694862" y="2940699"/>
                  </a:cubicBezTo>
                  <a:cubicBezTo>
                    <a:pt x="1715626" y="2940699"/>
                    <a:pt x="1733793" y="2958869"/>
                    <a:pt x="1733793" y="2979633"/>
                  </a:cubicBezTo>
                  <a:cubicBezTo>
                    <a:pt x="1733793" y="2987418"/>
                    <a:pt x="1731198" y="2995205"/>
                    <a:pt x="1726008" y="3000397"/>
                  </a:cubicBezTo>
                  <a:lnTo>
                    <a:pt x="1728602" y="3000397"/>
                  </a:lnTo>
                  <a:cubicBezTo>
                    <a:pt x="1731198" y="2997800"/>
                    <a:pt x="1736389" y="2997800"/>
                    <a:pt x="1738983" y="2997800"/>
                  </a:cubicBezTo>
                  <a:cubicBezTo>
                    <a:pt x="1736389" y="2995205"/>
                    <a:pt x="1736389" y="2992609"/>
                    <a:pt x="1736389" y="2990015"/>
                  </a:cubicBezTo>
                  <a:cubicBezTo>
                    <a:pt x="1736389" y="2977036"/>
                    <a:pt x="1746772" y="2964060"/>
                    <a:pt x="1762344" y="2964060"/>
                  </a:cubicBezTo>
                  <a:lnTo>
                    <a:pt x="1767536" y="2964060"/>
                  </a:lnTo>
                  <a:cubicBezTo>
                    <a:pt x="1759748" y="2953678"/>
                    <a:pt x="1754557" y="2943295"/>
                    <a:pt x="1754557" y="2930317"/>
                  </a:cubicBezTo>
                  <a:cubicBezTo>
                    <a:pt x="1754557" y="2901768"/>
                    <a:pt x="1777918" y="2875813"/>
                    <a:pt x="1809064" y="2875813"/>
                  </a:cubicBezTo>
                  <a:cubicBezTo>
                    <a:pt x="1819445" y="2875813"/>
                    <a:pt x="1827231" y="2878407"/>
                    <a:pt x="1835019" y="2883598"/>
                  </a:cubicBezTo>
                  <a:cubicBezTo>
                    <a:pt x="1832422" y="2878407"/>
                    <a:pt x="1832422" y="2875813"/>
                    <a:pt x="1832422" y="2870622"/>
                  </a:cubicBezTo>
                  <a:cubicBezTo>
                    <a:pt x="1832422" y="2852452"/>
                    <a:pt x="1847994" y="2836879"/>
                    <a:pt x="1866164" y="2836879"/>
                  </a:cubicBezTo>
                  <a:lnTo>
                    <a:pt x="1868759" y="2836879"/>
                  </a:lnTo>
                  <a:cubicBezTo>
                    <a:pt x="1873949" y="2834286"/>
                    <a:pt x="1879140" y="2831688"/>
                    <a:pt x="1884332" y="2831688"/>
                  </a:cubicBezTo>
                  <a:cubicBezTo>
                    <a:pt x="1897310" y="2831688"/>
                    <a:pt x="1907693" y="2842070"/>
                    <a:pt x="1907693" y="2855048"/>
                  </a:cubicBezTo>
                  <a:cubicBezTo>
                    <a:pt x="1907693" y="2860239"/>
                    <a:pt x="1905095" y="2865431"/>
                    <a:pt x="1902501" y="2870622"/>
                  </a:cubicBezTo>
                  <a:cubicBezTo>
                    <a:pt x="1902501" y="2888789"/>
                    <a:pt x="1886929" y="2904362"/>
                    <a:pt x="1868759" y="2904362"/>
                  </a:cubicBezTo>
                  <a:cubicBezTo>
                    <a:pt x="1866164" y="2904362"/>
                    <a:pt x="1860974" y="2901768"/>
                    <a:pt x="1858377" y="2901768"/>
                  </a:cubicBezTo>
                  <a:cubicBezTo>
                    <a:pt x="1863568" y="2909553"/>
                    <a:pt x="1866164" y="2919935"/>
                    <a:pt x="1866164" y="2930317"/>
                  </a:cubicBezTo>
                  <a:cubicBezTo>
                    <a:pt x="1866164" y="2940699"/>
                    <a:pt x="1863568" y="2951081"/>
                    <a:pt x="1858377" y="2958869"/>
                  </a:cubicBezTo>
                  <a:cubicBezTo>
                    <a:pt x="1863568" y="2956272"/>
                    <a:pt x="1868759" y="2953678"/>
                    <a:pt x="1873949" y="2953678"/>
                  </a:cubicBezTo>
                  <a:cubicBezTo>
                    <a:pt x="1886929" y="2953678"/>
                    <a:pt x="1899904" y="2961463"/>
                    <a:pt x="1905095" y="2974442"/>
                  </a:cubicBezTo>
                  <a:lnTo>
                    <a:pt x="1905095" y="2969250"/>
                  </a:lnTo>
                  <a:cubicBezTo>
                    <a:pt x="1905095" y="2932914"/>
                    <a:pt x="1933647" y="2904362"/>
                    <a:pt x="1969985" y="2904362"/>
                  </a:cubicBezTo>
                  <a:cubicBezTo>
                    <a:pt x="1980366" y="2904362"/>
                    <a:pt x="1993343" y="2906959"/>
                    <a:pt x="2003725" y="2914744"/>
                  </a:cubicBezTo>
                  <a:cubicBezTo>
                    <a:pt x="2001131" y="2909553"/>
                    <a:pt x="2001131" y="2904362"/>
                    <a:pt x="2001131" y="2899171"/>
                  </a:cubicBezTo>
                  <a:cubicBezTo>
                    <a:pt x="2001131" y="2865431"/>
                    <a:pt x="2029680" y="2836879"/>
                    <a:pt x="2063422" y="2836879"/>
                  </a:cubicBezTo>
                  <a:lnTo>
                    <a:pt x="2078996" y="2821306"/>
                  </a:lnTo>
                  <a:lnTo>
                    <a:pt x="2063422" y="2805733"/>
                  </a:lnTo>
                  <a:cubicBezTo>
                    <a:pt x="2060826" y="2805733"/>
                    <a:pt x="2055635" y="2808330"/>
                    <a:pt x="2050444" y="2808330"/>
                  </a:cubicBezTo>
                  <a:cubicBezTo>
                    <a:pt x="2053041" y="2810924"/>
                    <a:pt x="2055635" y="2816115"/>
                    <a:pt x="2055635" y="2821306"/>
                  </a:cubicBezTo>
                  <a:cubicBezTo>
                    <a:pt x="2055635" y="2834286"/>
                    <a:pt x="2045252" y="2842070"/>
                    <a:pt x="2034871" y="2842070"/>
                  </a:cubicBezTo>
                  <a:cubicBezTo>
                    <a:pt x="2021895" y="2842070"/>
                    <a:pt x="2014106" y="2831688"/>
                    <a:pt x="2014106" y="2821306"/>
                  </a:cubicBezTo>
                  <a:cubicBezTo>
                    <a:pt x="2014106" y="2813521"/>
                    <a:pt x="2019297" y="2805733"/>
                    <a:pt x="2024489" y="2803138"/>
                  </a:cubicBezTo>
                  <a:cubicBezTo>
                    <a:pt x="2014106" y="2797948"/>
                    <a:pt x="2006321" y="2787566"/>
                    <a:pt x="2001131" y="2777183"/>
                  </a:cubicBezTo>
                  <a:cubicBezTo>
                    <a:pt x="1998534" y="2774587"/>
                    <a:pt x="1995940" y="2774587"/>
                    <a:pt x="1993343" y="2771993"/>
                  </a:cubicBezTo>
                  <a:cubicBezTo>
                    <a:pt x="1990749" y="2774587"/>
                    <a:pt x="1988151" y="2779777"/>
                    <a:pt x="1985557" y="2782375"/>
                  </a:cubicBezTo>
                  <a:lnTo>
                    <a:pt x="1985557" y="2784969"/>
                  </a:lnTo>
                  <a:cubicBezTo>
                    <a:pt x="1985557" y="2800542"/>
                    <a:pt x="1975175" y="2810924"/>
                    <a:pt x="1959603" y="2810924"/>
                  </a:cubicBezTo>
                  <a:cubicBezTo>
                    <a:pt x="1954411" y="2810924"/>
                    <a:pt x="1949220" y="2810924"/>
                    <a:pt x="1946624" y="2808330"/>
                  </a:cubicBezTo>
                  <a:cubicBezTo>
                    <a:pt x="1936241" y="2810924"/>
                    <a:pt x="1925860" y="2813521"/>
                    <a:pt x="1915478" y="2813521"/>
                  </a:cubicBezTo>
                  <a:cubicBezTo>
                    <a:pt x="1866164" y="2813521"/>
                    <a:pt x="1824637" y="2771993"/>
                    <a:pt x="1824637" y="2722677"/>
                  </a:cubicBezTo>
                  <a:cubicBezTo>
                    <a:pt x="1824637" y="2673364"/>
                    <a:pt x="1866164" y="2631836"/>
                    <a:pt x="1915478" y="2631836"/>
                  </a:cubicBezTo>
                  <a:cubicBezTo>
                    <a:pt x="1923265" y="2631836"/>
                    <a:pt x="1928456" y="2634430"/>
                    <a:pt x="1933647" y="2634430"/>
                  </a:cubicBezTo>
                  <a:cubicBezTo>
                    <a:pt x="1933647" y="2613667"/>
                    <a:pt x="1938839" y="2595499"/>
                    <a:pt x="1949220" y="2579925"/>
                  </a:cubicBezTo>
                  <a:lnTo>
                    <a:pt x="1938839" y="2579925"/>
                  </a:lnTo>
                  <a:cubicBezTo>
                    <a:pt x="1918075" y="2579925"/>
                    <a:pt x="1899904" y="2561756"/>
                    <a:pt x="1899904" y="2540992"/>
                  </a:cubicBezTo>
                  <a:cubicBezTo>
                    <a:pt x="1899904" y="2520228"/>
                    <a:pt x="1918075" y="2502061"/>
                    <a:pt x="1938839" y="2502061"/>
                  </a:cubicBezTo>
                  <a:cubicBezTo>
                    <a:pt x="1962196" y="2502061"/>
                    <a:pt x="1977770" y="2520228"/>
                    <a:pt x="1977770" y="2540992"/>
                  </a:cubicBezTo>
                  <a:lnTo>
                    <a:pt x="1977770" y="2548780"/>
                  </a:lnTo>
                  <a:cubicBezTo>
                    <a:pt x="1995940" y="2535801"/>
                    <a:pt x="2016703" y="2528015"/>
                    <a:pt x="2040061" y="2528015"/>
                  </a:cubicBezTo>
                  <a:cubicBezTo>
                    <a:pt x="2050444" y="2528015"/>
                    <a:pt x="2060826" y="2530611"/>
                    <a:pt x="2068613" y="2533207"/>
                  </a:cubicBezTo>
                  <a:cubicBezTo>
                    <a:pt x="2073805" y="2530611"/>
                    <a:pt x="2078996" y="2530611"/>
                    <a:pt x="2084186" y="2530611"/>
                  </a:cubicBezTo>
                  <a:cubicBezTo>
                    <a:pt x="2073805" y="2522825"/>
                    <a:pt x="2068613" y="2509846"/>
                    <a:pt x="2068613" y="2494273"/>
                  </a:cubicBezTo>
                  <a:cubicBezTo>
                    <a:pt x="2068613" y="2489082"/>
                    <a:pt x="2071207" y="2483891"/>
                    <a:pt x="2071207" y="2481297"/>
                  </a:cubicBezTo>
                  <a:cubicBezTo>
                    <a:pt x="2068613" y="2481297"/>
                    <a:pt x="2066016" y="2478700"/>
                    <a:pt x="2063422" y="2478700"/>
                  </a:cubicBezTo>
                  <a:cubicBezTo>
                    <a:pt x="2058231" y="2491679"/>
                    <a:pt x="2045252" y="2499464"/>
                    <a:pt x="2032276" y="2499464"/>
                  </a:cubicBezTo>
                  <a:cubicBezTo>
                    <a:pt x="2027086" y="2499464"/>
                    <a:pt x="2024489" y="2499464"/>
                    <a:pt x="2019297" y="2496870"/>
                  </a:cubicBezTo>
                  <a:cubicBezTo>
                    <a:pt x="2016703" y="2502061"/>
                    <a:pt x="2011512" y="2504654"/>
                    <a:pt x="2003725" y="2504654"/>
                  </a:cubicBezTo>
                  <a:cubicBezTo>
                    <a:pt x="1993343" y="2504654"/>
                    <a:pt x="1985557" y="2496870"/>
                    <a:pt x="1982960" y="2489082"/>
                  </a:cubicBezTo>
                  <a:cubicBezTo>
                    <a:pt x="1946624" y="2489082"/>
                    <a:pt x="1912884" y="2465724"/>
                    <a:pt x="1897310" y="2431981"/>
                  </a:cubicBezTo>
                  <a:cubicBezTo>
                    <a:pt x="1884332" y="2431981"/>
                    <a:pt x="1871355" y="2424196"/>
                    <a:pt x="1863568" y="2413814"/>
                  </a:cubicBezTo>
                  <a:cubicBezTo>
                    <a:pt x="1866164" y="2419005"/>
                    <a:pt x="1868759" y="2424196"/>
                    <a:pt x="1868759" y="2429387"/>
                  </a:cubicBezTo>
                  <a:cubicBezTo>
                    <a:pt x="1868759" y="2442363"/>
                    <a:pt x="1858377" y="2452745"/>
                    <a:pt x="1845400" y="2452745"/>
                  </a:cubicBezTo>
                  <a:cubicBezTo>
                    <a:pt x="1832422" y="2452745"/>
                    <a:pt x="1822039" y="2442363"/>
                    <a:pt x="1822039" y="2429387"/>
                  </a:cubicBezTo>
                  <a:cubicBezTo>
                    <a:pt x="1822039" y="2416408"/>
                    <a:pt x="1832422" y="2406026"/>
                    <a:pt x="1845400" y="2406026"/>
                  </a:cubicBezTo>
                  <a:cubicBezTo>
                    <a:pt x="1850592" y="2406026"/>
                    <a:pt x="1855783" y="2408623"/>
                    <a:pt x="1860974" y="2411217"/>
                  </a:cubicBezTo>
                  <a:cubicBezTo>
                    <a:pt x="1860974" y="2408623"/>
                    <a:pt x="1858377" y="2408623"/>
                    <a:pt x="1858377" y="2406026"/>
                  </a:cubicBezTo>
                  <a:cubicBezTo>
                    <a:pt x="1853185" y="2400835"/>
                    <a:pt x="1850592" y="2398241"/>
                    <a:pt x="1847994" y="2393050"/>
                  </a:cubicBezTo>
                  <a:lnTo>
                    <a:pt x="1845400" y="2393050"/>
                  </a:lnTo>
                  <a:cubicBezTo>
                    <a:pt x="1824637" y="2393050"/>
                    <a:pt x="1806467" y="2374880"/>
                    <a:pt x="1806467" y="2354116"/>
                  </a:cubicBezTo>
                  <a:cubicBezTo>
                    <a:pt x="1806467" y="2351522"/>
                    <a:pt x="1809064" y="2346331"/>
                    <a:pt x="1809064" y="2343734"/>
                  </a:cubicBezTo>
                  <a:lnTo>
                    <a:pt x="1803873" y="2343734"/>
                  </a:lnTo>
                  <a:cubicBezTo>
                    <a:pt x="1793491" y="2348925"/>
                    <a:pt x="1783109" y="2351522"/>
                    <a:pt x="1772727" y="2351522"/>
                  </a:cubicBezTo>
                  <a:cubicBezTo>
                    <a:pt x="1733793" y="2351522"/>
                    <a:pt x="1702647" y="2320376"/>
                    <a:pt x="1702647" y="2281443"/>
                  </a:cubicBezTo>
                  <a:cubicBezTo>
                    <a:pt x="1702647" y="2250296"/>
                    <a:pt x="1720817" y="2226938"/>
                    <a:pt x="1749366" y="2216556"/>
                  </a:cubicBezTo>
                  <a:cubicBezTo>
                    <a:pt x="1744175" y="2206174"/>
                    <a:pt x="1738983" y="2195793"/>
                    <a:pt x="1738983" y="2182813"/>
                  </a:cubicBezTo>
                  <a:lnTo>
                    <a:pt x="1738983" y="2177622"/>
                  </a:lnTo>
                  <a:cubicBezTo>
                    <a:pt x="1728602" y="2188004"/>
                    <a:pt x="1713028" y="2195793"/>
                    <a:pt x="1697456" y="2195793"/>
                  </a:cubicBezTo>
                  <a:cubicBezTo>
                    <a:pt x="1668907" y="2195793"/>
                    <a:pt x="1642952" y="2172432"/>
                    <a:pt x="1642952" y="2141285"/>
                  </a:cubicBezTo>
                  <a:cubicBezTo>
                    <a:pt x="1642952" y="2125712"/>
                    <a:pt x="1648142" y="2110139"/>
                    <a:pt x="1661119" y="2099757"/>
                  </a:cubicBezTo>
                  <a:cubicBezTo>
                    <a:pt x="1666310" y="2091972"/>
                    <a:pt x="1676692" y="2084184"/>
                    <a:pt x="1687073" y="2084184"/>
                  </a:cubicBezTo>
                  <a:cubicBezTo>
                    <a:pt x="1692265" y="2084184"/>
                    <a:pt x="1697456" y="2084184"/>
                    <a:pt x="1700053" y="2086781"/>
                  </a:cubicBezTo>
                  <a:cubicBezTo>
                    <a:pt x="1728602" y="2086781"/>
                    <a:pt x="1751963" y="2112737"/>
                    <a:pt x="1751963" y="2141285"/>
                  </a:cubicBezTo>
                  <a:lnTo>
                    <a:pt x="1751963" y="2146477"/>
                  </a:lnTo>
                  <a:cubicBezTo>
                    <a:pt x="1757153" y="2138691"/>
                    <a:pt x="1767536" y="2130903"/>
                    <a:pt x="1777918" y="2128309"/>
                  </a:cubicBezTo>
                  <a:cubicBezTo>
                    <a:pt x="1772727" y="2115331"/>
                    <a:pt x="1770129" y="2104948"/>
                    <a:pt x="1770129" y="2091972"/>
                  </a:cubicBezTo>
                  <a:cubicBezTo>
                    <a:pt x="1770129" y="2084184"/>
                    <a:pt x="1772727" y="2073802"/>
                    <a:pt x="1775321" y="2066017"/>
                  </a:cubicBezTo>
                  <a:cubicBezTo>
                    <a:pt x="1770129" y="2071208"/>
                    <a:pt x="1762344" y="2076399"/>
                    <a:pt x="1754557" y="2076399"/>
                  </a:cubicBezTo>
                  <a:cubicBezTo>
                    <a:pt x="1741581" y="2076399"/>
                    <a:pt x="1728602" y="2063421"/>
                    <a:pt x="1728602" y="2050444"/>
                  </a:cubicBezTo>
                  <a:cubicBezTo>
                    <a:pt x="1728602" y="2037466"/>
                    <a:pt x="1738983" y="2024489"/>
                    <a:pt x="1754557" y="2024489"/>
                  </a:cubicBezTo>
                  <a:cubicBezTo>
                    <a:pt x="1749366" y="2019298"/>
                    <a:pt x="1744175" y="2014107"/>
                    <a:pt x="1738983" y="2006320"/>
                  </a:cubicBezTo>
                  <a:cubicBezTo>
                    <a:pt x="1731198" y="2014107"/>
                    <a:pt x="1720817" y="2019298"/>
                    <a:pt x="1707838" y="2019298"/>
                  </a:cubicBezTo>
                  <a:cubicBezTo>
                    <a:pt x="1681883" y="2019298"/>
                    <a:pt x="1663716" y="1998534"/>
                    <a:pt x="1663716" y="1975173"/>
                  </a:cubicBezTo>
                  <a:cubicBezTo>
                    <a:pt x="1663716" y="1949219"/>
                    <a:pt x="1684480" y="1931051"/>
                    <a:pt x="1707838" y="1931051"/>
                  </a:cubicBezTo>
                  <a:cubicBezTo>
                    <a:pt x="1718220" y="1931051"/>
                    <a:pt x="1728602" y="1933645"/>
                    <a:pt x="1736389" y="1941433"/>
                  </a:cubicBezTo>
                  <a:cubicBezTo>
                    <a:pt x="1738983" y="1936242"/>
                    <a:pt x="1738983" y="1933645"/>
                    <a:pt x="1741581" y="1931051"/>
                  </a:cubicBezTo>
                  <a:lnTo>
                    <a:pt x="1741581" y="1925860"/>
                  </a:lnTo>
                  <a:cubicBezTo>
                    <a:pt x="1741581" y="1902499"/>
                    <a:pt x="1759748" y="1884332"/>
                    <a:pt x="1783109" y="1884332"/>
                  </a:cubicBezTo>
                  <a:lnTo>
                    <a:pt x="1785703" y="1884332"/>
                  </a:lnTo>
                  <a:cubicBezTo>
                    <a:pt x="1780512" y="1876544"/>
                    <a:pt x="1777918" y="1868759"/>
                    <a:pt x="1777918" y="1860971"/>
                  </a:cubicBezTo>
                  <a:cubicBezTo>
                    <a:pt x="1772727" y="1855780"/>
                    <a:pt x="1767536" y="1847995"/>
                    <a:pt x="1764938" y="1840208"/>
                  </a:cubicBezTo>
                  <a:cubicBezTo>
                    <a:pt x="1754557" y="1837614"/>
                    <a:pt x="1746772" y="1835016"/>
                    <a:pt x="1738983" y="1832422"/>
                  </a:cubicBezTo>
                  <a:cubicBezTo>
                    <a:pt x="1741581" y="1837614"/>
                    <a:pt x="1741581" y="1842804"/>
                    <a:pt x="1741581" y="1847995"/>
                  </a:cubicBezTo>
                  <a:cubicBezTo>
                    <a:pt x="1741581" y="1879141"/>
                    <a:pt x="1718220" y="1902499"/>
                    <a:pt x="1687073" y="1902499"/>
                  </a:cubicBezTo>
                  <a:cubicBezTo>
                    <a:pt x="1655927" y="1902499"/>
                    <a:pt x="1632570" y="1879141"/>
                    <a:pt x="1632570" y="1847995"/>
                  </a:cubicBezTo>
                  <a:cubicBezTo>
                    <a:pt x="1632570" y="1842804"/>
                    <a:pt x="1632570" y="1835016"/>
                    <a:pt x="1635164" y="1829825"/>
                  </a:cubicBezTo>
                  <a:cubicBezTo>
                    <a:pt x="1614400" y="1829825"/>
                    <a:pt x="1596232" y="1811658"/>
                    <a:pt x="1596232" y="1790894"/>
                  </a:cubicBezTo>
                  <a:cubicBezTo>
                    <a:pt x="1596232" y="1770130"/>
                    <a:pt x="1614400" y="1751960"/>
                    <a:pt x="1635164" y="1751960"/>
                  </a:cubicBezTo>
                  <a:cubicBezTo>
                    <a:pt x="1655927" y="1751960"/>
                    <a:pt x="1674098" y="1770130"/>
                    <a:pt x="1674098" y="1790894"/>
                  </a:cubicBezTo>
                  <a:lnTo>
                    <a:pt x="1674098" y="1796085"/>
                  </a:lnTo>
                  <a:cubicBezTo>
                    <a:pt x="1676692" y="1793489"/>
                    <a:pt x="1679288" y="1793489"/>
                    <a:pt x="1684480" y="1793489"/>
                  </a:cubicBezTo>
                  <a:cubicBezTo>
                    <a:pt x="1689671" y="1793489"/>
                    <a:pt x="1692265" y="1796085"/>
                    <a:pt x="1697456" y="1796085"/>
                  </a:cubicBezTo>
                  <a:cubicBezTo>
                    <a:pt x="1692265" y="1785704"/>
                    <a:pt x="1689671" y="1772724"/>
                    <a:pt x="1689671" y="1759748"/>
                  </a:cubicBezTo>
                  <a:cubicBezTo>
                    <a:pt x="1689671" y="1751960"/>
                    <a:pt x="1689671" y="1746769"/>
                    <a:pt x="1692265" y="1738984"/>
                  </a:cubicBezTo>
                  <a:lnTo>
                    <a:pt x="1689671" y="1738984"/>
                  </a:lnTo>
                  <a:cubicBezTo>
                    <a:pt x="1679288" y="1746769"/>
                    <a:pt x="1668907" y="1751960"/>
                    <a:pt x="1655927" y="1751960"/>
                  </a:cubicBezTo>
                  <a:cubicBezTo>
                    <a:pt x="1627379" y="1751960"/>
                    <a:pt x="1604017" y="1728603"/>
                    <a:pt x="1604017" y="1700051"/>
                  </a:cubicBezTo>
                  <a:cubicBezTo>
                    <a:pt x="1604017" y="1692265"/>
                    <a:pt x="1606615" y="1684477"/>
                    <a:pt x="1609209" y="1679287"/>
                  </a:cubicBezTo>
                  <a:cubicBezTo>
                    <a:pt x="1609209" y="1674096"/>
                    <a:pt x="1606615" y="1668904"/>
                    <a:pt x="1606615" y="1663713"/>
                  </a:cubicBezTo>
                  <a:cubicBezTo>
                    <a:pt x="1606615" y="1640356"/>
                    <a:pt x="1624782" y="1622186"/>
                    <a:pt x="1648142" y="1622186"/>
                  </a:cubicBezTo>
                  <a:cubicBezTo>
                    <a:pt x="1671501" y="1622186"/>
                    <a:pt x="1689671" y="1640356"/>
                    <a:pt x="1689671" y="1661119"/>
                  </a:cubicBezTo>
                  <a:cubicBezTo>
                    <a:pt x="1700053" y="1671502"/>
                    <a:pt x="1707838" y="1684477"/>
                    <a:pt x="1707838" y="1700051"/>
                  </a:cubicBezTo>
                  <a:lnTo>
                    <a:pt x="1707838" y="1707838"/>
                  </a:lnTo>
                  <a:cubicBezTo>
                    <a:pt x="1713028" y="1700051"/>
                    <a:pt x="1720817" y="1694859"/>
                    <a:pt x="1728602" y="1689668"/>
                  </a:cubicBezTo>
                  <a:lnTo>
                    <a:pt x="1728602" y="1684477"/>
                  </a:lnTo>
                  <a:cubicBezTo>
                    <a:pt x="1728602" y="1645547"/>
                    <a:pt x="1749366" y="1609209"/>
                    <a:pt x="1793491" y="1614401"/>
                  </a:cubicBezTo>
                  <a:cubicBezTo>
                    <a:pt x="1788299" y="1611803"/>
                    <a:pt x="1785703" y="1611803"/>
                    <a:pt x="1783109" y="1609209"/>
                  </a:cubicBezTo>
                  <a:cubicBezTo>
                    <a:pt x="1777918" y="1614401"/>
                    <a:pt x="1770129" y="1619591"/>
                    <a:pt x="1759748" y="1619591"/>
                  </a:cubicBezTo>
                  <a:cubicBezTo>
                    <a:pt x="1741581" y="1619591"/>
                    <a:pt x="1728602" y="1606612"/>
                    <a:pt x="1728602" y="1588446"/>
                  </a:cubicBezTo>
                  <a:cubicBezTo>
                    <a:pt x="1728602" y="1570276"/>
                    <a:pt x="1741581" y="1557300"/>
                    <a:pt x="1759748" y="1557300"/>
                  </a:cubicBezTo>
                  <a:cubicBezTo>
                    <a:pt x="1767536" y="1557300"/>
                    <a:pt x="1772727" y="1559893"/>
                    <a:pt x="1777918" y="1562491"/>
                  </a:cubicBezTo>
                  <a:cubicBezTo>
                    <a:pt x="1783109" y="1557300"/>
                    <a:pt x="1790894" y="1552108"/>
                    <a:pt x="1801276" y="1552108"/>
                  </a:cubicBezTo>
                  <a:cubicBezTo>
                    <a:pt x="1816849" y="1552108"/>
                    <a:pt x="1832422" y="1565085"/>
                    <a:pt x="1832422" y="1583254"/>
                  </a:cubicBezTo>
                  <a:cubicBezTo>
                    <a:pt x="1832422" y="1588446"/>
                    <a:pt x="1829828" y="1593636"/>
                    <a:pt x="1827231" y="1598827"/>
                  </a:cubicBezTo>
                  <a:cubicBezTo>
                    <a:pt x="1835019" y="1598827"/>
                    <a:pt x="1842804" y="1596231"/>
                    <a:pt x="1853185" y="1596231"/>
                  </a:cubicBezTo>
                  <a:cubicBezTo>
                    <a:pt x="1915478" y="1596231"/>
                    <a:pt x="1967388" y="1648141"/>
                    <a:pt x="1967388" y="1710432"/>
                  </a:cubicBezTo>
                  <a:cubicBezTo>
                    <a:pt x="1967388" y="1720814"/>
                    <a:pt x="1964794" y="1733793"/>
                    <a:pt x="1962196" y="1744175"/>
                  </a:cubicBezTo>
                  <a:cubicBezTo>
                    <a:pt x="1962196" y="1746769"/>
                    <a:pt x="1962196" y="1749366"/>
                    <a:pt x="1959603" y="1751960"/>
                  </a:cubicBezTo>
                  <a:cubicBezTo>
                    <a:pt x="1954411" y="1762343"/>
                    <a:pt x="1946624" y="1772724"/>
                    <a:pt x="1938839" y="1783107"/>
                  </a:cubicBezTo>
                  <a:cubicBezTo>
                    <a:pt x="1941433" y="1788298"/>
                    <a:pt x="1944030" y="1796085"/>
                    <a:pt x="1946624" y="1803870"/>
                  </a:cubicBezTo>
                  <a:cubicBezTo>
                    <a:pt x="1951815" y="1801276"/>
                    <a:pt x="1957005" y="1801276"/>
                    <a:pt x="1962196" y="1801276"/>
                  </a:cubicBezTo>
                  <a:cubicBezTo>
                    <a:pt x="1985557" y="1801276"/>
                    <a:pt x="2006321" y="1814253"/>
                    <a:pt x="2019297" y="1832422"/>
                  </a:cubicBezTo>
                  <a:cubicBezTo>
                    <a:pt x="2029680" y="1837614"/>
                    <a:pt x="2037467" y="1850589"/>
                    <a:pt x="2037467" y="1863569"/>
                  </a:cubicBezTo>
                  <a:cubicBezTo>
                    <a:pt x="2037467" y="1876544"/>
                    <a:pt x="2032276" y="1884332"/>
                    <a:pt x="2024489" y="1892117"/>
                  </a:cubicBezTo>
                  <a:cubicBezTo>
                    <a:pt x="2019297" y="1902499"/>
                    <a:pt x="2014106" y="1910287"/>
                    <a:pt x="2006321" y="1918072"/>
                  </a:cubicBezTo>
                  <a:cubicBezTo>
                    <a:pt x="2014106" y="1920670"/>
                    <a:pt x="2024489" y="1923264"/>
                    <a:pt x="2032276" y="1928455"/>
                  </a:cubicBezTo>
                  <a:cubicBezTo>
                    <a:pt x="2047850" y="1905096"/>
                    <a:pt x="2071207" y="1892117"/>
                    <a:pt x="2099759" y="1892117"/>
                  </a:cubicBezTo>
                  <a:cubicBezTo>
                    <a:pt x="2128308" y="1892117"/>
                    <a:pt x="2154263" y="1907690"/>
                    <a:pt x="2169837" y="1931051"/>
                  </a:cubicBezTo>
                  <a:lnTo>
                    <a:pt x="2169837" y="1923264"/>
                  </a:lnTo>
                  <a:cubicBezTo>
                    <a:pt x="2169837" y="1910287"/>
                    <a:pt x="2172433" y="1899905"/>
                    <a:pt x="2175027" y="1889524"/>
                  </a:cubicBezTo>
                  <a:cubicBezTo>
                    <a:pt x="2169837" y="1884332"/>
                    <a:pt x="2167242" y="1881735"/>
                    <a:pt x="2164646" y="1876544"/>
                  </a:cubicBezTo>
                  <a:cubicBezTo>
                    <a:pt x="2162052" y="1879141"/>
                    <a:pt x="2159455" y="1879141"/>
                    <a:pt x="2156861" y="1879141"/>
                  </a:cubicBezTo>
                  <a:cubicBezTo>
                    <a:pt x="2138691" y="1879141"/>
                    <a:pt x="2125715" y="1866163"/>
                    <a:pt x="2125715" y="1847995"/>
                  </a:cubicBezTo>
                  <a:cubicBezTo>
                    <a:pt x="2125715" y="1829825"/>
                    <a:pt x="2138691" y="1816849"/>
                    <a:pt x="2156861" y="1816849"/>
                  </a:cubicBezTo>
                  <a:cubicBezTo>
                    <a:pt x="2162052" y="1816849"/>
                    <a:pt x="2167242" y="1819443"/>
                    <a:pt x="2172433" y="1822040"/>
                  </a:cubicBezTo>
                  <a:cubicBezTo>
                    <a:pt x="2180218" y="1814253"/>
                    <a:pt x="2190601" y="1809061"/>
                    <a:pt x="2203579" y="1809061"/>
                  </a:cubicBezTo>
                  <a:cubicBezTo>
                    <a:pt x="2219153" y="1809061"/>
                    <a:pt x="2232128" y="1816849"/>
                    <a:pt x="2239917" y="1829825"/>
                  </a:cubicBezTo>
                  <a:cubicBezTo>
                    <a:pt x="2242511" y="1827231"/>
                    <a:pt x="2242511" y="1827231"/>
                    <a:pt x="2245108" y="1827231"/>
                  </a:cubicBezTo>
                  <a:cubicBezTo>
                    <a:pt x="2242511" y="1819443"/>
                    <a:pt x="2239917" y="1811658"/>
                    <a:pt x="2239917" y="1801276"/>
                  </a:cubicBezTo>
                  <a:lnTo>
                    <a:pt x="2239917" y="1798679"/>
                  </a:lnTo>
                  <a:cubicBezTo>
                    <a:pt x="2239917" y="1796085"/>
                    <a:pt x="2237319" y="1793489"/>
                    <a:pt x="2237319" y="1790894"/>
                  </a:cubicBezTo>
                  <a:cubicBezTo>
                    <a:pt x="2229534" y="1788298"/>
                    <a:pt x="2221747" y="1788298"/>
                    <a:pt x="2216556" y="1785704"/>
                  </a:cubicBezTo>
                  <a:cubicBezTo>
                    <a:pt x="2211364" y="1788298"/>
                    <a:pt x="2208771" y="1788298"/>
                    <a:pt x="2203579" y="1788298"/>
                  </a:cubicBezTo>
                  <a:cubicBezTo>
                    <a:pt x="2193197" y="1796085"/>
                    <a:pt x="2180218" y="1801276"/>
                    <a:pt x="2164646" y="1801276"/>
                  </a:cubicBezTo>
                  <a:cubicBezTo>
                    <a:pt x="2128308" y="1801276"/>
                    <a:pt x="2097162" y="1770130"/>
                    <a:pt x="2097162" y="1733793"/>
                  </a:cubicBezTo>
                  <a:cubicBezTo>
                    <a:pt x="2081590" y="1733793"/>
                    <a:pt x="2071207" y="1720814"/>
                    <a:pt x="2071207" y="1707838"/>
                  </a:cubicBezTo>
                  <a:cubicBezTo>
                    <a:pt x="2071207" y="1697457"/>
                    <a:pt x="2078996" y="1687074"/>
                    <a:pt x="2086781" y="1684477"/>
                  </a:cubicBezTo>
                  <a:cubicBezTo>
                    <a:pt x="2084186" y="1681883"/>
                    <a:pt x="2084186" y="1676692"/>
                    <a:pt x="2084186" y="1671502"/>
                  </a:cubicBezTo>
                  <a:cubicBezTo>
                    <a:pt x="2084186" y="1640356"/>
                    <a:pt x="2110142" y="1614401"/>
                    <a:pt x="2141287" y="1614401"/>
                  </a:cubicBezTo>
                  <a:cubicBezTo>
                    <a:pt x="2151669" y="1614401"/>
                    <a:pt x="2162052" y="1619591"/>
                    <a:pt x="2172433" y="1624782"/>
                  </a:cubicBezTo>
                  <a:cubicBezTo>
                    <a:pt x="2172433" y="1622186"/>
                    <a:pt x="2175027" y="1622186"/>
                    <a:pt x="2177624" y="1622186"/>
                  </a:cubicBezTo>
                  <a:cubicBezTo>
                    <a:pt x="2180218" y="1609209"/>
                    <a:pt x="2188007" y="1601421"/>
                    <a:pt x="2200982" y="1601421"/>
                  </a:cubicBezTo>
                  <a:cubicBezTo>
                    <a:pt x="2211364" y="1601421"/>
                    <a:pt x="2219153" y="1606612"/>
                    <a:pt x="2224343" y="1616995"/>
                  </a:cubicBezTo>
                  <a:cubicBezTo>
                    <a:pt x="2229534" y="1614401"/>
                    <a:pt x="2234725" y="1614401"/>
                    <a:pt x="2239917" y="1614401"/>
                  </a:cubicBezTo>
                  <a:lnTo>
                    <a:pt x="2250298" y="1614401"/>
                  </a:lnTo>
                  <a:cubicBezTo>
                    <a:pt x="2245108" y="1604018"/>
                    <a:pt x="2242511" y="1593636"/>
                    <a:pt x="2242511" y="1583254"/>
                  </a:cubicBezTo>
                  <a:cubicBezTo>
                    <a:pt x="2242511" y="1580657"/>
                    <a:pt x="2245108" y="1575466"/>
                    <a:pt x="2245108" y="1570276"/>
                  </a:cubicBezTo>
                  <a:cubicBezTo>
                    <a:pt x="2239917" y="1572872"/>
                    <a:pt x="2234725" y="1572872"/>
                    <a:pt x="2229534" y="1572872"/>
                  </a:cubicBezTo>
                  <a:cubicBezTo>
                    <a:pt x="2200982" y="1572872"/>
                    <a:pt x="2180218" y="1549511"/>
                    <a:pt x="2180218" y="1523556"/>
                  </a:cubicBezTo>
                  <a:cubicBezTo>
                    <a:pt x="2180218" y="1495007"/>
                    <a:pt x="2203579" y="1474244"/>
                    <a:pt x="2229534" y="1474244"/>
                  </a:cubicBezTo>
                  <a:cubicBezTo>
                    <a:pt x="2258083" y="1474244"/>
                    <a:pt x="2278848" y="1497601"/>
                    <a:pt x="2278848" y="1523556"/>
                  </a:cubicBezTo>
                  <a:lnTo>
                    <a:pt x="2278848" y="1528747"/>
                  </a:lnTo>
                  <a:cubicBezTo>
                    <a:pt x="2281444" y="1528747"/>
                    <a:pt x="2281444" y="1526153"/>
                    <a:pt x="2284038" y="1526153"/>
                  </a:cubicBezTo>
                  <a:cubicBezTo>
                    <a:pt x="2294420" y="1515771"/>
                    <a:pt x="2309993" y="1507984"/>
                    <a:pt x="2325567" y="1507984"/>
                  </a:cubicBezTo>
                  <a:lnTo>
                    <a:pt x="2335948" y="1507984"/>
                  </a:lnTo>
                  <a:lnTo>
                    <a:pt x="2335948" y="1502792"/>
                  </a:lnTo>
                  <a:cubicBezTo>
                    <a:pt x="2335948" y="1476837"/>
                    <a:pt x="2356713" y="1456074"/>
                    <a:pt x="2382668" y="1456074"/>
                  </a:cubicBezTo>
                  <a:cubicBezTo>
                    <a:pt x="2408623" y="1456074"/>
                    <a:pt x="2429386" y="1476837"/>
                    <a:pt x="2429386" y="1502792"/>
                  </a:cubicBezTo>
                  <a:cubicBezTo>
                    <a:pt x="2429386" y="1510580"/>
                    <a:pt x="2426792" y="1518365"/>
                    <a:pt x="2424195" y="1526153"/>
                  </a:cubicBezTo>
                  <a:cubicBezTo>
                    <a:pt x="2431983" y="1518365"/>
                    <a:pt x="2442365" y="1515771"/>
                    <a:pt x="2455341" y="1515771"/>
                  </a:cubicBezTo>
                  <a:cubicBezTo>
                    <a:pt x="2489085" y="1515771"/>
                    <a:pt x="2515039" y="1541726"/>
                    <a:pt x="2515039" y="1575466"/>
                  </a:cubicBezTo>
                  <a:lnTo>
                    <a:pt x="2511342" y="1594473"/>
                  </a:lnTo>
                  <a:lnTo>
                    <a:pt x="2518931" y="1576766"/>
                  </a:lnTo>
                  <a:cubicBezTo>
                    <a:pt x="2526068" y="1569629"/>
                    <a:pt x="2535801" y="1565087"/>
                    <a:pt x="2546183" y="1565087"/>
                  </a:cubicBezTo>
                  <a:cubicBezTo>
                    <a:pt x="2566947" y="1565087"/>
                    <a:pt x="2585117" y="1583254"/>
                    <a:pt x="2585117" y="1604018"/>
                  </a:cubicBezTo>
                  <a:cubicBezTo>
                    <a:pt x="2585117" y="1624782"/>
                    <a:pt x="2566947" y="1642952"/>
                    <a:pt x="2546183" y="1642952"/>
                  </a:cubicBezTo>
                  <a:cubicBezTo>
                    <a:pt x="2522825" y="1642952"/>
                    <a:pt x="2507252" y="1624782"/>
                    <a:pt x="2507252" y="1604018"/>
                  </a:cubicBezTo>
                  <a:lnTo>
                    <a:pt x="2507465" y="1603522"/>
                  </a:lnTo>
                  <a:lnTo>
                    <a:pt x="2497844" y="1617969"/>
                  </a:lnTo>
                  <a:cubicBezTo>
                    <a:pt x="2487138" y="1628676"/>
                    <a:pt x="2472213" y="1635164"/>
                    <a:pt x="2455341" y="1635164"/>
                  </a:cubicBezTo>
                  <a:cubicBezTo>
                    <a:pt x="2421601" y="1635164"/>
                    <a:pt x="2395646" y="1609209"/>
                    <a:pt x="2395646" y="1575466"/>
                  </a:cubicBezTo>
                  <a:cubicBezTo>
                    <a:pt x="2395646" y="1565085"/>
                    <a:pt x="2400837" y="1554702"/>
                    <a:pt x="2406029" y="1544320"/>
                  </a:cubicBezTo>
                  <a:cubicBezTo>
                    <a:pt x="2398240" y="1546917"/>
                    <a:pt x="2390455" y="1549511"/>
                    <a:pt x="2382668" y="1549511"/>
                  </a:cubicBezTo>
                  <a:lnTo>
                    <a:pt x="2380074" y="1549511"/>
                  </a:lnTo>
                  <a:lnTo>
                    <a:pt x="2380074" y="1559893"/>
                  </a:lnTo>
                  <a:cubicBezTo>
                    <a:pt x="2380074" y="1575466"/>
                    <a:pt x="2372285" y="1588446"/>
                    <a:pt x="2361904" y="1598827"/>
                  </a:cubicBezTo>
                  <a:cubicBezTo>
                    <a:pt x="2354119" y="1622186"/>
                    <a:pt x="2333354" y="1637758"/>
                    <a:pt x="2307399" y="1640356"/>
                  </a:cubicBezTo>
                  <a:cubicBezTo>
                    <a:pt x="2309993" y="1645547"/>
                    <a:pt x="2315184" y="1653332"/>
                    <a:pt x="2317781" y="1658522"/>
                  </a:cubicBezTo>
                  <a:cubicBezTo>
                    <a:pt x="2320375" y="1661119"/>
                    <a:pt x="2320375" y="1661119"/>
                    <a:pt x="2322973" y="1661119"/>
                  </a:cubicBezTo>
                  <a:cubicBezTo>
                    <a:pt x="2335948" y="1642949"/>
                    <a:pt x="2356713" y="1629973"/>
                    <a:pt x="2382668" y="1629973"/>
                  </a:cubicBezTo>
                  <a:cubicBezTo>
                    <a:pt x="2408623" y="1629973"/>
                    <a:pt x="2431983" y="1642949"/>
                    <a:pt x="2444959" y="1663713"/>
                  </a:cubicBezTo>
                  <a:cubicBezTo>
                    <a:pt x="2450150" y="1653332"/>
                    <a:pt x="2460532" y="1648141"/>
                    <a:pt x="2470915" y="1648141"/>
                  </a:cubicBezTo>
                  <a:cubicBezTo>
                    <a:pt x="2489085" y="1648141"/>
                    <a:pt x="2504657" y="1663713"/>
                    <a:pt x="2504657" y="1681883"/>
                  </a:cubicBezTo>
                  <a:cubicBezTo>
                    <a:pt x="2507251" y="1679287"/>
                    <a:pt x="2512442" y="1679287"/>
                    <a:pt x="2517633" y="1679287"/>
                  </a:cubicBezTo>
                  <a:lnTo>
                    <a:pt x="2520230" y="1679287"/>
                  </a:lnTo>
                  <a:cubicBezTo>
                    <a:pt x="2535803" y="1668904"/>
                    <a:pt x="2553970" y="1663713"/>
                    <a:pt x="2574735" y="1663713"/>
                  </a:cubicBezTo>
                  <a:lnTo>
                    <a:pt x="2579926" y="1663713"/>
                  </a:lnTo>
                  <a:cubicBezTo>
                    <a:pt x="2577331" y="1661119"/>
                    <a:pt x="2577331" y="1658522"/>
                    <a:pt x="2577331" y="1655928"/>
                  </a:cubicBezTo>
                  <a:cubicBezTo>
                    <a:pt x="2577331" y="1640356"/>
                    <a:pt x="2590307" y="1624782"/>
                    <a:pt x="2608477" y="1624782"/>
                  </a:cubicBezTo>
                  <a:cubicBezTo>
                    <a:pt x="2618859" y="1624782"/>
                    <a:pt x="2629241" y="1629973"/>
                    <a:pt x="2634432" y="1637758"/>
                  </a:cubicBezTo>
                  <a:lnTo>
                    <a:pt x="2634432" y="1629973"/>
                  </a:lnTo>
                  <a:cubicBezTo>
                    <a:pt x="2621453" y="1627376"/>
                    <a:pt x="2613668" y="1619591"/>
                    <a:pt x="2611071" y="1609209"/>
                  </a:cubicBezTo>
                  <a:cubicBezTo>
                    <a:pt x="2600689" y="1604018"/>
                    <a:pt x="2595498" y="1596231"/>
                    <a:pt x="2595498" y="1585848"/>
                  </a:cubicBezTo>
                  <a:cubicBezTo>
                    <a:pt x="2595498" y="1572872"/>
                    <a:pt x="2605881" y="1562491"/>
                    <a:pt x="2616262" y="1559893"/>
                  </a:cubicBezTo>
                  <a:cubicBezTo>
                    <a:pt x="2611071" y="1554702"/>
                    <a:pt x="2608477" y="1549511"/>
                    <a:pt x="2608477" y="1544320"/>
                  </a:cubicBezTo>
                  <a:cubicBezTo>
                    <a:pt x="2608477" y="1539130"/>
                    <a:pt x="2608477" y="1536535"/>
                    <a:pt x="2611071" y="1533939"/>
                  </a:cubicBezTo>
                  <a:lnTo>
                    <a:pt x="2605881" y="1528747"/>
                  </a:lnTo>
                  <a:cubicBezTo>
                    <a:pt x="2600689" y="1528747"/>
                    <a:pt x="2595498" y="1531345"/>
                    <a:pt x="2590307" y="1531345"/>
                  </a:cubicBezTo>
                  <a:lnTo>
                    <a:pt x="2587713" y="1531345"/>
                  </a:lnTo>
                  <a:lnTo>
                    <a:pt x="2587713" y="1536535"/>
                  </a:lnTo>
                  <a:cubicBezTo>
                    <a:pt x="2587713" y="1544320"/>
                    <a:pt x="2579926" y="1552108"/>
                    <a:pt x="2572141" y="1552108"/>
                  </a:cubicBezTo>
                  <a:cubicBezTo>
                    <a:pt x="2564352" y="1552108"/>
                    <a:pt x="2556567" y="1544320"/>
                    <a:pt x="2556567" y="1536535"/>
                  </a:cubicBezTo>
                  <a:cubicBezTo>
                    <a:pt x="2556567" y="1531345"/>
                    <a:pt x="2559161" y="1526153"/>
                    <a:pt x="2564352" y="1523556"/>
                  </a:cubicBezTo>
                  <a:cubicBezTo>
                    <a:pt x="2559161" y="1518365"/>
                    <a:pt x="2556567" y="1513175"/>
                    <a:pt x="2553970" y="1507984"/>
                  </a:cubicBezTo>
                  <a:cubicBezTo>
                    <a:pt x="2553970" y="1526153"/>
                    <a:pt x="2538397" y="1541726"/>
                    <a:pt x="2520230" y="1541726"/>
                  </a:cubicBezTo>
                  <a:cubicBezTo>
                    <a:pt x="2502060" y="1541726"/>
                    <a:pt x="2486487" y="1526153"/>
                    <a:pt x="2486487" y="1507984"/>
                  </a:cubicBezTo>
                  <a:cubicBezTo>
                    <a:pt x="2486487" y="1489816"/>
                    <a:pt x="2502060" y="1474244"/>
                    <a:pt x="2520230" y="1474244"/>
                  </a:cubicBezTo>
                  <a:cubicBezTo>
                    <a:pt x="2533206" y="1474244"/>
                    <a:pt x="2546186" y="1482029"/>
                    <a:pt x="2551376" y="1495007"/>
                  </a:cubicBezTo>
                  <a:lnTo>
                    <a:pt x="2551376" y="1492410"/>
                  </a:lnTo>
                  <a:cubicBezTo>
                    <a:pt x="2551376" y="1476837"/>
                    <a:pt x="2559161" y="1463861"/>
                    <a:pt x="2572141" y="1458670"/>
                  </a:cubicBezTo>
                  <a:cubicBezTo>
                    <a:pt x="2569543" y="1456074"/>
                    <a:pt x="2569543" y="1450883"/>
                    <a:pt x="2569543" y="1448289"/>
                  </a:cubicBezTo>
                  <a:cubicBezTo>
                    <a:pt x="2569543" y="1430119"/>
                    <a:pt x="2579926" y="1414545"/>
                    <a:pt x="2598095" y="1411951"/>
                  </a:cubicBezTo>
                  <a:cubicBezTo>
                    <a:pt x="2587713" y="1411951"/>
                    <a:pt x="2577331" y="1409354"/>
                    <a:pt x="2566949" y="1404164"/>
                  </a:cubicBezTo>
                  <a:cubicBezTo>
                    <a:pt x="2566949" y="1435310"/>
                    <a:pt x="2540995" y="1458670"/>
                    <a:pt x="2512442" y="1458670"/>
                  </a:cubicBezTo>
                  <a:cubicBezTo>
                    <a:pt x="2499466" y="1458670"/>
                    <a:pt x="2486487" y="1453480"/>
                    <a:pt x="2476105" y="1443097"/>
                  </a:cubicBezTo>
                  <a:cubicBezTo>
                    <a:pt x="2473511" y="1443097"/>
                    <a:pt x="2473511" y="1445691"/>
                    <a:pt x="2470915" y="1445691"/>
                  </a:cubicBezTo>
                  <a:cubicBezTo>
                    <a:pt x="2465724" y="1456074"/>
                    <a:pt x="2455341" y="1463861"/>
                    <a:pt x="2442365" y="1463861"/>
                  </a:cubicBezTo>
                  <a:cubicBezTo>
                    <a:pt x="2426792" y="1463861"/>
                    <a:pt x="2411219" y="1450883"/>
                    <a:pt x="2411219" y="1432715"/>
                  </a:cubicBezTo>
                  <a:lnTo>
                    <a:pt x="2411219" y="1430119"/>
                  </a:lnTo>
                  <a:cubicBezTo>
                    <a:pt x="2406029" y="1424928"/>
                    <a:pt x="2400837" y="1417142"/>
                    <a:pt x="2400837" y="1406760"/>
                  </a:cubicBezTo>
                  <a:cubicBezTo>
                    <a:pt x="2400837" y="1398973"/>
                    <a:pt x="2403431" y="1391188"/>
                    <a:pt x="2408623" y="1385996"/>
                  </a:cubicBezTo>
                  <a:cubicBezTo>
                    <a:pt x="2403431" y="1388590"/>
                    <a:pt x="2395646" y="1391188"/>
                    <a:pt x="2387859" y="1391188"/>
                  </a:cubicBezTo>
                  <a:cubicBezTo>
                    <a:pt x="2359309" y="1391188"/>
                    <a:pt x="2338545" y="1367827"/>
                    <a:pt x="2338545" y="1341872"/>
                  </a:cubicBezTo>
                  <a:cubicBezTo>
                    <a:pt x="2338545" y="1328895"/>
                    <a:pt x="2341139" y="1318514"/>
                    <a:pt x="2348927" y="1310725"/>
                  </a:cubicBezTo>
                  <a:lnTo>
                    <a:pt x="2348927" y="1308132"/>
                  </a:lnTo>
                  <a:cubicBezTo>
                    <a:pt x="2348927" y="1284771"/>
                    <a:pt x="2359309" y="1266603"/>
                    <a:pt x="2372285" y="1253624"/>
                  </a:cubicBezTo>
                  <a:lnTo>
                    <a:pt x="2372285" y="1245839"/>
                  </a:lnTo>
                  <a:cubicBezTo>
                    <a:pt x="2372285" y="1235457"/>
                    <a:pt x="2377476" y="1225076"/>
                    <a:pt x="2385264" y="1219884"/>
                  </a:cubicBezTo>
                  <a:cubicBezTo>
                    <a:pt x="2382668" y="1217287"/>
                    <a:pt x="2380074" y="1214693"/>
                    <a:pt x="2380074" y="1212097"/>
                  </a:cubicBezTo>
                  <a:cubicBezTo>
                    <a:pt x="2374883" y="1214693"/>
                    <a:pt x="2369691" y="1214693"/>
                    <a:pt x="2364500" y="1214693"/>
                  </a:cubicBezTo>
                  <a:cubicBezTo>
                    <a:pt x="2356713" y="1214693"/>
                    <a:pt x="2348927" y="1212097"/>
                    <a:pt x="2341139" y="1209502"/>
                  </a:cubicBezTo>
                  <a:cubicBezTo>
                    <a:pt x="2341139" y="1219884"/>
                    <a:pt x="2330758" y="1230267"/>
                    <a:pt x="2317781" y="1230267"/>
                  </a:cubicBezTo>
                  <a:cubicBezTo>
                    <a:pt x="2304803" y="1230267"/>
                    <a:pt x="2294420" y="1219884"/>
                    <a:pt x="2294420" y="1206906"/>
                  </a:cubicBezTo>
                  <a:cubicBezTo>
                    <a:pt x="2294420" y="1193930"/>
                    <a:pt x="2304803" y="1186142"/>
                    <a:pt x="2315184" y="1183548"/>
                  </a:cubicBezTo>
                  <a:cubicBezTo>
                    <a:pt x="2312590" y="1178358"/>
                    <a:pt x="2309993" y="1170569"/>
                    <a:pt x="2309993" y="1162784"/>
                  </a:cubicBezTo>
                  <a:cubicBezTo>
                    <a:pt x="2304803" y="1178358"/>
                    <a:pt x="2289229" y="1188739"/>
                    <a:pt x="2273657" y="1188739"/>
                  </a:cubicBezTo>
                  <a:cubicBezTo>
                    <a:pt x="2252893" y="1188739"/>
                    <a:pt x="2237319" y="1173167"/>
                    <a:pt x="2237319" y="1152402"/>
                  </a:cubicBezTo>
                  <a:cubicBezTo>
                    <a:pt x="2237319" y="1147212"/>
                    <a:pt x="2237319" y="1144614"/>
                    <a:pt x="2239917" y="1139423"/>
                  </a:cubicBezTo>
                  <a:cubicBezTo>
                    <a:pt x="2229534" y="1126447"/>
                    <a:pt x="2224343" y="1110874"/>
                    <a:pt x="2224343" y="1095302"/>
                  </a:cubicBezTo>
                  <a:cubicBezTo>
                    <a:pt x="2224343" y="1077131"/>
                    <a:pt x="2229534" y="1064156"/>
                    <a:pt x="2239917" y="1051176"/>
                  </a:cubicBezTo>
                  <a:lnTo>
                    <a:pt x="2239917" y="1045986"/>
                  </a:lnTo>
                  <a:cubicBezTo>
                    <a:pt x="2239917" y="1022627"/>
                    <a:pt x="2258083" y="1004458"/>
                    <a:pt x="2281444" y="1004458"/>
                  </a:cubicBezTo>
                  <a:cubicBezTo>
                    <a:pt x="2299612" y="1004458"/>
                    <a:pt x="2315184" y="1014840"/>
                    <a:pt x="2320375" y="1030412"/>
                  </a:cubicBezTo>
                  <a:cubicBezTo>
                    <a:pt x="2333354" y="1035603"/>
                    <a:pt x="2343736" y="1045986"/>
                    <a:pt x="2351521" y="1058964"/>
                  </a:cubicBezTo>
                  <a:cubicBezTo>
                    <a:pt x="2348927" y="1051176"/>
                    <a:pt x="2348927" y="1043391"/>
                    <a:pt x="2348927" y="1035603"/>
                  </a:cubicBezTo>
                  <a:cubicBezTo>
                    <a:pt x="2348927" y="983694"/>
                    <a:pt x="2390455" y="942165"/>
                    <a:pt x="2442365" y="942165"/>
                  </a:cubicBezTo>
                  <a:cubicBezTo>
                    <a:pt x="2468320" y="942165"/>
                    <a:pt x="2491679" y="952547"/>
                    <a:pt x="2509848" y="970717"/>
                  </a:cubicBezTo>
                  <a:cubicBezTo>
                    <a:pt x="2509848" y="960336"/>
                    <a:pt x="2515039" y="952547"/>
                    <a:pt x="2520230" y="947356"/>
                  </a:cubicBezTo>
                  <a:cubicBezTo>
                    <a:pt x="2502060" y="942165"/>
                    <a:pt x="2489085" y="926592"/>
                    <a:pt x="2489085" y="905829"/>
                  </a:cubicBezTo>
                  <a:lnTo>
                    <a:pt x="2489085" y="900638"/>
                  </a:lnTo>
                  <a:cubicBezTo>
                    <a:pt x="2476105" y="890255"/>
                    <a:pt x="2468320" y="874683"/>
                    <a:pt x="2468320" y="856515"/>
                  </a:cubicBezTo>
                  <a:cubicBezTo>
                    <a:pt x="2468320" y="848728"/>
                    <a:pt x="2468320" y="840943"/>
                    <a:pt x="2470915" y="835752"/>
                  </a:cubicBezTo>
                  <a:lnTo>
                    <a:pt x="2470915" y="830560"/>
                  </a:lnTo>
                  <a:lnTo>
                    <a:pt x="2470915" y="827963"/>
                  </a:lnTo>
                  <a:cubicBezTo>
                    <a:pt x="2455341" y="814988"/>
                    <a:pt x="2444959" y="802008"/>
                    <a:pt x="2439769" y="783842"/>
                  </a:cubicBezTo>
                  <a:lnTo>
                    <a:pt x="2437175" y="783842"/>
                  </a:lnTo>
                  <a:cubicBezTo>
                    <a:pt x="2434577" y="783842"/>
                    <a:pt x="2434577" y="786435"/>
                    <a:pt x="2431983" y="786435"/>
                  </a:cubicBezTo>
                  <a:cubicBezTo>
                    <a:pt x="2419004" y="822773"/>
                    <a:pt x="2382668" y="848728"/>
                    <a:pt x="2341139" y="848728"/>
                  </a:cubicBezTo>
                  <a:cubicBezTo>
                    <a:pt x="2333354" y="848728"/>
                    <a:pt x="2325567" y="848728"/>
                    <a:pt x="2317781" y="846134"/>
                  </a:cubicBezTo>
                  <a:cubicBezTo>
                    <a:pt x="2309993" y="848728"/>
                    <a:pt x="2302208" y="851324"/>
                    <a:pt x="2291827" y="851324"/>
                  </a:cubicBezTo>
                  <a:cubicBezTo>
                    <a:pt x="2250298" y="851324"/>
                    <a:pt x="2216556" y="817581"/>
                    <a:pt x="2216556" y="776053"/>
                  </a:cubicBezTo>
                  <a:cubicBezTo>
                    <a:pt x="2216556" y="752696"/>
                    <a:pt x="2229534" y="729334"/>
                    <a:pt x="2247702" y="716358"/>
                  </a:cubicBezTo>
                  <a:cubicBezTo>
                    <a:pt x="2255489" y="692997"/>
                    <a:pt x="2271063" y="677425"/>
                    <a:pt x="2289229" y="664448"/>
                  </a:cubicBezTo>
                  <a:lnTo>
                    <a:pt x="2289229" y="659257"/>
                  </a:lnTo>
                  <a:cubicBezTo>
                    <a:pt x="2289229" y="651469"/>
                    <a:pt x="2291827" y="641087"/>
                    <a:pt x="2297018" y="633302"/>
                  </a:cubicBezTo>
                  <a:cubicBezTo>
                    <a:pt x="2273657" y="615132"/>
                    <a:pt x="2258083" y="586583"/>
                    <a:pt x="2258083" y="552840"/>
                  </a:cubicBezTo>
                  <a:lnTo>
                    <a:pt x="2258083" y="545056"/>
                  </a:lnTo>
                  <a:cubicBezTo>
                    <a:pt x="2252893" y="547650"/>
                    <a:pt x="2247702" y="547650"/>
                    <a:pt x="2242511" y="547650"/>
                  </a:cubicBezTo>
                  <a:cubicBezTo>
                    <a:pt x="2219153" y="547650"/>
                    <a:pt x="2200982" y="529482"/>
                    <a:pt x="2200982" y="506121"/>
                  </a:cubicBezTo>
                  <a:cubicBezTo>
                    <a:pt x="2200982" y="482763"/>
                    <a:pt x="2219153" y="464594"/>
                    <a:pt x="2242511" y="464594"/>
                  </a:cubicBezTo>
                  <a:cubicBezTo>
                    <a:pt x="2258083" y="464594"/>
                    <a:pt x="2271063" y="474975"/>
                    <a:pt x="2278848" y="487955"/>
                  </a:cubicBezTo>
                  <a:cubicBezTo>
                    <a:pt x="2299612" y="461999"/>
                    <a:pt x="2330758" y="446426"/>
                    <a:pt x="2364500" y="446426"/>
                  </a:cubicBezTo>
                  <a:cubicBezTo>
                    <a:pt x="2385264" y="446426"/>
                    <a:pt x="2403431" y="451617"/>
                    <a:pt x="2419004" y="461999"/>
                  </a:cubicBezTo>
                  <a:cubicBezTo>
                    <a:pt x="2416410" y="456809"/>
                    <a:pt x="2416410" y="451617"/>
                    <a:pt x="2416410" y="446426"/>
                  </a:cubicBezTo>
                  <a:cubicBezTo>
                    <a:pt x="2416410" y="430853"/>
                    <a:pt x="2421601" y="412684"/>
                    <a:pt x="2429386" y="399707"/>
                  </a:cubicBezTo>
                  <a:lnTo>
                    <a:pt x="2421601" y="399707"/>
                  </a:lnTo>
                  <a:cubicBezTo>
                    <a:pt x="2395646" y="399707"/>
                    <a:pt x="2372285" y="384134"/>
                    <a:pt x="2361904" y="363370"/>
                  </a:cubicBezTo>
                  <a:cubicBezTo>
                    <a:pt x="2351521" y="373752"/>
                    <a:pt x="2335948" y="381538"/>
                    <a:pt x="2320375" y="381538"/>
                  </a:cubicBezTo>
                  <a:cubicBezTo>
                    <a:pt x="2286635" y="381538"/>
                    <a:pt x="2260680" y="355583"/>
                    <a:pt x="2260680" y="321843"/>
                  </a:cubicBezTo>
                  <a:cubicBezTo>
                    <a:pt x="2260680" y="288099"/>
                    <a:pt x="2289229" y="262144"/>
                    <a:pt x="2320375" y="262144"/>
                  </a:cubicBezTo>
                  <a:cubicBezTo>
                    <a:pt x="2341139" y="262144"/>
                    <a:pt x="2359309" y="272527"/>
                    <a:pt x="2369691" y="290697"/>
                  </a:cubicBezTo>
                  <a:cubicBezTo>
                    <a:pt x="2380074" y="277717"/>
                    <a:pt x="2398240" y="267335"/>
                    <a:pt x="2419004" y="267335"/>
                  </a:cubicBezTo>
                  <a:cubicBezTo>
                    <a:pt x="2424195" y="267335"/>
                    <a:pt x="2426792" y="269933"/>
                    <a:pt x="2431983" y="269933"/>
                  </a:cubicBezTo>
                  <a:cubicBezTo>
                    <a:pt x="2411219" y="256953"/>
                    <a:pt x="2398240" y="233595"/>
                    <a:pt x="2398240" y="207640"/>
                  </a:cubicBezTo>
                  <a:cubicBezTo>
                    <a:pt x="2398240" y="199852"/>
                    <a:pt x="2398240" y="192067"/>
                    <a:pt x="2400837" y="184279"/>
                  </a:cubicBezTo>
                  <a:cubicBezTo>
                    <a:pt x="2390455" y="192067"/>
                    <a:pt x="2377476" y="197258"/>
                    <a:pt x="2364500" y="197258"/>
                  </a:cubicBezTo>
                  <a:cubicBezTo>
                    <a:pt x="2333354" y="197258"/>
                    <a:pt x="2307399" y="171303"/>
                    <a:pt x="2307399" y="140157"/>
                  </a:cubicBezTo>
                  <a:cubicBezTo>
                    <a:pt x="2307399" y="109011"/>
                    <a:pt x="2333354" y="83056"/>
                    <a:pt x="2364500" y="83056"/>
                  </a:cubicBezTo>
                  <a:cubicBezTo>
                    <a:pt x="2395646" y="83056"/>
                    <a:pt x="2421601" y="109011"/>
                    <a:pt x="2421601" y="140157"/>
                  </a:cubicBezTo>
                  <a:lnTo>
                    <a:pt x="2421601" y="150539"/>
                  </a:lnTo>
                  <a:cubicBezTo>
                    <a:pt x="2437175" y="134966"/>
                    <a:pt x="2455341" y="127178"/>
                    <a:pt x="2476105" y="127178"/>
                  </a:cubicBezTo>
                  <a:cubicBezTo>
                    <a:pt x="2499466" y="127178"/>
                    <a:pt x="2522825" y="137561"/>
                    <a:pt x="2535803" y="155731"/>
                  </a:cubicBezTo>
                  <a:cubicBezTo>
                    <a:pt x="2540995" y="145348"/>
                    <a:pt x="2551376" y="140157"/>
                    <a:pt x="2564352" y="140157"/>
                  </a:cubicBezTo>
                  <a:cubicBezTo>
                    <a:pt x="2585116" y="140157"/>
                    <a:pt x="2600689" y="155731"/>
                    <a:pt x="2600689" y="176494"/>
                  </a:cubicBezTo>
                  <a:cubicBezTo>
                    <a:pt x="2600689" y="197258"/>
                    <a:pt x="2585116" y="212832"/>
                    <a:pt x="2564352" y="212832"/>
                  </a:cubicBezTo>
                  <a:cubicBezTo>
                    <a:pt x="2559161" y="212832"/>
                    <a:pt x="2556567" y="212832"/>
                    <a:pt x="2551376" y="210234"/>
                  </a:cubicBezTo>
                  <a:cubicBezTo>
                    <a:pt x="2546186" y="246572"/>
                    <a:pt x="2515039" y="275123"/>
                    <a:pt x="2476105" y="275123"/>
                  </a:cubicBezTo>
                  <a:cubicBezTo>
                    <a:pt x="2470915" y="275123"/>
                    <a:pt x="2463130" y="275123"/>
                    <a:pt x="2457939" y="272527"/>
                  </a:cubicBezTo>
                  <a:cubicBezTo>
                    <a:pt x="2465724" y="280314"/>
                    <a:pt x="2473511" y="288099"/>
                    <a:pt x="2478702" y="298481"/>
                  </a:cubicBezTo>
                  <a:cubicBezTo>
                    <a:pt x="2483893" y="290697"/>
                    <a:pt x="2491679" y="285505"/>
                    <a:pt x="2499466" y="285505"/>
                  </a:cubicBezTo>
                  <a:cubicBezTo>
                    <a:pt x="2515039" y="285505"/>
                    <a:pt x="2525421" y="295887"/>
                    <a:pt x="2525421" y="311460"/>
                  </a:cubicBezTo>
                  <a:cubicBezTo>
                    <a:pt x="2525421" y="327032"/>
                    <a:pt x="2512442" y="337415"/>
                    <a:pt x="2499466" y="337415"/>
                  </a:cubicBezTo>
                  <a:cubicBezTo>
                    <a:pt x="2494275" y="337415"/>
                    <a:pt x="2489085" y="334818"/>
                    <a:pt x="2483893" y="332224"/>
                  </a:cubicBezTo>
                  <a:cubicBezTo>
                    <a:pt x="2483893" y="340009"/>
                    <a:pt x="2483893" y="345200"/>
                    <a:pt x="2481296" y="350392"/>
                  </a:cubicBezTo>
                  <a:cubicBezTo>
                    <a:pt x="2486487" y="350392"/>
                    <a:pt x="2494275" y="347797"/>
                    <a:pt x="2499466" y="347797"/>
                  </a:cubicBezTo>
                  <a:cubicBezTo>
                    <a:pt x="2504657" y="345200"/>
                    <a:pt x="2509848" y="342606"/>
                    <a:pt x="2515039" y="342606"/>
                  </a:cubicBezTo>
                  <a:cubicBezTo>
                    <a:pt x="2522825" y="342606"/>
                    <a:pt x="2528015" y="345200"/>
                    <a:pt x="2533206" y="350392"/>
                  </a:cubicBezTo>
                  <a:cubicBezTo>
                    <a:pt x="2574735" y="360773"/>
                    <a:pt x="2605881" y="399707"/>
                    <a:pt x="2605881" y="443829"/>
                  </a:cubicBezTo>
                  <a:cubicBezTo>
                    <a:pt x="2605881" y="461999"/>
                    <a:pt x="2600689" y="480166"/>
                    <a:pt x="2590307" y="495740"/>
                  </a:cubicBezTo>
                  <a:cubicBezTo>
                    <a:pt x="2598095" y="503527"/>
                    <a:pt x="2600689" y="511313"/>
                    <a:pt x="2600689" y="519100"/>
                  </a:cubicBezTo>
                  <a:cubicBezTo>
                    <a:pt x="2600689" y="537267"/>
                    <a:pt x="2587713" y="550246"/>
                    <a:pt x="2569543" y="550246"/>
                  </a:cubicBezTo>
                  <a:cubicBezTo>
                    <a:pt x="2559161" y="550246"/>
                    <a:pt x="2548780" y="542458"/>
                    <a:pt x="2543588" y="534673"/>
                  </a:cubicBezTo>
                  <a:cubicBezTo>
                    <a:pt x="2535803" y="537267"/>
                    <a:pt x="2528015" y="539864"/>
                    <a:pt x="2517633" y="539864"/>
                  </a:cubicBezTo>
                  <a:cubicBezTo>
                    <a:pt x="2538397" y="550246"/>
                    <a:pt x="2551376" y="568414"/>
                    <a:pt x="2553970" y="589177"/>
                  </a:cubicBezTo>
                  <a:cubicBezTo>
                    <a:pt x="2561758" y="589177"/>
                    <a:pt x="2569543" y="591774"/>
                    <a:pt x="2574735" y="596966"/>
                  </a:cubicBezTo>
                  <a:cubicBezTo>
                    <a:pt x="2577331" y="586583"/>
                    <a:pt x="2582522" y="578795"/>
                    <a:pt x="2590307" y="573605"/>
                  </a:cubicBezTo>
                  <a:cubicBezTo>
                    <a:pt x="2590307" y="571011"/>
                    <a:pt x="2587713" y="568414"/>
                    <a:pt x="2587713" y="563222"/>
                  </a:cubicBezTo>
                  <a:cubicBezTo>
                    <a:pt x="2587713" y="550246"/>
                    <a:pt x="2598095" y="539864"/>
                    <a:pt x="2611071" y="539864"/>
                  </a:cubicBezTo>
                  <a:cubicBezTo>
                    <a:pt x="2618859" y="539864"/>
                    <a:pt x="2624051" y="542458"/>
                    <a:pt x="2629241" y="547650"/>
                  </a:cubicBezTo>
                  <a:cubicBezTo>
                    <a:pt x="2631836" y="545056"/>
                    <a:pt x="2637026" y="545056"/>
                    <a:pt x="2642217" y="545056"/>
                  </a:cubicBezTo>
                  <a:cubicBezTo>
                    <a:pt x="2639623" y="539864"/>
                    <a:pt x="2637026" y="532076"/>
                    <a:pt x="2637026" y="524291"/>
                  </a:cubicBezTo>
                  <a:cubicBezTo>
                    <a:pt x="2637026" y="503527"/>
                    <a:pt x="2647408" y="482763"/>
                    <a:pt x="2662981" y="472381"/>
                  </a:cubicBezTo>
                  <a:cubicBezTo>
                    <a:pt x="2652599" y="469785"/>
                    <a:pt x="2644814" y="461999"/>
                    <a:pt x="2644814" y="451617"/>
                  </a:cubicBezTo>
                  <a:cubicBezTo>
                    <a:pt x="2644814" y="441235"/>
                    <a:pt x="2655197" y="430853"/>
                    <a:pt x="2665578" y="430853"/>
                  </a:cubicBezTo>
                  <a:cubicBezTo>
                    <a:pt x="2675960" y="430853"/>
                    <a:pt x="2686342" y="441235"/>
                    <a:pt x="2686342" y="451617"/>
                  </a:cubicBezTo>
                  <a:cubicBezTo>
                    <a:pt x="2686342" y="454211"/>
                    <a:pt x="2683745" y="459402"/>
                    <a:pt x="2681151" y="461999"/>
                  </a:cubicBezTo>
                  <a:cubicBezTo>
                    <a:pt x="2686342" y="459402"/>
                    <a:pt x="2694127" y="459402"/>
                    <a:pt x="2699318" y="459402"/>
                  </a:cubicBezTo>
                  <a:cubicBezTo>
                    <a:pt x="2709700" y="459402"/>
                    <a:pt x="2720082" y="461999"/>
                    <a:pt x="2730464" y="467190"/>
                  </a:cubicBezTo>
                  <a:cubicBezTo>
                    <a:pt x="2746037" y="456809"/>
                    <a:pt x="2764206" y="451617"/>
                    <a:pt x="2784971" y="451617"/>
                  </a:cubicBezTo>
                  <a:cubicBezTo>
                    <a:pt x="2790162" y="451617"/>
                    <a:pt x="2792756" y="454211"/>
                    <a:pt x="2797948" y="454211"/>
                  </a:cubicBezTo>
                  <a:cubicBezTo>
                    <a:pt x="2797948" y="446426"/>
                    <a:pt x="2803138" y="438639"/>
                    <a:pt x="2808329" y="430853"/>
                  </a:cubicBezTo>
                  <a:cubicBezTo>
                    <a:pt x="2805735" y="428256"/>
                    <a:pt x="2805735" y="425662"/>
                    <a:pt x="2805735" y="423065"/>
                  </a:cubicBezTo>
                  <a:cubicBezTo>
                    <a:pt x="2805735" y="407493"/>
                    <a:pt x="2818711" y="397110"/>
                    <a:pt x="2831690" y="397110"/>
                  </a:cubicBezTo>
                  <a:cubicBezTo>
                    <a:pt x="2839475" y="397110"/>
                    <a:pt x="2844666" y="399707"/>
                    <a:pt x="2849857" y="404898"/>
                  </a:cubicBezTo>
                  <a:lnTo>
                    <a:pt x="2857645" y="404898"/>
                  </a:lnTo>
                  <a:cubicBezTo>
                    <a:pt x="2870622" y="404898"/>
                    <a:pt x="2882302" y="408792"/>
                    <a:pt x="2892035" y="415281"/>
                  </a:cubicBezTo>
                  <a:lnTo>
                    <a:pt x="2894424" y="418010"/>
                  </a:lnTo>
                  <a:lnTo>
                    <a:pt x="2902662" y="406731"/>
                  </a:lnTo>
                  <a:lnTo>
                    <a:pt x="2916378" y="399479"/>
                  </a:lnTo>
                  <a:lnTo>
                    <a:pt x="2910527" y="394840"/>
                  </a:lnTo>
                  <a:cubicBezTo>
                    <a:pt x="2908256" y="391271"/>
                    <a:pt x="2906959" y="386728"/>
                    <a:pt x="2906959" y="381538"/>
                  </a:cubicBezTo>
                  <a:cubicBezTo>
                    <a:pt x="2906959" y="368561"/>
                    <a:pt x="2917340" y="358179"/>
                    <a:pt x="2930318" y="358179"/>
                  </a:cubicBezTo>
                  <a:cubicBezTo>
                    <a:pt x="2943295" y="358179"/>
                    <a:pt x="2951083" y="365964"/>
                    <a:pt x="2953677" y="376346"/>
                  </a:cubicBezTo>
                  <a:cubicBezTo>
                    <a:pt x="2956273" y="371155"/>
                    <a:pt x="2961465" y="365964"/>
                    <a:pt x="2966656" y="363370"/>
                  </a:cubicBezTo>
                  <a:cubicBezTo>
                    <a:pt x="2956273" y="358179"/>
                    <a:pt x="2948486" y="350392"/>
                    <a:pt x="2943295" y="342606"/>
                  </a:cubicBezTo>
                  <a:cubicBezTo>
                    <a:pt x="2935510" y="340009"/>
                    <a:pt x="2930318" y="340009"/>
                    <a:pt x="2925128" y="337415"/>
                  </a:cubicBezTo>
                  <a:cubicBezTo>
                    <a:pt x="2912149" y="360773"/>
                    <a:pt x="2886194" y="378944"/>
                    <a:pt x="2857645" y="378944"/>
                  </a:cubicBezTo>
                  <a:cubicBezTo>
                    <a:pt x="2818711" y="378944"/>
                    <a:pt x="2787565" y="350392"/>
                    <a:pt x="2784971" y="314054"/>
                  </a:cubicBezTo>
                  <a:cubicBezTo>
                    <a:pt x="2777183" y="308863"/>
                    <a:pt x="2769398" y="301078"/>
                    <a:pt x="2769398" y="290697"/>
                  </a:cubicBezTo>
                  <a:lnTo>
                    <a:pt x="2769398" y="285505"/>
                  </a:lnTo>
                  <a:cubicBezTo>
                    <a:pt x="2764206" y="285505"/>
                    <a:pt x="2756419" y="282908"/>
                    <a:pt x="2751228" y="280314"/>
                  </a:cubicBezTo>
                  <a:cubicBezTo>
                    <a:pt x="2748634" y="303673"/>
                    <a:pt x="2727870" y="321843"/>
                    <a:pt x="2704509" y="321843"/>
                  </a:cubicBezTo>
                  <a:lnTo>
                    <a:pt x="2701915" y="321843"/>
                  </a:lnTo>
                  <a:cubicBezTo>
                    <a:pt x="2701915" y="329628"/>
                    <a:pt x="2699318" y="334818"/>
                    <a:pt x="2696724" y="342606"/>
                  </a:cubicBezTo>
                  <a:cubicBezTo>
                    <a:pt x="2701915" y="342606"/>
                    <a:pt x="2707107" y="340009"/>
                    <a:pt x="2712297" y="340009"/>
                  </a:cubicBezTo>
                  <a:cubicBezTo>
                    <a:pt x="2733061" y="340009"/>
                    <a:pt x="2748634" y="355583"/>
                    <a:pt x="2748634" y="376346"/>
                  </a:cubicBezTo>
                  <a:cubicBezTo>
                    <a:pt x="2748634" y="397110"/>
                    <a:pt x="2733061" y="412684"/>
                    <a:pt x="2712297" y="412684"/>
                  </a:cubicBezTo>
                  <a:cubicBezTo>
                    <a:pt x="2691533" y="412684"/>
                    <a:pt x="2675960" y="397110"/>
                    <a:pt x="2675960" y="376346"/>
                  </a:cubicBezTo>
                  <a:cubicBezTo>
                    <a:pt x="2675960" y="371155"/>
                    <a:pt x="2678554" y="365964"/>
                    <a:pt x="2678554" y="363370"/>
                  </a:cubicBezTo>
                  <a:cubicBezTo>
                    <a:pt x="2675960" y="365964"/>
                    <a:pt x="2670769" y="365964"/>
                    <a:pt x="2668172" y="368561"/>
                  </a:cubicBezTo>
                  <a:cubicBezTo>
                    <a:pt x="2670769" y="371155"/>
                    <a:pt x="2670769" y="376346"/>
                    <a:pt x="2670769" y="378944"/>
                  </a:cubicBezTo>
                  <a:cubicBezTo>
                    <a:pt x="2670769" y="394516"/>
                    <a:pt x="2657791" y="407493"/>
                    <a:pt x="2642217" y="407493"/>
                  </a:cubicBezTo>
                  <a:cubicBezTo>
                    <a:pt x="2626644" y="407493"/>
                    <a:pt x="2613668" y="394516"/>
                    <a:pt x="2613668" y="378944"/>
                  </a:cubicBezTo>
                  <a:cubicBezTo>
                    <a:pt x="2613668" y="373752"/>
                    <a:pt x="2616262" y="368561"/>
                    <a:pt x="2618859" y="363370"/>
                  </a:cubicBezTo>
                  <a:cubicBezTo>
                    <a:pt x="2600689" y="352989"/>
                    <a:pt x="2590307" y="334818"/>
                    <a:pt x="2590307" y="314054"/>
                  </a:cubicBezTo>
                  <a:cubicBezTo>
                    <a:pt x="2590307" y="282908"/>
                    <a:pt x="2616262" y="256953"/>
                    <a:pt x="2647408" y="256953"/>
                  </a:cubicBezTo>
                  <a:lnTo>
                    <a:pt x="2650005" y="256953"/>
                  </a:lnTo>
                  <a:cubicBezTo>
                    <a:pt x="2647408" y="251762"/>
                    <a:pt x="2647408" y="243977"/>
                    <a:pt x="2647408" y="238787"/>
                  </a:cubicBezTo>
                  <a:cubicBezTo>
                    <a:pt x="2647408" y="225807"/>
                    <a:pt x="2652599" y="215426"/>
                    <a:pt x="2660387" y="207640"/>
                  </a:cubicBezTo>
                  <a:cubicBezTo>
                    <a:pt x="2660387" y="205043"/>
                    <a:pt x="2657791" y="202449"/>
                    <a:pt x="2655197" y="199852"/>
                  </a:cubicBezTo>
                  <a:cubicBezTo>
                    <a:pt x="2637026" y="194662"/>
                    <a:pt x="2624051" y="179088"/>
                    <a:pt x="2624051" y="158324"/>
                  </a:cubicBezTo>
                  <a:cubicBezTo>
                    <a:pt x="2624051" y="137561"/>
                    <a:pt x="2642217" y="119393"/>
                    <a:pt x="2662981" y="116796"/>
                  </a:cubicBezTo>
                  <a:cubicBezTo>
                    <a:pt x="2668172" y="111606"/>
                    <a:pt x="2673363" y="106415"/>
                    <a:pt x="2681151" y="103820"/>
                  </a:cubicBezTo>
                  <a:cubicBezTo>
                    <a:pt x="2678554" y="98629"/>
                    <a:pt x="2675960" y="93438"/>
                    <a:pt x="2675960" y="88247"/>
                  </a:cubicBezTo>
                  <a:cubicBezTo>
                    <a:pt x="2670769" y="90841"/>
                    <a:pt x="2668172" y="90841"/>
                    <a:pt x="2662981" y="90841"/>
                  </a:cubicBezTo>
                  <a:cubicBezTo>
                    <a:pt x="2652599" y="90841"/>
                    <a:pt x="2644814" y="85650"/>
                    <a:pt x="2639623" y="80460"/>
                  </a:cubicBezTo>
                  <a:cubicBezTo>
                    <a:pt x="2634432" y="83056"/>
                    <a:pt x="2629241" y="83056"/>
                    <a:pt x="2624051" y="83056"/>
                  </a:cubicBezTo>
                  <a:cubicBezTo>
                    <a:pt x="2600689" y="83056"/>
                    <a:pt x="2582522" y="64886"/>
                    <a:pt x="2582522" y="41529"/>
                  </a:cubicBezTo>
                  <a:cubicBezTo>
                    <a:pt x="2582522" y="18167"/>
                    <a:pt x="2600689" y="0"/>
                    <a:pt x="26240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EBA8EA-E3B4-42AB-BCF3-9260562D8D3E}"/>
                </a:ext>
              </a:extLst>
            </p:cNvPr>
            <p:cNvSpPr/>
            <p:nvPr/>
          </p:nvSpPr>
          <p:spPr>
            <a:xfrm>
              <a:off x="6519090" y="3422085"/>
              <a:ext cx="103820" cy="10382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5" name="Graphic 166">
              <a:extLst>
                <a:ext uri="{FF2B5EF4-FFF2-40B4-BE49-F238E27FC236}">
                  <a16:creationId xmlns:a16="http://schemas.microsoft.com/office/drawing/2014/main" id="{49569AD3-0797-4231-A67C-0887FEE0CBF2}"/>
                </a:ext>
              </a:extLst>
            </p:cNvPr>
            <p:cNvGrpSpPr/>
            <p:nvPr/>
          </p:nvGrpSpPr>
          <p:grpSpPr>
            <a:xfrm>
              <a:off x="5448418" y="4114281"/>
              <a:ext cx="3978955" cy="836004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C5AC7398-88B8-4A74-963F-9B39D793C361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A49E2B9-0F7D-4CA2-B599-056EA2E5A4B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D58C47A3-7B31-443A-BB1C-9910D5A86143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81C0781D-73EF-49C4-BA3A-CC3075E7AAD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D9A4095B-E5C0-43F4-AB04-8275D2ABBA2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224DB561-A2B0-455A-8CF4-0E34C72A23F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3C16D386-830E-4235-B299-EA6470430242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77FB3FBF-130D-4F61-9EBF-D832334EDA8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D1C8B521-F124-4E1E-8805-1DE457266E3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5497A60-ED42-49D5-93DA-61C50CF83A1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12FF2626-3570-467B-BBAB-D744EBE4A67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012EE405-3FC6-4403-BEB5-75DD0A33D676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90334426-B562-4F9C-BBB5-0FBBA00631A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2F960787-DD06-4754-A66D-C3BEE3D026A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1E110124-0853-4A78-B4FD-6A7E7FAE091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F9CBA1D-1F3C-45B3-917A-CB62A50BEB8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A565013D-40A1-428F-922C-31C52AE6497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B6E94D9-CA7D-4700-A15E-CA9E808FFF6D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77E689B2-DB09-4E65-9EE9-6CE7F499C6CB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1B09C526-8A9F-4643-B3EC-415135E2541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174882A-F615-48AB-83FC-8CB754B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295" y="1260064"/>
              <a:ext cx="2813958" cy="4676774"/>
            </a:xfrm>
            <a:custGeom>
              <a:avLst/>
              <a:gdLst>
                <a:gd name="connsiteX0" fmla="*/ 2220518 w 2573171"/>
                <a:gd name="connsiteY0" fmla="*/ 30 h 4276588"/>
                <a:gd name="connsiteX1" fmla="*/ 2402923 w 2573171"/>
                <a:gd name="connsiteY1" fmla="*/ 9690 h 4276588"/>
                <a:gd name="connsiteX2" fmla="*/ 2573171 w 2573171"/>
                <a:gd name="connsiteY2" fmla="*/ 39369 h 4276588"/>
                <a:gd name="connsiteX3" fmla="*/ 2573171 w 2573171"/>
                <a:gd name="connsiteY3" fmla="*/ 4146982 h 4276588"/>
                <a:gd name="connsiteX4" fmla="*/ 2491486 w 2573171"/>
                <a:gd name="connsiteY4" fmla="*/ 4180895 h 4276588"/>
                <a:gd name="connsiteX5" fmla="*/ 1592006 w 2573171"/>
                <a:gd name="connsiteY5" fmla="*/ 4235058 h 4276588"/>
                <a:gd name="connsiteX6" fmla="*/ 812443 w 2573171"/>
                <a:gd name="connsiteY6" fmla="*/ 3783085 h 4276588"/>
                <a:gd name="connsiteX7" fmla="*/ 718293 w 2573171"/>
                <a:gd name="connsiteY7" fmla="*/ 3673991 h 4276588"/>
                <a:gd name="connsiteX8" fmla="*/ 709064 w 2573171"/>
                <a:gd name="connsiteY8" fmla="*/ 3743287 h 4276588"/>
                <a:gd name="connsiteX9" fmla="*/ 706996 w 2573171"/>
                <a:gd name="connsiteY9" fmla="*/ 3742771 h 4276588"/>
                <a:gd name="connsiteX10" fmla="*/ 665660 w 2573171"/>
                <a:gd name="connsiteY10" fmla="*/ 3723628 h 4276588"/>
                <a:gd name="connsiteX11" fmla="*/ 624322 w 2573171"/>
                <a:gd name="connsiteY11" fmla="*/ 3701542 h 4276588"/>
                <a:gd name="connsiteX12" fmla="*/ 588688 w 2573171"/>
                <a:gd name="connsiteY12" fmla="*/ 3675038 h 4276588"/>
                <a:gd name="connsiteX13" fmla="*/ 551629 w 2573171"/>
                <a:gd name="connsiteY13" fmla="*/ 3642645 h 4276588"/>
                <a:gd name="connsiteX14" fmla="*/ 523119 w 2573171"/>
                <a:gd name="connsiteY14" fmla="*/ 3608780 h 4276588"/>
                <a:gd name="connsiteX15" fmla="*/ 503163 w 2573171"/>
                <a:gd name="connsiteY15" fmla="*/ 3566081 h 4276588"/>
                <a:gd name="connsiteX16" fmla="*/ 487484 w 2573171"/>
                <a:gd name="connsiteY16" fmla="*/ 3517489 h 4276588"/>
                <a:gd name="connsiteX17" fmla="*/ 481783 w 2573171"/>
                <a:gd name="connsiteY17" fmla="*/ 3464484 h 4276588"/>
                <a:gd name="connsiteX18" fmla="*/ 487484 w 2573171"/>
                <a:gd name="connsiteY18" fmla="*/ 3405586 h 4276588"/>
                <a:gd name="connsiteX19" fmla="*/ 494612 w 2573171"/>
                <a:gd name="connsiteY19" fmla="*/ 3364357 h 4276588"/>
                <a:gd name="connsiteX20" fmla="*/ 499977 w 2573171"/>
                <a:gd name="connsiteY20" fmla="*/ 3339815 h 4276588"/>
                <a:gd name="connsiteX21" fmla="*/ 492110 w 2573171"/>
                <a:gd name="connsiteY21" fmla="*/ 3325862 h 4276588"/>
                <a:gd name="connsiteX22" fmla="*/ 272564 w 2573171"/>
                <a:gd name="connsiteY22" fmla="*/ 2569952 h 4276588"/>
                <a:gd name="connsiteX23" fmla="*/ 264000 w 2573171"/>
                <a:gd name="connsiteY23" fmla="*/ 2439649 h 4276588"/>
                <a:gd name="connsiteX24" fmla="*/ 230915 w 2573171"/>
                <a:gd name="connsiteY24" fmla="*/ 2427901 h 4276588"/>
                <a:gd name="connsiteX25" fmla="*/ 183875 w 2573171"/>
                <a:gd name="connsiteY25" fmla="*/ 2411703 h 4276588"/>
                <a:gd name="connsiteX26" fmla="*/ 136838 w 2573171"/>
                <a:gd name="connsiteY26" fmla="*/ 2395507 h 4276588"/>
                <a:gd name="connsiteX27" fmla="*/ 92651 w 2573171"/>
                <a:gd name="connsiteY27" fmla="*/ 2376366 h 4276588"/>
                <a:gd name="connsiteX28" fmla="*/ 57018 w 2573171"/>
                <a:gd name="connsiteY28" fmla="*/ 2355751 h 4276588"/>
                <a:gd name="connsiteX29" fmla="*/ 25657 w 2573171"/>
                <a:gd name="connsiteY29" fmla="*/ 2326304 h 4276588"/>
                <a:gd name="connsiteX30" fmla="*/ 7128 w 2573171"/>
                <a:gd name="connsiteY30" fmla="*/ 2290965 h 4276588"/>
                <a:gd name="connsiteX31" fmla="*/ 0 w 2573171"/>
                <a:gd name="connsiteY31" fmla="*/ 2254154 h 4276588"/>
                <a:gd name="connsiteX32" fmla="*/ 5703 w 2573171"/>
                <a:gd name="connsiteY32" fmla="*/ 2218817 h 4276588"/>
                <a:gd name="connsiteX33" fmla="*/ 18530 w 2573171"/>
                <a:gd name="connsiteY33" fmla="*/ 2186423 h 4276588"/>
                <a:gd name="connsiteX34" fmla="*/ 38486 w 2573171"/>
                <a:gd name="connsiteY34" fmla="*/ 2159919 h 4276588"/>
                <a:gd name="connsiteX35" fmla="*/ 62717 w 2573171"/>
                <a:gd name="connsiteY35" fmla="*/ 2133416 h 4276588"/>
                <a:gd name="connsiteX36" fmla="*/ 85523 w 2573171"/>
                <a:gd name="connsiteY36" fmla="*/ 2111330 h 4276588"/>
                <a:gd name="connsiteX37" fmla="*/ 104055 w 2573171"/>
                <a:gd name="connsiteY37" fmla="*/ 2093661 h 4276588"/>
                <a:gd name="connsiteX38" fmla="*/ 158220 w 2573171"/>
                <a:gd name="connsiteY38" fmla="*/ 2028875 h 4276588"/>
                <a:gd name="connsiteX39" fmla="*/ 215235 w 2573171"/>
                <a:gd name="connsiteY39" fmla="*/ 1969978 h 4276588"/>
                <a:gd name="connsiteX40" fmla="*/ 272251 w 2573171"/>
                <a:gd name="connsiteY40" fmla="*/ 1911081 h 4276588"/>
                <a:gd name="connsiteX41" fmla="*/ 296508 w 2573171"/>
                <a:gd name="connsiteY41" fmla="*/ 1882067 h 4276588"/>
                <a:gd name="connsiteX42" fmla="*/ 327525 w 2573171"/>
                <a:gd name="connsiteY42" fmla="*/ 1721004 h 4276588"/>
                <a:gd name="connsiteX43" fmla="*/ 463426 w 2573171"/>
                <a:gd name="connsiteY43" fmla="*/ 1306911 h 4276588"/>
                <a:gd name="connsiteX44" fmla="*/ 488916 w 2573171"/>
                <a:gd name="connsiteY44" fmla="*/ 1253511 h 4276588"/>
                <a:gd name="connsiteX45" fmla="*/ 490337 w 2573171"/>
                <a:gd name="connsiteY45" fmla="*/ 1214627 h 4276588"/>
                <a:gd name="connsiteX46" fmla="*/ 497464 w 2573171"/>
                <a:gd name="connsiteY46" fmla="*/ 1132171 h 4276588"/>
                <a:gd name="connsiteX47" fmla="*/ 577284 w 2573171"/>
                <a:gd name="connsiteY47" fmla="*/ 792042 h 4276588"/>
                <a:gd name="connsiteX48" fmla="*/ 627174 w 2573171"/>
                <a:gd name="connsiteY48" fmla="*/ 668359 h 4276588"/>
                <a:gd name="connsiteX49" fmla="*/ 687040 w 2573171"/>
                <a:gd name="connsiteY49" fmla="*/ 553511 h 4276588"/>
                <a:gd name="connsiteX50" fmla="*/ 756884 w 2573171"/>
                <a:gd name="connsiteY50" fmla="*/ 446024 h 4276588"/>
                <a:gd name="connsiteX51" fmla="*/ 836706 w 2573171"/>
                <a:gd name="connsiteY51" fmla="*/ 344427 h 4276588"/>
                <a:gd name="connsiteX52" fmla="*/ 925082 w 2573171"/>
                <a:gd name="connsiteY52" fmla="*/ 251665 h 4276588"/>
                <a:gd name="connsiteX53" fmla="*/ 1020581 w 2573171"/>
                <a:gd name="connsiteY53" fmla="*/ 166264 h 4276588"/>
                <a:gd name="connsiteX54" fmla="*/ 1124636 w 2573171"/>
                <a:gd name="connsiteY54" fmla="*/ 88226 h 4276588"/>
                <a:gd name="connsiteX55" fmla="*/ 1202454 w 2573171"/>
                <a:gd name="connsiteY55" fmla="*/ 38513 h 4276588"/>
                <a:gd name="connsiteX56" fmla="*/ 1155265 w 2573171"/>
                <a:gd name="connsiteY56" fmla="*/ 392849 h 4276588"/>
                <a:gd name="connsiteX57" fmla="*/ 1194663 w 2573171"/>
                <a:gd name="connsiteY57" fmla="*/ 360589 h 4276588"/>
                <a:gd name="connsiteX58" fmla="*/ 2220518 w 2573171"/>
                <a:gd name="connsiteY58" fmla="*/ 30 h 427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3171" h="4276588">
                  <a:moveTo>
                    <a:pt x="2220518" y="30"/>
                  </a:moveTo>
                  <a:cubicBezTo>
                    <a:pt x="2281154" y="-353"/>
                    <a:pt x="2342018" y="2820"/>
                    <a:pt x="2402923" y="9690"/>
                  </a:cubicBezTo>
                  <a:lnTo>
                    <a:pt x="2573171" y="39369"/>
                  </a:lnTo>
                  <a:lnTo>
                    <a:pt x="2573171" y="4146982"/>
                  </a:lnTo>
                  <a:lnTo>
                    <a:pt x="2491486" y="4180895"/>
                  </a:lnTo>
                  <a:cubicBezTo>
                    <a:pt x="2203689" y="4283161"/>
                    <a:pt x="1895980" y="4307078"/>
                    <a:pt x="1592006" y="4235058"/>
                  </a:cubicBezTo>
                  <a:cubicBezTo>
                    <a:pt x="1288032" y="4163039"/>
                    <a:pt x="1023764" y="4003605"/>
                    <a:pt x="812443" y="3783085"/>
                  </a:cubicBezTo>
                  <a:lnTo>
                    <a:pt x="718293" y="3673991"/>
                  </a:lnTo>
                  <a:lnTo>
                    <a:pt x="709064" y="3743287"/>
                  </a:lnTo>
                  <a:lnTo>
                    <a:pt x="706996" y="3742771"/>
                  </a:lnTo>
                  <a:lnTo>
                    <a:pt x="665660" y="3723628"/>
                  </a:lnTo>
                  <a:lnTo>
                    <a:pt x="624322" y="3701542"/>
                  </a:lnTo>
                  <a:lnTo>
                    <a:pt x="588688" y="3675038"/>
                  </a:lnTo>
                  <a:lnTo>
                    <a:pt x="551629" y="3642645"/>
                  </a:lnTo>
                  <a:lnTo>
                    <a:pt x="523119" y="3608780"/>
                  </a:lnTo>
                  <a:lnTo>
                    <a:pt x="503163" y="3566081"/>
                  </a:lnTo>
                  <a:lnTo>
                    <a:pt x="487484" y="3517489"/>
                  </a:lnTo>
                  <a:lnTo>
                    <a:pt x="481783" y="3464484"/>
                  </a:lnTo>
                  <a:lnTo>
                    <a:pt x="487484" y="3405586"/>
                  </a:lnTo>
                  <a:lnTo>
                    <a:pt x="494612" y="3364357"/>
                  </a:lnTo>
                  <a:lnTo>
                    <a:pt x="499977" y="3339815"/>
                  </a:lnTo>
                  <a:lnTo>
                    <a:pt x="492110" y="3325862"/>
                  </a:lnTo>
                  <a:cubicBezTo>
                    <a:pt x="377697" y="3098385"/>
                    <a:pt x="302255" y="2841921"/>
                    <a:pt x="272564" y="2569952"/>
                  </a:cubicBezTo>
                  <a:lnTo>
                    <a:pt x="264000" y="2439649"/>
                  </a:lnTo>
                  <a:lnTo>
                    <a:pt x="230915" y="2427901"/>
                  </a:lnTo>
                  <a:lnTo>
                    <a:pt x="183875" y="2411703"/>
                  </a:lnTo>
                  <a:lnTo>
                    <a:pt x="136838" y="2395507"/>
                  </a:lnTo>
                  <a:lnTo>
                    <a:pt x="92651" y="2376366"/>
                  </a:lnTo>
                  <a:lnTo>
                    <a:pt x="57018" y="2355751"/>
                  </a:lnTo>
                  <a:lnTo>
                    <a:pt x="25657" y="2326304"/>
                  </a:lnTo>
                  <a:lnTo>
                    <a:pt x="7128" y="2290965"/>
                  </a:lnTo>
                  <a:lnTo>
                    <a:pt x="0" y="2254154"/>
                  </a:lnTo>
                  <a:lnTo>
                    <a:pt x="5703" y="2218817"/>
                  </a:lnTo>
                  <a:lnTo>
                    <a:pt x="18530" y="2186423"/>
                  </a:lnTo>
                  <a:lnTo>
                    <a:pt x="38486" y="2159919"/>
                  </a:lnTo>
                  <a:lnTo>
                    <a:pt x="62717" y="2133416"/>
                  </a:lnTo>
                  <a:lnTo>
                    <a:pt x="85523" y="2111330"/>
                  </a:lnTo>
                  <a:lnTo>
                    <a:pt x="104055" y="2093661"/>
                  </a:lnTo>
                  <a:lnTo>
                    <a:pt x="158220" y="2028875"/>
                  </a:lnTo>
                  <a:lnTo>
                    <a:pt x="215235" y="1969978"/>
                  </a:lnTo>
                  <a:lnTo>
                    <a:pt x="272251" y="1911081"/>
                  </a:lnTo>
                  <a:lnTo>
                    <a:pt x="296508" y="1882067"/>
                  </a:lnTo>
                  <a:lnTo>
                    <a:pt x="327525" y="1721004"/>
                  </a:lnTo>
                  <a:cubicBezTo>
                    <a:pt x="361820" y="1576253"/>
                    <a:pt x="407625" y="1437846"/>
                    <a:pt x="463426" y="1306911"/>
                  </a:cubicBezTo>
                  <a:lnTo>
                    <a:pt x="488916" y="1253511"/>
                  </a:lnTo>
                  <a:lnTo>
                    <a:pt x="490337" y="1214627"/>
                  </a:lnTo>
                  <a:lnTo>
                    <a:pt x="497464" y="1132171"/>
                  </a:lnTo>
                  <a:lnTo>
                    <a:pt x="577284" y="792042"/>
                  </a:lnTo>
                  <a:lnTo>
                    <a:pt x="627174" y="668359"/>
                  </a:lnTo>
                  <a:lnTo>
                    <a:pt x="687040" y="553511"/>
                  </a:lnTo>
                  <a:lnTo>
                    <a:pt x="756884" y="446024"/>
                  </a:lnTo>
                  <a:lnTo>
                    <a:pt x="836706" y="344427"/>
                  </a:lnTo>
                  <a:lnTo>
                    <a:pt x="925082" y="251665"/>
                  </a:lnTo>
                  <a:lnTo>
                    <a:pt x="1020581" y="166264"/>
                  </a:lnTo>
                  <a:lnTo>
                    <a:pt x="1124636" y="88226"/>
                  </a:lnTo>
                  <a:lnTo>
                    <a:pt x="1202454" y="38513"/>
                  </a:lnTo>
                  <a:lnTo>
                    <a:pt x="1155265" y="392849"/>
                  </a:lnTo>
                  <a:lnTo>
                    <a:pt x="1194663" y="360589"/>
                  </a:lnTo>
                  <a:cubicBezTo>
                    <a:pt x="1501132" y="132645"/>
                    <a:pt x="1856704" y="2329"/>
                    <a:pt x="2220518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0091919-C678-4640-B296-F19382FDF88C}"/>
                </a:ext>
              </a:extLst>
            </p:cNvPr>
            <p:cNvSpPr>
              <a:spLocks/>
            </p:cNvSpPr>
            <p:nvPr/>
          </p:nvSpPr>
          <p:spPr bwMode="auto">
            <a:xfrm rot="234009">
              <a:off x="8796978" y="1000913"/>
              <a:ext cx="2869724" cy="5380543"/>
            </a:xfrm>
            <a:custGeom>
              <a:avLst/>
              <a:gdLst>
                <a:gd name="connsiteX0" fmla="*/ 2160897 w 2549927"/>
                <a:gd name="connsiteY0" fmla="*/ 0 h 4780945"/>
                <a:gd name="connsiteX1" fmla="*/ 2224307 w 2549927"/>
                <a:gd name="connsiteY1" fmla="*/ 512 h 4780945"/>
                <a:gd name="connsiteX2" fmla="*/ 2549927 w 2549927"/>
                <a:gd name="connsiteY2" fmla="*/ 4776685 h 4780945"/>
                <a:gd name="connsiteX3" fmla="*/ 2464506 w 2549927"/>
                <a:gd name="connsiteY3" fmla="*/ 4780945 h 4780945"/>
                <a:gd name="connsiteX4" fmla="*/ 2262101 w 2549927"/>
                <a:gd name="connsiteY4" fmla="*/ 4778000 h 4780945"/>
                <a:gd name="connsiteX5" fmla="*/ 2065395 w 2549927"/>
                <a:gd name="connsiteY5" fmla="*/ 4758859 h 4780945"/>
                <a:gd name="connsiteX6" fmla="*/ 1871543 w 2549927"/>
                <a:gd name="connsiteY6" fmla="*/ 4724992 h 4780945"/>
                <a:gd name="connsiteX7" fmla="*/ 1862989 w 2549927"/>
                <a:gd name="connsiteY7" fmla="*/ 4676403 h 4780945"/>
                <a:gd name="connsiteX8" fmla="*/ 1853012 w 2549927"/>
                <a:gd name="connsiteY8" fmla="*/ 4620451 h 4780945"/>
                <a:gd name="connsiteX9" fmla="*/ 1840184 w 2549927"/>
                <a:gd name="connsiteY9" fmla="*/ 4552720 h 4780945"/>
                <a:gd name="connsiteX10" fmla="*/ 1830206 w 2549927"/>
                <a:gd name="connsiteY10" fmla="*/ 4480571 h 4780945"/>
                <a:gd name="connsiteX11" fmla="*/ 1815951 w 2549927"/>
                <a:gd name="connsiteY11" fmla="*/ 4402533 h 4780945"/>
                <a:gd name="connsiteX12" fmla="*/ 1801697 w 2549927"/>
                <a:gd name="connsiteY12" fmla="*/ 4323022 h 4780945"/>
                <a:gd name="connsiteX13" fmla="*/ 1786017 w 2549927"/>
                <a:gd name="connsiteY13" fmla="*/ 4244984 h 4780945"/>
                <a:gd name="connsiteX14" fmla="*/ 1767489 w 2549927"/>
                <a:gd name="connsiteY14" fmla="*/ 4169891 h 4780945"/>
                <a:gd name="connsiteX15" fmla="*/ 1748957 w 2549927"/>
                <a:gd name="connsiteY15" fmla="*/ 4097743 h 4780945"/>
                <a:gd name="connsiteX16" fmla="*/ 1726151 w 2549927"/>
                <a:gd name="connsiteY16" fmla="*/ 4034429 h 4780945"/>
                <a:gd name="connsiteX17" fmla="*/ 1701920 w 2549927"/>
                <a:gd name="connsiteY17" fmla="*/ 3979949 h 4780945"/>
                <a:gd name="connsiteX18" fmla="*/ 1676263 w 2549927"/>
                <a:gd name="connsiteY18" fmla="*/ 3937250 h 4780945"/>
                <a:gd name="connsiteX19" fmla="*/ 1647755 w 2549927"/>
                <a:gd name="connsiteY19" fmla="*/ 3910747 h 4780945"/>
                <a:gd name="connsiteX20" fmla="*/ 1616397 w 2549927"/>
                <a:gd name="connsiteY20" fmla="*/ 3897494 h 4780945"/>
                <a:gd name="connsiteX21" fmla="*/ 1580762 w 2549927"/>
                <a:gd name="connsiteY21" fmla="*/ 3891604 h 4780945"/>
                <a:gd name="connsiteX22" fmla="*/ 1539426 w 2549927"/>
                <a:gd name="connsiteY22" fmla="*/ 3894551 h 4780945"/>
                <a:gd name="connsiteX23" fmla="*/ 1498089 w 2549927"/>
                <a:gd name="connsiteY23" fmla="*/ 3900439 h 4780945"/>
                <a:gd name="connsiteX24" fmla="*/ 1459603 w 2549927"/>
                <a:gd name="connsiteY24" fmla="*/ 3910746 h 4780945"/>
                <a:gd name="connsiteX25" fmla="*/ 1422542 w 2549927"/>
                <a:gd name="connsiteY25" fmla="*/ 3921052 h 4780945"/>
                <a:gd name="connsiteX26" fmla="*/ 1388333 w 2549927"/>
                <a:gd name="connsiteY26" fmla="*/ 3931358 h 4780945"/>
                <a:gd name="connsiteX27" fmla="*/ 1362676 w 2549927"/>
                <a:gd name="connsiteY27" fmla="*/ 3940193 h 4780945"/>
                <a:gd name="connsiteX28" fmla="*/ 1301384 w 2549927"/>
                <a:gd name="connsiteY28" fmla="*/ 3960809 h 4780945"/>
                <a:gd name="connsiteX29" fmla="*/ 1231539 w 2549927"/>
                <a:gd name="connsiteY29" fmla="*/ 3979950 h 4780945"/>
                <a:gd name="connsiteX30" fmla="*/ 1153144 w 2549927"/>
                <a:gd name="connsiteY30" fmla="*/ 3996145 h 4780945"/>
                <a:gd name="connsiteX31" fmla="*/ 1070471 w 2549927"/>
                <a:gd name="connsiteY31" fmla="*/ 4006453 h 4780945"/>
                <a:gd name="connsiteX32" fmla="*/ 987798 w 2549927"/>
                <a:gd name="connsiteY32" fmla="*/ 4015289 h 4780945"/>
                <a:gd name="connsiteX33" fmla="*/ 903700 w 2549927"/>
                <a:gd name="connsiteY33" fmla="*/ 4018232 h 4780945"/>
                <a:gd name="connsiteX34" fmla="*/ 823877 w 2549927"/>
                <a:gd name="connsiteY34" fmla="*/ 4012343 h 4780945"/>
                <a:gd name="connsiteX35" fmla="*/ 748332 w 2549927"/>
                <a:gd name="connsiteY35" fmla="*/ 3999091 h 4780945"/>
                <a:gd name="connsiteX36" fmla="*/ 706996 w 2549927"/>
                <a:gd name="connsiteY36" fmla="*/ 3988785 h 4780945"/>
                <a:gd name="connsiteX37" fmla="*/ 665660 w 2549927"/>
                <a:gd name="connsiteY37" fmla="*/ 3969642 h 4780945"/>
                <a:gd name="connsiteX38" fmla="*/ 624322 w 2549927"/>
                <a:gd name="connsiteY38" fmla="*/ 3947556 h 4780945"/>
                <a:gd name="connsiteX39" fmla="*/ 588688 w 2549927"/>
                <a:gd name="connsiteY39" fmla="*/ 3921052 h 4780945"/>
                <a:gd name="connsiteX40" fmla="*/ 551629 w 2549927"/>
                <a:gd name="connsiteY40" fmla="*/ 3888658 h 4780945"/>
                <a:gd name="connsiteX41" fmla="*/ 523119 w 2549927"/>
                <a:gd name="connsiteY41" fmla="*/ 3854794 h 4780945"/>
                <a:gd name="connsiteX42" fmla="*/ 503163 w 2549927"/>
                <a:gd name="connsiteY42" fmla="*/ 3812095 h 4780945"/>
                <a:gd name="connsiteX43" fmla="*/ 487484 w 2549927"/>
                <a:gd name="connsiteY43" fmla="*/ 3763503 h 4780945"/>
                <a:gd name="connsiteX44" fmla="*/ 481783 w 2549927"/>
                <a:gd name="connsiteY44" fmla="*/ 3710497 h 4780945"/>
                <a:gd name="connsiteX45" fmla="*/ 487484 w 2549927"/>
                <a:gd name="connsiteY45" fmla="*/ 3651600 h 4780945"/>
                <a:gd name="connsiteX46" fmla="*/ 494612 w 2549927"/>
                <a:gd name="connsiteY46" fmla="*/ 3610371 h 4780945"/>
                <a:gd name="connsiteX47" fmla="*/ 504589 w 2549927"/>
                <a:gd name="connsiteY47" fmla="*/ 3564727 h 4780945"/>
                <a:gd name="connsiteX48" fmla="*/ 515994 w 2549927"/>
                <a:gd name="connsiteY48" fmla="*/ 3517609 h 4780945"/>
                <a:gd name="connsiteX49" fmla="*/ 520269 w 2549927"/>
                <a:gd name="connsiteY49" fmla="*/ 3471965 h 4780945"/>
                <a:gd name="connsiteX50" fmla="*/ 520269 w 2549927"/>
                <a:gd name="connsiteY50" fmla="*/ 3423375 h 4780945"/>
                <a:gd name="connsiteX51" fmla="*/ 507440 w 2549927"/>
                <a:gd name="connsiteY51" fmla="*/ 3380675 h 4780945"/>
                <a:gd name="connsiteX52" fmla="*/ 494612 w 2549927"/>
                <a:gd name="connsiteY52" fmla="*/ 3357115 h 4780945"/>
                <a:gd name="connsiteX53" fmla="*/ 471805 w 2549927"/>
                <a:gd name="connsiteY53" fmla="*/ 3335031 h 4780945"/>
                <a:gd name="connsiteX54" fmla="*/ 447574 w 2549927"/>
                <a:gd name="connsiteY54" fmla="*/ 3318833 h 4780945"/>
                <a:gd name="connsiteX55" fmla="*/ 421917 w 2549927"/>
                <a:gd name="connsiteY55" fmla="*/ 3305581 h 4780945"/>
                <a:gd name="connsiteX56" fmla="*/ 396260 w 2549927"/>
                <a:gd name="connsiteY56" fmla="*/ 3286439 h 4780945"/>
                <a:gd name="connsiteX57" fmla="*/ 376305 w 2549927"/>
                <a:gd name="connsiteY57" fmla="*/ 3265826 h 4780945"/>
                <a:gd name="connsiteX58" fmla="*/ 360624 w 2549927"/>
                <a:gd name="connsiteY58" fmla="*/ 3239322 h 4780945"/>
                <a:gd name="connsiteX59" fmla="*/ 354923 w 2549927"/>
                <a:gd name="connsiteY59" fmla="*/ 3209875 h 4780945"/>
                <a:gd name="connsiteX60" fmla="*/ 357774 w 2549927"/>
                <a:gd name="connsiteY60" fmla="*/ 3180425 h 4780945"/>
                <a:gd name="connsiteX61" fmla="*/ 367752 w 2549927"/>
                <a:gd name="connsiteY61" fmla="*/ 3152449 h 4780945"/>
                <a:gd name="connsiteX62" fmla="*/ 380580 w 2549927"/>
                <a:gd name="connsiteY62" fmla="*/ 3128890 h 4780945"/>
                <a:gd name="connsiteX63" fmla="*/ 389133 w 2549927"/>
                <a:gd name="connsiteY63" fmla="*/ 3105331 h 4780945"/>
                <a:gd name="connsiteX64" fmla="*/ 347796 w 2549927"/>
                <a:gd name="connsiteY64" fmla="*/ 3075885 h 4780945"/>
                <a:gd name="connsiteX65" fmla="*/ 319288 w 2549927"/>
                <a:gd name="connsiteY65" fmla="*/ 3046436 h 4780945"/>
                <a:gd name="connsiteX66" fmla="*/ 303609 w 2549927"/>
                <a:gd name="connsiteY66" fmla="*/ 3016987 h 4780945"/>
                <a:gd name="connsiteX67" fmla="*/ 300759 w 2549927"/>
                <a:gd name="connsiteY67" fmla="*/ 2984594 h 4780945"/>
                <a:gd name="connsiteX68" fmla="*/ 305034 w 2549927"/>
                <a:gd name="connsiteY68" fmla="*/ 2955147 h 4780945"/>
                <a:gd name="connsiteX69" fmla="*/ 316438 w 2549927"/>
                <a:gd name="connsiteY69" fmla="*/ 2922753 h 4780945"/>
                <a:gd name="connsiteX70" fmla="*/ 332117 w 2549927"/>
                <a:gd name="connsiteY70" fmla="*/ 2890359 h 4780945"/>
                <a:gd name="connsiteX71" fmla="*/ 349222 w 2549927"/>
                <a:gd name="connsiteY71" fmla="*/ 2857968 h 4780945"/>
                <a:gd name="connsiteX72" fmla="*/ 364902 w 2549927"/>
                <a:gd name="connsiteY72" fmla="*/ 2824099 h 4780945"/>
                <a:gd name="connsiteX73" fmla="*/ 380581 w 2549927"/>
                <a:gd name="connsiteY73" fmla="*/ 2791708 h 4780945"/>
                <a:gd name="connsiteX74" fmla="*/ 389132 w 2549927"/>
                <a:gd name="connsiteY74" fmla="*/ 2756371 h 4780945"/>
                <a:gd name="connsiteX75" fmla="*/ 360624 w 2549927"/>
                <a:gd name="connsiteY75" fmla="*/ 2729865 h 4780945"/>
                <a:gd name="connsiteX76" fmla="*/ 320713 w 2549927"/>
                <a:gd name="connsiteY76" fmla="*/ 2709252 h 4780945"/>
                <a:gd name="connsiteX77" fmla="*/ 276527 w 2549927"/>
                <a:gd name="connsiteY77" fmla="*/ 2690110 h 4780945"/>
                <a:gd name="connsiteX78" fmla="*/ 230914 w 2549927"/>
                <a:gd name="connsiteY78" fmla="*/ 2673914 h 4780945"/>
                <a:gd name="connsiteX79" fmla="*/ 183875 w 2549927"/>
                <a:gd name="connsiteY79" fmla="*/ 2657717 h 4780945"/>
                <a:gd name="connsiteX80" fmla="*/ 136838 w 2549927"/>
                <a:gd name="connsiteY80" fmla="*/ 2641521 h 4780945"/>
                <a:gd name="connsiteX81" fmla="*/ 92651 w 2549927"/>
                <a:gd name="connsiteY81" fmla="*/ 2622380 h 4780945"/>
                <a:gd name="connsiteX82" fmla="*/ 57018 w 2549927"/>
                <a:gd name="connsiteY82" fmla="*/ 2601764 h 4780945"/>
                <a:gd name="connsiteX83" fmla="*/ 25657 w 2549927"/>
                <a:gd name="connsiteY83" fmla="*/ 2572318 h 4780945"/>
                <a:gd name="connsiteX84" fmla="*/ 7128 w 2549927"/>
                <a:gd name="connsiteY84" fmla="*/ 2536979 h 4780945"/>
                <a:gd name="connsiteX85" fmla="*/ 0 w 2549927"/>
                <a:gd name="connsiteY85" fmla="*/ 2500168 h 4780945"/>
                <a:gd name="connsiteX86" fmla="*/ 5703 w 2549927"/>
                <a:gd name="connsiteY86" fmla="*/ 2464831 h 4780945"/>
                <a:gd name="connsiteX87" fmla="*/ 18529 w 2549927"/>
                <a:gd name="connsiteY87" fmla="*/ 2432437 h 4780945"/>
                <a:gd name="connsiteX88" fmla="*/ 38486 w 2549927"/>
                <a:gd name="connsiteY88" fmla="*/ 2405933 h 4780945"/>
                <a:gd name="connsiteX89" fmla="*/ 62716 w 2549927"/>
                <a:gd name="connsiteY89" fmla="*/ 2379430 h 4780945"/>
                <a:gd name="connsiteX90" fmla="*/ 85523 w 2549927"/>
                <a:gd name="connsiteY90" fmla="*/ 2357343 h 4780945"/>
                <a:gd name="connsiteX91" fmla="*/ 104055 w 2549927"/>
                <a:gd name="connsiteY91" fmla="*/ 2339675 h 4780945"/>
                <a:gd name="connsiteX92" fmla="*/ 158220 w 2549927"/>
                <a:gd name="connsiteY92" fmla="*/ 2274890 h 4780945"/>
                <a:gd name="connsiteX93" fmla="*/ 215235 w 2549927"/>
                <a:gd name="connsiteY93" fmla="*/ 2215992 h 4780945"/>
                <a:gd name="connsiteX94" fmla="*/ 272251 w 2549927"/>
                <a:gd name="connsiteY94" fmla="*/ 2157095 h 4780945"/>
                <a:gd name="connsiteX95" fmla="*/ 326415 w 2549927"/>
                <a:gd name="connsiteY95" fmla="*/ 2092307 h 4780945"/>
                <a:gd name="connsiteX96" fmla="*/ 377730 w 2549927"/>
                <a:gd name="connsiteY96" fmla="*/ 2028994 h 4780945"/>
                <a:gd name="connsiteX97" fmla="*/ 424767 w 2549927"/>
                <a:gd name="connsiteY97" fmla="*/ 1956846 h 4780945"/>
                <a:gd name="connsiteX98" fmla="*/ 463254 w 2549927"/>
                <a:gd name="connsiteY98" fmla="*/ 1878807 h 4780945"/>
                <a:gd name="connsiteX99" fmla="*/ 484633 w 2549927"/>
                <a:gd name="connsiteY99" fmla="*/ 1814020 h 4780945"/>
                <a:gd name="connsiteX100" fmla="*/ 491760 w 2549927"/>
                <a:gd name="connsiteY100" fmla="*/ 1750707 h 4780945"/>
                <a:gd name="connsiteX101" fmla="*/ 491761 w 2549927"/>
                <a:gd name="connsiteY101" fmla="*/ 1682976 h 4780945"/>
                <a:gd name="connsiteX102" fmla="*/ 490337 w 2549927"/>
                <a:gd name="connsiteY102" fmla="*/ 1610826 h 4780945"/>
                <a:gd name="connsiteX103" fmla="*/ 487484 w 2549927"/>
                <a:gd name="connsiteY103" fmla="*/ 1538679 h 4780945"/>
                <a:gd name="connsiteX104" fmla="*/ 490337 w 2549927"/>
                <a:gd name="connsiteY104" fmla="*/ 1460641 h 4780945"/>
                <a:gd name="connsiteX105" fmla="*/ 497464 w 2549927"/>
                <a:gd name="connsiteY105" fmla="*/ 1378185 h 4780945"/>
                <a:gd name="connsiteX106" fmla="*/ 577284 w 2549927"/>
                <a:gd name="connsiteY106" fmla="*/ 1038056 h 4780945"/>
                <a:gd name="connsiteX107" fmla="*/ 627174 w 2549927"/>
                <a:gd name="connsiteY107" fmla="*/ 914372 h 4780945"/>
                <a:gd name="connsiteX108" fmla="*/ 687040 w 2549927"/>
                <a:gd name="connsiteY108" fmla="*/ 799525 h 4780945"/>
                <a:gd name="connsiteX109" fmla="*/ 756884 w 2549927"/>
                <a:gd name="connsiteY109" fmla="*/ 692038 h 4780945"/>
                <a:gd name="connsiteX110" fmla="*/ 836706 w 2549927"/>
                <a:gd name="connsiteY110" fmla="*/ 590441 h 4780945"/>
                <a:gd name="connsiteX111" fmla="*/ 925082 w 2549927"/>
                <a:gd name="connsiteY111" fmla="*/ 497679 h 4780945"/>
                <a:gd name="connsiteX112" fmla="*/ 1020581 w 2549927"/>
                <a:gd name="connsiteY112" fmla="*/ 412278 h 4780945"/>
                <a:gd name="connsiteX113" fmla="*/ 1124636 w 2549927"/>
                <a:gd name="connsiteY113" fmla="*/ 334239 h 4780945"/>
                <a:gd name="connsiteX114" fmla="*/ 1232966 w 2549927"/>
                <a:gd name="connsiteY114" fmla="*/ 265035 h 4780945"/>
                <a:gd name="connsiteX115" fmla="*/ 1349849 w 2549927"/>
                <a:gd name="connsiteY115" fmla="*/ 203194 h 4780945"/>
                <a:gd name="connsiteX116" fmla="*/ 1469581 w 2549927"/>
                <a:gd name="connsiteY116" fmla="*/ 151659 h 4780945"/>
                <a:gd name="connsiteX117" fmla="*/ 1590740 w 2549927"/>
                <a:gd name="connsiteY117" fmla="*/ 106015 h 4780945"/>
                <a:gd name="connsiteX118" fmla="*/ 1998402 w 2549927"/>
                <a:gd name="connsiteY118" fmla="*/ 13253 h 478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549927" h="4780945">
                  <a:moveTo>
                    <a:pt x="2160897" y="0"/>
                  </a:moveTo>
                  <a:lnTo>
                    <a:pt x="2224307" y="512"/>
                  </a:lnTo>
                  <a:lnTo>
                    <a:pt x="2549927" y="4776685"/>
                  </a:lnTo>
                  <a:lnTo>
                    <a:pt x="2464506" y="4780945"/>
                  </a:lnTo>
                  <a:lnTo>
                    <a:pt x="2262101" y="4778000"/>
                  </a:lnTo>
                  <a:lnTo>
                    <a:pt x="2065395" y="4758859"/>
                  </a:lnTo>
                  <a:lnTo>
                    <a:pt x="1871543" y="4724992"/>
                  </a:lnTo>
                  <a:lnTo>
                    <a:pt x="1862989" y="4676403"/>
                  </a:lnTo>
                  <a:lnTo>
                    <a:pt x="1853012" y="4620451"/>
                  </a:lnTo>
                  <a:lnTo>
                    <a:pt x="1840184" y="4552720"/>
                  </a:lnTo>
                  <a:lnTo>
                    <a:pt x="1830206" y="4480571"/>
                  </a:lnTo>
                  <a:lnTo>
                    <a:pt x="1815951" y="4402533"/>
                  </a:lnTo>
                  <a:lnTo>
                    <a:pt x="1801697" y="4323022"/>
                  </a:lnTo>
                  <a:lnTo>
                    <a:pt x="1786017" y="4244984"/>
                  </a:lnTo>
                  <a:lnTo>
                    <a:pt x="1767489" y="4169891"/>
                  </a:lnTo>
                  <a:lnTo>
                    <a:pt x="1748957" y="4097743"/>
                  </a:lnTo>
                  <a:lnTo>
                    <a:pt x="1726151" y="4034429"/>
                  </a:lnTo>
                  <a:lnTo>
                    <a:pt x="1701920" y="3979949"/>
                  </a:lnTo>
                  <a:lnTo>
                    <a:pt x="1676263" y="3937250"/>
                  </a:lnTo>
                  <a:lnTo>
                    <a:pt x="1647755" y="3910747"/>
                  </a:lnTo>
                  <a:lnTo>
                    <a:pt x="1616397" y="3897494"/>
                  </a:lnTo>
                  <a:lnTo>
                    <a:pt x="1580762" y="3891604"/>
                  </a:lnTo>
                  <a:lnTo>
                    <a:pt x="1539426" y="3894551"/>
                  </a:lnTo>
                  <a:lnTo>
                    <a:pt x="1498089" y="3900439"/>
                  </a:lnTo>
                  <a:lnTo>
                    <a:pt x="1459603" y="3910746"/>
                  </a:lnTo>
                  <a:lnTo>
                    <a:pt x="1422542" y="3921052"/>
                  </a:lnTo>
                  <a:lnTo>
                    <a:pt x="1388333" y="3931358"/>
                  </a:lnTo>
                  <a:lnTo>
                    <a:pt x="1362676" y="3940193"/>
                  </a:lnTo>
                  <a:lnTo>
                    <a:pt x="1301384" y="3960809"/>
                  </a:lnTo>
                  <a:lnTo>
                    <a:pt x="1231539" y="3979950"/>
                  </a:lnTo>
                  <a:lnTo>
                    <a:pt x="1153144" y="3996145"/>
                  </a:lnTo>
                  <a:lnTo>
                    <a:pt x="1070471" y="4006453"/>
                  </a:lnTo>
                  <a:lnTo>
                    <a:pt x="987798" y="4015289"/>
                  </a:lnTo>
                  <a:lnTo>
                    <a:pt x="903700" y="4018232"/>
                  </a:lnTo>
                  <a:lnTo>
                    <a:pt x="823877" y="4012343"/>
                  </a:lnTo>
                  <a:lnTo>
                    <a:pt x="748332" y="3999091"/>
                  </a:lnTo>
                  <a:lnTo>
                    <a:pt x="706996" y="3988785"/>
                  </a:lnTo>
                  <a:lnTo>
                    <a:pt x="665660" y="3969642"/>
                  </a:lnTo>
                  <a:lnTo>
                    <a:pt x="624322" y="3947556"/>
                  </a:lnTo>
                  <a:lnTo>
                    <a:pt x="588688" y="3921052"/>
                  </a:lnTo>
                  <a:lnTo>
                    <a:pt x="551629" y="3888658"/>
                  </a:lnTo>
                  <a:lnTo>
                    <a:pt x="523119" y="3854794"/>
                  </a:lnTo>
                  <a:lnTo>
                    <a:pt x="503163" y="3812095"/>
                  </a:lnTo>
                  <a:lnTo>
                    <a:pt x="487484" y="3763503"/>
                  </a:lnTo>
                  <a:lnTo>
                    <a:pt x="481783" y="3710497"/>
                  </a:lnTo>
                  <a:lnTo>
                    <a:pt x="487484" y="3651600"/>
                  </a:lnTo>
                  <a:lnTo>
                    <a:pt x="494612" y="3610371"/>
                  </a:lnTo>
                  <a:lnTo>
                    <a:pt x="504589" y="3564727"/>
                  </a:lnTo>
                  <a:lnTo>
                    <a:pt x="515994" y="3517609"/>
                  </a:lnTo>
                  <a:lnTo>
                    <a:pt x="520269" y="3471965"/>
                  </a:lnTo>
                  <a:lnTo>
                    <a:pt x="520269" y="3423375"/>
                  </a:lnTo>
                  <a:lnTo>
                    <a:pt x="507440" y="3380675"/>
                  </a:lnTo>
                  <a:lnTo>
                    <a:pt x="494612" y="3357115"/>
                  </a:lnTo>
                  <a:lnTo>
                    <a:pt x="471805" y="3335031"/>
                  </a:lnTo>
                  <a:lnTo>
                    <a:pt x="447574" y="3318833"/>
                  </a:lnTo>
                  <a:lnTo>
                    <a:pt x="421917" y="3305581"/>
                  </a:lnTo>
                  <a:lnTo>
                    <a:pt x="396260" y="3286439"/>
                  </a:lnTo>
                  <a:lnTo>
                    <a:pt x="376305" y="3265826"/>
                  </a:lnTo>
                  <a:lnTo>
                    <a:pt x="360624" y="3239322"/>
                  </a:lnTo>
                  <a:lnTo>
                    <a:pt x="354923" y="3209875"/>
                  </a:lnTo>
                  <a:lnTo>
                    <a:pt x="357774" y="3180425"/>
                  </a:lnTo>
                  <a:lnTo>
                    <a:pt x="367752" y="3152449"/>
                  </a:lnTo>
                  <a:lnTo>
                    <a:pt x="380580" y="3128890"/>
                  </a:lnTo>
                  <a:lnTo>
                    <a:pt x="389133" y="3105331"/>
                  </a:lnTo>
                  <a:lnTo>
                    <a:pt x="347796" y="3075885"/>
                  </a:lnTo>
                  <a:lnTo>
                    <a:pt x="319288" y="3046436"/>
                  </a:lnTo>
                  <a:lnTo>
                    <a:pt x="303609" y="3016987"/>
                  </a:lnTo>
                  <a:lnTo>
                    <a:pt x="300759" y="2984594"/>
                  </a:lnTo>
                  <a:lnTo>
                    <a:pt x="305034" y="2955147"/>
                  </a:lnTo>
                  <a:lnTo>
                    <a:pt x="316438" y="2922753"/>
                  </a:lnTo>
                  <a:lnTo>
                    <a:pt x="332117" y="2890359"/>
                  </a:lnTo>
                  <a:lnTo>
                    <a:pt x="349222" y="2857968"/>
                  </a:lnTo>
                  <a:lnTo>
                    <a:pt x="364902" y="2824099"/>
                  </a:lnTo>
                  <a:lnTo>
                    <a:pt x="380581" y="2791708"/>
                  </a:lnTo>
                  <a:lnTo>
                    <a:pt x="389132" y="2756371"/>
                  </a:lnTo>
                  <a:lnTo>
                    <a:pt x="360624" y="2729865"/>
                  </a:lnTo>
                  <a:lnTo>
                    <a:pt x="320713" y="2709252"/>
                  </a:lnTo>
                  <a:lnTo>
                    <a:pt x="276527" y="2690110"/>
                  </a:lnTo>
                  <a:lnTo>
                    <a:pt x="230914" y="2673914"/>
                  </a:lnTo>
                  <a:lnTo>
                    <a:pt x="183875" y="2657717"/>
                  </a:lnTo>
                  <a:lnTo>
                    <a:pt x="136838" y="2641521"/>
                  </a:lnTo>
                  <a:lnTo>
                    <a:pt x="92651" y="2622380"/>
                  </a:lnTo>
                  <a:lnTo>
                    <a:pt x="57018" y="2601764"/>
                  </a:lnTo>
                  <a:lnTo>
                    <a:pt x="25657" y="2572318"/>
                  </a:lnTo>
                  <a:lnTo>
                    <a:pt x="7128" y="2536979"/>
                  </a:lnTo>
                  <a:lnTo>
                    <a:pt x="0" y="2500168"/>
                  </a:lnTo>
                  <a:lnTo>
                    <a:pt x="5703" y="2464831"/>
                  </a:lnTo>
                  <a:lnTo>
                    <a:pt x="18529" y="2432437"/>
                  </a:lnTo>
                  <a:lnTo>
                    <a:pt x="38486" y="2405933"/>
                  </a:lnTo>
                  <a:lnTo>
                    <a:pt x="62716" y="2379430"/>
                  </a:lnTo>
                  <a:lnTo>
                    <a:pt x="85523" y="2357343"/>
                  </a:lnTo>
                  <a:lnTo>
                    <a:pt x="104055" y="2339675"/>
                  </a:lnTo>
                  <a:lnTo>
                    <a:pt x="158220" y="2274890"/>
                  </a:lnTo>
                  <a:lnTo>
                    <a:pt x="215235" y="2215992"/>
                  </a:lnTo>
                  <a:lnTo>
                    <a:pt x="272251" y="2157095"/>
                  </a:lnTo>
                  <a:lnTo>
                    <a:pt x="326415" y="2092307"/>
                  </a:lnTo>
                  <a:lnTo>
                    <a:pt x="377730" y="2028994"/>
                  </a:lnTo>
                  <a:lnTo>
                    <a:pt x="424767" y="1956846"/>
                  </a:lnTo>
                  <a:lnTo>
                    <a:pt x="463254" y="1878807"/>
                  </a:lnTo>
                  <a:lnTo>
                    <a:pt x="484633" y="1814020"/>
                  </a:lnTo>
                  <a:lnTo>
                    <a:pt x="491760" y="1750707"/>
                  </a:lnTo>
                  <a:lnTo>
                    <a:pt x="491761" y="1682976"/>
                  </a:lnTo>
                  <a:lnTo>
                    <a:pt x="490337" y="1610826"/>
                  </a:lnTo>
                  <a:lnTo>
                    <a:pt x="487484" y="1538679"/>
                  </a:lnTo>
                  <a:lnTo>
                    <a:pt x="490337" y="1460641"/>
                  </a:lnTo>
                  <a:lnTo>
                    <a:pt x="497464" y="1378185"/>
                  </a:lnTo>
                  <a:lnTo>
                    <a:pt x="577284" y="1038056"/>
                  </a:lnTo>
                  <a:lnTo>
                    <a:pt x="627174" y="914372"/>
                  </a:lnTo>
                  <a:lnTo>
                    <a:pt x="687040" y="799525"/>
                  </a:lnTo>
                  <a:lnTo>
                    <a:pt x="756884" y="692038"/>
                  </a:lnTo>
                  <a:lnTo>
                    <a:pt x="836706" y="590441"/>
                  </a:lnTo>
                  <a:lnTo>
                    <a:pt x="925082" y="497679"/>
                  </a:lnTo>
                  <a:lnTo>
                    <a:pt x="1020581" y="412278"/>
                  </a:lnTo>
                  <a:lnTo>
                    <a:pt x="1124636" y="334239"/>
                  </a:lnTo>
                  <a:lnTo>
                    <a:pt x="1232966" y="265035"/>
                  </a:lnTo>
                  <a:lnTo>
                    <a:pt x="1349849" y="203194"/>
                  </a:lnTo>
                  <a:lnTo>
                    <a:pt x="1469581" y="151659"/>
                  </a:lnTo>
                  <a:lnTo>
                    <a:pt x="1590740" y="106015"/>
                  </a:lnTo>
                  <a:lnTo>
                    <a:pt x="1998402" y="13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pic>
          <p:nvPicPr>
            <p:cNvPr id="258" name="Graphic 257">
              <a:extLst>
                <a:ext uri="{FF2B5EF4-FFF2-40B4-BE49-F238E27FC236}">
                  <a16:creationId xmlns:a16="http://schemas.microsoft.com/office/drawing/2014/main" id="{27205D4E-9CAC-4578-8A77-4A52152EA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29386" y="5309032"/>
              <a:ext cx="3648588" cy="781840"/>
            </a:xfrm>
            <a:prstGeom prst="rect">
              <a:avLst/>
            </a:prstGeom>
          </p:spPr>
        </p:pic>
        <p:sp>
          <p:nvSpPr>
            <p:cNvPr id="259" name="Plus Sign 258">
              <a:extLst>
                <a:ext uri="{FF2B5EF4-FFF2-40B4-BE49-F238E27FC236}">
                  <a16:creationId xmlns:a16="http://schemas.microsoft.com/office/drawing/2014/main" id="{F0EC1268-A63D-4262-9E11-5ABA783E1D37}"/>
                </a:ext>
              </a:extLst>
            </p:cNvPr>
            <p:cNvSpPr/>
            <p:nvPr/>
          </p:nvSpPr>
          <p:spPr>
            <a:xfrm>
              <a:off x="9528169" y="2586099"/>
              <a:ext cx="1944598" cy="1944598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38E8E8AE-BC74-4FEA-AEFD-BCE482AB4D72}"/>
                </a:ext>
              </a:extLst>
            </p:cNvPr>
            <p:cNvSpPr/>
            <p:nvPr/>
          </p:nvSpPr>
          <p:spPr>
            <a:xfrm>
              <a:off x="10491677" y="2055738"/>
              <a:ext cx="1120091" cy="1316703"/>
            </a:xfrm>
            <a:custGeom>
              <a:avLst/>
              <a:gdLst>
                <a:gd name="connsiteX0" fmla="*/ 472166 w 1120091"/>
                <a:gd name="connsiteY0" fmla="*/ 1283935 h 1316703"/>
                <a:gd name="connsiteX1" fmla="*/ 488551 w 1120091"/>
                <a:gd name="connsiteY1" fmla="*/ 1300318 h 1316703"/>
                <a:gd name="connsiteX2" fmla="*/ 472166 w 1120091"/>
                <a:gd name="connsiteY2" fmla="*/ 1316703 h 1316703"/>
                <a:gd name="connsiteX3" fmla="*/ 455782 w 1120091"/>
                <a:gd name="connsiteY3" fmla="*/ 1300318 h 1316703"/>
                <a:gd name="connsiteX4" fmla="*/ 472166 w 1120091"/>
                <a:gd name="connsiteY4" fmla="*/ 1283935 h 1316703"/>
                <a:gd name="connsiteX5" fmla="*/ 731336 w 1120091"/>
                <a:gd name="connsiteY5" fmla="*/ 1270530 h 1316703"/>
                <a:gd name="connsiteX6" fmla="*/ 753679 w 1120091"/>
                <a:gd name="connsiteY6" fmla="*/ 1292871 h 1316703"/>
                <a:gd name="connsiteX7" fmla="*/ 731336 w 1120091"/>
                <a:gd name="connsiteY7" fmla="*/ 1315214 h 1316703"/>
                <a:gd name="connsiteX8" fmla="*/ 708994 w 1120091"/>
                <a:gd name="connsiteY8" fmla="*/ 1292871 h 1316703"/>
                <a:gd name="connsiteX9" fmla="*/ 731336 w 1120091"/>
                <a:gd name="connsiteY9" fmla="*/ 1270530 h 1316703"/>
                <a:gd name="connsiteX10" fmla="*/ 484083 w 1120091"/>
                <a:gd name="connsiteY10" fmla="*/ 1225846 h 1316703"/>
                <a:gd name="connsiteX11" fmla="*/ 495999 w 1120091"/>
                <a:gd name="connsiteY11" fmla="*/ 1237761 h 1316703"/>
                <a:gd name="connsiteX12" fmla="*/ 484083 w 1120091"/>
                <a:gd name="connsiteY12" fmla="*/ 1249677 h 1316703"/>
                <a:gd name="connsiteX13" fmla="*/ 472167 w 1120091"/>
                <a:gd name="connsiteY13" fmla="*/ 1237761 h 1316703"/>
                <a:gd name="connsiteX14" fmla="*/ 484083 w 1120091"/>
                <a:gd name="connsiteY14" fmla="*/ 1225846 h 1316703"/>
                <a:gd name="connsiteX15" fmla="*/ 1024765 w 1120091"/>
                <a:gd name="connsiteY15" fmla="*/ 1142435 h 1316703"/>
                <a:gd name="connsiteX16" fmla="*/ 1033702 w 1120091"/>
                <a:gd name="connsiteY16" fmla="*/ 1151372 h 1316703"/>
                <a:gd name="connsiteX17" fmla="*/ 1024765 w 1120091"/>
                <a:gd name="connsiteY17" fmla="*/ 1160309 h 1316703"/>
                <a:gd name="connsiteX18" fmla="*/ 1015828 w 1120091"/>
                <a:gd name="connsiteY18" fmla="*/ 1151372 h 1316703"/>
                <a:gd name="connsiteX19" fmla="*/ 1024765 w 1120091"/>
                <a:gd name="connsiteY19" fmla="*/ 1142435 h 1316703"/>
                <a:gd name="connsiteX20" fmla="*/ 355988 w 1120091"/>
                <a:gd name="connsiteY20" fmla="*/ 1132007 h 1316703"/>
                <a:gd name="connsiteX21" fmla="*/ 397694 w 1120091"/>
                <a:gd name="connsiteY21" fmla="*/ 1173712 h 1316703"/>
                <a:gd name="connsiteX22" fmla="*/ 355988 w 1120091"/>
                <a:gd name="connsiteY22" fmla="*/ 1215418 h 1316703"/>
                <a:gd name="connsiteX23" fmla="*/ 314283 w 1120091"/>
                <a:gd name="connsiteY23" fmla="*/ 1173712 h 1316703"/>
                <a:gd name="connsiteX24" fmla="*/ 355988 w 1120091"/>
                <a:gd name="connsiteY24" fmla="*/ 1132007 h 1316703"/>
                <a:gd name="connsiteX25" fmla="*/ 181718 w 1120091"/>
                <a:gd name="connsiteY25" fmla="*/ 1117113 h 1316703"/>
                <a:gd name="connsiteX26" fmla="*/ 207040 w 1120091"/>
                <a:gd name="connsiteY26" fmla="*/ 1142433 h 1316703"/>
                <a:gd name="connsiteX27" fmla="*/ 181718 w 1120091"/>
                <a:gd name="connsiteY27" fmla="*/ 1167755 h 1316703"/>
                <a:gd name="connsiteX28" fmla="*/ 156397 w 1120091"/>
                <a:gd name="connsiteY28" fmla="*/ 1142433 h 1316703"/>
                <a:gd name="connsiteX29" fmla="*/ 181718 w 1120091"/>
                <a:gd name="connsiteY29" fmla="*/ 1117113 h 1316703"/>
                <a:gd name="connsiteX30" fmla="*/ 786447 w 1120091"/>
                <a:gd name="connsiteY30" fmla="*/ 1114134 h 1316703"/>
                <a:gd name="connsiteX31" fmla="*/ 823685 w 1120091"/>
                <a:gd name="connsiteY31" fmla="*/ 1151370 h 1316703"/>
                <a:gd name="connsiteX32" fmla="*/ 786447 w 1120091"/>
                <a:gd name="connsiteY32" fmla="*/ 1188608 h 1316703"/>
                <a:gd name="connsiteX33" fmla="*/ 749211 w 1120091"/>
                <a:gd name="connsiteY33" fmla="*/ 1151370 h 1316703"/>
                <a:gd name="connsiteX34" fmla="*/ 786447 w 1120091"/>
                <a:gd name="connsiteY34" fmla="*/ 1114134 h 1316703"/>
                <a:gd name="connsiteX35" fmla="*/ 485572 w 1120091"/>
                <a:gd name="connsiteY35" fmla="*/ 1100729 h 1316703"/>
                <a:gd name="connsiteX36" fmla="*/ 524299 w 1120091"/>
                <a:gd name="connsiteY36" fmla="*/ 1139455 h 1316703"/>
                <a:gd name="connsiteX37" fmla="*/ 485572 w 1120091"/>
                <a:gd name="connsiteY37" fmla="*/ 1178182 h 1316703"/>
                <a:gd name="connsiteX38" fmla="*/ 446846 w 1120091"/>
                <a:gd name="connsiteY38" fmla="*/ 1139455 h 1316703"/>
                <a:gd name="connsiteX39" fmla="*/ 485572 w 1120091"/>
                <a:gd name="connsiteY39" fmla="*/ 1100729 h 1316703"/>
                <a:gd name="connsiteX40" fmla="*/ 1038169 w 1120091"/>
                <a:gd name="connsiteY40" fmla="*/ 1085834 h 1316703"/>
                <a:gd name="connsiteX41" fmla="*/ 1054554 w 1120091"/>
                <a:gd name="connsiteY41" fmla="*/ 1102217 h 1316703"/>
                <a:gd name="connsiteX42" fmla="*/ 1038169 w 1120091"/>
                <a:gd name="connsiteY42" fmla="*/ 1118602 h 1316703"/>
                <a:gd name="connsiteX43" fmla="*/ 1021785 w 1120091"/>
                <a:gd name="connsiteY43" fmla="*/ 1102217 h 1316703"/>
                <a:gd name="connsiteX44" fmla="*/ 1038169 w 1120091"/>
                <a:gd name="connsiteY44" fmla="*/ 1085834 h 1316703"/>
                <a:gd name="connsiteX45" fmla="*/ 445355 w 1120091"/>
                <a:gd name="connsiteY45" fmla="*/ 1060512 h 1316703"/>
                <a:gd name="connsiteX46" fmla="*/ 467698 w 1120091"/>
                <a:gd name="connsiteY46" fmla="*/ 1082853 h 1316703"/>
                <a:gd name="connsiteX47" fmla="*/ 445355 w 1120091"/>
                <a:gd name="connsiteY47" fmla="*/ 1105196 h 1316703"/>
                <a:gd name="connsiteX48" fmla="*/ 423013 w 1120091"/>
                <a:gd name="connsiteY48" fmla="*/ 1082853 h 1316703"/>
                <a:gd name="connsiteX49" fmla="*/ 445355 w 1120091"/>
                <a:gd name="connsiteY49" fmla="*/ 1060512 h 1316703"/>
                <a:gd name="connsiteX50" fmla="*/ 278535 w 1120091"/>
                <a:gd name="connsiteY50" fmla="*/ 1009870 h 1316703"/>
                <a:gd name="connsiteX51" fmla="*/ 287472 w 1120091"/>
                <a:gd name="connsiteY51" fmla="*/ 1018807 h 1316703"/>
                <a:gd name="connsiteX52" fmla="*/ 278535 w 1120091"/>
                <a:gd name="connsiteY52" fmla="*/ 1027744 h 1316703"/>
                <a:gd name="connsiteX53" fmla="*/ 269598 w 1120091"/>
                <a:gd name="connsiteY53" fmla="*/ 1018807 h 1316703"/>
                <a:gd name="connsiteX54" fmla="*/ 278535 w 1120091"/>
                <a:gd name="connsiteY54" fmla="*/ 1009870 h 1316703"/>
                <a:gd name="connsiteX55" fmla="*/ 241297 w 1120091"/>
                <a:gd name="connsiteY55" fmla="*/ 994975 h 1316703"/>
                <a:gd name="connsiteX56" fmla="*/ 266619 w 1120091"/>
                <a:gd name="connsiteY56" fmla="*/ 1020295 h 1316703"/>
                <a:gd name="connsiteX57" fmla="*/ 241297 w 1120091"/>
                <a:gd name="connsiteY57" fmla="*/ 1045617 h 1316703"/>
                <a:gd name="connsiteX58" fmla="*/ 215976 w 1120091"/>
                <a:gd name="connsiteY58" fmla="*/ 1020295 h 1316703"/>
                <a:gd name="connsiteX59" fmla="*/ 241297 w 1120091"/>
                <a:gd name="connsiteY59" fmla="*/ 994975 h 1316703"/>
                <a:gd name="connsiteX60" fmla="*/ 719420 w 1120091"/>
                <a:gd name="connsiteY60" fmla="*/ 929438 h 1316703"/>
                <a:gd name="connsiteX61" fmla="*/ 743252 w 1120091"/>
                <a:gd name="connsiteY61" fmla="*/ 948800 h 1316703"/>
                <a:gd name="connsiteX62" fmla="*/ 753679 w 1120091"/>
                <a:gd name="connsiteY62" fmla="*/ 947311 h 1316703"/>
                <a:gd name="connsiteX63" fmla="*/ 795385 w 1120091"/>
                <a:gd name="connsiteY63" fmla="*/ 989017 h 1316703"/>
                <a:gd name="connsiteX64" fmla="*/ 753679 w 1120091"/>
                <a:gd name="connsiteY64" fmla="*/ 1030722 h 1316703"/>
                <a:gd name="connsiteX65" fmla="*/ 740273 w 1120091"/>
                <a:gd name="connsiteY65" fmla="*/ 1027743 h 1316703"/>
                <a:gd name="connsiteX66" fmla="*/ 692609 w 1120091"/>
                <a:gd name="connsiteY66" fmla="*/ 1066470 h 1316703"/>
                <a:gd name="connsiteX67" fmla="*/ 686652 w 1120091"/>
                <a:gd name="connsiteY67" fmla="*/ 1066470 h 1316703"/>
                <a:gd name="connsiteX68" fmla="*/ 688142 w 1120091"/>
                <a:gd name="connsiteY68" fmla="*/ 1078386 h 1316703"/>
                <a:gd name="connsiteX69" fmla="*/ 686652 w 1120091"/>
                <a:gd name="connsiteY69" fmla="*/ 1091790 h 1316703"/>
                <a:gd name="connsiteX70" fmla="*/ 698567 w 1120091"/>
                <a:gd name="connsiteY70" fmla="*/ 1124559 h 1316703"/>
                <a:gd name="connsiteX71" fmla="*/ 662820 w 1120091"/>
                <a:gd name="connsiteY71" fmla="*/ 1175201 h 1316703"/>
                <a:gd name="connsiteX72" fmla="*/ 667289 w 1120091"/>
                <a:gd name="connsiteY72" fmla="*/ 1188607 h 1316703"/>
                <a:gd name="connsiteX73" fmla="*/ 643457 w 1120091"/>
                <a:gd name="connsiteY73" fmla="*/ 1212439 h 1316703"/>
                <a:gd name="connsiteX74" fmla="*/ 619626 w 1120091"/>
                <a:gd name="connsiteY74" fmla="*/ 1188607 h 1316703"/>
                <a:gd name="connsiteX75" fmla="*/ 622605 w 1120091"/>
                <a:gd name="connsiteY75" fmla="*/ 1175201 h 1316703"/>
                <a:gd name="connsiteX76" fmla="*/ 589836 w 1120091"/>
                <a:gd name="connsiteY76" fmla="*/ 1137965 h 1316703"/>
                <a:gd name="connsiteX77" fmla="*/ 566004 w 1120091"/>
                <a:gd name="connsiteY77" fmla="*/ 1111154 h 1316703"/>
                <a:gd name="connsiteX78" fmla="*/ 554088 w 1120091"/>
                <a:gd name="connsiteY78" fmla="*/ 1115622 h 1316703"/>
                <a:gd name="connsiteX79" fmla="*/ 536215 w 1120091"/>
                <a:gd name="connsiteY79" fmla="*/ 1097748 h 1316703"/>
                <a:gd name="connsiteX80" fmla="*/ 554088 w 1120091"/>
                <a:gd name="connsiteY80" fmla="*/ 1079874 h 1316703"/>
                <a:gd name="connsiteX81" fmla="*/ 563025 w 1120091"/>
                <a:gd name="connsiteY81" fmla="*/ 1082853 h 1316703"/>
                <a:gd name="connsiteX82" fmla="*/ 563025 w 1120091"/>
                <a:gd name="connsiteY82" fmla="*/ 1076895 h 1316703"/>
                <a:gd name="connsiteX83" fmla="*/ 586857 w 1120091"/>
                <a:gd name="connsiteY83" fmla="*/ 1029232 h 1316703"/>
                <a:gd name="connsiteX84" fmla="*/ 574941 w 1120091"/>
                <a:gd name="connsiteY84" fmla="*/ 997954 h 1316703"/>
                <a:gd name="connsiteX85" fmla="*/ 624093 w 1120091"/>
                <a:gd name="connsiteY85" fmla="*/ 948800 h 1316703"/>
                <a:gd name="connsiteX86" fmla="*/ 667289 w 1120091"/>
                <a:gd name="connsiteY86" fmla="*/ 975611 h 1316703"/>
                <a:gd name="connsiteX87" fmla="*/ 691121 w 1120091"/>
                <a:gd name="connsiteY87" fmla="*/ 969653 h 1316703"/>
                <a:gd name="connsiteX88" fmla="*/ 700058 w 1120091"/>
                <a:gd name="connsiteY88" fmla="*/ 971143 h 1316703"/>
                <a:gd name="connsiteX89" fmla="*/ 694100 w 1120091"/>
                <a:gd name="connsiteY89" fmla="*/ 954758 h 1316703"/>
                <a:gd name="connsiteX90" fmla="*/ 719420 w 1120091"/>
                <a:gd name="connsiteY90" fmla="*/ 929438 h 1316703"/>
                <a:gd name="connsiteX91" fmla="*/ 458761 w 1120091"/>
                <a:gd name="connsiteY91" fmla="*/ 926459 h 1316703"/>
                <a:gd name="connsiteX92" fmla="*/ 479613 w 1120091"/>
                <a:gd name="connsiteY92" fmla="*/ 935395 h 1316703"/>
                <a:gd name="connsiteX93" fmla="*/ 481104 w 1120091"/>
                <a:gd name="connsiteY93" fmla="*/ 935395 h 1316703"/>
                <a:gd name="connsiteX94" fmla="*/ 512382 w 1120091"/>
                <a:gd name="connsiteY94" fmla="*/ 966674 h 1316703"/>
                <a:gd name="connsiteX95" fmla="*/ 510893 w 1120091"/>
                <a:gd name="connsiteY95" fmla="*/ 977101 h 1316703"/>
                <a:gd name="connsiteX96" fmla="*/ 555578 w 1120091"/>
                <a:gd name="connsiteY96" fmla="*/ 1021785 h 1316703"/>
                <a:gd name="connsiteX97" fmla="*/ 510893 w 1120091"/>
                <a:gd name="connsiteY97" fmla="*/ 1066470 h 1316703"/>
                <a:gd name="connsiteX98" fmla="*/ 466209 w 1120091"/>
                <a:gd name="connsiteY98" fmla="*/ 1021785 h 1316703"/>
                <a:gd name="connsiteX99" fmla="*/ 473656 w 1120091"/>
                <a:gd name="connsiteY99" fmla="*/ 997954 h 1316703"/>
                <a:gd name="connsiteX100" fmla="*/ 454293 w 1120091"/>
                <a:gd name="connsiteY100" fmla="*/ 983059 h 1316703"/>
                <a:gd name="connsiteX101" fmla="*/ 430461 w 1120091"/>
                <a:gd name="connsiteY101" fmla="*/ 954758 h 1316703"/>
                <a:gd name="connsiteX102" fmla="*/ 458761 w 1120091"/>
                <a:gd name="connsiteY102" fmla="*/ 926459 h 1316703"/>
                <a:gd name="connsiteX103" fmla="*/ 591326 w 1120091"/>
                <a:gd name="connsiteY103" fmla="*/ 911564 h 1316703"/>
                <a:gd name="connsiteX104" fmla="*/ 609200 w 1120091"/>
                <a:gd name="connsiteY104" fmla="*/ 929437 h 1316703"/>
                <a:gd name="connsiteX105" fmla="*/ 591326 w 1120091"/>
                <a:gd name="connsiteY105" fmla="*/ 947311 h 1316703"/>
                <a:gd name="connsiteX106" fmla="*/ 573452 w 1120091"/>
                <a:gd name="connsiteY106" fmla="*/ 929437 h 1316703"/>
                <a:gd name="connsiteX107" fmla="*/ 591326 w 1120091"/>
                <a:gd name="connsiteY107" fmla="*/ 911564 h 1316703"/>
                <a:gd name="connsiteX108" fmla="*/ 924968 w 1120091"/>
                <a:gd name="connsiteY108" fmla="*/ 886244 h 1316703"/>
                <a:gd name="connsiteX109" fmla="*/ 941353 w 1120091"/>
                <a:gd name="connsiteY109" fmla="*/ 902627 h 1316703"/>
                <a:gd name="connsiteX110" fmla="*/ 924968 w 1120091"/>
                <a:gd name="connsiteY110" fmla="*/ 919012 h 1316703"/>
                <a:gd name="connsiteX111" fmla="*/ 908584 w 1120091"/>
                <a:gd name="connsiteY111" fmla="*/ 902627 h 1316703"/>
                <a:gd name="connsiteX112" fmla="*/ 924968 w 1120091"/>
                <a:gd name="connsiteY112" fmla="*/ 886244 h 1316703"/>
                <a:gd name="connsiteX113" fmla="*/ 232360 w 1120091"/>
                <a:gd name="connsiteY113" fmla="*/ 875817 h 1316703"/>
                <a:gd name="connsiteX114" fmla="*/ 256192 w 1120091"/>
                <a:gd name="connsiteY114" fmla="*/ 899648 h 1316703"/>
                <a:gd name="connsiteX115" fmla="*/ 232360 w 1120091"/>
                <a:gd name="connsiteY115" fmla="*/ 923480 h 1316703"/>
                <a:gd name="connsiteX116" fmla="*/ 208528 w 1120091"/>
                <a:gd name="connsiteY116" fmla="*/ 899648 h 1316703"/>
                <a:gd name="connsiteX117" fmla="*/ 232360 w 1120091"/>
                <a:gd name="connsiteY117" fmla="*/ 875817 h 1316703"/>
                <a:gd name="connsiteX118" fmla="*/ 22342 w 1120091"/>
                <a:gd name="connsiteY118" fmla="*/ 859433 h 1316703"/>
                <a:gd name="connsiteX119" fmla="*/ 44685 w 1120091"/>
                <a:gd name="connsiteY119" fmla="*/ 881774 h 1316703"/>
                <a:gd name="connsiteX120" fmla="*/ 22342 w 1120091"/>
                <a:gd name="connsiteY120" fmla="*/ 904117 h 1316703"/>
                <a:gd name="connsiteX121" fmla="*/ 0 w 1120091"/>
                <a:gd name="connsiteY121" fmla="*/ 881774 h 1316703"/>
                <a:gd name="connsiteX122" fmla="*/ 22342 w 1120091"/>
                <a:gd name="connsiteY122" fmla="*/ 859433 h 1316703"/>
                <a:gd name="connsiteX123" fmla="*/ 817726 w 1120091"/>
                <a:gd name="connsiteY123" fmla="*/ 846027 h 1316703"/>
                <a:gd name="connsiteX124" fmla="*/ 844537 w 1120091"/>
                <a:gd name="connsiteY124" fmla="*/ 874326 h 1316703"/>
                <a:gd name="connsiteX125" fmla="*/ 841558 w 1120091"/>
                <a:gd name="connsiteY125" fmla="*/ 887732 h 1316703"/>
                <a:gd name="connsiteX126" fmla="*/ 863901 w 1120091"/>
                <a:gd name="connsiteY126" fmla="*/ 907095 h 1316703"/>
                <a:gd name="connsiteX127" fmla="*/ 874327 w 1120091"/>
                <a:gd name="connsiteY127" fmla="*/ 902627 h 1316703"/>
                <a:gd name="connsiteX128" fmla="*/ 890712 w 1120091"/>
                <a:gd name="connsiteY128" fmla="*/ 919010 h 1316703"/>
                <a:gd name="connsiteX129" fmla="*/ 874327 w 1120091"/>
                <a:gd name="connsiteY129" fmla="*/ 935395 h 1316703"/>
                <a:gd name="connsiteX130" fmla="*/ 863901 w 1120091"/>
                <a:gd name="connsiteY130" fmla="*/ 930926 h 1316703"/>
                <a:gd name="connsiteX131" fmla="*/ 857943 w 1120091"/>
                <a:gd name="connsiteY131" fmla="*/ 941353 h 1316703"/>
                <a:gd name="connsiteX132" fmla="*/ 857943 w 1120091"/>
                <a:gd name="connsiteY132" fmla="*/ 947311 h 1316703"/>
                <a:gd name="connsiteX133" fmla="*/ 823684 w 1120091"/>
                <a:gd name="connsiteY133" fmla="*/ 981569 h 1316703"/>
                <a:gd name="connsiteX134" fmla="*/ 789427 w 1120091"/>
                <a:gd name="connsiteY134" fmla="*/ 947311 h 1316703"/>
                <a:gd name="connsiteX135" fmla="*/ 801342 w 1120091"/>
                <a:gd name="connsiteY135" fmla="*/ 921989 h 1316703"/>
                <a:gd name="connsiteX136" fmla="*/ 801342 w 1120091"/>
                <a:gd name="connsiteY136" fmla="*/ 920501 h 1316703"/>
                <a:gd name="connsiteX137" fmla="*/ 807300 w 1120091"/>
                <a:gd name="connsiteY137" fmla="*/ 901137 h 1316703"/>
                <a:gd name="connsiteX138" fmla="*/ 789427 w 1120091"/>
                <a:gd name="connsiteY138" fmla="*/ 874326 h 1316703"/>
                <a:gd name="connsiteX139" fmla="*/ 817726 w 1120091"/>
                <a:gd name="connsiteY139" fmla="*/ 846027 h 1316703"/>
                <a:gd name="connsiteX140" fmla="*/ 658352 w 1120091"/>
                <a:gd name="connsiteY140" fmla="*/ 843048 h 1316703"/>
                <a:gd name="connsiteX141" fmla="*/ 686653 w 1120091"/>
                <a:gd name="connsiteY141" fmla="*/ 871347 h 1316703"/>
                <a:gd name="connsiteX142" fmla="*/ 658352 w 1120091"/>
                <a:gd name="connsiteY142" fmla="*/ 899648 h 1316703"/>
                <a:gd name="connsiteX143" fmla="*/ 630052 w 1120091"/>
                <a:gd name="connsiteY143" fmla="*/ 871347 h 1316703"/>
                <a:gd name="connsiteX144" fmla="*/ 658352 w 1120091"/>
                <a:gd name="connsiteY144" fmla="*/ 843048 h 1316703"/>
                <a:gd name="connsiteX145" fmla="*/ 160865 w 1120091"/>
                <a:gd name="connsiteY145" fmla="*/ 841559 h 1316703"/>
                <a:gd name="connsiteX146" fmla="*/ 168314 w 1120091"/>
                <a:gd name="connsiteY146" fmla="*/ 849005 h 1316703"/>
                <a:gd name="connsiteX147" fmla="*/ 160865 w 1120091"/>
                <a:gd name="connsiteY147" fmla="*/ 856454 h 1316703"/>
                <a:gd name="connsiteX148" fmla="*/ 153419 w 1120091"/>
                <a:gd name="connsiteY148" fmla="*/ 849005 h 1316703"/>
                <a:gd name="connsiteX149" fmla="*/ 160865 w 1120091"/>
                <a:gd name="connsiteY149" fmla="*/ 841559 h 1316703"/>
                <a:gd name="connsiteX150" fmla="*/ 658351 w 1120091"/>
                <a:gd name="connsiteY150" fmla="*/ 795384 h 1316703"/>
                <a:gd name="connsiteX151" fmla="*/ 676225 w 1120091"/>
                <a:gd name="connsiteY151" fmla="*/ 813257 h 1316703"/>
                <a:gd name="connsiteX152" fmla="*/ 658351 w 1120091"/>
                <a:gd name="connsiteY152" fmla="*/ 831131 h 1316703"/>
                <a:gd name="connsiteX153" fmla="*/ 640477 w 1120091"/>
                <a:gd name="connsiteY153" fmla="*/ 813257 h 1316703"/>
                <a:gd name="connsiteX154" fmla="*/ 658351 w 1120091"/>
                <a:gd name="connsiteY154" fmla="*/ 795384 h 1316703"/>
                <a:gd name="connsiteX155" fmla="*/ 577920 w 1120091"/>
                <a:gd name="connsiteY155" fmla="*/ 758148 h 1316703"/>
                <a:gd name="connsiteX156" fmla="*/ 603242 w 1120091"/>
                <a:gd name="connsiteY156" fmla="*/ 783468 h 1316703"/>
                <a:gd name="connsiteX157" fmla="*/ 577920 w 1120091"/>
                <a:gd name="connsiteY157" fmla="*/ 808790 h 1316703"/>
                <a:gd name="connsiteX158" fmla="*/ 552599 w 1120091"/>
                <a:gd name="connsiteY158" fmla="*/ 783468 h 1316703"/>
                <a:gd name="connsiteX159" fmla="*/ 577920 w 1120091"/>
                <a:gd name="connsiteY159" fmla="*/ 758148 h 1316703"/>
                <a:gd name="connsiteX160" fmla="*/ 458762 w 1120091"/>
                <a:gd name="connsiteY160" fmla="*/ 755169 h 1316703"/>
                <a:gd name="connsiteX161" fmla="*/ 501958 w 1120091"/>
                <a:gd name="connsiteY161" fmla="*/ 798363 h 1316703"/>
                <a:gd name="connsiteX162" fmla="*/ 458762 w 1120091"/>
                <a:gd name="connsiteY162" fmla="*/ 841559 h 1316703"/>
                <a:gd name="connsiteX163" fmla="*/ 415568 w 1120091"/>
                <a:gd name="connsiteY163" fmla="*/ 798363 h 1316703"/>
                <a:gd name="connsiteX164" fmla="*/ 458762 w 1120091"/>
                <a:gd name="connsiteY164" fmla="*/ 755169 h 1316703"/>
                <a:gd name="connsiteX165" fmla="*/ 309813 w 1120091"/>
                <a:gd name="connsiteY165" fmla="*/ 717931 h 1316703"/>
                <a:gd name="connsiteX166" fmla="*/ 324708 w 1120091"/>
                <a:gd name="connsiteY166" fmla="*/ 732825 h 1316703"/>
                <a:gd name="connsiteX167" fmla="*/ 309813 w 1120091"/>
                <a:gd name="connsiteY167" fmla="*/ 747720 h 1316703"/>
                <a:gd name="connsiteX168" fmla="*/ 294918 w 1120091"/>
                <a:gd name="connsiteY168" fmla="*/ 732825 h 1316703"/>
                <a:gd name="connsiteX169" fmla="*/ 309813 w 1120091"/>
                <a:gd name="connsiteY169" fmla="*/ 717931 h 1316703"/>
                <a:gd name="connsiteX170" fmla="*/ 1082853 w 1120091"/>
                <a:gd name="connsiteY170" fmla="*/ 713463 h 1316703"/>
                <a:gd name="connsiteX171" fmla="*/ 1094769 w 1120091"/>
                <a:gd name="connsiteY171" fmla="*/ 716442 h 1316703"/>
                <a:gd name="connsiteX172" fmla="*/ 1103706 w 1120091"/>
                <a:gd name="connsiteY172" fmla="*/ 713463 h 1316703"/>
                <a:gd name="connsiteX173" fmla="*/ 1120091 w 1120091"/>
                <a:gd name="connsiteY173" fmla="*/ 729847 h 1316703"/>
                <a:gd name="connsiteX174" fmla="*/ 1105196 w 1120091"/>
                <a:gd name="connsiteY174" fmla="*/ 746232 h 1316703"/>
                <a:gd name="connsiteX175" fmla="*/ 1082853 w 1120091"/>
                <a:gd name="connsiteY175" fmla="*/ 761127 h 1316703"/>
                <a:gd name="connsiteX176" fmla="*/ 1057532 w 1120091"/>
                <a:gd name="connsiteY176" fmla="*/ 735805 h 1316703"/>
                <a:gd name="connsiteX177" fmla="*/ 1082853 w 1120091"/>
                <a:gd name="connsiteY177" fmla="*/ 713463 h 1316703"/>
                <a:gd name="connsiteX178" fmla="*/ 725379 w 1120091"/>
                <a:gd name="connsiteY178" fmla="*/ 677716 h 1316703"/>
                <a:gd name="connsiteX179" fmla="*/ 755169 w 1120091"/>
                <a:gd name="connsiteY179" fmla="*/ 706015 h 1316703"/>
                <a:gd name="connsiteX180" fmla="*/ 761127 w 1120091"/>
                <a:gd name="connsiteY180" fmla="*/ 704526 h 1316703"/>
                <a:gd name="connsiteX181" fmla="*/ 776022 w 1120091"/>
                <a:gd name="connsiteY181" fmla="*/ 719421 h 1316703"/>
                <a:gd name="connsiteX182" fmla="*/ 761127 w 1120091"/>
                <a:gd name="connsiteY182" fmla="*/ 734316 h 1316703"/>
                <a:gd name="connsiteX183" fmla="*/ 746232 w 1120091"/>
                <a:gd name="connsiteY183" fmla="*/ 732826 h 1316703"/>
                <a:gd name="connsiteX184" fmla="*/ 744742 w 1120091"/>
                <a:gd name="connsiteY184" fmla="*/ 734316 h 1316703"/>
                <a:gd name="connsiteX185" fmla="*/ 749211 w 1120091"/>
                <a:gd name="connsiteY185" fmla="*/ 750700 h 1316703"/>
                <a:gd name="connsiteX186" fmla="*/ 741763 w 1120091"/>
                <a:gd name="connsiteY186" fmla="*/ 771552 h 1316703"/>
                <a:gd name="connsiteX187" fmla="*/ 758148 w 1120091"/>
                <a:gd name="connsiteY187" fmla="*/ 789426 h 1316703"/>
                <a:gd name="connsiteX188" fmla="*/ 758148 w 1120091"/>
                <a:gd name="connsiteY188" fmla="*/ 792405 h 1316703"/>
                <a:gd name="connsiteX189" fmla="*/ 762616 w 1120091"/>
                <a:gd name="connsiteY189" fmla="*/ 790916 h 1316703"/>
                <a:gd name="connsiteX190" fmla="*/ 781980 w 1120091"/>
                <a:gd name="connsiteY190" fmla="*/ 810279 h 1316703"/>
                <a:gd name="connsiteX191" fmla="*/ 764106 w 1120091"/>
                <a:gd name="connsiteY191" fmla="*/ 828153 h 1316703"/>
                <a:gd name="connsiteX192" fmla="*/ 765595 w 1120091"/>
                <a:gd name="connsiteY192" fmla="*/ 832622 h 1316703"/>
                <a:gd name="connsiteX193" fmla="*/ 753679 w 1120091"/>
                <a:gd name="connsiteY193" fmla="*/ 844538 h 1316703"/>
                <a:gd name="connsiteX194" fmla="*/ 741763 w 1120091"/>
                <a:gd name="connsiteY194" fmla="*/ 832622 h 1316703"/>
                <a:gd name="connsiteX195" fmla="*/ 749211 w 1120091"/>
                <a:gd name="connsiteY195" fmla="*/ 822195 h 1316703"/>
                <a:gd name="connsiteX196" fmla="*/ 744742 w 1120091"/>
                <a:gd name="connsiteY196" fmla="*/ 808790 h 1316703"/>
                <a:gd name="connsiteX197" fmla="*/ 744742 w 1120091"/>
                <a:gd name="connsiteY197" fmla="*/ 805811 h 1316703"/>
                <a:gd name="connsiteX198" fmla="*/ 740274 w 1120091"/>
                <a:gd name="connsiteY198" fmla="*/ 807300 h 1316703"/>
                <a:gd name="connsiteX199" fmla="*/ 720910 w 1120091"/>
                <a:gd name="connsiteY199" fmla="*/ 787937 h 1316703"/>
                <a:gd name="connsiteX200" fmla="*/ 722400 w 1120091"/>
                <a:gd name="connsiteY200" fmla="*/ 783468 h 1316703"/>
                <a:gd name="connsiteX201" fmla="*/ 714952 w 1120091"/>
                <a:gd name="connsiteY201" fmla="*/ 784958 h 1316703"/>
                <a:gd name="connsiteX202" fmla="*/ 679205 w 1120091"/>
                <a:gd name="connsiteY202" fmla="*/ 755169 h 1316703"/>
                <a:gd name="connsiteX203" fmla="*/ 649415 w 1120091"/>
                <a:gd name="connsiteY203" fmla="*/ 777510 h 1316703"/>
                <a:gd name="connsiteX204" fmla="*/ 618137 w 1120091"/>
                <a:gd name="connsiteY204" fmla="*/ 746232 h 1316703"/>
                <a:gd name="connsiteX205" fmla="*/ 649415 w 1120091"/>
                <a:gd name="connsiteY205" fmla="*/ 714952 h 1316703"/>
                <a:gd name="connsiteX206" fmla="*/ 679205 w 1120091"/>
                <a:gd name="connsiteY206" fmla="*/ 738784 h 1316703"/>
                <a:gd name="connsiteX207" fmla="*/ 697078 w 1120091"/>
                <a:gd name="connsiteY207" fmla="*/ 714952 h 1316703"/>
                <a:gd name="connsiteX208" fmla="*/ 695590 w 1120091"/>
                <a:gd name="connsiteY208" fmla="*/ 707505 h 1316703"/>
                <a:gd name="connsiteX209" fmla="*/ 725379 w 1120091"/>
                <a:gd name="connsiteY209" fmla="*/ 677716 h 1316703"/>
                <a:gd name="connsiteX210" fmla="*/ 1084343 w 1120091"/>
                <a:gd name="connsiteY210" fmla="*/ 673247 h 1316703"/>
                <a:gd name="connsiteX211" fmla="*/ 1102217 w 1120091"/>
                <a:gd name="connsiteY211" fmla="*/ 691120 h 1316703"/>
                <a:gd name="connsiteX212" fmla="*/ 1084343 w 1120091"/>
                <a:gd name="connsiteY212" fmla="*/ 708994 h 1316703"/>
                <a:gd name="connsiteX213" fmla="*/ 1066469 w 1120091"/>
                <a:gd name="connsiteY213" fmla="*/ 691120 h 1316703"/>
                <a:gd name="connsiteX214" fmla="*/ 1084343 w 1120091"/>
                <a:gd name="connsiteY214" fmla="*/ 673247 h 1316703"/>
                <a:gd name="connsiteX215" fmla="*/ 999443 w 1120091"/>
                <a:gd name="connsiteY215" fmla="*/ 655373 h 1316703"/>
                <a:gd name="connsiteX216" fmla="*/ 1014338 w 1120091"/>
                <a:gd name="connsiteY216" fmla="*/ 670267 h 1316703"/>
                <a:gd name="connsiteX217" fmla="*/ 999443 w 1120091"/>
                <a:gd name="connsiteY217" fmla="*/ 685162 h 1316703"/>
                <a:gd name="connsiteX218" fmla="*/ 984548 w 1120091"/>
                <a:gd name="connsiteY218" fmla="*/ 670267 h 1316703"/>
                <a:gd name="connsiteX219" fmla="*/ 999443 w 1120091"/>
                <a:gd name="connsiteY219" fmla="*/ 655373 h 1316703"/>
                <a:gd name="connsiteX220" fmla="*/ 500466 w 1120091"/>
                <a:gd name="connsiteY220" fmla="*/ 653884 h 1316703"/>
                <a:gd name="connsiteX221" fmla="*/ 518340 w 1120091"/>
                <a:gd name="connsiteY221" fmla="*/ 671757 h 1316703"/>
                <a:gd name="connsiteX222" fmla="*/ 500466 w 1120091"/>
                <a:gd name="connsiteY222" fmla="*/ 689631 h 1316703"/>
                <a:gd name="connsiteX223" fmla="*/ 482592 w 1120091"/>
                <a:gd name="connsiteY223" fmla="*/ 671757 h 1316703"/>
                <a:gd name="connsiteX224" fmla="*/ 500466 w 1120091"/>
                <a:gd name="connsiteY224" fmla="*/ 653884 h 1316703"/>
                <a:gd name="connsiteX225" fmla="*/ 652394 w 1120091"/>
                <a:gd name="connsiteY225" fmla="*/ 641969 h 1316703"/>
                <a:gd name="connsiteX226" fmla="*/ 670268 w 1120091"/>
                <a:gd name="connsiteY226" fmla="*/ 659842 h 1316703"/>
                <a:gd name="connsiteX227" fmla="*/ 652394 w 1120091"/>
                <a:gd name="connsiteY227" fmla="*/ 677716 h 1316703"/>
                <a:gd name="connsiteX228" fmla="*/ 634520 w 1120091"/>
                <a:gd name="connsiteY228" fmla="*/ 659842 h 1316703"/>
                <a:gd name="connsiteX229" fmla="*/ 652394 w 1120091"/>
                <a:gd name="connsiteY229" fmla="*/ 641969 h 1316703"/>
                <a:gd name="connsiteX230" fmla="*/ 1035191 w 1120091"/>
                <a:gd name="connsiteY230" fmla="*/ 631541 h 1316703"/>
                <a:gd name="connsiteX231" fmla="*/ 1053064 w 1120091"/>
                <a:gd name="connsiteY231" fmla="*/ 649414 h 1316703"/>
                <a:gd name="connsiteX232" fmla="*/ 1035191 w 1120091"/>
                <a:gd name="connsiteY232" fmla="*/ 667288 h 1316703"/>
                <a:gd name="connsiteX233" fmla="*/ 1017317 w 1120091"/>
                <a:gd name="connsiteY233" fmla="*/ 649414 h 1316703"/>
                <a:gd name="connsiteX234" fmla="*/ 1035191 w 1120091"/>
                <a:gd name="connsiteY234" fmla="*/ 631541 h 1316703"/>
                <a:gd name="connsiteX235" fmla="*/ 716442 w 1120091"/>
                <a:gd name="connsiteY235" fmla="*/ 627074 h 1316703"/>
                <a:gd name="connsiteX236" fmla="*/ 731337 w 1120091"/>
                <a:gd name="connsiteY236" fmla="*/ 641968 h 1316703"/>
                <a:gd name="connsiteX237" fmla="*/ 716442 w 1120091"/>
                <a:gd name="connsiteY237" fmla="*/ 656863 h 1316703"/>
                <a:gd name="connsiteX238" fmla="*/ 701547 w 1120091"/>
                <a:gd name="connsiteY238" fmla="*/ 641968 h 1316703"/>
                <a:gd name="connsiteX239" fmla="*/ 716442 w 1120091"/>
                <a:gd name="connsiteY239" fmla="*/ 627074 h 1316703"/>
                <a:gd name="connsiteX240" fmla="*/ 487061 w 1120091"/>
                <a:gd name="connsiteY240" fmla="*/ 607710 h 1316703"/>
                <a:gd name="connsiteX241" fmla="*/ 503446 w 1120091"/>
                <a:gd name="connsiteY241" fmla="*/ 624093 h 1316703"/>
                <a:gd name="connsiteX242" fmla="*/ 487061 w 1120091"/>
                <a:gd name="connsiteY242" fmla="*/ 640478 h 1316703"/>
                <a:gd name="connsiteX243" fmla="*/ 470677 w 1120091"/>
                <a:gd name="connsiteY243" fmla="*/ 624093 h 1316703"/>
                <a:gd name="connsiteX244" fmla="*/ 487061 w 1120091"/>
                <a:gd name="connsiteY244" fmla="*/ 607710 h 1316703"/>
                <a:gd name="connsiteX245" fmla="*/ 765595 w 1120091"/>
                <a:gd name="connsiteY245" fmla="*/ 601752 h 1316703"/>
                <a:gd name="connsiteX246" fmla="*/ 774532 w 1120091"/>
                <a:gd name="connsiteY246" fmla="*/ 610689 h 1316703"/>
                <a:gd name="connsiteX247" fmla="*/ 765595 w 1120091"/>
                <a:gd name="connsiteY247" fmla="*/ 619626 h 1316703"/>
                <a:gd name="connsiteX248" fmla="*/ 756658 w 1120091"/>
                <a:gd name="connsiteY248" fmla="*/ 610689 h 1316703"/>
                <a:gd name="connsiteX249" fmla="*/ 765595 w 1120091"/>
                <a:gd name="connsiteY249" fmla="*/ 601752 h 1316703"/>
                <a:gd name="connsiteX250" fmla="*/ 394714 w 1120091"/>
                <a:gd name="connsiteY250" fmla="*/ 588347 h 1316703"/>
                <a:gd name="connsiteX251" fmla="*/ 442378 w 1120091"/>
                <a:gd name="connsiteY251" fmla="*/ 636010 h 1316703"/>
                <a:gd name="connsiteX252" fmla="*/ 394714 w 1120091"/>
                <a:gd name="connsiteY252" fmla="*/ 683674 h 1316703"/>
                <a:gd name="connsiteX253" fmla="*/ 347051 w 1120091"/>
                <a:gd name="connsiteY253" fmla="*/ 636010 h 1316703"/>
                <a:gd name="connsiteX254" fmla="*/ 394714 w 1120091"/>
                <a:gd name="connsiteY254" fmla="*/ 588347 h 1316703"/>
                <a:gd name="connsiteX255" fmla="*/ 205550 w 1120091"/>
                <a:gd name="connsiteY255" fmla="*/ 586857 h 1316703"/>
                <a:gd name="connsiteX256" fmla="*/ 271087 w 1120091"/>
                <a:gd name="connsiteY256" fmla="*/ 652394 h 1316703"/>
                <a:gd name="connsiteX257" fmla="*/ 205550 w 1120091"/>
                <a:gd name="connsiteY257" fmla="*/ 717931 h 1316703"/>
                <a:gd name="connsiteX258" fmla="*/ 140012 w 1120091"/>
                <a:gd name="connsiteY258" fmla="*/ 652394 h 1316703"/>
                <a:gd name="connsiteX259" fmla="*/ 205550 w 1120091"/>
                <a:gd name="connsiteY259" fmla="*/ 586857 h 1316703"/>
                <a:gd name="connsiteX260" fmla="*/ 324708 w 1120091"/>
                <a:gd name="connsiteY260" fmla="*/ 577920 h 1316703"/>
                <a:gd name="connsiteX261" fmla="*/ 335136 w 1120091"/>
                <a:gd name="connsiteY261" fmla="*/ 588345 h 1316703"/>
                <a:gd name="connsiteX262" fmla="*/ 324708 w 1120091"/>
                <a:gd name="connsiteY262" fmla="*/ 598773 h 1316703"/>
                <a:gd name="connsiteX263" fmla="*/ 314283 w 1120091"/>
                <a:gd name="connsiteY263" fmla="*/ 588345 h 1316703"/>
                <a:gd name="connsiteX264" fmla="*/ 324708 w 1120091"/>
                <a:gd name="connsiteY264" fmla="*/ 577920 h 1316703"/>
                <a:gd name="connsiteX265" fmla="*/ 668779 w 1120091"/>
                <a:gd name="connsiteY265" fmla="*/ 574940 h 1316703"/>
                <a:gd name="connsiteX266" fmla="*/ 680695 w 1120091"/>
                <a:gd name="connsiteY266" fmla="*/ 586856 h 1316703"/>
                <a:gd name="connsiteX267" fmla="*/ 668779 w 1120091"/>
                <a:gd name="connsiteY267" fmla="*/ 598772 h 1316703"/>
                <a:gd name="connsiteX268" fmla="*/ 656863 w 1120091"/>
                <a:gd name="connsiteY268" fmla="*/ 586856 h 1316703"/>
                <a:gd name="connsiteX269" fmla="*/ 668779 w 1120091"/>
                <a:gd name="connsiteY269" fmla="*/ 574940 h 1316703"/>
                <a:gd name="connsiteX270" fmla="*/ 1099238 w 1120091"/>
                <a:gd name="connsiteY270" fmla="*/ 568983 h 1316703"/>
                <a:gd name="connsiteX271" fmla="*/ 1109666 w 1120091"/>
                <a:gd name="connsiteY271" fmla="*/ 579408 h 1316703"/>
                <a:gd name="connsiteX272" fmla="*/ 1099238 w 1120091"/>
                <a:gd name="connsiteY272" fmla="*/ 589836 h 1316703"/>
                <a:gd name="connsiteX273" fmla="*/ 1088813 w 1120091"/>
                <a:gd name="connsiteY273" fmla="*/ 579408 h 1316703"/>
                <a:gd name="connsiteX274" fmla="*/ 1099238 w 1120091"/>
                <a:gd name="connsiteY274" fmla="*/ 568983 h 1316703"/>
                <a:gd name="connsiteX275" fmla="*/ 981568 w 1120091"/>
                <a:gd name="connsiteY275" fmla="*/ 531747 h 1316703"/>
                <a:gd name="connsiteX276" fmla="*/ 1000932 w 1120091"/>
                <a:gd name="connsiteY276" fmla="*/ 551109 h 1316703"/>
                <a:gd name="connsiteX277" fmla="*/ 981568 w 1120091"/>
                <a:gd name="connsiteY277" fmla="*/ 570473 h 1316703"/>
                <a:gd name="connsiteX278" fmla="*/ 962205 w 1120091"/>
                <a:gd name="connsiteY278" fmla="*/ 551109 h 1316703"/>
                <a:gd name="connsiteX279" fmla="*/ 981568 w 1120091"/>
                <a:gd name="connsiteY279" fmla="*/ 531747 h 1316703"/>
                <a:gd name="connsiteX280" fmla="*/ 680694 w 1120091"/>
                <a:gd name="connsiteY280" fmla="*/ 497488 h 1316703"/>
                <a:gd name="connsiteX281" fmla="*/ 695589 w 1120091"/>
                <a:gd name="connsiteY281" fmla="*/ 512382 h 1316703"/>
                <a:gd name="connsiteX282" fmla="*/ 680694 w 1120091"/>
                <a:gd name="connsiteY282" fmla="*/ 527277 h 1316703"/>
                <a:gd name="connsiteX283" fmla="*/ 665799 w 1120091"/>
                <a:gd name="connsiteY283" fmla="*/ 512382 h 1316703"/>
                <a:gd name="connsiteX284" fmla="*/ 680694 w 1120091"/>
                <a:gd name="connsiteY284" fmla="*/ 497488 h 1316703"/>
                <a:gd name="connsiteX285" fmla="*/ 494509 w 1120091"/>
                <a:gd name="connsiteY285" fmla="*/ 497488 h 1316703"/>
                <a:gd name="connsiteX286" fmla="*/ 518341 w 1120091"/>
                <a:gd name="connsiteY286" fmla="*/ 521319 h 1316703"/>
                <a:gd name="connsiteX287" fmla="*/ 494509 w 1120091"/>
                <a:gd name="connsiteY287" fmla="*/ 545151 h 1316703"/>
                <a:gd name="connsiteX288" fmla="*/ 470677 w 1120091"/>
                <a:gd name="connsiteY288" fmla="*/ 521319 h 1316703"/>
                <a:gd name="connsiteX289" fmla="*/ 494509 w 1120091"/>
                <a:gd name="connsiteY289" fmla="*/ 497488 h 1316703"/>
                <a:gd name="connsiteX290" fmla="*/ 1023274 w 1120091"/>
                <a:gd name="connsiteY290" fmla="*/ 495999 h 1316703"/>
                <a:gd name="connsiteX291" fmla="*/ 1045617 w 1120091"/>
                <a:gd name="connsiteY291" fmla="*/ 518340 h 1316703"/>
                <a:gd name="connsiteX292" fmla="*/ 1023274 w 1120091"/>
                <a:gd name="connsiteY292" fmla="*/ 540683 h 1316703"/>
                <a:gd name="connsiteX293" fmla="*/ 1000932 w 1120091"/>
                <a:gd name="connsiteY293" fmla="*/ 518340 h 1316703"/>
                <a:gd name="connsiteX294" fmla="*/ 1023274 w 1120091"/>
                <a:gd name="connsiteY294" fmla="*/ 495999 h 1316703"/>
                <a:gd name="connsiteX295" fmla="*/ 933907 w 1120091"/>
                <a:gd name="connsiteY295" fmla="*/ 440888 h 1316703"/>
                <a:gd name="connsiteX296" fmla="*/ 965186 w 1120091"/>
                <a:gd name="connsiteY296" fmla="*/ 454292 h 1316703"/>
                <a:gd name="connsiteX297" fmla="*/ 993487 w 1120091"/>
                <a:gd name="connsiteY297" fmla="*/ 491530 h 1316703"/>
                <a:gd name="connsiteX298" fmla="*/ 954760 w 1120091"/>
                <a:gd name="connsiteY298" fmla="*/ 530256 h 1316703"/>
                <a:gd name="connsiteX299" fmla="*/ 941354 w 1120091"/>
                <a:gd name="connsiteY299" fmla="*/ 527277 h 1316703"/>
                <a:gd name="connsiteX300" fmla="*/ 935396 w 1120091"/>
                <a:gd name="connsiteY300" fmla="*/ 527277 h 1316703"/>
                <a:gd name="connsiteX301" fmla="*/ 936886 w 1120091"/>
                <a:gd name="connsiteY301" fmla="*/ 534724 h 1316703"/>
                <a:gd name="connsiteX302" fmla="*/ 913054 w 1120091"/>
                <a:gd name="connsiteY302" fmla="*/ 558556 h 1316703"/>
                <a:gd name="connsiteX303" fmla="*/ 889223 w 1120091"/>
                <a:gd name="connsiteY303" fmla="*/ 534724 h 1316703"/>
                <a:gd name="connsiteX304" fmla="*/ 902627 w 1120091"/>
                <a:gd name="connsiteY304" fmla="*/ 513871 h 1316703"/>
                <a:gd name="connsiteX305" fmla="*/ 890711 w 1120091"/>
                <a:gd name="connsiteY305" fmla="*/ 484082 h 1316703"/>
                <a:gd name="connsiteX306" fmla="*/ 933907 w 1120091"/>
                <a:gd name="connsiteY306" fmla="*/ 440888 h 1316703"/>
                <a:gd name="connsiteX307" fmla="*/ 783469 w 1120091"/>
                <a:gd name="connsiteY307" fmla="*/ 437909 h 1316703"/>
                <a:gd name="connsiteX308" fmla="*/ 826665 w 1120091"/>
                <a:gd name="connsiteY308" fmla="*/ 481103 h 1316703"/>
                <a:gd name="connsiteX309" fmla="*/ 783469 w 1120091"/>
                <a:gd name="connsiteY309" fmla="*/ 524299 h 1316703"/>
                <a:gd name="connsiteX310" fmla="*/ 777511 w 1120091"/>
                <a:gd name="connsiteY310" fmla="*/ 524299 h 1316703"/>
                <a:gd name="connsiteX311" fmla="*/ 779001 w 1120091"/>
                <a:gd name="connsiteY311" fmla="*/ 531746 h 1316703"/>
                <a:gd name="connsiteX312" fmla="*/ 762616 w 1120091"/>
                <a:gd name="connsiteY312" fmla="*/ 548131 h 1316703"/>
                <a:gd name="connsiteX313" fmla="*/ 746232 w 1120091"/>
                <a:gd name="connsiteY313" fmla="*/ 531746 h 1316703"/>
                <a:gd name="connsiteX314" fmla="*/ 758148 w 1120091"/>
                <a:gd name="connsiteY314" fmla="*/ 515362 h 1316703"/>
                <a:gd name="connsiteX315" fmla="*/ 740275 w 1120091"/>
                <a:gd name="connsiteY315" fmla="*/ 481103 h 1316703"/>
                <a:gd name="connsiteX316" fmla="*/ 783469 w 1120091"/>
                <a:gd name="connsiteY316" fmla="*/ 437909 h 1316703"/>
                <a:gd name="connsiteX317" fmla="*/ 277044 w 1120091"/>
                <a:gd name="connsiteY317" fmla="*/ 434930 h 1316703"/>
                <a:gd name="connsiteX318" fmla="*/ 294918 w 1120091"/>
                <a:gd name="connsiteY318" fmla="*/ 452803 h 1316703"/>
                <a:gd name="connsiteX319" fmla="*/ 277044 w 1120091"/>
                <a:gd name="connsiteY319" fmla="*/ 470677 h 1316703"/>
                <a:gd name="connsiteX320" fmla="*/ 259170 w 1120091"/>
                <a:gd name="connsiteY320" fmla="*/ 452803 h 1316703"/>
                <a:gd name="connsiteX321" fmla="*/ 277044 w 1120091"/>
                <a:gd name="connsiteY321" fmla="*/ 434930 h 1316703"/>
                <a:gd name="connsiteX322" fmla="*/ 1045617 w 1120091"/>
                <a:gd name="connsiteY322" fmla="*/ 385778 h 1316703"/>
                <a:gd name="connsiteX323" fmla="*/ 1056045 w 1120091"/>
                <a:gd name="connsiteY323" fmla="*/ 396203 h 1316703"/>
                <a:gd name="connsiteX324" fmla="*/ 1045617 w 1120091"/>
                <a:gd name="connsiteY324" fmla="*/ 406631 h 1316703"/>
                <a:gd name="connsiteX325" fmla="*/ 1035192 w 1120091"/>
                <a:gd name="connsiteY325" fmla="*/ 396203 h 1316703"/>
                <a:gd name="connsiteX326" fmla="*/ 1045617 w 1120091"/>
                <a:gd name="connsiteY326" fmla="*/ 385778 h 1316703"/>
                <a:gd name="connsiteX327" fmla="*/ 805810 w 1120091"/>
                <a:gd name="connsiteY327" fmla="*/ 342582 h 1316703"/>
                <a:gd name="connsiteX328" fmla="*/ 822195 w 1120091"/>
                <a:gd name="connsiteY328" fmla="*/ 358965 h 1316703"/>
                <a:gd name="connsiteX329" fmla="*/ 805810 w 1120091"/>
                <a:gd name="connsiteY329" fmla="*/ 375350 h 1316703"/>
                <a:gd name="connsiteX330" fmla="*/ 789426 w 1120091"/>
                <a:gd name="connsiteY330" fmla="*/ 358965 h 1316703"/>
                <a:gd name="connsiteX331" fmla="*/ 805810 w 1120091"/>
                <a:gd name="connsiteY331" fmla="*/ 342582 h 1316703"/>
                <a:gd name="connsiteX332" fmla="*/ 652394 w 1120091"/>
                <a:gd name="connsiteY332" fmla="*/ 323220 h 1316703"/>
                <a:gd name="connsiteX333" fmla="*/ 694100 w 1120091"/>
                <a:gd name="connsiteY333" fmla="*/ 364925 h 1316703"/>
                <a:gd name="connsiteX334" fmla="*/ 692611 w 1120091"/>
                <a:gd name="connsiteY334" fmla="*/ 375351 h 1316703"/>
                <a:gd name="connsiteX335" fmla="*/ 737295 w 1120091"/>
                <a:gd name="connsiteY335" fmla="*/ 427483 h 1316703"/>
                <a:gd name="connsiteX336" fmla="*/ 683674 w 1120091"/>
                <a:gd name="connsiteY336" fmla="*/ 481105 h 1316703"/>
                <a:gd name="connsiteX337" fmla="*/ 636011 w 1120091"/>
                <a:gd name="connsiteY337" fmla="*/ 451315 h 1316703"/>
                <a:gd name="connsiteX338" fmla="*/ 625584 w 1120091"/>
                <a:gd name="connsiteY338" fmla="*/ 454294 h 1316703"/>
                <a:gd name="connsiteX339" fmla="*/ 604731 w 1120091"/>
                <a:gd name="connsiteY339" fmla="*/ 430462 h 1316703"/>
                <a:gd name="connsiteX340" fmla="*/ 628563 w 1120091"/>
                <a:gd name="connsiteY340" fmla="*/ 406631 h 1316703"/>
                <a:gd name="connsiteX341" fmla="*/ 636011 w 1120091"/>
                <a:gd name="connsiteY341" fmla="*/ 408119 h 1316703"/>
                <a:gd name="connsiteX342" fmla="*/ 637499 w 1120091"/>
                <a:gd name="connsiteY342" fmla="*/ 403652 h 1316703"/>
                <a:gd name="connsiteX343" fmla="*/ 610689 w 1120091"/>
                <a:gd name="connsiteY343" fmla="*/ 364925 h 1316703"/>
                <a:gd name="connsiteX344" fmla="*/ 652394 w 1120091"/>
                <a:gd name="connsiteY344" fmla="*/ 323220 h 1316703"/>
                <a:gd name="connsiteX345" fmla="*/ 1015827 w 1120091"/>
                <a:gd name="connsiteY345" fmla="*/ 269598 h 1316703"/>
                <a:gd name="connsiteX346" fmla="*/ 1051575 w 1120091"/>
                <a:gd name="connsiteY346" fmla="*/ 305345 h 1316703"/>
                <a:gd name="connsiteX347" fmla="*/ 1015827 w 1120091"/>
                <a:gd name="connsiteY347" fmla="*/ 341093 h 1316703"/>
                <a:gd name="connsiteX348" fmla="*/ 980080 w 1120091"/>
                <a:gd name="connsiteY348" fmla="*/ 305345 h 1316703"/>
                <a:gd name="connsiteX349" fmla="*/ 1015827 w 1120091"/>
                <a:gd name="connsiteY349" fmla="*/ 269598 h 1316703"/>
                <a:gd name="connsiteX350" fmla="*/ 926458 w 1120091"/>
                <a:gd name="connsiteY350" fmla="*/ 257682 h 1316703"/>
                <a:gd name="connsiteX351" fmla="*/ 950290 w 1120091"/>
                <a:gd name="connsiteY351" fmla="*/ 281513 h 1316703"/>
                <a:gd name="connsiteX352" fmla="*/ 926458 w 1120091"/>
                <a:gd name="connsiteY352" fmla="*/ 305345 h 1316703"/>
                <a:gd name="connsiteX353" fmla="*/ 907094 w 1120091"/>
                <a:gd name="connsiteY353" fmla="*/ 294918 h 1316703"/>
                <a:gd name="connsiteX354" fmla="*/ 898157 w 1120091"/>
                <a:gd name="connsiteY354" fmla="*/ 297897 h 1316703"/>
                <a:gd name="connsiteX355" fmla="*/ 884752 w 1120091"/>
                <a:gd name="connsiteY355" fmla="*/ 284492 h 1316703"/>
                <a:gd name="connsiteX356" fmla="*/ 898157 w 1120091"/>
                <a:gd name="connsiteY356" fmla="*/ 271086 h 1316703"/>
                <a:gd name="connsiteX357" fmla="*/ 902626 w 1120091"/>
                <a:gd name="connsiteY357" fmla="*/ 274065 h 1316703"/>
                <a:gd name="connsiteX358" fmla="*/ 926458 w 1120091"/>
                <a:gd name="connsiteY358" fmla="*/ 257682 h 1316703"/>
                <a:gd name="connsiteX359" fmla="*/ 844536 w 1120091"/>
                <a:gd name="connsiteY359" fmla="*/ 253213 h 1316703"/>
                <a:gd name="connsiteX360" fmla="*/ 857942 w 1120091"/>
                <a:gd name="connsiteY360" fmla="*/ 266617 h 1316703"/>
                <a:gd name="connsiteX361" fmla="*/ 844536 w 1120091"/>
                <a:gd name="connsiteY361" fmla="*/ 280023 h 1316703"/>
                <a:gd name="connsiteX362" fmla="*/ 831131 w 1120091"/>
                <a:gd name="connsiteY362" fmla="*/ 266617 h 1316703"/>
                <a:gd name="connsiteX363" fmla="*/ 844536 w 1120091"/>
                <a:gd name="connsiteY363" fmla="*/ 253213 h 1316703"/>
                <a:gd name="connsiteX364" fmla="*/ 1075407 w 1120091"/>
                <a:gd name="connsiteY364" fmla="*/ 220444 h 1316703"/>
                <a:gd name="connsiteX365" fmla="*/ 1088813 w 1120091"/>
                <a:gd name="connsiteY365" fmla="*/ 233848 h 1316703"/>
                <a:gd name="connsiteX366" fmla="*/ 1075407 w 1120091"/>
                <a:gd name="connsiteY366" fmla="*/ 247254 h 1316703"/>
                <a:gd name="connsiteX367" fmla="*/ 1062002 w 1120091"/>
                <a:gd name="connsiteY367" fmla="*/ 233848 h 1316703"/>
                <a:gd name="connsiteX368" fmla="*/ 1075407 w 1120091"/>
                <a:gd name="connsiteY368" fmla="*/ 220444 h 1316703"/>
                <a:gd name="connsiteX369" fmla="*/ 688141 w 1120091"/>
                <a:gd name="connsiteY369" fmla="*/ 134055 h 1316703"/>
                <a:gd name="connsiteX370" fmla="*/ 732826 w 1120091"/>
                <a:gd name="connsiteY370" fmla="*/ 178739 h 1316703"/>
                <a:gd name="connsiteX371" fmla="*/ 688141 w 1120091"/>
                <a:gd name="connsiteY371" fmla="*/ 223424 h 1316703"/>
                <a:gd name="connsiteX372" fmla="*/ 643457 w 1120091"/>
                <a:gd name="connsiteY372" fmla="*/ 178739 h 1316703"/>
                <a:gd name="connsiteX373" fmla="*/ 688141 w 1120091"/>
                <a:gd name="connsiteY373" fmla="*/ 134055 h 1316703"/>
                <a:gd name="connsiteX374" fmla="*/ 889223 w 1120091"/>
                <a:gd name="connsiteY374" fmla="*/ 105755 h 1316703"/>
                <a:gd name="connsiteX375" fmla="*/ 898160 w 1120091"/>
                <a:gd name="connsiteY375" fmla="*/ 114692 h 1316703"/>
                <a:gd name="connsiteX376" fmla="*/ 889223 w 1120091"/>
                <a:gd name="connsiteY376" fmla="*/ 123629 h 1316703"/>
                <a:gd name="connsiteX377" fmla="*/ 880286 w 1120091"/>
                <a:gd name="connsiteY377" fmla="*/ 114692 h 1316703"/>
                <a:gd name="connsiteX378" fmla="*/ 889223 w 1120091"/>
                <a:gd name="connsiteY378" fmla="*/ 105755 h 1316703"/>
                <a:gd name="connsiteX379" fmla="*/ 425993 w 1120091"/>
                <a:gd name="connsiteY379" fmla="*/ 74475 h 1316703"/>
                <a:gd name="connsiteX380" fmla="*/ 442378 w 1120091"/>
                <a:gd name="connsiteY380" fmla="*/ 90858 h 1316703"/>
                <a:gd name="connsiteX381" fmla="*/ 425993 w 1120091"/>
                <a:gd name="connsiteY381" fmla="*/ 107243 h 1316703"/>
                <a:gd name="connsiteX382" fmla="*/ 409609 w 1120091"/>
                <a:gd name="connsiteY382" fmla="*/ 90858 h 1316703"/>
                <a:gd name="connsiteX383" fmla="*/ 425993 w 1120091"/>
                <a:gd name="connsiteY383" fmla="*/ 74475 h 1316703"/>
                <a:gd name="connsiteX384" fmla="*/ 1085832 w 1120091"/>
                <a:gd name="connsiteY384" fmla="*/ 65538 h 1316703"/>
                <a:gd name="connsiteX385" fmla="*/ 1105196 w 1120091"/>
                <a:gd name="connsiteY385" fmla="*/ 84900 h 1316703"/>
                <a:gd name="connsiteX386" fmla="*/ 1085832 w 1120091"/>
                <a:gd name="connsiteY386" fmla="*/ 104264 h 1316703"/>
                <a:gd name="connsiteX387" fmla="*/ 1066469 w 1120091"/>
                <a:gd name="connsiteY387" fmla="*/ 84900 h 1316703"/>
                <a:gd name="connsiteX388" fmla="*/ 1085832 w 1120091"/>
                <a:gd name="connsiteY388" fmla="*/ 65538 h 1316703"/>
                <a:gd name="connsiteX389" fmla="*/ 971143 w 1120091"/>
                <a:gd name="connsiteY389" fmla="*/ 0 h 1316703"/>
                <a:gd name="connsiteX390" fmla="*/ 1005402 w 1120091"/>
                <a:gd name="connsiteY390" fmla="*/ 34258 h 1316703"/>
                <a:gd name="connsiteX391" fmla="*/ 971143 w 1120091"/>
                <a:gd name="connsiteY391" fmla="*/ 68517 h 1316703"/>
                <a:gd name="connsiteX392" fmla="*/ 936886 w 1120091"/>
                <a:gd name="connsiteY392" fmla="*/ 34258 h 1316703"/>
                <a:gd name="connsiteX393" fmla="*/ 971143 w 1120091"/>
                <a:gd name="connsiteY393" fmla="*/ 0 h 131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120091" h="1316703">
                  <a:moveTo>
                    <a:pt x="472166" y="1283935"/>
                  </a:moveTo>
                  <a:cubicBezTo>
                    <a:pt x="481103" y="1283935"/>
                    <a:pt x="487060" y="1291381"/>
                    <a:pt x="488551" y="1300318"/>
                  </a:cubicBezTo>
                  <a:cubicBezTo>
                    <a:pt x="488551" y="1309255"/>
                    <a:pt x="481103" y="1316703"/>
                    <a:pt x="472166" y="1316703"/>
                  </a:cubicBezTo>
                  <a:cubicBezTo>
                    <a:pt x="463229" y="1316703"/>
                    <a:pt x="455782" y="1309255"/>
                    <a:pt x="455782" y="1300318"/>
                  </a:cubicBezTo>
                  <a:cubicBezTo>
                    <a:pt x="455782" y="1291381"/>
                    <a:pt x="463229" y="1283935"/>
                    <a:pt x="472166" y="1283935"/>
                  </a:cubicBezTo>
                  <a:close/>
                  <a:moveTo>
                    <a:pt x="731336" y="1270530"/>
                  </a:moveTo>
                  <a:cubicBezTo>
                    <a:pt x="743252" y="1270530"/>
                    <a:pt x="753679" y="1279466"/>
                    <a:pt x="753679" y="1292871"/>
                  </a:cubicBezTo>
                  <a:cubicBezTo>
                    <a:pt x="753679" y="1306277"/>
                    <a:pt x="743252" y="1315214"/>
                    <a:pt x="731336" y="1315214"/>
                  </a:cubicBezTo>
                  <a:cubicBezTo>
                    <a:pt x="719420" y="1315214"/>
                    <a:pt x="708994" y="1306277"/>
                    <a:pt x="708994" y="1292871"/>
                  </a:cubicBezTo>
                  <a:cubicBezTo>
                    <a:pt x="708994" y="1280955"/>
                    <a:pt x="719420" y="1270530"/>
                    <a:pt x="731336" y="1270530"/>
                  </a:cubicBezTo>
                  <a:close/>
                  <a:moveTo>
                    <a:pt x="484083" y="1225846"/>
                  </a:moveTo>
                  <a:cubicBezTo>
                    <a:pt x="491530" y="1225846"/>
                    <a:pt x="495999" y="1231803"/>
                    <a:pt x="495999" y="1237761"/>
                  </a:cubicBezTo>
                  <a:cubicBezTo>
                    <a:pt x="495999" y="1243719"/>
                    <a:pt x="491530" y="1248187"/>
                    <a:pt x="484083" y="1249677"/>
                  </a:cubicBezTo>
                  <a:cubicBezTo>
                    <a:pt x="476635" y="1249677"/>
                    <a:pt x="472167" y="1243719"/>
                    <a:pt x="472167" y="1237761"/>
                  </a:cubicBezTo>
                  <a:cubicBezTo>
                    <a:pt x="472167" y="1230313"/>
                    <a:pt x="478125" y="1225846"/>
                    <a:pt x="484083" y="1225846"/>
                  </a:cubicBezTo>
                  <a:close/>
                  <a:moveTo>
                    <a:pt x="1024765" y="1142435"/>
                  </a:moveTo>
                  <a:cubicBezTo>
                    <a:pt x="1029232" y="1142435"/>
                    <a:pt x="1033702" y="1146902"/>
                    <a:pt x="1033702" y="1151372"/>
                  </a:cubicBezTo>
                  <a:cubicBezTo>
                    <a:pt x="1033702" y="1155839"/>
                    <a:pt x="1029232" y="1160309"/>
                    <a:pt x="1024765" y="1160309"/>
                  </a:cubicBezTo>
                  <a:cubicBezTo>
                    <a:pt x="1020295" y="1160309"/>
                    <a:pt x="1015828" y="1155839"/>
                    <a:pt x="1015828" y="1151372"/>
                  </a:cubicBezTo>
                  <a:cubicBezTo>
                    <a:pt x="1015828" y="1146902"/>
                    <a:pt x="1020295" y="1142435"/>
                    <a:pt x="1024765" y="1142435"/>
                  </a:cubicBezTo>
                  <a:close/>
                  <a:moveTo>
                    <a:pt x="355988" y="1132007"/>
                  </a:moveTo>
                  <a:cubicBezTo>
                    <a:pt x="378330" y="1132007"/>
                    <a:pt x="396203" y="1149880"/>
                    <a:pt x="397694" y="1173712"/>
                  </a:cubicBezTo>
                  <a:cubicBezTo>
                    <a:pt x="397694" y="1197544"/>
                    <a:pt x="378330" y="1215418"/>
                    <a:pt x="355988" y="1215418"/>
                  </a:cubicBezTo>
                  <a:cubicBezTo>
                    <a:pt x="332156" y="1215418"/>
                    <a:pt x="314283" y="1196054"/>
                    <a:pt x="314283" y="1173712"/>
                  </a:cubicBezTo>
                  <a:cubicBezTo>
                    <a:pt x="314283" y="1149880"/>
                    <a:pt x="333645" y="1132007"/>
                    <a:pt x="355988" y="1132007"/>
                  </a:cubicBezTo>
                  <a:close/>
                  <a:moveTo>
                    <a:pt x="181718" y="1117113"/>
                  </a:moveTo>
                  <a:cubicBezTo>
                    <a:pt x="195124" y="1117113"/>
                    <a:pt x="207040" y="1127538"/>
                    <a:pt x="207040" y="1142433"/>
                  </a:cubicBezTo>
                  <a:cubicBezTo>
                    <a:pt x="207040" y="1157328"/>
                    <a:pt x="195124" y="1169243"/>
                    <a:pt x="181718" y="1167755"/>
                  </a:cubicBezTo>
                  <a:cubicBezTo>
                    <a:pt x="168313" y="1167755"/>
                    <a:pt x="156397" y="1157328"/>
                    <a:pt x="156397" y="1142433"/>
                  </a:cubicBezTo>
                  <a:cubicBezTo>
                    <a:pt x="156397" y="1129028"/>
                    <a:pt x="166823" y="1117113"/>
                    <a:pt x="181718" y="1117113"/>
                  </a:cubicBezTo>
                  <a:close/>
                  <a:moveTo>
                    <a:pt x="786447" y="1114134"/>
                  </a:moveTo>
                  <a:cubicBezTo>
                    <a:pt x="807300" y="1114134"/>
                    <a:pt x="823685" y="1130517"/>
                    <a:pt x="823685" y="1151370"/>
                  </a:cubicBezTo>
                  <a:cubicBezTo>
                    <a:pt x="823685" y="1172223"/>
                    <a:pt x="807300" y="1188608"/>
                    <a:pt x="786447" y="1188608"/>
                  </a:cubicBezTo>
                  <a:cubicBezTo>
                    <a:pt x="765594" y="1188608"/>
                    <a:pt x="749211" y="1172223"/>
                    <a:pt x="749211" y="1151370"/>
                  </a:cubicBezTo>
                  <a:cubicBezTo>
                    <a:pt x="749211" y="1130517"/>
                    <a:pt x="765594" y="1114134"/>
                    <a:pt x="786447" y="1114134"/>
                  </a:cubicBezTo>
                  <a:close/>
                  <a:moveTo>
                    <a:pt x="485572" y="1100729"/>
                  </a:moveTo>
                  <a:cubicBezTo>
                    <a:pt x="507914" y="1100729"/>
                    <a:pt x="524299" y="1118602"/>
                    <a:pt x="524299" y="1139455"/>
                  </a:cubicBezTo>
                  <a:cubicBezTo>
                    <a:pt x="524299" y="1161797"/>
                    <a:pt x="506425" y="1178182"/>
                    <a:pt x="485572" y="1178182"/>
                  </a:cubicBezTo>
                  <a:cubicBezTo>
                    <a:pt x="464719" y="1178182"/>
                    <a:pt x="446846" y="1161797"/>
                    <a:pt x="446846" y="1139455"/>
                  </a:cubicBezTo>
                  <a:cubicBezTo>
                    <a:pt x="446846" y="1117112"/>
                    <a:pt x="464719" y="1100729"/>
                    <a:pt x="485572" y="1100729"/>
                  </a:cubicBezTo>
                  <a:close/>
                  <a:moveTo>
                    <a:pt x="1038169" y="1085834"/>
                  </a:moveTo>
                  <a:cubicBezTo>
                    <a:pt x="1047106" y="1085834"/>
                    <a:pt x="1054554" y="1093280"/>
                    <a:pt x="1054554" y="1102217"/>
                  </a:cubicBezTo>
                  <a:cubicBezTo>
                    <a:pt x="1054554" y="1111154"/>
                    <a:pt x="1047106" y="1118602"/>
                    <a:pt x="1038169" y="1118602"/>
                  </a:cubicBezTo>
                  <a:cubicBezTo>
                    <a:pt x="1029232" y="1118602"/>
                    <a:pt x="1021785" y="1111154"/>
                    <a:pt x="1021785" y="1102217"/>
                  </a:cubicBezTo>
                  <a:cubicBezTo>
                    <a:pt x="1021785" y="1093280"/>
                    <a:pt x="1029232" y="1085834"/>
                    <a:pt x="1038169" y="1085834"/>
                  </a:cubicBezTo>
                  <a:close/>
                  <a:moveTo>
                    <a:pt x="445355" y="1060512"/>
                  </a:moveTo>
                  <a:cubicBezTo>
                    <a:pt x="457271" y="1060512"/>
                    <a:pt x="467698" y="1070937"/>
                    <a:pt x="467698" y="1082853"/>
                  </a:cubicBezTo>
                  <a:cubicBezTo>
                    <a:pt x="467698" y="1094769"/>
                    <a:pt x="457271" y="1105196"/>
                    <a:pt x="445355" y="1105196"/>
                  </a:cubicBezTo>
                  <a:cubicBezTo>
                    <a:pt x="433439" y="1105196"/>
                    <a:pt x="423013" y="1094769"/>
                    <a:pt x="423013" y="1082853"/>
                  </a:cubicBezTo>
                  <a:cubicBezTo>
                    <a:pt x="423013" y="1070937"/>
                    <a:pt x="433439" y="1060512"/>
                    <a:pt x="445355" y="1060512"/>
                  </a:cubicBezTo>
                  <a:close/>
                  <a:moveTo>
                    <a:pt x="278535" y="1009870"/>
                  </a:moveTo>
                  <a:cubicBezTo>
                    <a:pt x="283002" y="1009870"/>
                    <a:pt x="287472" y="1014337"/>
                    <a:pt x="287472" y="1018807"/>
                  </a:cubicBezTo>
                  <a:cubicBezTo>
                    <a:pt x="287472" y="1023274"/>
                    <a:pt x="283002" y="1027744"/>
                    <a:pt x="278535" y="1027744"/>
                  </a:cubicBezTo>
                  <a:cubicBezTo>
                    <a:pt x="274065" y="1027744"/>
                    <a:pt x="269598" y="1023274"/>
                    <a:pt x="269598" y="1018807"/>
                  </a:cubicBezTo>
                  <a:cubicBezTo>
                    <a:pt x="269598" y="1014337"/>
                    <a:pt x="274065" y="1009870"/>
                    <a:pt x="278535" y="1009870"/>
                  </a:cubicBezTo>
                  <a:close/>
                  <a:moveTo>
                    <a:pt x="241297" y="994975"/>
                  </a:moveTo>
                  <a:cubicBezTo>
                    <a:pt x="255281" y="994975"/>
                    <a:pt x="266619" y="1006310"/>
                    <a:pt x="266619" y="1020295"/>
                  </a:cubicBezTo>
                  <a:cubicBezTo>
                    <a:pt x="266619" y="1034280"/>
                    <a:pt x="255281" y="1045617"/>
                    <a:pt x="241297" y="1045617"/>
                  </a:cubicBezTo>
                  <a:cubicBezTo>
                    <a:pt x="227312" y="1045617"/>
                    <a:pt x="215976" y="1034280"/>
                    <a:pt x="215976" y="1020295"/>
                  </a:cubicBezTo>
                  <a:cubicBezTo>
                    <a:pt x="215976" y="1006310"/>
                    <a:pt x="227312" y="994975"/>
                    <a:pt x="241297" y="994975"/>
                  </a:cubicBezTo>
                  <a:close/>
                  <a:moveTo>
                    <a:pt x="719420" y="929438"/>
                  </a:moveTo>
                  <a:cubicBezTo>
                    <a:pt x="731336" y="929438"/>
                    <a:pt x="741763" y="936884"/>
                    <a:pt x="743252" y="948800"/>
                  </a:cubicBezTo>
                  <a:cubicBezTo>
                    <a:pt x="746231" y="947311"/>
                    <a:pt x="750700" y="947311"/>
                    <a:pt x="753679" y="947311"/>
                  </a:cubicBezTo>
                  <a:cubicBezTo>
                    <a:pt x="776021" y="947311"/>
                    <a:pt x="795385" y="966674"/>
                    <a:pt x="795385" y="989017"/>
                  </a:cubicBezTo>
                  <a:cubicBezTo>
                    <a:pt x="795385" y="1011358"/>
                    <a:pt x="777511" y="1030722"/>
                    <a:pt x="753679" y="1030722"/>
                  </a:cubicBezTo>
                  <a:cubicBezTo>
                    <a:pt x="749210" y="1030722"/>
                    <a:pt x="744742" y="1029232"/>
                    <a:pt x="740273" y="1027743"/>
                  </a:cubicBezTo>
                  <a:cubicBezTo>
                    <a:pt x="735805" y="1050085"/>
                    <a:pt x="716441" y="1066470"/>
                    <a:pt x="692609" y="1066470"/>
                  </a:cubicBezTo>
                  <a:cubicBezTo>
                    <a:pt x="691121" y="1066470"/>
                    <a:pt x="688142" y="1066470"/>
                    <a:pt x="686652" y="1066470"/>
                  </a:cubicBezTo>
                  <a:cubicBezTo>
                    <a:pt x="688142" y="1070937"/>
                    <a:pt x="688142" y="1073916"/>
                    <a:pt x="688142" y="1078386"/>
                  </a:cubicBezTo>
                  <a:cubicBezTo>
                    <a:pt x="688142" y="1082853"/>
                    <a:pt x="688142" y="1087323"/>
                    <a:pt x="686652" y="1091790"/>
                  </a:cubicBezTo>
                  <a:cubicBezTo>
                    <a:pt x="694100" y="1100727"/>
                    <a:pt x="698567" y="1112643"/>
                    <a:pt x="698567" y="1124559"/>
                  </a:cubicBezTo>
                  <a:cubicBezTo>
                    <a:pt x="698567" y="1148390"/>
                    <a:pt x="683673" y="1167754"/>
                    <a:pt x="662820" y="1175201"/>
                  </a:cubicBezTo>
                  <a:cubicBezTo>
                    <a:pt x="665799" y="1178180"/>
                    <a:pt x="667289" y="1182649"/>
                    <a:pt x="667289" y="1188607"/>
                  </a:cubicBezTo>
                  <a:cubicBezTo>
                    <a:pt x="667289" y="1202012"/>
                    <a:pt x="656862" y="1212439"/>
                    <a:pt x="643457" y="1212439"/>
                  </a:cubicBezTo>
                  <a:cubicBezTo>
                    <a:pt x="630051" y="1212439"/>
                    <a:pt x="619626" y="1202012"/>
                    <a:pt x="619626" y="1188607"/>
                  </a:cubicBezTo>
                  <a:cubicBezTo>
                    <a:pt x="619626" y="1182649"/>
                    <a:pt x="621114" y="1178180"/>
                    <a:pt x="622605" y="1175201"/>
                  </a:cubicBezTo>
                  <a:cubicBezTo>
                    <a:pt x="606219" y="1169243"/>
                    <a:pt x="594304" y="1155839"/>
                    <a:pt x="589836" y="1137965"/>
                  </a:cubicBezTo>
                  <a:cubicBezTo>
                    <a:pt x="577920" y="1133496"/>
                    <a:pt x="568983" y="1123070"/>
                    <a:pt x="566004" y="1111154"/>
                  </a:cubicBezTo>
                  <a:cubicBezTo>
                    <a:pt x="563025" y="1114133"/>
                    <a:pt x="558556" y="1115622"/>
                    <a:pt x="554088" y="1115622"/>
                  </a:cubicBezTo>
                  <a:cubicBezTo>
                    <a:pt x="543661" y="1115622"/>
                    <a:pt x="536215" y="1106685"/>
                    <a:pt x="536215" y="1097748"/>
                  </a:cubicBezTo>
                  <a:cubicBezTo>
                    <a:pt x="536215" y="1087323"/>
                    <a:pt x="545151" y="1079874"/>
                    <a:pt x="554088" y="1079874"/>
                  </a:cubicBezTo>
                  <a:cubicBezTo>
                    <a:pt x="557067" y="1079874"/>
                    <a:pt x="560046" y="1081365"/>
                    <a:pt x="563025" y="1082853"/>
                  </a:cubicBezTo>
                  <a:cubicBezTo>
                    <a:pt x="563025" y="1081365"/>
                    <a:pt x="563025" y="1079874"/>
                    <a:pt x="563025" y="1076895"/>
                  </a:cubicBezTo>
                  <a:cubicBezTo>
                    <a:pt x="563025" y="1057533"/>
                    <a:pt x="571962" y="1041148"/>
                    <a:pt x="586857" y="1029232"/>
                  </a:cubicBezTo>
                  <a:cubicBezTo>
                    <a:pt x="579409" y="1020295"/>
                    <a:pt x="574941" y="1009870"/>
                    <a:pt x="574941" y="997954"/>
                  </a:cubicBezTo>
                  <a:cubicBezTo>
                    <a:pt x="574941" y="971143"/>
                    <a:pt x="597283" y="948800"/>
                    <a:pt x="624093" y="948800"/>
                  </a:cubicBezTo>
                  <a:cubicBezTo>
                    <a:pt x="643457" y="948800"/>
                    <a:pt x="658352" y="960716"/>
                    <a:pt x="667289" y="975611"/>
                  </a:cubicBezTo>
                  <a:cubicBezTo>
                    <a:pt x="674736" y="972632"/>
                    <a:pt x="682184" y="969653"/>
                    <a:pt x="691121" y="969653"/>
                  </a:cubicBezTo>
                  <a:cubicBezTo>
                    <a:pt x="694100" y="969653"/>
                    <a:pt x="697079" y="971143"/>
                    <a:pt x="700058" y="971143"/>
                  </a:cubicBezTo>
                  <a:cubicBezTo>
                    <a:pt x="697079" y="966674"/>
                    <a:pt x="694100" y="960716"/>
                    <a:pt x="694100" y="954758"/>
                  </a:cubicBezTo>
                  <a:cubicBezTo>
                    <a:pt x="694100" y="939863"/>
                    <a:pt x="706016" y="929438"/>
                    <a:pt x="719420" y="929438"/>
                  </a:cubicBezTo>
                  <a:close/>
                  <a:moveTo>
                    <a:pt x="458761" y="926459"/>
                  </a:moveTo>
                  <a:cubicBezTo>
                    <a:pt x="467698" y="926459"/>
                    <a:pt x="473656" y="929438"/>
                    <a:pt x="479613" y="935395"/>
                  </a:cubicBezTo>
                  <a:cubicBezTo>
                    <a:pt x="479613" y="935395"/>
                    <a:pt x="481104" y="935395"/>
                    <a:pt x="481104" y="935395"/>
                  </a:cubicBezTo>
                  <a:cubicBezTo>
                    <a:pt x="497487" y="935395"/>
                    <a:pt x="512382" y="948800"/>
                    <a:pt x="512382" y="966674"/>
                  </a:cubicBezTo>
                  <a:cubicBezTo>
                    <a:pt x="512382" y="971143"/>
                    <a:pt x="512382" y="974122"/>
                    <a:pt x="510893" y="977101"/>
                  </a:cubicBezTo>
                  <a:cubicBezTo>
                    <a:pt x="536214" y="977101"/>
                    <a:pt x="557066" y="997954"/>
                    <a:pt x="555578" y="1021785"/>
                  </a:cubicBezTo>
                  <a:cubicBezTo>
                    <a:pt x="555578" y="1045617"/>
                    <a:pt x="536214" y="1066470"/>
                    <a:pt x="510893" y="1066470"/>
                  </a:cubicBezTo>
                  <a:cubicBezTo>
                    <a:pt x="487062" y="1066470"/>
                    <a:pt x="466209" y="1047106"/>
                    <a:pt x="466209" y="1021785"/>
                  </a:cubicBezTo>
                  <a:cubicBezTo>
                    <a:pt x="466209" y="1012848"/>
                    <a:pt x="469188" y="1005400"/>
                    <a:pt x="473656" y="997954"/>
                  </a:cubicBezTo>
                  <a:cubicBezTo>
                    <a:pt x="466209" y="994975"/>
                    <a:pt x="458761" y="990505"/>
                    <a:pt x="454293" y="983059"/>
                  </a:cubicBezTo>
                  <a:cubicBezTo>
                    <a:pt x="440887" y="980080"/>
                    <a:pt x="430461" y="968164"/>
                    <a:pt x="430461" y="954758"/>
                  </a:cubicBezTo>
                  <a:cubicBezTo>
                    <a:pt x="430461" y="939863"/>
                    <a:pt x="442377" y="926459"/>
                    <a:pt x="458761" y="926459"/>
                  </a:cubicBezTo>
                  <a:close/>
                  <a:moveTo>
                    <a:pt x="591326" y="911564"/>
                  </a:moveTo>
                  <a:cubicBezTo>
                    <a:pt x="601751" y="911564"/>
                    <a:pt x="609200" y="919010"/>
                    <a:pt x="609200" y="929437"/>
                  </a:cubicBezTo>
                  <a:cubicBezTo>
                    <a:pt x="609200" y="939863"/>
                    <a:pt x="601751" y="947311"/>
                    <a:pt x="591326" y="947311"/>
                  </a:cubicBezTo>
                  <a:cubicBezTo>
                    <a:pt x="580899" y="947311"/>
                    <a:pt x="573452" y="939863"/>
                    <a:pt x="573452" y="929437"/>
                  </a:cubicBezTo>
                  <a:cubicBezTo>
                    <a:pt x="573452" y="919010"/>
                    <a:pt x="580899" y="911564"/>
                    <a:pt x="591326" y="911564"/>
                  </a:cubicBezTo>
                  <a:close/>
                  <a:moveTo>
                    <a:pt x="924968" y="886244"/>
                  </a:moveTo>
                  <a:cubicBezTo>
                    <a:pt x="934017" y="886244"/>
                    <a:pt x="941353" y="893579"/>
                    <a:pt x="941353" y="902627"/>
                  </a:cubicBezTo>
                  <a:cubicBezTo>
                    <a:pt x="941353" y="911676"/>
                    <a:pt x="934017" y="919012"/>
                    <a:pt x="924968" y="919012"/>
                  </a:cubicBezTo>
                  <a:cubicBezTo>
                    <a:pt x="915920" y="919012"/>
                    <a:pt x="908584" y="911676"/>
                    <a:pt x="908584" y="902627"/>
                  </a:cubicBezTo>
                  <a:cubicBezTo>
                    <a:pt x="908584" y="893579"/>
                    <a:pt x="915920" y="886244"/>
                    <a:pt x="924968" y="886244"/>
                  </a:cubicBezTo>
                  <a:close/>
                  <a:moveTo>
                    <a:pt x="232360" y="875817"/>
                  </a:moveTo>
                  <a:cubicBezTo>
                    <a:pt x="245522" y="875817"/>
                    <a:pt x="256192" y="886486"/>
                    <a:pt x="256192" y="899648"/>
                  </a:cubicBezTo>
                  <a:cubicBezTo>
                    <a:pt x="256192" y="912810"/>
                    <a:pt x="245522" y="923480"/>
                    <a:pt x="232360" y="923480"/>
                  </a:cubicBezTo>
                  <a:cubicBezTo>
                    <a:pt x="219198" y="923480"/>
                    <a:pt x="208528" y="912810"/>
                    <a:pt x="208528" y="899648"/>
                  </a:cubicBezTo>
                  <a:cubicBezTo>
                    <a:pt x="208528" y="886486"/>
                    <a:pt x="219198" y="875817"/>
                    <a:pt x="232360" y="875817"/>
                  </a:cubicBezTo>
                  <a:close/>
                  <a:moveTo>
                    <a:pt x="22342" y="859433"/>
                  </a:moveTo>
                  <a:cubicBezTo>
                    <a:pt x="34258" y="859433"/>
                    <a:pt x="44685" y="869858"/>
                    <a:pt x="44685" y="881774"/>
                  </a:cubicBezTo>
                  <a:cubicBezTo>
                    <a:pt x="44685" y="893690"/>
                    <a:pt x="34258" y="904117"/>
                    <a:pt x="22342" y="904117"/>
                  </a:cubicBezTo>
                  <a:cubicBezTo>
                    <a:pt x="10426" y="904117"/>
                    <a:pt x="0" y="893690"/>
                    <a:pt x="0" y="881774"/>
                  </a:cubicBezTo>
                  <a:cubicBezTo>
                    <a:pt x="0" y="869858"/>
                    <a:pt x="10426" y="859433"/>
                    <a:pt x="22342" y="859433"/>
                  </a:cubicBezTo>
                  <a:close/>
                  <a:moveTo>
                    <a:pt x="817726" y="846027"/>
                  </a:moveTo>
                  <a:cubicBezTo>
                    <a:pt x="832621" y="846027"/>
                    <a:pt x="846027" y="859431"/>
                    <a:pt x="844537" y="874326"/>
                  </a:cubicBezTo>
                  <a:cubicBezTo>
                    <a:pt x="844537" y="878795"/>
                    <a:pt x="843048" y="883263"/>
                    <a:pt x="841558" y="887732"/>
                  </a:cubicBezTo>
                  <a:cubicBezTo>
                    <a:pt x="851985" y="889221"/>
                    <a:pt x="859432" y="896669"/>
                    <a:pt x="863901" y="907095"/>
                  </a:cubicBezTo>
                  <a:cubicBezTo>
                    <a:pt x="866880" y="904116"/>
                    <a:pt x="869859" y="902627"/>
                    <a:pt x="874327" y="902627"/>
                  </a:cubicBezTo>
                  <a:cubicBezTo>
                    <a:pt x="883263" y="902627"/>
                    <a:pt x="890712" y="910073"/>
                    <a:pt x="890712" y="919010"/>
                  </a:cubicBezTo>
                  <a:cubicBezTo>
                    <a:pt x="890712" y="927947"/>
                    <a:pt x="883263" y="935395"/>
                    <a:pt x="874327" y="935395"/>
                  </a:cubicBezTo>
                  <a:cubicBezTo>
                    <a:pt x="871348" y="935395"/>
                    <a:pt x="866880" y="933905"/>
                    <a:pt x="863901" y="930926"/>
                  </a:cubicBezTo>
                  <a:cubicBezTo>
                    <a:pt x="862411" y="935395"/>
                    <a:pt x="860922" y="938374"/>
                    <a:pt x="857943" y="941353"/>
                  </a:cubicBezTo>
                  <a:cubicBezTo>
                    <a:pt x="857943" y="944332"/>
                    <a:pt x="857943" y="945821"/>
                    <a:pt x="857943" y="947311"/>
                  </a:cubicBezTo>
                  <a:cubicBezTo>
                    <a:pt x="857943" y="966674"/>
                    <a:pt x="843048" y="981569"/>
                    <a:pt x="823684" y="981569"/>
                  </a:cubicBezTo>
                  <a:cubicBezTo>
                    <a:pt x="804321" y="981569"/>
                    <a:pt x="789427" y="966674"/>
                    <a:pt x="789427" y="947311"/>
                  </a:cubicBezTo>
                  <a:cubicBezTo>
                    <a:pt x="789427" y="936884"/>
                    <a:pt x="793894" y="927947"/>
                    <a:pt x="801342" y="921989"/>
                  </a:cubicBezTo>
                  <a:cubicBezTo>
                    <a:pt x="801342" y="921989"/>
                    <a:pt x="801342" y="921989"/>
                    <a:pt x="801342" y="920501"/>
                  </a:cubicBezTo>
                  <a:cubicBezTo>
                    <a:pt x="801342" y="913052"/>
                    <a:pt x="802831" y="907095"/>
                    <a:pt x="807300" y="901137"/>
                  </a:cubicBezTo>
                  <a:cubicBezTo>
                    <a:pt x="796873" y="896669"/>
                    <a:pt x="789427" y="886242"/>
                    <a:pt x="789427" y="874326"/>
                  </a:cubicBezTo>
                  <a:cubicBezTo>
                    <a:pt x="789427" y="859431"/>
                    <a:pt x="801342" y="846027"/>
                    <a:pt x="817726" y="846027"/>
                  </a:cubicBezTo>
                  <a:close/>
                  <a:moveTo>
                    <a:pt x="658352" y="843048"/>
                  </a:moveTo>
                  <a:cubicBezTo>
                    <a:pt x="673247" y="843048"/>
                    <a:pt x="686653" y="854963"/>
                    <a:pt x="686653" y="871347"/>
                  </a:cubicBezTo>
                  <a:cubicBezTo>
                    <a:pt x="686653" y="886242"/>
                    <a:pt x="673247" y="899648"/>
                    <a:pt x="658352" y="899648"/>
                  </a:cubicBezTo>
                  <a:cubicBezTo>
                    <a:pt x="643457" y="899648"/>
                    <a:pt x="630052" y="887732"/>
                    <a:pt x="630052" y="871347"/>
                  </a:cubicBezTo>
                  <a:cubicBezTo>
                    <a:pt x="630052" y="854963"/>
                    <a:pt x="643457" y="843048"/>
                    <a:pt x="658352" y="843048"/>
                  </a:cubicBezTo>
                  <a:close/>
                  <a:moveTo>
                    <a:pt x="160865" y="841559"/>
                  </a:moveTo>
                  <a:cubicBezTo>
                    <a:pt x="165335" y="841559"/>
                    <a:pt x="168314" y="844538"/>
                    <a:pt x="168314" y="849005"/>
                  </a:cubicBezTo>
                  <a:cubicBezTo>
                    <a:pt x="168314" y="853475"/>
                    <a:pt x="165335" y="856454"/>
                    <a:pt x="160865" y="856454"/>
                  </a:cubicBezTo>
                  <a:cubicBezTo>
                    <a:pt x="157886" y="856454"/>
                    <a:pt x="153419" y="853475"/>
                    <a:pt x="153419" y="849005"/>
                  </a:cubicBezTo>
                  <a:cubicBezTo>
                    <a:pt x="153419" y="844538"/>
                    <a:pt x="156398" y="841559"/>
                    <a:pt x="160865" y="841559"/>
                  </a:cubicBezTo>
                  <a:close/>
                  <a:moveTo>
                    <a:pt x="658351" y="795384"/>
                  </a:moveTo>
                  <a:cubicBezTo>
                    <a:pt x="668776" y="795384"/>
                    <a:pt x="676225" y="804320"/>
                    <a:pt x="676225" y="813257"/>
                  </a:cubicBezTo>
                  <a:cubicBezTo>
                    <a:pt x="676225" y="823683"/>
                    <a:pt x="668776" y="831131"/>
                    <a:pt x="658351" y="831131"/>
                  </a:cubicBezTo>
                  <a:cubicBezTo>
                    <a:pt x="647924" y="831131"/>
                    <a:pt x="640477" y="822194"/>
                    <a:pt x="640477" y="813257"/>
                  </a:cubicBezTo>
                  <a:cubicBezTo>
                    <a:pt x="640477" y="802830"/>
                    <a:pt x="649414" y="795384"/>
                    <a:pt x="658351" y="795384"/>
                  </a:cubicBezTo>
                  <a:close/>
                  <a:moveTo>
                    <a:pt x="577920" y="758148"/>
                  </a:moveTo>
                  <a:cubicBezTo>
                    <a:pt x="591326" y="758148"/>
                    <a:pt x="603242" y="770063"/>
                    <a:pt x="603242" y="783468"/>
                  </a:cubicBezTo>
                  <a:cubicBezTo>
                    <a:pt x="603242" y="796874"/>
                    <a:pt x="591326" y="808790"/>
                    <a:pt x="577920" y="808790"/>
                  </a:cubicBezTo>
                  <a:cubicBezTo>
                    <a:pt x="564515" y="808790"/>
                    <a:pt x="554088" y="796874"/>
                    <a:pt x="552599" y="783468"/>
                  </a:cubicBezTo>
                  <a:cubicBezTo>
                    <a:pt x="552599" y="770063"/>
                    <a:pt x="564515" y="758148"/>
                    <a:pt x="577920" y="758148"/>
                  </a:cubicBezTo>
                  <a:close/>
                  <a:moveTo>
                    <a:pt x="458762" y="755169"/>
                  </a:moveTo>
                  <a:cubicBezTo>
                    <a:pt x="482619" y="755169"/>
                    <a:pt x="501958" y="774508"/>
                    <a:pt x="501958" y="798363"/>
                  </a:cubicBezTo>
                  <a:cubicBezTo>
                    <a:pt x="501958" y="822220"/>
                    <a:pt x="482619" y="841559"/>
                    <a:pt x="458762" y="841559"/>
                  </a:cubicBezTo>
                  <a:cubicBezTo>
                    <a:pt x="434907" y="841559"/>
                    <a:pt x="415568" y="822220"/>
                    <a:pt x="415568" y="798363"/>
                  </a:cubicBezTo>
                  <a:cubicBezTo>
                    <a:pt x="415568" y="774508"/>
                    <a:pt x="434907" y="755169"/>
                    <a:pt x="458762" y="755169"/>
                  </a:cubicBezTo>
                  <a:close/>
                  <a:moveTo>
                    <a:pt x="309813" y="717931"/>
                  </a:moveTo>
                  <a:cubicBezTo>
                    <a:pt x="317260" y="717931"/>
                    <a:pt x="324708" y="725377"/>
                    <a:pt x="324708" y="732825"/>
                  </a:cubicBezTo>
                  <a:cubicBezTo>
                    <a:pt x="324708" y="740272"/>
                    <a:pt x="318750" y="747720"/>
                    <a:pt x="309813" y="747720"/>
                  </a:cubicBezTo>
                  <a:cubicBezTo>
                    <a:pt x="300876" y="747720"/>
                    <a:pt x="294918" y="740272"/>
                    <a:pt x="294918" y="732825"/>
                  </a:cubicBezTo>
                  <a:cubicBezTo>
                    <a:pt x="294918" y="725377"/>
                    <a:pt x="302365" y="717931"/>
                    <a:pt x="309813" y="717931"/>
                  </a:cubicBezTo>
                  <a:close/>
                  <a:moveTo>
                    <a:pt x="1082853" y="713463"/>
                  </a:moveTo>
                  <a:cubicBezTo>
                    <a:pt x="1087322" y="713463"/>
                    <a:pt x="1091790" y="714952"/>
                    <a:pt x="1094769" y="716442"/>
                  </a:cubicBezTo>
                  <a:cubicBezTo>
                    <a:pt x="1097748" y="714952"/>
                    <a:pt x="1100727" y="713463"/>
                    <a:pt x="1103706" y="713463"/>
                  </a:cubicBezTo>
                  <a:cubicBezTo>
                    <a:pt x="1112642" y="713463"/>
                    <a:pt x="1120091" y="720910"/>
                    <a:pt x="1120091" y="729847"/>
                  </a:cubicBezTo>
                  <a:cubicBezTo>
                    <a:pt x="1120091" y="738784"/>
                    <a:pt x="1114133" y="744742"/>
                    <a:pt x="1105196" y="746232"/>
                  </a:cubicBezTo>
                  <a:cubicBezTo>
                    <a:pt x="1102217" y="755169"/>
                    <a:pt x="1093280" y="761127"/>
                    <a:pt x="1082853" y="761127"/>
                  </a:cubicBezTo>
                  <a:cubicBezTo>
                    <a:pt x="1067958" y="761127"/>
                    <a:pt x="1057532" y="749211"/>
                    <a:pt x="1057532" y="735805"/>
                  </a:cubicBezTo>
                  <a:cubicBezTo>
                    <a:pt x="1057532" y="720910"/>
                    <a:pt x="1069448" y="710484"/>
                    <a:pt x="1082853" y="713463"/>
                  </a:cubicBezTo>
                  <a:close/>
                  <a:moveTo>
                    <a:pt x="725379" y="677716"/>
                  </a:moveTo>
                  <a:cubicBezTo>
                    <a:pt x="741763" y="677716"/>
                    <a:pt x="753679" y="691120"/>
                    <a:pt x="755169" y="706015"/>
                  </a:cubicBezTo>
                  <a:cubicBezTo>
                    <a:pt x="758148" y="704526"/>
                    <a:pt x="759637" y="704526"/>
                    <a:pt x="761127" y="704526"/>
                  </a:cubicBezTo>
                  <a:cubicBezTo>
                    <a:pt x="768574" y="704526"/>
                    <a:pt x="776022" y="711973"/>
                    <a:pt x="776022" y="719421"/>
                  </a:cubicBezTo>
                  <a:cubicBezTo>
                    <a:pt x="776022" y="726868"/>
                    <a:pt x="770064" y="734316"/>
                    <a:pt x="761127" y="734316"/>
                  </a:cubicBezTo>
                  <a:cubicBezTo>
                    <a:pt x="755169" y="734316"/>
                    <a:pt x="750700" y="731337"/>
                    <a:pt x="746232" y="732826"/>
                  </a:cubicBezTo>
                  <a:cubicBezTo>
                    <a:pt x="746232" y="732826"/>
                    <a:pt x="744742" y="734316"/>
                    <a:pt x="744742" y="734316"/>
                  </a:cubicBezTo>
                  <a:cubicBezTo>
                    <a:pt x="747721" y="738784"/>
                    <a:pt x="749211" y="744742"/>
                    <a:pt x="749211" y="750700"/>
                  </a:cubicBezTo>
                  <a:cubicBezTo>
                    <a:pt x="749211" y="758148"/>
                    <a:pt x="746232" y="765594"/>
                    <a:pt x="741763" y="771552"/>
                  </a:cubicBezTo>
                  <a:cubicBezTo>
                    <a:pt x="750700" y="773043"/>
                    <a:pt x="758148" y="780489"/>
                    <a:pt x="758148" y="789426"/>
                  </a:cubicBezTo>
                  <a:cubicBezTo>
                    <a:pt x="758148" y="790916"/>
                    <a:pt x="758148" y="790916"/>
                    <a:pt x="758148" y="792405"/>
                  </a:cubicBezTo>
                  <a:cubicBezTo>
                    <a:pt x="759637" y="790916"/>
                    <a:pt x="761127" y="790916"/>
                    <a:pt x="762616" y="790916"/>
                  </a:cubicBezTo>
                  <a:cubicBezTo>
                    <a:pt x="773043" y="790916"/>
                    <a:pt x="781980" y="799853"/>
                    <a:pt x="781980" y="810279"/>
                  </a:cubicBezTo>
                  <a:cubicBezTo>
                    <a:pt x="781980" y="819216"/>
                    <a:pt x="774531" y="828153"/>
                    <a:pt x="764106" y="828153"/>
                  </a:cubicBezTo>
                  <a:cubicBezTo>
                    <a:pt x="765595" y="829643"/>
                    <a:pt x="765595" y="831132"/>
                    <a:pt x="765595" y="832622"/>
                  </a:cubicBezTo>
                  <a:cubicBezTo>
                    <a:pt x="765595" y="838580"/>
                    <a:pt x="759637" y="844538"/>
                    <a:pt x="753679" y="844538"/>
                  </a:cubicBezTo>
                  <a:cubicBezTo>
                    <a:pt x="747721" y="844538"/>
                    <a:pt x="741763" y="838580"/>
                    <a:pt x="741763" y="832622"/>
                  </a:cubicBezTo>
                  <a:cubicBezTo>
                    <a:pt x="741763" y="828153"/>
                    <a:pt x="744742" y="823685"/>
                    <a:pt x="749211" y="822195"/>
                  </a:cubicBezTo>
                  <a:cubicBezTo>
                    <a:pt x="746232" y="817727"/>
                    <a:pt x="744742" y="813258"/>
                    <a:pt x="744742" y="808790"/>
                  </a:cubicBezTo>
                  <a:cubicBezTo>
                    <a:pt x="744742" y="807300"/>
                    <a:pt x="744742" y="807300"/>
                    <a:pt x="744742" y="805811"/>
                  </a:cubicBezTo>
                  <a:cubicBezTo>
                    <a:pt x="743253" y="807300"/>
                    <a:pt x="741763" y="807300"/>
                    <a:pt x="740274" y="807300"/>
                  </a:cubicBezTo>
                  <a:cubicBezTo>
                    <a:pt x="729847" y="807300"/>
                    <a:pt x="720910" y="798363"/>
                    <a:pt x="720910" y="787937"/>
                  </a:cubicBezTo>
                  <a:cubicBezTo>
                    <a:pt x="720910" y="786447"/>
                    <a:pt x="722400" y="784958"/>
                    <a:pt x="722400" y="783468"/>
                  </a:cubicBezTo>
                  <a:cubicBezTo>
                    <a:pt x="720910" y="784958"/>
                    <a:pt x="717931" y="784958"/>
                    <a:pt x="714952" y="784958"/>
                  </a:cubicBezTo>
                  <a:cubicBezTo>
                    <a:pt x="697078" y="784958"/>
                    <a:pt x="682184" y="773043"/>
                    <a:pt x="679205" y="755169"/>
                  </a:cubicBezTo>
                  <a:cubicBezTo>
                    <a:pt x="674737" y="767085"/>
                    <a:pt x="664310" y="777510"/>
                    <a:pt x="649415" y="777510"/>
                  </a:cubicBezTo>
                  <a:cubicBezTo>
                    <a:pt x="631541" y="777510"/>
                    <a:pt x="618137" y="764106"/>
                    <a:pt x="618137" y="746232"/>
                  </a:cubicBezTo>
                  <a:cubicBezTo>
                    <a:pt x="618137" y="728358"/>
                    <a:pt x="633031" y="714952"/>
                    <a:pt x="649415" y="714952"/>
                  </a:cubicBezTo>
                  <a:cubicBezTo>
                    <a:pt x="664310" y="714952"/>
                    <a:pt x="676226" y="725379"/>
                    <a:pt x="679205" y="738784"/>
                  </a:cubicBezTo>
                  <a:cubicBezTo>
                    <a:pt x="682184" y="728358"/>
                    <a:pt x="688141" y="719421"/>
                    <a:pt x="697078" y="714952"/>
                  </a:cubicBezTo>
                  <a:cubicBezTo>
                    <a:pt x="695590" y="711973"/>
                    <a:pt x="695590" y="710484"/>
                    <a:pt x="695590" y="707505"/>
                  </a:cubicBezTo>
                  <a:cubicBezTo>
                    <a:pt x="695590" y="691120"/>
                    <a:pt x="708994" y="677716"/>
                    <a:pt x="725379" y="677716"/>
                  </a:cubicBezTo>
                  <a:close/>
                  <a:moveTo>
                    <a:pt x="1084343" y="673247"/>
                  </a:moveTo>
                  <a:cubicBezTo>
                    <a:pt x="1094768" y="673247"/>
                    <a:pt x="1102217" y="682183"/>
                    <a:pt x="1102217" y="691120"/>
                  </a:cubicBezTo>
                  <a:cubicBezTo>
                    <a:pt x="1102217" y="701546"/>
                    <a:pt x="1094768" y="708994"/>
                    <a:pt x="1084343" y="708994"/>
                  </a:cubicBezTo>
                  <a:cubicBezTo>
                    <a:pt x="1073916" y="708994"/>
                    <a:pt x="1066469" y="700057"/>
                    <a:pt x="1066469" y="691120"/>
                  </a:cubicBezTo>
                  <a:cubicBezTo>
                    <a:pt x="1066469" y="680693"/>
                    <a:pt x="1075406" y="673247"/>
                    <a:pt x="1084343" y="673247"/>
                  </a:cubicBezTo>
                  <a:close/>
                  <a:moveTo>
                    <a:pt x="999443" y="655373"/>
                  </a:moveTo>
                  <a:cubicBezTo>
                    <a:pt x="1008380" y="655373"/>
                    <a:pt x="1014338" y="661330"/>
                    <a:pt x="1014338" y="670267"/>
                  </a:cubicBezTo>
                  <a:cubicBezTo>
                    <a:pt x="1014338" y="679204"/>
                    <a:pt x="1008380" y="685162"/>
                    <a:pt x="999443" y="685162"/>
                  </a:cubicBezTo>
                  <a:cubicBezTo>
                    <a:pt x="990506" y="685162"/>
                    <a:pt x="984548" y="679204"/>
                    <a:pt x="984548" y="670267"/>
                  </a:cubicBezTo>
                  <a:cubicBezTo>
                    <a:pt x="984548" y="661330"/>
                    <a:pt x="990506" y="655373"/>
                    <a:pt x="999443" y="655373"/>
                  </a:cubicBezTo>
                  <a:close/>
                  <a:moveTo>
                    <a:pt x="500466" y="653884"/>
                  </a:moveTo>
                  <a:cubicBezTo>
                    <a:pt x="510891" y="653884"/>
                    <a:pt x="518340" y="661330"/>
                    <a:pt x="518340" y="671757"/>
                  </a:cubicBezTo>
                  <a:cubicBezTo>
                    <a:pt x="518340" y="682183"/>
                    <a:pt x="510891" y="689631"/>
                    <a:pt x="500466" y="689631"/>
                  </a:cubicBezTo>
                  <a:cubicBezTo>
                    <a:pt x="490039" y="689631"/>
                    <a:pt x="482592" y="682183"/>
                    <a:pt x="482592" y="671757"/>
                  </a:cubicBezTo>
                  <a:cubicBezTo>
                    <a:pt x="482592" y="661330"/>
                    <a:pt x="490039" y="653884"/>
                    <a:pt x="500466" y="653884"/>
                  </a:cubicBezTo>
                  <a:close/>
                  <a:moveTo>
                    <a:pt x="652394" y="641969"/>
                  </a:moveTo>
                  <a:cubicBezTo>
                    <a:pt x="662819" y="641969"/>
                    <a:pt x="670268" y="649415"/>
                    <a:pt x="670268" y="659842"/>
                  </a:cubicBezTo>
                  <a:cubicBezTo>
                    <a:pt x="670268" y="670268"/>
                    <a:pt x="662819" y="677716"/>
                    <a:pt x="652394" y="677716"/>
                  </a:cubicBezTo>
                  <a:cubicBezTo>
                    <a:pt x="641967" y="677716"/>
                    <a:pt x="634520" y="670268"/>
                    <a:pt x="634520" y="659842"/>
                  </a:cubicBezTo>
                  <a:cubicBezTo>
                    <a:pt x="634520" y="650905"/>
                    <a:pt x="643457" y="641969"/>
                    <a:pt x="652394" y="641969"/>
                  </a:cubicBezTo>
                  <a:close/>
                  <a:moveTo>
                    <a:pt x="1035191" y="631541"/>
                  </a:moveTo>
                  <a:cubicBezTo>
                    <a:pt x="1045616" y="631541"/>
                    <a:pt x="1053064" y="638987"/>
                    <a:pt x="1053064" y="649414"/>
                  </a:cubicBezTo>
                  <a:cubicBezTo>
                    <a:pt x="1053064" y="659840"/>
                    <a:pt x="1045616" y="667288"/>
                    <a:pt x="1035191" y="667288"/>
                  </a:cubicBezTo>
                  <a:cubicBezTo>
                    <a:pt x="1024764" y="667288"/>
                    <a:pt x="1015827" y="658351"/>
                    <a:pt x="1017317" y="649414"/>
                  </a:cubicBezTo>
                  <a:cubicBezTo>
                    <a:pt x="1017317" y="638987"/>
                    <a:pt x="1024764" y="631541"/>
                    <a:pt x="1035191" y="631541"/>
                  </a:cubicBezTo>
                  <a:close/>
                  <a:moveTo>
                    <a:pt x="716442" y="627074"/>
                  </a:moveTo>
                  <a:cubicBezTo>
                    <a:pt x="723889" y="627074"/>
                    <a:pt x="731337" y="633031"/>
                    <a:pt x="731337" y="641968"/>
                  </a:cubicBezTo>
                  <a:cubicBezTo>
                    <a:pt x="731337" y="649415"/>
                    <a:pt x="725379" y="656863"/>
                    <a:pt x="716442" y="656863"/>
                  </a:cubicBezTo>
                  <a:cubicBezTo>
                    <a:pt x="708994" y="656863"/>
                    <a:pt x="701547" y="649415"/>
                    <a:pt x="701547" y="641968"/>
                  </a:cubicBezTo>
                  <a:cubicBezTo>
                    <a:pt x="701547" y="634520"/>
                    <a:pt x="707505" y="627074"/>
                    <a:pt x="716442" y="627074"/>
                  </a:cubicBezTo>
                  <a:close/>
                  <a:moveTo>
                    <a:pt x="487061" y="607710"/>
                  </a:moveTo>
                  <a:cubicBezTo>
                    <a:pt x="495998" y="607710"/>
                    <a:pt x="503446" y="615156"/>
                    <a:pt x="503446" y="624093"/>
                  </a:cubicBezTo>
                  <a:cubicBezTo>
                    <a:pt x="503446" y="633030"/>
                    <a:pt x="495998" y="640478"/>
                    <a:pt x="487061" y="640478"/>
                  </a:cubicBezTo>
                  <a:cubicBezTo>
                    <a:pt x="478124" y="640478"/>
                    <a:pt x="470677" y="633030"/>
                    <a:pt x="470677" y="624093"/>
                  </a:cubicBezTo>
                  <a:cubicBezTo>
                    <a:pt x="470677" y="615156"/>
                    <a:pt x="478124" y="607710"/>
                    <a:pt x="487061" y="607710"/>
                  </a:cubicBezTo>
                  <a:close/>
                  <a:moveTo>
                    <a:pt x="765595" y="601752"/>
                  </a:moveTo>
                  <a:cubicBezTo>
                    <a:pt x="770062" y="601752"/>
                    <a:pt x="774532" y="606219"/>
                    <a:pt x="774532" y="610689"/>
                  </a:cubicBezTo>
                  <a:cubicBezTo>
                    <a:pt x="774532" y="616647"/>
                    <a:pt x="770062" y="619626"/>
                    <a:pt x="765595" y="619626"/>
                  </a:cubicBezTo>
                  <a:cubicBezTo>
                    <a:pt x="761125" y="619626"/>
                    <a:pt x="756658" y="615156"/>
                    <a:pt x="756658" y="610689"/>
                  </a:cubicBezTo>
                  <a:cubicBezTo>
                    <a:pt x="756658" y="606219"/>
                    <a:pt x="761125" y="601752"/>
                    <a:pt x="765595" y="601752"/>
                  </a:cubicBezTo>
                  <a:close/>
                  <a:moveTo>
                    <a:pt x="394714" y="588347"/>
                  </a:moveTo>
                  <a:cubicBezTo>
                    <a:pt x="421525" y="588347"/>
                    <a:pt x="442378" y="609199"/>
                    <a:pt x="442378" y="636010"/>
                  </a:cubicBezTo>
                  <a:cubicBezTo>
                    <a:pt x="442378" y="662821"/>
                    <a:pt x="421525" y="683674"/>
                    <a:pt x="394714" y="683674"/>
                  </a:cubicBezTo>
                  <a:cubicBezTo>
                    <a:pt x="367903" y="683674"/>
                    <a:pt x="347051" y="662821"/>
                    <a:pt x="347051" y="636010"/>
                  </a:cubicBezTo>
                  <a:cubicBezTo>
                    <a:pt x="347051" y="609199"/>
                    <a:pt x="367903" y="588347"/>
                    <a:pt x="394714" y="588347"/>
                  </a:cubicBezTo>
                  <a:close/>
                  <a:moveTo>
                    <a:pt x="205550" y="586857"/>
                  </a:moveTo>
                  <a:cubicBezTo>
                    <a:pt x="241297" y="586857"/>
                    <a:pt x="271087" y="616646"/>
                    <a:pt x="271087" y="652394"/>
                  </a:cubicBezTo>
                  <a:cubicBezTo>
                    <a:pt x="271087" y="688141"/>
                    <a:pt x="241297" y="717931"/>
                    <a:pt x="205550" y="717931"/>
                  </a:cubicBezTo>
                  <a:cubicBezTo>
                    <a:pt x="168312" y="717931"/>
                    <a:pt x="140012" y="689630"/>
                    <a:pt x="140012" y="652394"/>
                  </a:cubicBezTo>
                  <a:cubicBezTo>
                    <a:pt x="140012" y="616646"/>
                    <a:pt x="169802" y="586857"/>
                    <a:pt x="205550" y="586857"/>
                  </a:cubicBezTo>
                  <a:close/>
                  <a:moveTo>
                    <a:pt x="324708" y="577920"/>
                  </a:moveTo>
                  <a:cubicBezTo>
                    <a:pt x="330666" y="577920"/>
                    <a:pt x="335136" y="582387"/>
                    <a:pt x="335136" y="588345"/>
                  </a:cubicBezTo>
                  <a:cubicBezTo>
                    <a:pt x="335136" y="594303"/>
                    <a:pt x="330666" y="598773"/>
                    <a:pt x="324708" y="598773"/>
                  </a:cubicBezTo>
                  <a:cubicBezTo>
                    <a:pt x="318750" y="598773"/>
                    <a:pt x="314283" y="594303"/>
                    <a:pt x="314283" y="588345"/>
                  </a:cubicBezTo>
                  <a:cubicBezTo>
                    <a:pt x="314283" y="582387"/>
                    <a:pt x="318750" y="577920"/>
                    <a:pt x="324708" y="577920"/>
                  </a:cubicBezTo>
                  <a:close/>
                  <a:moveTo>
                    <a:pt x="668779" y="574940"/>
                  </a:moveTo>
                  <a:cubicBezTo>
                    <a:pt x="674737" y="574940"/>
                    <a:pt x="680695" y="580898"/>
                    <a:pt x="680695" y="586856"/>
                  </a:cubicBezTo>
                  <a:cubicBezTo>
                    <a:pt x="680695" y="592814"/>
                    <a:pt x="676226" y="598772"/>
                    <a:pt x="668779" y="598772"/>
                  </a:cubicBezTo>
                  <a:cubicBezTo>
                    <a:pt x="662821" y="598772"/>
                    <a:pt x="656863" y="594303"/>
                    <a:pt x="656863" y="586856"/>
                  </a:cubicBezTo>
                  <a:cubicBezTo>
                    <a:pt x="656863" y="579408"/>
                    <a:pt x="662821" y="573450"/>
                    <a:pt x="668779" y="574940"/>
                  </a:cubicBezTo>
                  <a:close/>
                  <a:moveTo>
                    <a:pt x="1099238" y="568983"/>
                  </a:moveTo>
                  <a:cubicBezTo>
                    <a:pt x="1105196" y="568983"/>
                    <a:pt x="1109666" y="573450"/>
                    <a:pt x="1109666" y="579408"/>
                  </a:cubicBezTo>
                  <a:cubicBezTo>
                    <a:pt x="1109666" y="583878"/>
                    <a:pt x="1105196" y="588345"/>
                    <a:pt x="1099238" y="589836"/>
                  </a:cubicBezTo>
                  <a:cubicBezTo>
                    <a:pt x="1093280" y="589836"/>
                    <a:pt x="1088813" y="585366"/>
                    <a:pt x="1088813" y="579408"/>
                  </a:cubicBezTo>
                  <a:cubicBezTo>
                    <a:pt x="1088813" y="573450"/>
                    <a:pt x="1093280" y="568983"/>
                    <a:pt x="1099238" y="568983"/>
                  </a:cubicBezTo>
                  <a:close/>
                  <a:moveTo>
                    <a:pt x="981568" y="531747"/>
                  </a:moveTo>
                  <a:cubicBezTo>
                    <a:pt x="991995" y="531747"/>
                    <a:pt x="1000932" y="540683"/>
                    <a:pt x="1000932" y="551109"/>
                  </a:cubicBezTo>
                  <a:cubicBezTo>
                    <a:pt x="1000932" y="561536"/>
                    <a:pt x="991995" y="570473"/>
                    <a:pt x="981568" y="570473"/>
                  </a:cubicBezTo>
                  <a:cubicBezTo>
                    <a:pt x="971142" y="570473"/>
                    <a:pt x="962205" y="561536"/>
                    <a:pt x="962205" y="551109"/>
                  </a:cubicBezTo>
                  <a:cubicBezTo>
                    <a:pt x="962205" y="540683"/>
                    <a:pt x="971142" y="531747"/>
                    <a:pt x="981568" y="531747"/>
                  </a:cubicBezTo>
                  <a:close/>
                  <a:moveTo>
                    <a:pt x="680694" y="497488"/>
                  </a:moveTo>
                  <a:cubicBezTo>
                    <a:pt x="688141" y="497488"/>
                    <a:pt x="695589" y="503445"/>
                    <a:pt x="695589" y="512382"/>
                  </a:cubicBezTo>
                  <a:cubicBezTo>
                    <a:pt x="695589" y="519829"/>
                    <a:pt x="689631" y="527277"/>
                    <a:pt x="680694" y="527277"/>
                  </a:cubicBezTo>
                  <a:cubicBezTo>
                    <a:pt x="673246" y="527277"/>
                    <a:pt x="665799" y="521319"/>
                    <a:pt x="665799" y="512382"/>
                  </a:cubicBezTo>
                  <a:cubicBezTo>
                    <a:pt x="665799" y="504934"/>
                    <a:pt x="671757" y="497488"/>
                    <a:pt x="680694" y="497488"/>
                  </a:cubicBezTo>
                  <a:close/>
                  <a:moveTo>
                    <a:pt x="494509" y="497488"/>
                  </a:moveTo>
                  <a:cubicBezTo>
                    <a:pt x="507914" y="497488"/>
                    <a:pt x="518341" y="507913"/>
                    <a:pt x="518341" y="521319"/>
                  </a:cubicBezTo>
                  <a:cubicBezTo>
                    <a:pt x="518341" y="534724"/>
                    <a:pt x="507914" y="545151"/>
                    <a:pt x="494509" y="545151"/>
                  </a:cubicBezTo>
                  <a:cubicBezTo>
                    <a:pt x="481103" y="545151"/>
                    <a:pt x="470677" y="534724"/>
                    <a:pt x="470677" y="521319"/>
                  </a:cubicBezTo>
                  <a:cubicBezTo>
                    <a:pt x="470677" y="507913"/>
                    <a:pt x="481103" y="497488"/>
                    <a:pt x="494509" y="497488"/>
                  </a:cubicBezTo>
                  <a:close/>
                  <a:moveTo>
                    <a:pt x="1023274" y="495999"/>
                  </a:moveTo>
                  <a:cubicBezTo>
                    <a:pt x="1035190" y="495999"/>
                    <a:pt x="1045617" y="506424"/>
                    <a:pt x="1045617" y="518340"/>
                  </a:cubicBezTo>
                  <a:cubicBezTo>
                    <a:pt x="1045617" y="530256"/>
                    <a:pt x="1035190" y="540683"/>
                    <a:pt x="1023274" y="540683"/>
                  </a:cubicBezTo>
                  <a:cubicBezTo>
                    <a:pt x="1011358" y="540683"/>
                    <a:pt x="1000932" y="530256"/>
                    <a:pt x="1000932" y="518340"/>
                  </a:cubicBezTo>
                  <a:cubicBezTo>
                    <a:pt x="1000932" y="506424"/>
                    <a:pt x="1011358" y="495999"/>
                    <a:pt x="1023274" y="495999"/>
                  </a:cubicBezTo>
                  <a:close/>
                  <a:moveTo>
                    <a:pt x="933907" y="440888"/>
                  </a:moveTo>
                  <a:cubicBezTo>
                    <a:pt x="945823" y="440888"/>
                    <a:pt x="957739" y="445355"/>
                    <a:pt x="965186" y="454292"/>
                  </a:cubicBezTo>
                  <a:cubicBezTo>
                    <a:pt x="981571" y="458761"/>
                    <a:pt x="993487" y="473656"/>
                    <a:pt x="993487" y="491530"/>
                  </a:cubicBezTo>
                  <a:cubicBezTo>
                    <a:pt x="993487" y="513871"/>
                    <a:pt x="975613" y="530256"/>
                    <a:pt x="954760" y="530256"/>
                  </a:cubicBezTo>
                  <a:cubicBezTo>
                    <a:pt x="950291" y="530256"/>
                    <a:pt x="945823" y="528766"/>
                    <a:pt x="941354" y="527277"/>
                  </a:cubicBezTo>
                  <a:cubicBezTo>
                    <a:pt x="938375" y="527277"/>
                    <a:pt x="936886" y="527277"/>
                    <a:pt x="935396" y="527277"/>
                  </a:cubicBezTo>
                  <a:cubicBezTo>
                    <a:pt x="936886" y="528766"/>
                    <a:pt x="936886" y="531745"/>
                    <a:pt x="936886" y="534724"/>
                  </a:cubicBezTo>
                  <a:cubicBezTo>
                    <a:pt x="936886" y="548130"/>
                    <a:pt x="926459" y="558556"/>
                    <a:pt x="913054" y="558556"/>
                  </a:cubicBezTo>
                  <a:cubicBezTo>
                    <a:pt x="899648" y="558556"/>
                    <a:pt x="889223" y="548130"/>
                    <a:pt x="889223" y="534724"/>
                  </a:cubicBezTo>
                  <a:cubicBezTo>
                    <a:pt x="889223" y="525787"/>
                    <a:pt x="895180" y="518340"/>
                    <a:pt x="902627" y="513871"/>
                  </a:cubicBezTo>
                  <a:cubicBezTo>
                    <a:pt x="895180" y="506425"/>
                    <a:pt x="890711" y="495997"/>
                    <a:pt x="890711" y="484082"/>
                  </a:cubicBezTo>
                  <a:cubicBezTo>
                    <a:pt x="890711" y="460250"/>
                    <a:pt x="910075" y="440888"/>
                    <a:pt x="933907" y="440888"/>
                  </a:cubicBezTo>
                  <a:close/>
                  <a:moveTo>
                    <a:pt x="783469" y="437909"/>
                  </a:moveTo>
                  <a:cubicBezTo>
                    <a:pt x="807301" y="437909"/>
                    <a:pt x="826665" y="457271"/>
                    <a:pt x="826665" y="481103"/>
                  </a:cubicBezTo>
                  <a:cubicBezTo>
                    <a:pt x="826665" y="504935"/>
                    <a:pt x="807301" y="524299"/>
                    <a:pt x="783469" y="524299"/>
                  </a:cubicBezTo>
                  <a:cubicBezTo>
                    <a:pt x="781980" y="524299"/>
                    <a:pt x="779001" y="524299"/>
                    <a:pt x="777511" y="524299"/>
                  </a:cubicBezTo>
                  <a:cubicBezTo>
                    <a:pt x="777511" y="525788"/>
                    <a:pt x="779001" y="528767"/>
                    <a:pt x="779001" y="531746"/>
                  </a:cubicBezTo>
                  <a:cubicBezTo>
                    <a:pt x="779001" y="540683"/>
                    <a:pt x="771553" y="548131"/>
                    <a:pt x="762616" y="548131"/>
                  </a:cubicBezTo>
                  <a:cubicBezTo>
                    <a:pt x="753679" y="548131"/>
                    <a:pt x="746232" y="540683"/>
                    <a:pt x="746232" y="531746"/>
                  </a:cubicBezTo>
                  <a:cubicBezTo>
                    <a:pt x="746232" y="524299"/>
                    <a:pt x="750700" y="516851"/>
                    <a:pt x="758148" y="515362"/>
                  </a:cubicBezTo>
                  <a:cubicBezTo>
                    <a:pt x="747721" y="507914"/>
                    <a:pt x="740275" y="495998"/>
                    <a:pt x="740275" y="481103"/>
                  </a:cubicBezTo>
                  <a:cubicBezTo>
                    <a:pt x="740275" y="457271"/>
                    <a:pt x="759637" y="437909"/>
                    <a:pt x="783469" y="437909"/>
                  </a:cubicBezTo>
                  <a:close/>
                  <a:moveTo>
                    <a:pt x="277044" y="434930"/>
                  </a:moveTo>
                  <a:cubicBezTo>
                    <a:pt x="287469" y="434930"/>
                    <a:pt x="294918" y="443866"/>
                    <a:pt x="294918" y="452803"/>
                  </a:cubicBezTo>
                  <a:cubicBezTo>
                    <a:pt x="294918" y="463229"/>
                    <a:pt x="285981" y="470677"/>
                    <a:pt x="277044" y="470677"/>
                  </a:cubicBezTo>
                  <a:cubicBezTo>
                    <a:pt x="268107" y="470677"/>
                    <a:pt x="260659" y="463229"/>
                    <a:pt x="259170" y="452803"/>
                  </a:cubicBezTo>
                  <a:cubicBezTo>
                    <a:pt x="259170" y="442376"/>
                    <a:pt x="268107" y="434930"/>
                    <a:pt x="277044" y="434930"/>
                  </a:cubicBezTo>
                  <a:close/>
                  <a:moveTo>
                    <a:pt x="1045617" y="385778"/>
                  </a:moveTo>
                  <a:cubicBezTo>
                    <a:pt x="1050087" y="385778"/>
                    <a:pt x="1054554" y="390245"/>
                    <a:pt x="1056045" y="396203"/>
                  </a:cubicBezTo>
                  <a:cubicBezTo>
                    <a:pt x="1056045" y="402161"/>
                    <a:pt x="1051575" y="406631"/>
                    <a:pt x="1045617" y="406631"/>
                  </a:cubicBezTo>
                  <a:cubicBezTo>
                    <a:pt x="1039659" y="406631"/>
                    <a:pt x="1035192" y="402161"/>
                    <a:pt x="1035192" y="396203"/>
                  </a:cubicBezTo>
                  <a:cubicBezTo>
                    <a:pt x="1035192" y="390245"/>
                    <a:pt x="1039659" y="385778"/>
                    <a:pt x="1045617" y="385778"/>
                  </a:cubicBezTo>
                  <a:close/>
                  <a:moveTo>
                    <a:pt x="805810" y="342582"/>
                  </a:moveTo>
                  <a:cubicBezTo>
                    <a:pt x="814859" y="342582"/>
                    <a:pt x="822195" y="349917"/>
                    <a:pt x="822195" y="358965"/>
                  </a:cubicBezTo>
                  <a:cubicBezTo>
                    <a:pt x="822195" y="368014"/>
                    <a:pt x="814859" y="375350"/>
                    <a:pt x="805810" y="375350"/>
                  </a:cubicBezTo>
                  <a:cubicBezTo>
                    <a:pt x="796762" y="375350"/>
                    <a:pt x="789426" y="368014"/>
                    <a:pt x="789426" y="358965"/>
                  </a:cubicBezTo>
                  <a:cubicBezTo>
                    <a:pt x="789426" y="349917"/>
                    <a:pt x="796762" y="342582"/>
                    <a:pt x="805810" y="342582"/>
                  </a:cubicBezTo>
                  <a:close/>
                  <a:moveTo>
                    <a:pt x="652394" y="323220"/>
                  </a:moveTo>
                  <a:cubicBezTo>
                    <a:pt x="674737" y="323220"/>
                    <a:pt x="694100" y="341093"/>
                    <a:pt x="694100" y="364925"/>
                  </a:cubicBezTo>
                  <a:cubicBezTo>
                    <a:pt x="694100" y="369393"/>
                    <a:pt x="694100" y="372372"/>
                    <a:pt x="692611" y="375351"/>
                  </a:cubicBezTo>
                  <a:cubicBezTo>
                    <a:pt x="717931" y="379820"/>
                    <a:pt x="737295" y="400673"/>
                    <a:pt x="737295" y="427483"/>
                  </a:cubicBezTo>
                  <a:cubicBezTo>
                    <a:pt x="737295" y="457273"/>
                    <a:pt x="713464" y="481105"/>
                    <a:pt x="683674" y="481105"/>
                  </a:cubicBezTo>
                  <a:cubicBezTo>
                    <a:pt x="662821" y="481105"/>
                    <a:pt x="644948" y="469189"/>
                    <a:pt x="636011" y="451315"/>
                  </a:cubicBezTo>
                  <a:cubicBezTo>
                    <a:pt x="633032" y="452804"/>
                    <a:pt x="628563" y="454294"/>
                    <a:pt x="625584" y="454294"/>
                  </a:cubicBezTo>
                  <a:cubicBezTo>
                    <a:pt x="612179" y="454294"/>
                    <a:pt x="601752" y="443867"/>
                    <a:pt x="604731" y="430462"/>
                  </a:cubicBezTo>
                  <a:cubicBezTo>
                    <a:pt x="604731" y="417056"/>
                    <a:pt x="615158" y="406631"/>
                    <a:pt x="628563" y="406631"/>
                  </a:cubicBezTo>
                  <a:cubicBezTo>
                    <a:pt x="631541" y="406631"/>
                    <a:pt x="633032" y="406631"/>
                    <a:pt x="636011" y="408119"/>
                  </a:cubicBezTo>
                  <a:cubicBezTo>
                    <a:pt x="636011" y="406631"/>
                    <a:pt x="637499" y="405140"/>
                    <a:pt x="637499" y="403652"/>
                  </a:cubicBezTo>
                  <a:cubicBezTo>
                    <a:pt x="621116" y="397694"/>
                    <a:pt x="610689" y="382799"/>
                    <a:pt x="610689" y="364925"/>
                  </a:cubicBezTo>
                  <a:cubicBezTo>
                    <a:pt x="610689" y="342582"/>
                    <a:pt x="628563" y="323220"/>
                    <a:pt x="652394" y="323220"/>
                  </a:cubicBezTo>
                  <a:close/>
                  <a:moveTo>
                    <a:pt x="1015827" y="269598"/>
                  </a:moveTo>
                  <a:cubicBezTo>
                    <a:pt x="1035190" y="269598"/>
                    <a:pt x="1051575" y="284492"/>
                    <a:pt x="1051575" y="305345"/>
                  </a:cubicBezTo>
                  <a:cubicBezTo>
                    <a:pt x="1051575" y="324708"/>
                    <a:pt x="1036680" y="341093"/>
                    <a:pt x="1015827" y="341093"/>
                  </a:cubicBezTo>
                  <a:cubicBezTo>
                    <a:pt x="996463" y="341093"/>
                    <a:pt x="980080" y="326198"/>
                    <a:pt x="980080" y="305345"/>
                  </a:cubicBezTo>
                  <a:cubicBezTo>
                    <a:pt x="980080" y="285981"/>
                    <a:pt x="996463" y="269598"/>
                    <a:pt x="1015827" y="269598"/>
                  </a:cubicBezTo>
                  <a:close/>
                  <a:moveTo>
                    <a:pt x="926458" y="257682"/>
                  </a:moveTo>
                  <a:cubicBezTo>
                    <a:pt x="939862" y="257682"/>
                    <a:pt x="950290" y="268107"/>
                    <a:pt x="950290" y="281513"/>
                  </a:cubicBezTo>
                  <a:cubicBezTo>
                    <a:pt x="950290" y="294918"/>
                    <a:pt x="939862" y="305345"/>
                    <a:pt x="926458" y="305345"/>
                  </a:cubicBezTo>
                  <a:cubicBezTo>
                    <a:pt x="919010" y="305345"/>
                    <a:pt x="911563" y="300876"/>
                    <a:pt x="907094" y="294918"/>
                  </a:cubicBezTo>
                  <a:cubicBezTo>
                    <a:pt x="904115" y="296408"/>
                    <a:pt x="901136" y="297897"/>
                    <a:pt x="898157" y="297897"/>
                  </a:cubicBezTo>
                  <a:cubicBezTo>
                    <a:pt x="890710" y="297897"/>
                    <a:pt x="884752" y="291939"/>
                    <a:pt x="884752" y="284492"/>
                  </a:cubicBezTo>
                  <a:cubicBezTo>
                    <a:pt x="884752" y="277044"/>
                    <a:pt x="890710" y="271086"/>
                    <a:pt x="898157" y="271086"/>
                  </a:cubicBezTo>
                  <a:cubicBezTo>
                    <a:pt x="899647" y="271086"/>
                    <a:pt x="901136" y="271086"/>
                    <a:pt x="902626" y="274065"/>
                  </a:cubicBezTo>
                  <a:cubicBezTo>
                    <a:pt x="907094" y="265128"/>
                    <a:pt x="916031" y="257682"/>
                    <a:pt x="926458" y="257682"/>
                  </a:cubicBezTo>
                  <a:close/>
                  <a:moveTo>
                    <a:pt x="844536" y="253213"/>
                  </a:moveTo>
                  <a:cubicBezTo>
                    <a:pt x="851940" y="253213"/>
                    <a:pt x="857942" y="259214"/>
                    <a:pt x="857942" y="266617"/>
                  </a:cubicBezTo>
                  <a:cubicBezTo>
                    <a:pt x="857942" y="274021"/>
                    <a:pt x="851940" y="280023"/>
                    <a:pt x="844536" y="280023"/>
                  </a:cubicBezTo>
                  <a:cubicBezTo>
                    <a:pt x="837133" y="280023"/>
                    <a:pt x="831131" y="274021"/>
                    <a:pt x="831131" y="266617"/>
                  </a:cubicBezTo>
                  <a:cubicBezTo>
                    <a:pt x="831131" y="259214"/>
                    <a:pt x="837133" y="253213"/>
                    <a:pt x="844536" y="253213"/>
                  </a:cubicBezTo>
                  <a:close/>
                  <a:moveTo>
                    <a:pt x="1075407" y="220444"/>
                  </a:moveTo>
                  <a:cubicBezTo>
                    <a:pt x="1082855" y="220444"/>
                    <a:pt x="1088813" y="226401"/>
                    <a:pt x="1088813" y="233848"/>
                  </a:cubicBezTo>
                  <a:cubicBezTo>
                    <a:pt x="1088813" y="241296"/>
                    <a:pt x="1082855" y="247254"/>
                    <a:pt x="1075407" y="247254"/>
                  </a:cubicBezTo>
                  <a:cubicBezTo>
                    <a:pt x="1069449" y="247254"/>
                    <a:pt x="1063491" y="241296"/>
                    <a:pt x="1062002" y="233848"/>
                  </a:cubicBezTo>
                  <a:cubicBezTo>
                    <a:pt x="1062002" y="226401"/>
                    <a:pt x="1067960" y="220444"/>
                    <a:pt x="1075407" y="220444"/>
                  </a:cubicBezTo>
                  <a:close/>
                  <a:moveTo>
                    <a:pt x="688141" y="134055"/>
                  </a:moveTo>
                  <a:cubicBezTo>
                    <a:pt x="713462" y="134055"/>
                    <a:pt x="732826" y="153417"/>
                    <a:pt x="732826" y="178739"/>
                  </a:cubicBezTo>
                  <a:cubicBezTo>
                    <a:pt x="732826" y="204060"/>
                    <a:pt x="711973" y="223424"/>
                    <a:pt x="688141" y="223424"/>
                  </a:cubicBezTo>
                  <a:cubicBezTo>
                    <a:pt x="662819" y="223424"/>
                    <a:pt x="643457" y="204060"/>
                    <a:pt x="643457" y="178739"/>
                  </a:cubicBezTo>
                  <a:cubicBezTo>
                    <a:pt x="643457" y="153417"/>
                    <a:pt x="664309" y="134055"/>
                    <a:pt x="688141" y="134055"/>
                  </a:cubicBezTo>
                  <a:close/>
                  <a:moveTo>
                    <a:pt x="889223" y="105755"/>
                  </a:moveTo>
                  <a:cubicBezTo>
                    <a:pt x="893690" y="105755"/>
                    <a:pt x="898160" y="110222"/>
                    <a:pt x="898160" y="114692"/>
                  </a:cubicBezTo>
                  <a:cubicBezTo>
                    <a:pt x="898160" y="119159"/>
                    <a:pt x="893690" y="123629"/>
                    <a:pt x="889223" y="123629"/>
                  </a:cubicBezTo>
                  <a:cubicBezTo>
                    <a:pt x="883265" y="123629"/>
                    <a:pt x="880286" y="120650"/>
                    <a:pt x="880286" y="114692"/>
                  </a:cubicBezTo>
                  <a:cubicBezTo>
                    <a:pt x="880286" y="110222"/>
                    <a:pt x="884753" y="105755"/>
                    <a:pt x="889223" y="105755"/>
                  </a:cubicBezTo>
                  <a:close/>
                  <a:moveTo>
                    <a:pt x="425993" y="74475"/>
                  </a:moveTo>
                  <a:cubicBezTo>
                    <a:pt x="434930" y="74475"/>
                    <a:pt x="442378" y="81921"/>
                    <a:pt x="442378" y="90858"/>
                  </a:cubicBezTo>
                  <a:cubicBezTo>
                    <a:pt x="442378" y="99795"/>
                    <a:pt x="434930" y="107243"/>
                    <a:pt x="425993" y="107243"/>
                  </a:cubicBezTo>
                  <a:cubicBezTo>
                    <a:pt x="417056" y="107243"/>
                    <a:pt x="409609" y="99795"/>
                    <a:pt x="409609" y="90858"/>
                  </a:cubicBezTo>
                  <a:cubicBezTo>
                    <a:pt x="409609" y="81921"/>
                    <a:pt x="417056" y="74475"/>
                    <a:pt x="425993" y="74475"/>
                  </a:cubicBezTo>
                  <a:close/>
                  <a:moveTo>
                    <a:pt x="1085832" y="65538"/>
                  </a:moveTo>
                  <a:cubicBezTo>
                    <a:pt x="1096259" y="65538"/>
                    <a:pt x="1105196" y="74474"/>
                    <a:pt x="1105196" y="84900"/>
                  </a:cubicBezTo>
                  <a:cubicBezTo>
                    <a:pt x="1105196" y="95327"/>
                    <a:pt x="1096259" y="104264"/>
                    <a:pt x="1085832" y="104264"/>
                  </a:cubicBezTo>
                  <a:cubicBezTo>
                    <a:pt x="1073916" y="104264"/>
                    <a:pt x="1066469" y="95327"/>
                    <a:pt x="1066469" y="84900"/>
                  </a:cubicBezTo>
                  <a:cubicBezTo>
                    <a:pt x="1066469" y="74474"/>
                    <a:pt x="1075406" y="65538"/>
                    <a:pt x="1085832" y="65538"/>
                  </a:cubicBezTo>
                  <a:close/>
                  <a:moveTo>
                    <a:pt x="971143" y="0"/>
                  </a:moveTo>
                  <a:cubicBezTo>
                    <a:pt x="990507" y="0"/>
                    <a:pt x="1005402" y="14895"/>
                    <a:pt x="1005402" y="34258"/>
                  </a:cubicBezTo>
                  <a:cubicBezTo>
                    <a:pt x="1005402" y="53622"/>
                    <a:pt x="990507" y="68517"/>
                    <a:pt x="971143" y="68517"/>
                  </a:cubicBezTo>
                  <a:cubicBezTo>
                    <a:pt x="951780" y="68517"/>
                    <a:pt x="936886" y="53622"/>
                    <a:pt x="936886" y="34258"/>
                  </a:cubicBezTo>
                  <a:cubicBezTo>
                    <a:pt x="936886" y="14895"/>
                    <a:pt x="951780" y="0"/>
                    <a:pt x="9711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4C8E71C-31A5-4C5F-86D8-1F4A1E2F1B72}"/>
                </a:ext>
              </a:extLst>
            </p:cNvPr>
            <p:cNvSpPr/>
            <p:nvPr/>
          </p:nvSpPr>
          <p:spPr>
            <a:xfrm rot="7056479">
              <a:off x="9348567" y="4135124"/>
              <a:ext cx="1455645" cy="977651"/>
            </a:xfrm>
            <a:custGeom>
              <a:avLst/>
              <a:gdLst>
                <a:gd name="connsiteX0" fmla="*/ 1366642 w 1455645"/>
                <a:gd name="connsiteY0" fmla="*/ 419387 h 977651"/>
                <a:gd name="connsiteX1" fmla="*/ 1363564 w 1455645"/>
                <a:gd name="connsiteY1" fmla="*/ 410310 h 977651"/>
                <a:gd name="connsiteX2" fmla="*/ 1368845 w 1455645"/>
                <a:gd name="connsiteY2" fmla="*/ 401828 h 977651"/>
                <a:gd name="connsiteX3" fmla="*/ 1358090 w 1455645"/>
                <a:gd name="connsiteY3" fmla="*/ 388855 h 977651"/>
                <a:gd name="connsiteX4" fmla="*/ 1372545 w 1455645"/>
                <a:gd name="connsiteY4" fmla="*/ 378237 h 977651"/>
                <a:gd name="connsiteX5" fmla="*/ 1383300 w 1455645"/>
                <a:gd name="connsiteY5" fmla="*/ 391210 h 977651"/>
                <a:gd name="connsiteX6" fmla="*/ 1378020 w 1455645"/>
                <a:gd name="connsiteY6" fmla="*/ 399693 h 977651"/>
                <a:gd name="connsiteX7" fmla="*/ 1388775 w 1455645"/>
                <a:gd name="connsiteY7" fmla="*/ 412666 h 977651"/>
                <a:gd name="connsiteX8" fmla="*/ 1375803 w 1455645"/>
                <a:gd name="connsiteY8" fmla="*/ 423421 h 977651"/>
                <a:gd name="connsiteX9" fmla="*/ 1366642 w 1455645"/>
                <a:gd name="connsiteY9" fmla="*/ 419387 h 977651"/>
                <a:gd name="connsiteX10" fmla="*/ 1335622 w 1455645"/>
                <a:gd name="connsiteY10" fmla="*/ 375159 h 977651"/>
                <a:gd name="connsiteX11" fmla="*/ 1331993 w 1455645"/>
                <a:gd name="connsiteY11" fmla="*/ 363975 h 977651"/>
                <a:gd name="connsiteX12" fmla="*/ 1348209 w 1455645"/>
                <a:gd name="connsiteY12" fmla="*/ 350530 h 977651"/>
                <a:gd name="connsiteX13" fmla="*/ 1361653 w 1455645"/>
                <a:gd name="connsiteY13" fmla="*/ 366746 h 977651"/>
                <a:gd name="connsiteX14" fmla="*/ 1345437 w 1455645"/>
                <a:gd name="connsiteY14" fmla="*/ 380190 h 977651"/>
                <a:gd name="connsiteX15" fmla="*/ 1335622 w 1455645"/>
                <a:gd name="connsiteY15" fmla="*/ 375159 h 977651"/>
                <a:gd name="connsiteX16" fmla="*/ 1303620 w 1455645"/>
                <a:gd name="connsiteY16" fmla="*/ 331405 h 977651"/>
                <a:gd name="connsiteX17" fmla="*/ 1311728 w 1455645"/>
                <a:gd name="connsiteY17" fmla="*/ 324682 h 977651"/>
                <a:gd name="connsiteX18" fmla="*/ 1318451 w 1455645"/>
                <a:gd name="connsiteY18" fmla="*/ 332791 h 977651"/>
                <a:gd name="connsiteX19" fmla="*/ 1310342 w 1455645"/>
                <a:gd name="connsiteY19" fmla="*/ 339513 h 977651"/>
                <a:gd name="connsiteX20" fmla="*/ 1303620 w 1455645"/>
                <a:gd name="connsiteY20" fmla="*/ 331405 h 977651"/>
                <a:gd name="connsiteX21" fmla="*/ 1274764 w 1455645"/>
                <a:gd name="connsiteY21" fmla="*/ 384059 h 977651"/>
                <a:gd name="connsiteX22" fmla="*/ 1284494 w 1455645"/>
                <a:gd name="connsiteY22" fmla="*/ 375992 h 977651"/>
                <a:gd name="connsiteX23" fmla="*/ 1292560 w 1455645"/>
                <a:gd name="connsiteY23" fmla="*/ 385722 h 977651"/>
                <a:gd name="connsiteX24" fmla="*/ 1282830 w 1455645"/>
                <a:gd name="connsiteY24" fmla="*/ 393788 h 977651"/>
                <a:gd name="connsiteX25" fmla="*/ 1274764 w 1455645"/>
                <a:gd name="connsiteY25" fmla="*/ 384059 h 977651"/>
                <a:gd name="connsiteX26" fmla="*/ 1353934 w 1455645"/>
                <a:gd name="connsiteY26" fmla="*/ 593415 h 977651"/>
                <a:gd name="connsiteX27" fmla="*/ 1368528 w 1455645"/>
                <a:gd name="connsiteY27" fmla="*/ 581315 h 977651"/>
                <a:gd name="connsiteX28" fmla="*/ 1380628 w 1455645"/>
                <a:gd name="connsiteY28" fmla="*/ 595910 h 977651"/>
                <a:gd name="connsiteX29" fmla="*/ 1366033 w 1455645"/>
                <a:gd name="connsiteY29" fmla="*/ 608009 h 977651"/>
                <a:gd name="connsiteX30" fmla="*/ 1353934 w 1455645"/>
                <a:gd name="connsiteY30" fmla="*/ 593415 h 977651"/>
                <a:gd name="connsiteX31" fmla="*/ 1387334 w 1455645"/>
                <a:gd name="connsiteY31" fmla="*/ 664228 h 977651"/>
                <a:gd name="connsiteX32" fmla="*/ 1378370 w 1455645"/>
                <a:gd name="connsiteY32" fmla="*/ 636089 h 977651"/>
                <a:gd name="connsiteX33" fmla="*/ 1420532 w 1455645"/>
                <a:gd name="connsiteY33" fmla="*/ 601133 h 977651"/>
                <a:gd name="connsiteX34" fmla="*/ 1455487 w 1455645"/>
                <a:gd name="connsiteY34" fmla="*/ 643296 h 977651"/>
                <a:gd name="connsiteX35" fmla="*/ 1413325 w 1455645"/>
                <a:gd name="connsiteY35" fmla="*/ 678251 h 977651"/>
                <a:gd name="connsiteX36" fmla="*/ 1387334 w 1455645"/>
                <a:gd name="connsiteY36" fmla="*/ 664228 h 977651"/>
                <a:gd name="connsiteX37" fmla="*/ 1289734 w 1455645"/>
                <a:gd name="connsiteY37" fmla="*/ 524022 h 977651"/>
                <a:gd name="connsiteX38" fmla="*/ 1283096 w 1455645"/>
                <a:gd name="connsiteY38" fmla="*/ 503018 h 977651"/>
                <a:gd name="connsiteX39" fmla="*/ 1309457 w 1455645"/>
                <a:gd name="connsiteY39" fmla="*/ 477059 h 977651"/>
                <a:gd name="connsiteX40" fmla="*/ 1327155 w 1455645"/>
                <a:gd name="connsiteY40" fmla="*/ 463754 h 977651"/>
                <a:gd name="connsiteX41" fmla="*/ 1341945 w 1455645"/>
                <a:gd name="connsiteY41" fmla="*/ 481591 h 977651"/>
                <a:gd name="connsiteX42" fmla="*/ 1333420 w 1455645"/>
                <a:gd name="connsiteY42" fmla="*/ 492762 h 977651"/>
                <a:gd name="connsiteX43" fmla="*/ 1337828 w 1455645"/>
                <a:gd name="connsiteY43" fmla="*/ 509630 h 977651"/>
                <a:gd name="connsiteX44" fmla="*/ 1328612 w 1455645"/>
                <a:gd name="connsiteY44" fmla="*/ 528216 h 977651"/>
                <a:gd name="connsiteX45" fmla="*/ 1331024 w 1455645"/>
                <a:gd name="connsiteY45" fmla="*/ 534425 h 977651"/>
                <a:gd name="connsiteX46" fmla="*/ 1321294 w 1455645"/>
                <a:gd name="connsiteY46" fmla="*/ 542492 h 977651"/>
                <a:gd name="connsiteX47" fmla="*/ 1313089 w 1455645"/>
                <a:gd name="connsiteY47" fmla="*/ 534246 h 977651"/>
                <a:gd name="connsiteX48" fmla="*/ 1308639 w 1455645"/>
                <a:gd name="connsiteY48" fmla="*/ 533830 h 977651"/>
                <a:gd name="connsiteX49" fmla="*/ 1289734 w 1455645"/>
                <a:gd name="connsiteY49" fmla="*/ 524022 h 977651"/>
                <a:gd name="connsiteX50" fmla="*/ 1237637 w 1455645"/>
                <a:gd name="connsiteY50" fmla="*/ 669312 h 977651"/>
                <a:gd name="connsiteX51" fmla="*/ 1233090 w 1455645"/>
                <a:gd name="connsiteY51" fmla="*/ 653928 h 977651"/>
                <a:gd name="connsiteX52" fmla="*/ 1243651 w 1455645"/>
                <a:gd name="connsiteY52" fmla="*/ 636963 h 977651"/>
                <a:gd name="connsiteX53" fmla="*/ 1229875 w 1455645"/>
                <a:gd name="connsiteY53" fmla="*/ 592293 h 977651"/>
                <a:gd name="connsiteX54" fmla="*/ 1238301 w 1455645"/>
                <a:gd name="connsiteY54" fmla="*/ 566153 h 977651"/>
                <a:gd name="connsiteX55" fmla="*/ 1233851 w 1455645"/>
                <a:gd name="connsiteY55" fmla="*/ 565737 h 977651"/>
                <a:gd name="connsiteX56" fmla="*/ 1210996 w 1455645"/>
                <a:gd name="connsiteY56" fmla="*/ 538169 h 977651"/>
                <a:gd name="connsiteX57" fmla="*/ 1213033 w 1455645"/>
                <a:gd name="connsiteY57" fmla="*/ 532375 h 977651"/>
                <a:gd name="connsiteX58" fmla="*/ 1204039 w 1455645"/>
                <a:gd name="connsiteY58" fmla="*/ 516576 h 977651"/>
                <a:gd name="connsiteX59" fmla="*/ 1221875 w 1455645"/>
                <a:gd name="connsiteY59" fmla="*/ 501787 h 977651"/>
                <a:gd name="connsiteX60" fmla="*/ 1235597 w 1455645"/>
                <a:gd name="connsiteY60" fmla="*/ 515037 h 977651"/>
                <a:gd name="connsiteX61" fmla="*/ 1240047 w 1455645"/>
                <a:gd name="connsiteY61" fmla="*/ 515453 h 977651"/>
                <a:gd name="connsiteX62" fmla="*/ 1262902 w 1455645"/>
                <a:gd name="connsiteY62" fmla="*/ 543019 h 977651"/>
                <a:gd name="connsiteX63" fmla="*/ 1262763 w 1455645"/>
                <a:gd name="connsiteY63" fmla="*/ 544503 h 977651"/>
                <a:gd name="connsiteX64" fmla="*/ 1297843 w 1455645"/>
                <a:gd name="connsiteY64" fmla="*/ 537308 h 977651"/>
                <a:gd name="connsiteX65" fmla="*/ 1352964 w 1455645"/>
                <a:gd name="connsiteY65" fmla="*/ 603796 h 977651"/>
                <a:gd name="connsiteX66" fmla="*/ 1286480 w 1455645"/>
                <a:gd name="connsiteY66" fmla="*/ 658917 h 977651"/>
                <a:gd name="connsiteX67" fmla="*/ 1276235 w 1455645"/>
                <a:gd name="connsiteY67" fmla="*/ 656464 h 977651"/>
                <a:gd name="connsiteX68" fmla="*/ 1251912 w 1455645"/>
                <a:gd name="connsiteY68" fmla="*/ 676630 h 977651"/>
                <a:gd name="connsiteX69" fmla="*/ 1237637 w 1455645"/>
                <a:gd name="connsiteY69" fmla="*/ 669312 h 977651"/>
                <a:gd name="connsiteX70" fmla="*/ 1155635 w 1455645"/>
                <a:gd name="connsiteY70" fmla="*/ 700357 h 977651"/>
                <a:gd name="connsiteX71" fmla="*/ 1149681 w 1455645"/>
                <a:gd name="connsiteY71" fmla="*/ 682038 h 977651"/>
                <a:gd name="connsiteX72" fmla="*/ 1177247 w 1455645"/>
                <a:gd name="connsiteY72" fmla="*/ 659182 h 977651"/>
                <a:gd name="connsiteX73" fmla="*/ 1200103 w 1455645"/>
                <a:gd name="connsiteY73" fmla="*/ 686750 h 977651"/>
                <a:gd name="connsiteX74" fmla="*/ 1172535 w 1455645"/>
                <a:gd name="connsiteY74" fmla="*/ 709603 h 977651"/>
                <a:gd name="connsiteX75" fmla="*/ 1155635 w 1455645"/>
                <a:gd name="connsiteY75" fmla="*/ 700357 h 977651"/>
                <a:gd name="connsiteX76" fmla="*/ 824229 w 1455645"/>
                <a:gd name="connsiteY76" fmla="*/ 98491 h 977651"/>
                <a:gd name="connsiteX77" fmla="*/ 819016 w 1455645"/>
                <a:gd name="connsiteY77" fmla="*/ 84899 h 977651"/>
                <a:gd name="connsiteX78" fmla="*/ 838378 w 1455645"/>
                <a:gd name="connsiteY78" fmla="*/ 65537 h 977651"/>
                <a:gd name="connsiteX79" fmla="*/ 857743 w 1455645"/>
                <a:gd name="connsiteY79" fmla="*/ 84900 h 977651"/>
                <a:gd name="connsiteX80" fmla="*/ 838378 w 1455645"/>
                <a:gd name="connsiteY80" fmla="*/ 104263 h 977651"/>
                <a:gd name="connsiteX81" fmla="*/ 824229 w 1455645"/>
                <a:gd name="connsiteY81" fmla="*/ 98491 h 977651"/>
                <a:gd name="connsiteX82" fmla="*/ 1116735 w 1455645"/>
                <a:gd name="connsiteY82" fmla="*/ 698405 h 977651"/>
                <a:gd name="connsiteX83" fmla="*/ 1131328 w 1455645"/>
                <a:gd name="connsiteY83" fmla="*/ 686305 h 977651"/>
                <a:gd name="connsiteX84" fmla="*/ 1143429 w 1455645"/>
                <a:gd name="connsiteY84" fmla="*/ 700900 h 977651"/>
                <a:gd name="connsiteX85" fmla="*/ 1128834 w 1455645"/>
                <a:gd name="connsiteY85" fmla="*/ 712999 h 977651"/>
                <a:gd name="connsiteX86" fmla="*/ 1116735 w 1455645"/>
                <a:gd name="connsiteY86" fmla="*/ 698405 h 977651"/>
                <a:gd name="connsiteX87" fmla="*/ 814549 w 1455645"/>
                <a:gd name="connsiteY87" fmla="*/ 233848 h 977651"/>
                <a:gd name="connsiteX88" fmla="*/ 827953 w 1455645"/>
                <a:gd name="connsiteY88" fmla="*/ 220443 h 977651"/>
                <a:gd name="connsiteX89" fmla="*/ 841359 w 1455645"/>
                <a:gd name="connsiteY89" fmla="*/ 233848 h 977651"/>
                <a:gd name="connsiteX90" fmla="*/ 827953 w 1455645"/>
                <a:gd name="connsiteY90" fmla="*/ 247254 h 977651"/>
                <a:gd name="connsiteX91" fmla="*/ 814549 w 1455645"/>
                <a:gd name="connsiteY91" fmla="*/ 233848 h 977651"/>
                <a:gd name="connsiteX92" fmla="*/ 882354 w 1455645"/>
                <a:gd name="connsiteY92" fmla="*/ 407040 h 977651"/>
                <a:gd name="connsiteX93" fmla="*/ 876399 w 1455645"/>
                <a:gd name="connsiteY93" fmla="*/ 388719 h 977651"/>
                <a:gd name="connsiteX94" fmla="*/ 880335 w 1455645"/>
                <a:gd name="connsiteY94" fmla="*/ 378615 h 977651"/>
                <a:gd name="connsiteX95" fmla="*/ 863274 w 1455645"/>
                <a:gd name="connsiteY95" fmla="*/ 353084 h 977651"/>
                <a:gd name="connsiteX96" fmla="*/ 890841 w 1455645"/>
                <a:gd name="connsiteY96" fmla="*/ 330229 h 977651"/>
                <a:gd name="connsiteX97" fmla="*/ 913697 w 1455645"/>
                <a:gd name="connsiteY97" fmla="*/ 357796 h 977651"/>
                <a:gd name="connsiteX98" fmla="*/ 911243 w 1455645"/>
                <a:gd name="connsiteY98" fmla="*/ 368039 h 977651"/>
                <a:gd name="connsiteX99" fmla="*/ 926822 w 1455645"/>
                <a:gd name="connsiteY99" fmla="*/ 393431 h 977651"/>
                <a:gd name="connsiteX100" fmla="*/ 899256 w 1455645"/>
                <a:gd name="connsiteY100" fmla="*/ 416286 h 977651"/>
                <a:gd name="connsiteX101" fmla="*/ 882354 w 1455645"/>
                <a:gd name="connsiteY101" fmla="*/ 407040 h 977651"/>
                <a:gd name="connsiteX102" fmla="*/ 699300 w 1455645"/>
                <a:gd name="connsiteY102" fmla="*/ 58648 h 977651"/>
                <a:gd name="connsiteX103" fmla="*/ 689432 w 1455645"/>
                <a:gd name="connsiteY103" fmla="*/ 34258 h 977651"/>
                <a:gd name="connsiteX104" fmla="*/ 723689 w 1455645"/>
                <a:gd name="connsiteY104" fmla="*/ 0 h 977651"/>
                <a:gd name="connsiteX105" fmla="*/ 757948 w 1455645"/>
                <a:gd name="connsiteY105" fmla="*/ 34257 h 977651"/>
                <a:gd name="connsiteX106" fmla="*/ 723689 w 1455645"/>
                <a:gd name="connsiteY106" fmla="*/ 68516 h 977651"/>
                <a:gd name="connsiteX107" fmla="*/ 699300 w 1455645"/>
                <a:gd name="connsiteY107" fmla="*/ 58648 h 977651"/>
                <a:gd name="connsiteX108" fmla="*/ 1041019 w 1455645"/>
                <a:gd name="connsiteY108" fmla="*/ 724241 h 977651"/>
                <a:gd name="connsiteX109" fmla="*/ 1050748 w 1455645"/>
                <a:gd name="connsiteY109" fmla="*/ 716175 h 977651"/>
                <a:gd name="connsiteX110" fmla="*/ 1058815 w 1455645"/>
                <a:gd name="connsiteY110" fmla="*/ 725904 h 977651"/>
                <a:gd name="connsiteX111" fmla="*/ 1049085 w 1455645"/>
                <a:gd name="connsiteY111" fmla="*/ 733971 h 977651"/>
                <a:gd name="connsiteX112" fmla="*/ 1041019 w 1455645"/>
                <a:gd name="connsiteY112" fmla="*/ 724241 h 977651"/>
                <a:gd name="connsiteX113" fmla="*/ 889998 w 1455645"/>
                <a:gd name="connsiteY113" fmla="*/ 451326 h 977651"/>
                <a:gd name="connsiteX114" fmla="*/ 901349 w 1455645"/>
                <a:gd name="connsiteY114" fmla="*/ 441913 h 977651"/>
                <a:gd name="connsiteX115" fmla="*/ 910761 w 1455645"/>
                <a:gd name="connsiteY115" fmla="*/ 453266 h 977651"/>
                <a:gd name="connsiteX116" fmla="*/ 899409 w 1455645"/>
                <a:gd name="connsiteY116" fmla="*/ 462676 h 977651"/>
                <a:gd name="connsiteX117" fmla="*/ 889998 w 1455645"/>
                <a:gd name="connsiteY117" fmla="*/ 451326 h 977651"/>
                <a:gd name="connsiteX118" fmla="*/ 913534 w 1455645"/>
                <a:gd name="connsiteY118" fmla="*/ 603683 h 977651"/>
                <a:gd name="connsiteX119" fmla="*/ 902917 w 1455645"/>
                <a:gd name="connsiteY119" fmla="*/ 569219 h 977651"/>
                <a:gd name="connsiteX120" fmla="*/ 933492 w 1455645"/>
                <a:gd name="connsiteY120" fmla="*/ 530190 h 977651"/>
                <a:gd name="connsiteX121" fmla="*/ 920879 w 1455645"/>
                <a:gd name="connsiteY121" fmla="*/ 505075 h 977651"/>
                <a:gd name="connsiteX122" fmla="*/ 934822 w 1455645"/>
                <a:gd name="connsiteY122" fmla="*/ 483938 h 977651"/>
                <a:gd name="connsiteX123" fmla="*/ 947419 w 1455645"/>
                <a:gd name="connsiteY123" fmla="*/ 461180 h 977651"/>
                <a:gd name="connsiteX124" fmla="*/ 946215 w 1455645"/>
                <a:gd name="connsiteY124" fmla="*/ 458075 h 977651"/>
                <a:gd name="connsiteX125" fmla="*/ 940144 w 1455645"/>
                <a:gd name="connsiteY125" fmla="*/ 459004 h 977651"/>
                <a:gd name="connsiteX126" fmla="*/ 930732 w 1455645"/>
                <a:gd name="connsiteY126" fmla="*/ 447653 h 977651"/>
                <a:gd name="connsiteX127" fmla="*/ 942084 w 1455645"/>
                <a:gd name="connsiteY127" fmla="*/ 438242 h 977651"/>
                <a:gd name="connsiteX128" fmla="*/ 946394 w 1455645"/>
                <a:gd name="connsiteY128" fmla="*/ 440140 h 977651"/>
                <a:gd name="connsiteX129" fmla="*/ 963441 w 1455645"/>
                <a:gd name="connsiteY129" fmla="*/ 417798 h 977651"/>
                <a:gd name="connsiteX130" fmla="*/ 982762 w 1455645"/>
                <a:gd name="connsiteY130" fmla="*/ 403148 h 977651"/>
                <a:gd name="connsiteX131" fmla="*/ 998106 w 1455645"/>
                <a:gd name="connsiteY131" fmla="*/ 415053 h 977651"/>
                <a:gd name="connsiteX132" fmla="*/ 1012284 w 1455645"/>
                <a:gd name="connsiteY132" fmla="*/ 407403 h 977651"/>
                <a:gd name="connsiteX133" fmla="*/ 1027074 w 1455645"/>
                <a:gd name="connsiteY133" fmla="*/ 425241 h 977651"/>
                <a:gd name="connsiteX134" fmla="*/ 1018410 w 1455645"/>
                <a:gd name="connsiteY134" fmla="*/ 437895 h 977651"/>
                <a:gd name="connsiteX135" fmla="*/ 1019340 w 1455645"/>
                <a:gd name="connsiteY135" fmla="*/ 443965 h 977651"/>
                <a:gd name="connsiteX136" fmla="*/ 1052632 w 1455645"/>
                <a:gd name="connsiteY136" fmla="*/ 503923 h 977651"/>
                <a:gd name="connsiteX137" fmla="*/ 995182 w 1455645"/>
                <a:gd name="connsiteY137" fmla="*/ 558393 h 977651"/>
                <a:gd name="connsiteX138" fmla="*/ 996111 w 1455645"/>
                <a:gd name="connsiteY138" fmla="*/ 564464 h 977651"/>
                <a:gd name="connsiteX139" fmla="*/ 1022015 w 1455645"/>
                <a:gd name="connsiteY139" fmla="*/ 559405 h 977651"/>
                <a:gd name="connsiteX140" fmla="*/ 1069071 w 1455645"/>
                <a:gd name="connsiteY140" fmla="*/ 616161 h 977651"/>
                <a:gd name="connsiteX141" fmla="*/ 1055779 w 1455645"/>
                <a:gd name="connsiteY141" fmla="*/ 646335 h 977651"/>
                <a:gd name="connsiteX142" fmla="*/ 1056431 w 1455645"/>
                <a:gd name="connsiteY142" fmla="*/ 655371 h 977651"/>
                <a:gd name="connsiteX143" fmla="*/ 1028863 w 1455645"/>
                <a:gd name="connsiteY143" fmla="*/ 678226 h 977651"/>
                <a:gd name="connsiteX144" fmla="*/ 1007866 w 1455645"/>
                <a:gd name="connsiteY144" fmla="*/ 662801 h 977651"/>
                <a:gd name="connsiteX145" fmla="*/ 967117 w 1455645"/>
                <a:gd name="connsiteY145" fmla="*/ 618601 h 977651"/>
                <a:gd name="connsiteX146" fmla="*/ 945938 w 1455645"/>
                <a:gd name="connsiteY146" fmla="*/ 621111 h 977651"/>
                <a:gd name="connsiteX147" fmla="*/ 913534 w 1455645"/>
                <a:gd name="connsiteY147" fmla="*/ 603683 h 977651"/>
                <a:gd name="connsiteX148" fmla="*/ 787738 w 1455645"/>
                <a:gd name="connsiteY148" fmla="*/ 396204 h 977651"/>
                <a:gd name="connsiteX149" fmla="*/ 798164 w 1455645"/>
                <a:gd name="connsiteY149" fmla="*/ 385778 h 977651"/>
                <a:gd name="connsiteX150" fmla="*/ 808591 w 1455645"/>
                <a:gd name="connsiteY150" fmla="*/ 396203 h 977651"/>
                <a:gd name="connsiteX151" fmla="*/ 798164 w 1455645"/>
                <a:gd name="connsiteY151" fmla="*/ 406630 h 977651"/>
                <a:gd name="connsiteX152" fmla="*/ 787738 w 1455645"/>
                <a:gd name="connsiteY152" fmla="*/ 396204 h 977651"/>
                <a:gd name="connsiteX153" fmla="*/ 632833 w 1455645"/>
                <a:gd name="connsiteY153" fmla="*/ 114692 h 977651"/>
                <a:gd name="connsiteX154" fmla="*/ 641769 w 1455645"/>
                <a:gd name="connsiteY154" fmla="*/ 105755 h 977651"/>
                <a:gd name="connsiteX155" fmla="*/ 650707 w 1455645"/>
                <a:gd name="connsiteY155" fmla="*/ 114692 h 977651"/>
                <a:gd name="connsiteX156" fmla="*/ 641770 w 1455645"/>
                <a:gd name="connsiteY156" fmla="*/ 123629 h 977651"/>
                <a:gd name="connsiteX157" fmla="*/ 632833 w 1455645"/>
                <a:gd name="connsiteY157" fmla="*/ 114692 h 977651"/>
                <a:gd name="connsiteX158" fmla="*/ 980658 w 1455645"/>
                <a:gd name="connsiteY158" fmla="*/ 809853 h 977651"/>
                <a:gd name="connsiteX159" fmla="*/ 990388 w 1455645"/>
                <a:gd name="connsiteY159" fmla="*/ 801787 h 977651"/>
                <a:gd name="connsiteX160" fmla="*/ 998455 w 1455645"/>
                <a:gd name="connsiteY160" fmla="*/ 811516 h 977651"/>
                <a:gd name="connsiteX161" fmla="*/ 988725 w 1455645"/>
                <a:gd name="connsiteY161" fmla="*/ 819583 h 977651"/>
                <a:gd name="connsiteX162" fmla="*/ 980658 w 1455645"/>
                <a:gd name="connsiteY162" fmla="*/ 809853 h 977651"/>
                <a:gd name="connsiteX163" fmla="*/ 841359 w 1455645"/>
                <a:gd name="connsiteY163" fmla="*/ 579408 h 977651"/>
                <a:gd name="connsiteX164" fmla="*/ 851785 w 1455645"/>
                <a:gd name="connsiteY164" fmla="*/ 568983 h 977651"/>
                <a:gd name="connsiteX165" fmla="*/ 862212 w 1455645"/>
                <a:gd name="connsiteY165" fmla="*/ 579408 h 977651"/>
                <a:gd name="connsiteX166" fmla="*/ 851785 w 1455645"/>
                <a:gd name="connsiteY166" fmla="*/ 589835 h 977651"/>
                <a:gd name="connsiteX167" fmla="*/ 841359 w 1455645"/>
                <a:gd name="connsiteY167" fmla="*/ 579408 h 977651"/>
                <a:gd name="connsiteX168" fmla="*/ 637299 w 1455645"/>
                <a:gd name="connsiteY168" fmla="*/ 284492 h 977651"/>
                <a:gd name="connsiteX169" fmla="*/ 650703 w 1455645"/>
                <a:gd name="connsiteY169" fmla="*/ 271086 h 977651"/>
                <a:gd name="connsiteX170" fmla="*/ 655173 w 1455645"/>
                <a:gd name="connsiteY170" fmla="*/ 274065 h 977651"/>
                <a:gd name="connsiteX171" fmla="*/ 679004 w 1455645"/>
                <a:gd name="connsiteY171" fmla="*/ 257682 h 977651"/>
                <a:gd name="connsiteX172" fmla="*/ 702836 w 1455645"/>
                <a:gd name="connsiteY172" fmla="*/ 281513 h 977651"/>
                <a:gd name="connsiteX173" fmla="*/ 679004 w 1455645"/>
                <a:gd name="connsiteY173" fmla="*/ 305345 h 977651"/>
                <a:gd name="connsiteX174" fmla="*/ 659640 w 1455645"/>
                <a:gd name="connsiteY174" fmla="*/ 294917 h 977651"/>
                <a:gd name="connsiteX175" fmla="*/ 650703 w 1455645"/>
                <a:gd name="connsiteY175" fmla="*/ 297897 h 977651"/>
                <a:gd name="connsiteX176" fmla="*/ 637299 w 1455645"/>
                <a:gd name="connsiteY176" fmla="*/ 284492 h 977651"/>
                <a:gd name="connsiteX177" fmla="*/ 760181 w 1455645"/>
                <a:gd name="connsiteY177" fmla="*/ 533979 h 977651"/>
                <a:gd name="connsiteX178" fmla="*/ 753479 w 1455645"/>
                <a:gd name="connsiteY178" fmla="*/ 518340 h 977651"/>
                <a:gd name="connsiteX179" fmla="*/ 775821 w 1455645"/>
                <a:gd name="connsiteY179" fmla="*/ 495998 h 977651"/>
                <a:gd name="connsiteX180" fmla="*/ 798163 w 1455645"/>
                <a:gd name="connsiteY180" fmla="*/ 518339 h 977651"/>
                <a:gd name="connsiteX181" fmla="*/ 775820 w 1455645"/>
                <a:gd name="connsiteY181" fmla="*/ 540682 h 977651"/>
                <a:gd name="connsiteX182" fmla="*/ 760181 w 1455645"/>
                <a:gd name="connsiteY182" fmla="*/ 533979 h 977651"/>
                <a:gd name="connsiteX183" fmla="*/ 678285 w 1455645"/>
                <a:gd name="connsiteY183" fmla="*/ 395637 h 977651"/>
                <a:gd name="connsiteX184" fmla="*/ 686392 w 1455645"/>
                <a:gd name="connsiteY184" fmla="*/ 388915 h 977651"/>
                <a:gd name="connsiteX185" fmla="*/ 693115 w 1455645"/>
                <a:gd name="connsiteY185" fmla="*/ 397022 h 977651"/>
                <a:gd name="connsiteX186" fmla="*/ 692977 w 1455645"/>
                <a:gd name="connsiteY186" fmla="*/ 398506 h 977651"/>
                <a:gd name="connsiteX187" fmla="*/ 709470 w 1455645"/>
                <a:gd name="connsiteY187" fmla="*/ 382096 h 977651"/>
                <a:gd name="connsiteX188" fmla="*/ 707613 w 1455645"/>
                <a:gd name="connsiteY188" fmla="*/ 369955 h 977651"/>
                <a:gd name="connsiteX189" fmla="*/ 738423 w 1455645"/>
                <a:gd name="connsiteY189" fmla="*/ 344409 h 977651"/>
                <a:gd name="connsiteX190" fmla="*/ 758353 w 1455645"/>
                <a:gd name="connsiteY190" fmla="*/ 355248 h 977651"/>
                <a:gd name="connsiteX191" fmla="*/ 757287 w 1455645"/>
                <a:gd name="connsiteY191" fmla="*/ 350661 h 977651"/>
                <a:gd name="connsiteX192" fmla="*/ 763180 w 1455645"/>
                <a:gd name="connsiteY192" fmla="*/ 339617 h 977651"/>
                <a:gd name="connsiteX193" fmla="*/ 764022 w 1455645"/>
                <a:gd name="connsiteY193" fmla="*/ 339353 h 977651"/>
                <a:gd name="connsiteX194" fmla="*/ 749891 w 1455645"/>
                <a:gd name="connsiteY194" fmla="*/ 333700 h 977651"/>
                <a:gd name="connsiteX195" fmla="*/ 749456 w 1455645"/>
                <a:gd name="connsiteY195" fmla="*/ 334408 h 977651"/>
                <a:gd name="connsiteX196" fmla="*/ 736012 w 1455645"/>
                <a:gd name="connsiteY196" fmla="*/ 338200 h 977651"/>
                <a:gd name="connsiteX197" fmla="*/ 724245 w 1455645"/>
                <a:gd name="connsiteY197" fmla="*/ 332052 h 977651"/>
                <a:gd name="connsiteX198" fmla="*/ 719879 w 1455645"/>
                <a:gd name="connsiteY198" fmla="*/ 318741 h 977651"/>
                <a:gd name="connsiteX199" fmla="*/ 726027 w 1455645"/>
                <a:gd name="connsiteY199" fmla="*/ 306974 h 977651"/>
                <a:gd name="connsiteX200" fmla="*/ 732889 w 1455645"/>
                <a:gd name="connsiteY200" fmla="*/ 304724 h 977651"/>
                <a:gd name="connsiteX201" fmla="*/ 743239 w 1455645"/>
                <a:gd name="connsiteY201" fmla="*/ 280211 h 977651"/>
                <a:gd name="connsiteX202" fmla="*/ 768374 w 1455645"/>
                <a:gd name="connsiteY202" fmla="*/ 269598 h 977651"/>
                <a:gd name="connsiteX203" fmla="*/ 804121 w 1455645"/>
                <a:gd name="connsiteY203" fmla="*/ 305345 h 977651"/>
                <a:gd name="connsiteX204" fmla="*/ 794067 w 1455645"/>
                <a:gd name="connsiteY204" fmla="*/ 330480 h 977651"/>
                <a:gd name="connsiteX205" fmla="*/ 777695 w 1455645"/>
                <a:gd name="connsiteY205" fmla="*/ 337244 h 977651"/>
                <a:gd name="connsiteX206" fmla="*/ 786167 w 1455645"/>
                <a:gd name="connsiteY206" fmla="*/ 341765 h 977651"/>
                <a:gd name="connsiteX207" fmla="*/ 789914 w 1455645"/>
                <a:gd name="connsiteY207" fmla="*/ 353710 h 977651"/>
                <a:gd name="connsiteX208" fmla="*/ 772075 w 1455645"/>
                <a:gd name="connsiteY208" fmla="*/ 368498 h 977651"/>
                <a:gd name="connsiteX209" fmla="*/ 762110 w 1455645"/>
                <a:gd name="connsiteY209" fmla="*/ 363080 h 977651"/>
                <a:gd name="connsiteX210" fmla="*/ 762622 w 1455645"/>
                <a:gd name="connsiteY210" fmla="*/ 373598 h 977651"/>
                <a:gd name="connsiteX211" fmla="*/ 747058 w 1455645"/>
                <a:gd name="connsiteY211" fmla="*/ 396079 h 977651"/>
                <a:gd name="connsiteX212" fmla="*/ 750121 w 1455645"/>
                <a:gd name="connsiteY212" fmla="*/ 411325 h 977651"/>
                <a:gd name="connsiteX213" fmla="*/ 717689 w 1455645"/>
                <a:gd name="connsiteY213" fmla="*/ 438214 h 977651"/>
                <a:gd name="connsiteX214" fmla="*/ 690800 w 1455645"/>
                <a:gd name="connsiteY214" fmla="*/ 405782 h 977651"/>
                <a:gd name="connsiteX215" fmla="*/ 692838 w 1455645"/>
                <a:gd name="connsiteY215" fmla="*/ 399988 h 977651"/>
                <a:gd name="connsiteX216" fmla="*/ 685006 w 1455645"/>
                <a:gd name="connsiteY216" fmla="*/ 403745 h 977651"/>
                <a:gd name="connsiteX217" fmla="*/ 678285 w 1455645"/>
                <a:gd name="connsiteY217" fmla="*/ 395637 h 977651"/>
                <a:gd name="connsiteX218" fmla="*/ 824042 w 1455645"/>
                <a:gd name="connsiteY218" fmla="*/ 703407 h 977651"/>
                <a:gd name="connsiteX219" fmla="*/ 819016 w 1455645"/>
                <a:gd name="connsiteY219" fmla="*/ 691119 h 977651"/>
                <a:gd name="connsiteX220" fmla="*/ 836890 w 1455645"/>
                <a:gd name="connsiteY220" fmla="*/ 673246 h 977651"/>
                <a:gd name="connsiteX221" fmla="*/ 854763 w 1455645"/>
                <a:gd name="connsiteY221" fmla="*/ 691119 h 977651"/>
                <a:gd name="connsiteX222" fmla="*/ 836890 w 1455645"/>
                <a:gd name="connsiteY222" fmla="*/ 708994 h 977651"/>
                <a:gd name="connsiteX223" fmla="*/ 824042 w 1455645"/>
                <a:gd name="connsiteY223" fmla="*/ 703407 h 977651"/>
                <a:gd name="connsiteX224" fmla="*/ 583678 w 1455645"/>
                <a:gd name="connsiteY224" fmla="*/ 266617 h 977651"/>
                <a:gd name="connsiteX225" fmla="*/ 597083 w 1455645"/>
                <a:gd name="connsiteY225" fmla="*/ 253212 h 977651"/>
                <a:gd name="connsiteX226" fmla="*/ 610489 w 1455645"/>
                <a:gd name="connsiteY226" fmla="*/ 266617 h 977651"/>
                <a:gd name="connsiteX227" fmla="*/ 597083 w 1455645"/>
                <a:gd name="connsiteY227" fmla="*/ 280023 h 977651"/>
                <a:gd name="connsiteX228" fmla="*/ 583678 w 1455645"/>
                <a:gd name="connsiteY228" fmla="*/ 266617 h 977651"/>
                <a:gd name="connsiteX229" fmla="*/ 774331 w 1455645"/>
                <a:gd name="connsiteY229" fmla="*/ 661703 h 977651"/>
                <a:gd name="connsiteX230" fmla="*/ 769863 w 1455645"/>
                <a:gd name="connsiteY230" fmla="*/ 649414 h 977651"/>
                <a:gd name="connsiteX231" fmla="*/ 787737 w 1455645"/>
                <a:gd name="connsiteY231" fmla="*/ 631541 h 977651"/>
                <a:gd name="connsiteX232" fmla="*/ 805610 w 1455645"/>
                <a:gd name="connsiteY232" fmla="*/ 649414 h 977651"/>
                <a:gd name="connsiteX233" fmla="*/ 787737 w 1455645"/>
                <a:gd name="connsiteY233" fmla="*/ 667288 h 977651"/>
                <a:gd name="connsiteX234" fmla="*/ 774331 w 1455645"/>
                <a:gd name="connsiteY234" fmla="*/ 661703 h 977651"/>
                <a:gd name="connsiteX235" fmla="*/ 720523 w 1455645"/>
                <a:gd name="connsiteY235" fmla="*/ 564701 h 977651"/>
                <a:gd name="connsiteX236" fmla="*/ 714752 w 1455645"/>
                <a:gd name="connsiteY236" fmla="*/ 551109 h 977651"/>
                <a:gd name="connsiteX237" fmla="*/ 734114 w 1455645"/>
                <a:gd name="connsiteY237" fmla="*/ 531746 h 977651"/>
                <a:gd name="connsiteX238" fmla="*/ 753479 w 1455645"/>
                <a:gd name="connsiteY238" fmla="*/ 551109 h 977651"/>
                <a:gd name="connsiteX239" fmla="*/ 734114 w 1455645"/>
                <a:gd name="connsiteY239" fmla="*/ 570473 h 977651"/>
                <a:gd name="connsiteX240" fmla="*/ 720523 w 1455645"/>
                <a:gd name="connsiteY240" fmla="*/ 564701 h 977651"/>
                <a:gd name="connsiteX241" fmla="*/ 817154 w 1455645"/>
                <a:gd name="connsiteY241" fmla="*/ 753492 h 977651"/>
                <a:gd name="connsiteX242" fmla="*/ 810079 w 1455645"/>
                <a:gd name="connsiteY242" fmla="*/ 735805 h 977651"/>
                <a:gd name="connsiteX243" fmla="*/ 835400 w 1455645"/>
                <a:gd name="connsiteY243" fmla="*/ 713463 h 977651"/>
                <a:gd name="connsiteX244" fmla="*/ 847316 w 1455645"/>
                <a:gd name="connsiteY244" fmla="*/ 716442 h 977651"/>
                <a:gd name="connsiteX245" fmla="*/ 856253 w 1455645"/>
                <a:gd name="connsiteY245" fmla="*/ 713463 h 977651"/>
                <a:gd name="connsiteX246" fmla="*/ 872638 w 1455645"/>
                <a:gd name="connsiteY246" fmla="*/ 729847 h 977651"/>
                <a:gd name="connsiteX247" fmla="*/ 857743 w 1455645"/>
                <a:gd name="connsiteY247" fmla="*/ 746232 h 977651"/>
                <a:gd name="connsiteX248" fmla="*/ 835400 w 1455645"/>
                <a:gd name="connsiteY248" fmla="*/ 761126 h 977651"/>
                <a:gd name="connsiteX249" fmla="*/ 817154 w 1455645"/>
                <a:gd name="connsiteY249" fmla="*/ 753492 h 977651"/>
                <a:gd name="connsiteX250" fmla="*/ 768517 w 1455645"/>
                <a:gd name="connsiteY250" fmla="*/ 710743 h 977651"/>
                <a:gd name="connsiteX251" fmla="*/ 783110 w 1455645"/>
                <a:gd name="connsiteY251" fmla="*/ 698642 h 977651"/>
                <a:gd name="connsiteX252" fmla="*/ 795211 w 1455645"/>
                <a:gd name="connsiteY252" fmla="*/ 713238 h 977651"/>
                <a:gd name="connsiteX253" fmla="*/ 780616 w 1455645"/>
                <a:gd name="connsiteY253" fmla="*/ 725337 h 977651"/>
                <a:gd name="connsiteX254" fmla="*/ 768517 w 1455645"/>
                <a:gd name="connsiteY254" fmla="*/ 710743 h 977651"/>
                <a:gd name="connsiteX255" fmla="*/ 741192 w 1455645"/>
                <a:gd name="connsiteY255" fmla="*/ 681066 h 977651"/>
                <a:gd name="connsiteX256" fmla="*/ 737095 w 1455645"/>
                <a:gd name="connsiteY256" fmla="*/ 670267 h 977651"/>
                <a:gd name="connsiteX257" fmla="*/ 751990 w 1455645"/>
                <a:gd name="connsiteY257" fmla="*/ 655372 h 977651"/>
                <a:gd name="connsiteX258" fmla="*/ 766885 w 1455645"/>
                <a:gd name="connsiteY258" fmla="*/ 670267 h 977651"/>
                <a:gd name="connsiteX259" fmla="*/ 751990 w 1455645"/>
                <a:gd name="connsiteY259" fmla="*/ 685162 h 977651"/>
                <a:gd name="connsiteX260" fmla="*/ 741192 w 1455645"/>
                <a:gd name="connsiteY260" fmla="*/ 681066 h 977651"/>
                <a:gd name="connsiteX261" fmla="*/ 648657 w 1455645"/>
                <a:gd name="connsiteY261" fmla="*/ 551667 h 977651"/>
                <a:gd name="connsiteX262" fmla="*/ 641769 w 1455645"/>
                <a:gd name="connsiteY262" fmla="*/ 534724 h 977651"/>
                <a:gd name="connsiteX263" fmla="*/ 655173 w 1455645"/>
                <a:gd name="connsiteY263" fmla="*/ 513872 h 977651"/>
                <a:gd name="connsiteX264" fmla="*/ 643258 w 1455645"/>
                <a:gd name="connsiteY264" fmla="*/ 484082 h 977651"/>
                <a:gd name="connsiteX265" fmla="*/ 686453 w 1455645"/>
                <a:gd name="connsiteY265" fmla="*/ 440888 h 977651"/>
                <a:gd name="connsiteX266" fmla="*/ 717732 w 1455645"/>
                <a:gd name="connsiteY266" fmla="*/ 454292 h 977651"/>
                <a:gd name="connsiteX267" fmla="*/ 746033 w 1455645"/>
                <a:gd name="connsiteY267" fmla="*/ 491530 h 977651"/>
                <a:gd name="connsiteX268" fmla="*/ 707306 w 1455645"/>
                <a:gd name="connsiteY268" fmla="*/ 530256 h 977651"/>
                <a:gd name="connsiteX269" fmla="*/ 693900 w 1455645"/>
                <a:gd name="connsiteY269" fmla="*/ 527277 h 977651"/>
                <a:gd name="connsiteX270" fmla="*/ 687942 w 1455645"/>
                <a:gd name="connsiteY270" fmla="*/ 527277 h 977651"/>
                <a:gd name="connsiteX271" fmla="*/ 689432 w 1455645"/>
                <a:gd name="connsiteY271" fmla="*/ 534724 h 977651"/>
                <a:gd name="connsiteX272" fmla="*/ 665600 w 1455645"/>
                <a:gd name="connsiteY272" fmla="*/ 558555 h 977651"/>
                <a:gd name="connsiteX273" fmla="*/ 648657 w 1455645"/>
                <a:gd name="connsiteY273" fmla="*/ 551667 h 977651"/>
                <a:gd name="connsiteX274" fmla="*/ 546772 w 1455645"/>
                <a:gd name="connsiteY274" fmla="*/ 370550 h 977651"/>
                <a:gd name="connsiteX275" fmla="*/ 541973 w 1455645"/>
                <a:gd name="connsiteY275" fmla="*/ 358965 h 977651"/>
                <a:gd name="connsiteX276" fmla="*/ 558356 w 1455645"/>
                <a:gd name="connsiteY276" fmla="*/ 342581 h 977651"/>
                <a:gd name="connsiteX277" fmla="*/ 574741 w 1455645"/>
                <a:gd name="connsiteY277" fmla="*/ 358964 h 977651"/>
                <a:gd name="connsiteX278" fmla="*/ 558356 w 1455645"/>
                <a:gd name="connsiteY278" fmla="*/ 375349 h 977651"/>
                <a:gd name="connsiteX279" fmla="*/ 546772 w 1455645"/>
                <a:gd name="connsiteY279" fmla="*/ 370550 h 977651"/>
                <a:gd name="connsiteX280" fmla="*/ 766438 w 1455645"/>
                <a:gd name="connsiteY280" fmla="*/ 867066 h 977651"/>
                <a:gd name="connsiteX281" fmla="*/ 762628 w 1455645"/>
                <a:gd name="connsiteY281" fmla="*/ 853806 h 977651"/>
                <a:gd name="connsiteX282" fmla="*/ 782087 w 1455645"/>
                <a:gd name="connsiteY282" fmla="*/ 837673 h 977651"/>
                <a:gd name="connsiteX283" fmla="*/ 794879 w 1455645"/>
                <a:gd name="connsiteY283" fmla="*/ 844852 h 977651"/>
                <a:gd name="connsiteX284" fmla="*/ 833619 w 1455645"/>
                <a:gd name="connsiteY284" fmla="*/ 830521 h 977651"/>
                <a:gd name="connsiteX285" fmla="*/ 877984 w 1455645"/>
                <a:gd name="connsiteY285" fmla="*/ 884034 h 977651"/>
                <a:gd name="connsiteX286" fmla="*/ 824472 w 1455645"/>
                <a:gd name="connsiteY286" fmla="*/ 928400 h 977651"/>
                <a:gd name="connsiteX287" fmla="*/ 791342 w 1455645"/>
                <a:gd name="connsiteY287" fmla="*/ 910719 h 977651"/>
                <a:gd name="connsiteX288" fmla="*/ 780105 w 1455645"/>
                <a:gd name="connsiteY288" fmla="*/ 874888 h 977651"/>
                <a:gd name="connsiteX289" fmla="*/ 780243 w 1455645"/>
                <a:gd name="connsiteY289" fmla="*/ 873404 h 977651"/>
                <a:gd name="connsiteX290" fmla="*/ 778761 w 1455645"/>
                <a:gd name="connsiteY290" fmla="*/ 873265 h 977651"/>
                <a:gd name="connsiteX291" fmla="*/ 766438 w 1455645"/>
                <a:gd name="connsiteY291" fmla="*/ 867066 h 977651"/>
                <a:gd name="connsiteX292" fmla="*/ 408849 w 1455645"/>
                <a:gd name="connsiteY292" fmla="*/ 210577 h 977651"/>
                <a:gd name="connsiteX293" fmla="*/ 396003 w 1455645"/>
                <a:gd name="connsiteY293" fmla="*/ 178739 h 977651"/>
                <a:gd name="connsiteX294" fmla="*/ 440687 w 1455645"/>
                <a:gd name="connsiteY294" fmla="*/ 134054 h 977651"/>
                <a:gd name="connsiteX295" fmla="*/ 485372 w 1455645"/>
                <a:gd name="connsiteY295" fmla="*/ 178739 h 977651"/>
                <a:gd name="connsiteX296" fmla="*/ 440687 w 1455645"/>
                <a:gd name="connsiteY296" fmla="*/ 223424 h 977651"/>
                <a:gd name="connsiteX297" fmla="*/ 408849 w 1455645"/>
                <a:gd name="connsiteY297" fmla="*/ 210577 h 977651"/>
                <a:gd name="connsiteX298" fmla="*/ 715448 w 1455645"/>
                <a:gd name="connsiteY298" fmla="*/ 846406 h 977651"/>
                <a:gd name="connsiteX299" fmla="*/ 728422 w 1455645"/>
                <a:gd name="connsiteY299" fmla="*/ 835651 h 977651"/>
                <a:gd name="connsiteX300" fmla="*/ 739177 w 1455645"/>
                <a:gd name="connsiteY300" fmla="*/ 848623 h 977651"/>
                <a:gd name="connsiteX301" fmla="*/ 726204 w 1455645"/>
                <a:gd name="connsiteY301" fmla="*/ 859379 h 977651"/>
                <a:gd name="connsiteX302" fmla="*/ 715448 w 1455645"/>
                <a:gd name="connsiteY302" fmla="*/ 846406 h 977651"/>
                <a:gd name="connsiteX303" fmla="*/ 438439 w 1455645"/>
                <a:gd name="connsiteY303" fmla="*/ 320865 h 977651"/>
                <a:gd name="connsiteX304" fmla="*/ 448168 w 1455645"/>
                <a:gd name="connsiteY304" fmla="*/ 312798 h 977651"/>
                <a:gd name="connsiteX305" fmla="*/ 456235 w 1455645"/>
                <a:gd name="connsiteY305" fmla="*/ 322528 h 977651"/>
                <a:gd name="connsiteX306" fmla="*/ 446505 w 1455645"/>
                <a:gd name="connsiteY306" fmla="*/ 330594 h 977651"/>
                <a:gd name="connsiteX307" fmla="*/ 438439 w 1455645"/>
                <a:gd name="connsiteY307" fmla="*/ 320865 h 977651"/>
                <a:gd name="connsiteX308" fmla="*/ 596513 w 1455645"/>
                <a:gd name="connsiteY308" fmla="*/ 630342 h 977651"/>
                <a:gd name="connsiteX309" fmla="*/ 609486 w 1455645"/>
                <a:gd name="connsiteY309" fmla="*/ 619588 h 977651"/>
                <a:gd name="connsiteX310" fmla="*/ 620241 w 1455645"/>
                <a:gd name="connsiteY310" fmla="*/ 632560 h 977651"/>
                <a:gd name="connsiteX311" fmla="*/ 607269 w 1455645"/>
                <a:gd name="connsiteY311" fmla="*/ 643315 h 977651"/>
                <a:gd name="connsiteX312" fmla="*/ 596513 w 1455645"/>
                <a:gd name="connsiteY312" fmla="*/ 630342 h 977651"/>
                <a:gd name="connsiteX313" fmla="*/ 674905 w 1455645"/>
                <a:gd name="connsiteY313" fmla="*/ 834014 h 977651"/>
                <a:gd name="connsiteX314" fmla="*/ 669003 w 1455645"/>
                <a:gd name="connsiteY314" fmla="*/ 815138 h 977651"/>
                <a:gd name="connsiteX315" fmla="*/ 696569 w 1455645"/>
                <a:gd name="connsiteY315" fmla="*/ 792282 h 977651"/>
                <a:gd name="connsiteX316" fmla="*/ 719425 w 1455645"/>
                <a:gd name="connsiteY316" fmla="*/ 819850 h 977651"/>
                <a:gd name="connsiteX317" fmla="*/ 691857 w 1455645"/>
                <a:gd name="connsiteY317" fmla="*/ 842704 h 977651"/>
                <a:gd name="connsiteX318" fmla="*/ 674905 w 1455645"/>
                <a:gd name="connsiteY318" fmla="*/ 834014 h 977651"/>
                <a:gd name="connsiteX319" fmla="*/ 387076 w 1455645"/>
                <a:gd name="connsiteY319" fmla="*/ 314195 h 977651"/>
                <a:gd name="connsiteX320" fmla="*/ 383330 w 1455645"/>
                <a:gd name="connsiteY320" fmla="*/ 302252 h 977651"/>
                <a:gd name="connsiteX321" fmla="*/ 401167 w 1455645"/>
                <a:gd name="connsiteY321" fmla="*/ 287463 h 977651"/>
                <a:gd name="connsiteX322" fmla="*/ 415956 w 1455645"/>
                <a:gd name="connsiteY322" fmla="*/ 305301 h 977651"/>
                <a:gd name="connsiteX323" fmla="*/ 398118 w 1455645"/>
                <a:gd name="connsiteY323" fmla="*/ 320089 h 977651"/>
                <a:gd name="connsiteX324" fmla="*/ 387076 w 1455645"/>
                <a:gd name="connsiteY324" fmla="*/ 314195 h 977651"/>
                <a:gd name="connsiteX325" fmla="*/ 503620 w 1455645"/>
                <a:gd name="connsiteY325" fmla="*/ 543289 h 977651"/>
                <a:gd name="connsiteX326" fmla="*/ 498779 w 1455645"/>
                <a:gd name="connsiteY326" fmla="*/ 531746 h 977651"/>
                <a:gd name="connsiteX327" fmla="*/ 510695 w 1455645"/>
                <a:gd name="connsiteY327" fmla="*/ 515361 h 977651"/>
                <a:gd name="connsiteX328" fmla="*/ 492821 w 1455645"/>
                <a:gd name="connsiteY328" fmla="*/ 481103 h 977651"/>
                <a:gd name="connsiteX329" fmla="*/ 536015 w 1455645"/>
                <a:gd name="connsiteY329" fmla="*/ 437909 h 977651"/>
                <a:gd name="connsiteX330" fmla="*/ 579211 w 1455645"/>
                <a:gd name="connsiteY330" fmla="*/ 481103 h 977651"/>
                <a:gd name="connsiteX331" fmla="*/ 536015 w 1455645"/>
                <a:gd name="connsiteY331" fmla="*/ 524299 h 977651"/>
                <a:gd name="connsiteX332" fmla="*/ 530057 w 1455645"/>
                <a:gd name="connsiteY332" fmla="*/ 524299 h 977651"/>
                <a:gd name="connsiteX333" fmla="*/ 531548 w 1455645"/>
                <a:gd name="connsiteY333" fmla="*/ 531745 h 977651"/>
                <a:gd name="connsiteX334" fmla="*/ 515163 w 1455645"/>
                <a:gd name="connsiteY334" fmla="*/ 548131 h 977651"/>
                <a:gd name="connsiteX335" fmla="*/ 503620 w 1455645"/>
                <a:gd name="connsiteY335" fmla="*/ 543289 h 977651"/>
                <a:gd name="connsiteX336" fmla="*/ 543894 w 1455645"/>
                <a:gd name="connsiteY336" fmla="*/ 641134 h 977651"/>
                <a:gd name="connsiteX337" fmla="*/ 538676 w 1455645"/>
                <a:gd name="connsiteY337" fmla="*/ 624938 h 977651"/>
                <a:gd name="connsiteX338" fmla="*/ 562999 w 1455645"/>
                <a:gd name="connsiteY338" fmla="*/ 604771 h 977651"/>
                <a:gd name="connsiteX339" fmla="*/ 583166 w 1455645"/>
                <a:gd name="connsiteY339" fmla="*/ 629096 h 977651"/>
                <a:gd name="connsiteX340" fmla="*/ 558842 w 1455645"/>
                <a:gd name="connsiteY340" fmla="*/ 649261 h 977651"/>
                <a:gd name="connsiteX341" fmla="*/ 543894 w 1455645"/>
                <a:gd name="connsiteY341" fmla="*/ 641134 h 977651"/>
                <a:gd name="connsiteX342" fmla="*/ 509205 w 1455645"/>
                <a:gd name="connsiteY342" fmla="*/ 610689 h 977651"/>
                <a:gd name="connsiteX343" fmla="*/ 518142 w 1455645"/>
                <a:gd name="connsiteY343" fmla="*/ 601752 h 977651"/>
                <a:gd name="connsiteX344" fmla="*/ 527079 w 1455645"/>
                <a:gd name="connsiteY344" fmla="*/ 610689 h 977651"/>
                <a:gd name="connsiteX345" fmla="*/ 518142 w 1455645"/>
                <a:gd name="connsiteY345" fmla="*/ 619626 h 977651"/>
                <a:gd name="connsiteX346" fmla="*/ 509205 w 1455645"/>
                <a:gd name="connsiteY346" fmla="*/ 610689 h 977651"/>
                <a:gd name="connsiteX347" fmla="*/ 536411 w 1455645"/>
                <a:gd name="connsiteY347" fmla="*/ 741225 h 977651"/>
                <a:gd name="connsiteX348" fmla="*/ 533285 w 1455645"/>
                <a:gd name="connsiteY348" fmla="*/ 730648 h 977651"/>
                <a:gd name="connsiteX349" fmla="*/ 547879 w 1455645"/>
                <a:gd name="connsiteY349" fmla="*/ 718548 h 977651"/>
                <a:gd name="connsiteX350" fmla="*/ 552190 w 1455645"/>
                <a:gd name="connsiteY350" fmla="*/ 720447 h 977651"/>
                <a:gd name="connsiteX351" fmla="*/ 542405 w 1455645"/>
                <a:gd name="connsiteY351" fmla="*/ 697093 h 977651"/>
                <a:gd name="connsiteX352" fmla="*/ 571593 w 1455645"/>
                <a:gd name="connsiteY352" fmla="*/ 672893 h 977651"/>
                <a:gd name="connsiteX353" fmla="*/ 595002 w 1455645"/>
                <a:gd name="connsiteY353" fmla="*/ 694529 h 977651"/>
                <a:gd name="connsiteX354" fmla="*/ 622806 w 1455645"/>
                <a:gd name="connsiteY354" fmla="*/ 685159 h 977651"/>
                <a:gd name="connsiteX355" fmla="*/ 654933 w 1455645"/>
                <a:gd name="connsiteY355" fmla="*/ 725560 h 977651"/>
                <a:gd name="connsiteX356" fmla="*/ 616015 w 1455645"/>
                <a:gd name="connsiteY356" fmla="*/ 757826 h 977651"/>
                <a:gd name="connsiteX357" fmla="*/ 583471 w 1455645"/>
                <a:gd name="connsiteY357" fmla="*/ 721874 h 977651"/>
                <a:gd name="connsiteX358" fmla="*/ 566604 w 1455645"/>
                <a:gd name="connsiteY358" fmla="*/ 726281 h 977651"/>
                <a:gd name="connsiteX359" fmla="*/ 556361 w 1455645"/>
                <a:gd name="connsiteY359" fmla="*/ 723829 h 977651"/>
                <a:gd name="connsiteX360" fmla="*/ 561323 w 1455645"/>
                <a:gd name="connsiteY360" fmla="*/ 734764 h 977651"/>
                <a:gd name="connsiteX361" fmla="*/ 546729 w 1455645"/>
                <a:gd name="connsiteY361" fmla="*/ 746864 h 977651"/>
                <a:gd name="connsiteX362" fmla="*/ 536411 w 1455645"/>
                <a:gd name="connsiteY362" fmla="*/ 741225 h 977651"/>
                <a:gd name="connsiteX363" fmla="*/ 361559 w 1455645"/>
                <a:gd name="connsiteY363" fmla="*/ 447404 h 977651"/>
                <a:gd name="connsiteX364" fmla="*/ 357277 w 1455645"/>
                <a:gd name="connsiteY364" fmla="*/ 430462 h 977651"/>
                <a:gd name="connsiteX365" fmla="*/ 381109 w 1455645"/>
                <a:gd name="connsiteY365" fmla="*/ 406630 h 977651"/>
                <a:gd name="connsiteX366" fmla="*/ 388557 w 1455645"/>
                <a:gd name="connsiteY366" fmla="*/ 408119 h 977651"/>
                <a:gd name="connsiteX367" fmla="*/ 390045 w 1455645"/>
                <a:gd name="connsiteY367" fmla="*/ 403651 h 977651"/>
                <a:gd name="connsiteX368" fmla="*/ 363235 w 1455645"/>
                <a:gd name="connsiteY368" fmla="*/ 364924 h 977651"/>
                <a:gd name="connsiteX369" fmla="*/ 404941 w 1455645"/>
                <a:gd name="connsiteY369" fmla="*/ 323219 h 977651"/>
                <a:gd name="connsiteX370" fmla="*/ 446646 w 1455645"/>
                <a:gd name="connsiteY370" fmla="*/ 364925 h 977651"/>
                <a:gd name="connsiteX371" fmla="*/ 445157 w 1455645"/>
                <a:gd name="connsiteY371" fmla="*/ 375350 h 977651"/>
                <a:gd name="connsiteX372" fmla="*/ 489842 w 1455645"/>
                <a:gd name="connsiteY372" fmla="*/ 427483 h 977651"/>
                <a:gd name="connsiteX373" fmla="*/ 436221 w 1455645"/>
                <a:gd name="connsiteY373" fmla="*/ 481105 h 977651"/>
                <a:gd name="connsiteX374" fmla="*/ 388557 w 1455645"/>
                <a:gd name="connsiteY374" fmla="*/ 451315 h 977651"/>
                <a:gd name="connsiteX375" fmla="*/ 378130 w 1455645"/>
                <a:gd name="connsiteY375" fmla="*/ 454293 h 977651"/>
                <a:gd name="connsiteX376" fmla="*/ 361559 w 1455645"/>
                <a:gd name="connsiteY376" fmla="*/ 447404 h 977651"/>
                <a:gd name="connsiteX377" fmla="*/ 458749 w 1455645"/>
                <a:gd name="connsiteY377" fmla="*/ 652208 h 977651"/>
                <a:gd name="connsiteX378" fmla="*/ 454094 w 1455645"/>
                <a:gd name="connsiteY378" fmla="*/ 641968 h 977651"/>
                <a:gd name="connsiteX379" fmla="*/ 468989 w 1455645"/>
                <a:gd name="connsiteY379" fmla="*/ 627073 h 977651"/>
                <a:gd name="connsiteX380" fmla="*/ 483884 w 1455645"/>
                <a:gd name="connsiteY380" fmla="*/ 641968 h 977651"/>
                <a:gd name="connsiteX381" fmla="*/ 468989 w 1455645"/>
                <a:gd name="connsiteY381" fmla="*/ 656863 h 977651"/>
                <a:gd name="connsiteX382" fmla="*/ 458749 w 1455645"/>
                <a:gd name="connsiteY382" fmla="*/ 652208 h 977651"/>
                <a:gd name="connsiteX383" fmla="*/ 166996 w 1455645"/>
                <a:gd name="connsiteY383" fmla="*/ 102401 h 977651"/>
                <a:gd name="connsiteX384" fmla="*/ 162156 w 1455645"/>
                <a:gd name="connsiteY384" fmla="*/ 90858 h 977651"/>
                <a:gd name="connsiteX385" fmla="*/ 178539 w 1455645"/>
                <a:gd name="connsiteY385" fmla="*/ 74474 h 977651"/>
                <a:gd name="connsiteX386" fmla="*/ 194924 w 1455645"/>
                <a:gd name="connsiteY386" fmla="*/ 90857 h 977651"/>
                <a:gd name="connsiteX387" fmla="*/ 178539 w 1455645"/>
                <a:gd name="connsiteY387" fmla="*/ 107242 h 977651"/>
                <a:gd name="connsiteX388" fmla="*/ 166996 w 1455645"/>
                <a:gd name="connsiteY388" fmla="*/ 102401 h 977651"/>
                <a:gd name="connsiteX389" fmla="*/ 547869 w 1455645"/>
                <a:gd name="connsiteY389" fmla="*/ 856739 h 977651"/>
                <a:gd name="connsiteX390" fmla="*/ 542587 w 1455645"/>
                <a:gd name="connsiteY390" fmla="*/ 839228 h 977651"/>
                <a:gd name="connsiteX391" fmla="*/ 568532 w 1455645"/>
                <a:gd name="connsiteY391" fmla="*/ 817717 h 977651"/>
                <a:gd name="connsiteX392" fmla="*/ 590043 w 1455645"/>
                <a:gd name="connsiteY392" fmla="*/ 843663 h 977651"/>
                <a:gd name="connsiteX393" fmla="*/ 564098 w 1455645"/>
                <a:gd name="connsiteY393" fmla="*/ 865173 h 977651"/>
                <a:gd name="connsiteX394" fmla="*/ 547869 w 1455645"/>
                <a:gd name="connsiteY394" fmla="*/ 856739 h 977651"/>
                <a:gd name="connsiteX395" fmla="*/ 396378 w 1455645"/>
                <a:gd name="connsiteY395" fmla="*/ 582844 h 977651"/>
                <a:gd name="connsiteX396" fmla="*/ 388086 w 1455645"/>
                <a:gd name="connsiteY396" fmla="*/ 555516 h 977651"/>
                <a:gd name="connsiteX397" fmla="*/ 401298 w 1455645"/>
                <a:gd name="connsiteY397" fmla="*/ 530196 h 977651"/>
                <a:gd name="connsiteX398" fmla="*/ 423612 w 1455645"/>
                <a:gd name="connsiteY398" fmla="*/ 523425 h 977651"/>
                <a:gd name="connsiteX399" fmla="*/ 423000 w 1455645"/>
                <a:gd name="connsiteY399" fmla="*/ 523180 h 977651"/>
                <a:gd name="connsiteX400" fmla="*/ 418346 w 1455645"/>
                <a:gd name="connsiteY400" fmla="*/ 512381 h 977651"/>
                <a:gd name="connsiteX401" fmla="*/ 433241 w 1455645"/>
                <a:gd name="connsiteY401" fmla="*/ 497487 h 977651"/>
                <a:gd name="connsiteX402" fmla="*/ 448135 w 1455645"/>
                <a:gd name="connsiteY402" fmla="*/ 512381 h 977651"/>
                <a:gd name="connsiteX403" fmla="*/ 444039 w 1455645"/>
                <a:gd name="connsiteY403" fmla="*/ 522621 h 977651"/>
                <a:gd name="connsiteX404" fmla="*/ 436352 w 1455645"/>
                <a:gd name="connsiteY404" fmla="*/ 525935 h 977651"/>
                <a:gd name="connsiteX405" fmla="*/ 453945 w 1455645"/>
                <a:gd name="connsiteY405" fmla="*/ 535116 h 977651"/>
                <a:gd name="connsiteX406" fmla="*/ 462237 w 1455645"/>
                <a:gd name="connsiteY406" fmla="*/ 562445 h 977651"/>
                <a:gd name="connsiteX407" fmla="*/ 449025 w 1455645"/>
                <a:gd name="connsiteY407" fmla="*/ 587763 h 977651"/>
                <a:gd name="connsiteX408" fmla="*/ 430747 w 1455645"/>
                <a:gd name="connsiteY408" fmla="*/ 593309 h 977651"/>
                <a:gd name="connsiteX409" fmla="*/ 430075 w 1455645"/>
                <a:gd name="connsiteY409" fmla="*/ 595048 h 977651"/>
                <a:gd name="connsiteX410" fmla="*/ 421325 w 1455645"/>
                <a:gd name="connsiteY410" fmla="*/ 598771 h 977651"/>
                <a:gd name="connsiteX411" fmla="*/ 413133 w 1455645"/>
                <a:gd name="connsiteY411" fmla="*/ 595606 h 977651"/>
                <a:gd name="connsiteX412" fmla="*/ 410934 w 1455645"/>
                <a:gd name="connsiteY412" fmla="*/ 590439 h 977651"/>
                <a:gd name="connsiteX413" fmla="*/ 586371 w 1455645"/>
                <a:gd name="connsiteY413" fmla="*/ 962997 h 977651"/>
                <a:gd name="connsiteX414" fmla="*/ 600964 w 1455645"/>
                <a:gd name="connsiteY414" fmla="*/ 950896 h 977651"/>
                <a:gd name="connsiteX415" fmla="*/ 613065 w 1455645"/>
                <a:gd name="connsiteY415" fmla="*/ 965491 h 977651"/>
                <a:gd name="connsiteX416" fmla="*/ 598470 w 1455645"/>
                <a:gd name="connsiteY416" fmla="*/ 977591 h 977651"/>
                <a:gd name="connsiteX417" fmla="*/ 586371 w 1455645"/>
                <a:gd name="connsiteY417" fmla="*/ 962997 h 977651"/>
                <a:gd name="connsiteX418" fmla="*/ 531653 w 1455645"/>
                <a:gd name="connsiteY418" fmla="*/ 896175 h 977651"/>
                <a:gd name="connsiteX419" fmla="*/ 527908 w 1455645"/>
                <a:gd name="connsiteY419" fmla="*/ 884231 h 977651"/>
                <a:gd name="connsiteX420" fmla="*/ 545745 w 1455645"/>
                <a:gd name="connsiteY420" fmla="*/ 869443 h 977651"/>
                <a:gd name="connsiteX421" fmla="*/ 560534 w 1455645"/>
                <a:gd name="connsiteY421" fmla="*/ 887281 h 977651"/>
                <a:gd name="connsiteX422" fmla="*/ 542696 w 1455645"/>
                <a:gd name="connsiteY422" fmla="*/ 902068 h 977651"/>
                <a:gd name="connsiteX423" fmla="*/ 531653 w 1455645"/>
                <a:gd name="connsiteY423" fmla="*/ 896175 h 977651"/>
                <a:gd name="connsiteX424" fmla="*/ 471180 w 1455645"/>
                <a:gd name="connsiteY424" fmla="*/ 866961 h 977651"/>
                <a:gd name="connsiteX425" fmla="*/ 484153 w 1455645"/>
                <a:gd name="connsiteY425" fmla="*/ 856206 h 977651"/>
                <a:gd name="connsiteX426" fmla="*/ 494908 w 1455645"/>
                <a:gd name="connsiteY426" fmla="*/ 869178 h 977651"/>
                <a:gd name="connsiteX427" fmla="*/ 481936 w 1455645"/>
                <a:gd name="connsiteY427" fmla="*/ 879934 h 977651"/>
                <a:gd name="connsiteX428" fmla="*/ 471180 w 1455645"/>
                <a:gd name="connsiteY428" fmla="*/ 866961 h 977651"/>
                <a:gd name="connsiteX429" fmla="*/ 177773 w 1455645"/>
                <a:gd name="connsiteY429" fmla="*/ 408372 h 977651"/>
                <a:gd name="connsiteX430" fmla="*/ 174073 w 1455645"/>
                <a:gd name="connsiteY430" fmla="*/ 396391 h 977651"/>
                <a:gd name="connsiteX431" fmla="*/ 191910 w 1455645"/>
                <a:gd name="connsiteY431" fmla="*/ 381602 h 977651"/>
                <a:gd name="connsiteX432" fmla="*/ 206699 w 1455645"/>
                <a:gd name="connsiteY432" fmla="*/ 399441 h 977651"/>
                <a:gd name="connsiteX433" fmla="*/ 188861 w 1455645"/>
                <a:gd name="connsiteY433" fmla="*/ 414228 h 977651"/>
                <a:gd name="connsiteX434" fmla="*/ 177773 w 1455645"/>
                <a:gd name="connsiteY434" fmla="*/ 408372 h 977651"/>
                <a:gd name="connsiteX435" fmla="*/ 355152 w 1455645"/>
                <a:gd name="connsiteY435" fmla="*/ 881924 h 977651"/>
                <a:gd name="connsiteX436" fmla="*/ 346745 w 1455645"/>
                <a:gd name="connsiteY436" fmla="*/ 853837 h 977651"/>
                <a:gd name="connsiteX437" fmla="*/ 388907 w 1455645"/>
                <a:gd name="connsiteY437" fmla="*/ 818882 h 977651"/>
                <a:gd name="connsiteX438" fmla="*/ 423862 w 1455645"/>
                <a:gd name="connsiteY438" fmla="*/ 861044 h 977651"/>
                <a:gd name="connsiteX439" fmla="*/ 381700 w 1455645"/>
                <a:gd name="connsiteY439" fmla="*/ 895999 h 977651"/>
                <a:gd name="connsiteX440" fmla="*/ 355152 w 1455645"/>
                <a:gd name="connsiteY440" fmla="*/ 881924 h 977651"/>
                <a:gd name="connsiteX441" fmla="*/ 19536 w 1455645"/>
                <a:gd name="connsiteY441" fmla="*/ 241140 h 977651"/>
                <a:gd name="connsiteX442" fmla="*/ 16733 w 1455645"/>
                <a:gd name="connsiteY442" fmla="*/ 223115 h 977651"/>
                <a:gd name="connsiteX443" fmla="*/ 20808 w 1455645"/>
                <a:gd name="connsiteY443" fmla="*/ 211528 h 977651"/>
                <a:gd name="connsiteX444" fmla="*/ 18673 w 1455645"/>
                <a:gd name="connsiteY444" fmla="*/ 202352 h 977651"/>
                <a:gd name="connsiteX445" fmla="*/ 36510 w 1455645"/>
                <a:gd name="connsiteY445" fmla="*/ 187563 h 977651"/>
                <a:gd name="connsiteX446" fmla="*/ 51438 w 1455645"/>
                <a:gd name="connsiteY446" fmla="*/ 203918 h 977651"/>
                <a:gd name="connsiteX447" fmla="*/ 64189 w 1455645"/>
                <a:gd name="connsiteY447" fmla="*/ 227549 h 977651"/>
                <a:gd name="connsiteX448" fmla="*/ 36621 w 1455645"/>
                <a:gd name="connsiteY448" fmla="*/ 250404 h 977651"/>
                <a:gd name="connsiteX449" fmla="*/ 19536 w 1455645"/>
                <a:gd name="connsiteY449" fmla="*/ 241140 h 977651"/>
                <a:gd name="connsiteX450" fmla="*/ 308178 w 1455645"/>
                <a:gd name="connsiteY450" fmla="*/ 906333 h 977651"/>
                <a:gd name="connsiteX451" fmla="*/ 302960 w 1455645"/>
                <a:gd name="connsiteY451" fmla="*/ 890138 h 977651"/>
                <a:gd name="connsiteX452" fmla="*/ 327283 w 1455645"/>
                <a:gd name="connsiteY452" fmla="*/ 869971 h 977651"/>
                <a:gd name="connsiteX453" fmla="*/ 347450 w 1455645"/>
                <a:gd name="connsiteY453" fmla="*/ 894296 h 977651"/>
                <a:gd name="connsiteX454" fmla="*/ 323126 w 1455645"/>
                <a:gd name="connsiteY454" fmla="*/ 914461 h 977651"/>
                <a:gd name="connsiteX455" fmla="*/ 308178 w 1455645"/>
                <a:gd name="connsiteY455" fmla="*/ 906333 h 977651"/>
                <a:gd name="connsiteX456" fmla="*/ 219602 w 1455645"/>
                <a:gd name="connsiteY456" fmla="*/ 737612 h 977651"/>
                <a:gd name="connsiteX457" fmla="*/ 208364 w 1455645"/>
                <a:gd name="connsiteY457" fmla="*/ 701781 h 977651"/>
                <a:gd name="connsiteX458" fmla="*/ 239078 w 1455645"/>
                <a:gd name="connsiteY458" fmla="*/ 661267 h 977651"/>
                <a:gd name="connsiteX459" fmla="*/ 235643 w 1455645"/>
                <a:gd name="connsiteY459" fmla="*/ 638815 h 977651"/>
                <a:gd name="connsiteX460" fmla="*/ 228064 w 1455645"/>
                <a:gd name="connsiteY460" fmla="*/ 635637 h 977651"/>
                <a:gd name="connsiteX461" fmla="*/ 226212 w 1455645"/>
                <a:gd name="connsiteY461" fmla="*/ 631221 h 977651"/>
                <a:gd name="connsiteX462" fmla="*/ 220810 w 1455645"/>
                <a:gd name="connsiteY462" fmla="*/ 632632 h 977651"/>
                <a:gd name="connsiteX463" fmla="*/ 197955 w 1455645"/>
                <a:gd name="connsiteY463" fmla="*/ 605066 h 977651"/>
                <a:gd name="connsiteX464" fmla="*/ 219451 w 1455645"/>
                <a:gd name="connsiteY464" fmla="*/ 583140 h 977651"/>
                <a:gd name="connsiteX465" fmla="*/ 218939 w 1455645"/>
                <a:gd name="connsiteY465" fmla="*/ 572619 h 977651"/>
                <a:gd name="connsiteX466" fmla="*/ 234079 w 1455645"/>
                <a:gd name="connsiteY466" fmla="*/ 544675 h 977651"/>
                <a:gd name="connsiteX467" fmla="*/ 240681 w 1455645"/>
                <a:gd name="connsiteY467" fmla="*/ 542559 h 977651"/>
                <a:gd name="connsiteX468" fmla="*/ 230112 w 1455645"/>
                <a:gd name="connsiteY468" fmla="*/ 538261 h 977651"/>
                <a:gd name="connsiteX469" fmla="*/ 228812 w 1455645"/>
                <a:gd name="connsiteY469" fmla="*/ 535064 h 977651"/>
                <a:gd name="connsiteX470" fmla="*/ 222265 w 1455645"/>
                <a:gd name="connsiteY470" fmla="*/ 537026 h 977651"/>
                <a:gd name="connsiteX471" fmla="*/ 198162 w 1455645"/>
                <a:gd name="connsiteY471" fmla="*/ 522806 h 977651"/>
                <a:gd name="connsiteX472" fmla="*/ 196679 w 1455645"/>
                <a:gd name="connsiteY472" fmla="*/ 522667 h 977651"/>
                <a:gd name="connsiteX473" fmla="*/ 177954 w 1455645"/>
                <a:gd name="connsiteY473" fmla="*/ 514933 h 977651"/>
                <a:gd name="connsiteX474" fmla="*/ 149597 w 1455645"/>
                <a:gd name="connsiteY474" fmla="*/ 530236 h 977651"/>
                <a:gd name="connsiteX475" fmla="*/ 130692 w 1455645"/>
                <a:gd name="connsiteY475" fmla="*/ 520428 h 977651"/>
                <a:gd name="connsiteX476" fmla="*/ 124053 w 1455645"/>
                <a:gd name="connsiteY476" fmla="*/ 499425 h 977651"/>
                <a:gd name="connsiteX477" fmla="*/ 154724 w 1455645"/>
                <a:gd name="connsiteY477" fmla="*/ 475364 h 977651"/>
                <a:gd name="connsiteX478" fmla="*/ 167795 w 1455645"/>
                <a:gd name="connsiteY478" fmla="*/ 479578 h 977651"/>
                <a:gd name="connsiteX479" fmla="*/ 189152 w 1455645"/>
                <a:gd name="connsiteY479" fmla="*/ 459133 h 977651"/>
                <a:gd name="connsiteX480" fmla="*/ 185674 w 1455645"/>
                <a:gd name="connsiteY480" fmla="*/ 448337 h 977651"/>
                <a:gd name="connsiteX481" fmla="*/ 203511 w 1455645"/>
                <a:gd name="connsiteY481" fmla="*/ 433547 h 977651"/>
                <a:gd name="connsiteX482" fmla="*/ 218301 w 1455645"/>
                <a:gd name="connsiteY482" fmla="*/ 451386 h 977651"/>
                <a:gd name="connsiteX483" fmla="*/ 212881 w 1455645"/>
                <a:gd name="connsiteY483" fmla="*/ 461351 h 977651"/>
                <a:gd name="connsiteX484" fmla="*/ 222708 w 1455645"/>
                <a:gd name="connsiteY484" fmla="*/ 468253 h 977651"/>
                <a:gd name="connsiteX485" fmla="*/ 228640 w 1455645"/>
                <a:gd name="connsiteY485" fmla="*/ 468807 h 977651"/>
                <a:gd name="connsiteX486" fmla="*/ 252006 w 1455645"/>
                <a:gd name="connsiteY486" fmla="*/ 480901 h 977651"/>
                <a:gd name="connsiteX487" fmla="*/ 258355 w 1455645"/>
                <a:gd name="connsiteY487" fmla="*/ 502082 h 977651"/>
                <a:gd name="connsiteX488" fmla="*/ 263998 w 1455645"/>
                <a:gd name="connsiteY488" fmla="*/ 504376 h 977651"/>
                <a:gd name="connsiteX489" fmla="*/ 270887 w 1455645"/>
                <a:gd name="connsiteY489" fmla="*/ 521319 h 977651"/>
                <a:gd name="connsiteX490" fmla="*/ 265161 w 1455645"/>
                <a:gd name="connsiteY490" fmla="*/ 535400 h 977651"/>
                <a:gd name="connsiteX491" fmla="*/ 292339 w 1455645"/>
                <a:gd name="connsiteY491" fmla="*/ 549558 h 977651"/>
                <a:gd name="connsiteX492" fmla="*/ 301988 w 1455645"/>
                <a:gd name="connsiteY492" fmla="*/ 580380 h 977651"/>
                <a:gd name="connsiteX493" fmla="*/ 297775 w 1455645"/>
                <a:gd name="connsiteY493" fmla="*/ 593451 h 977651"/>
                <a:gd name="connsiteX494" fmla="*/ 331898 w 1455645"/>
                <a:gd name="connsiteY494" fmla="*/ 644510 h 977651"/>
                <a:gd name="connsiteX495" fmla="*/ 331344 w 1455645"/>
                <a:gd name="connsiteY495" fmla="*/ 650443 h 977651"/>
                <a:gd name="connsiteX496" fmla="*/ 343347 w 1455645"/>
                <a:gd name="connsiteY496" fmla="*/ 650067 h 977651"/>
                <a:gd name="connsiteX497" fmla="*/ 356555 w 1455645"/>
                <a:gd name="connsiteY497" fmla="*/ 652799 h 977651"/>
                <a:gd name="connsiteX498" fmla="*/ 390290 w 1455645"/>
                <a:gd name="connsiteY498" fmla="*/ 643983 h 977651"/>
                <a:gd name="connsiteX499" fmla="*/ 395566 w 1455645"/>
                <a:gd name="connsiteY499" fmla="*/ 646229 h 977651"/>
                <a:gd name="connsiteX500" fmla="*/ 404941 w 1455645"/>
                <a:gd name="connsiteY500" fmla="*/ 641968 h 977651"/>
                <a:gd name="connsiteX501" fmla="*/ 422814 w 1455645"/>
                <a:gd name="connsiteY501" fmla="*/ 659842 h 977651"/>
                <a:gd name="connsiteX502" fmla="*/ 422678 w 1455645"/>
                <a:gd name="connsiteY502" fmla="*/ 660189 h 977651"/>
                <a:gd name="connsiteX503" fmla="*/ 437386 w 1455645"/>
                <a:gd name="connsiteY503" fmla="*/ 684288 h 977651"/>
                <a:gd name="connsiteX504" fmla="*/ 451150 w 1455645"/>
                <a:gd name="connsiteY504" fmla="*/ 681085 h 977651"/>
                <a:gd name="connsiteX505" fmla="*/ 472661 w 1455645"/>
                <a:gd name="connsiteY505" fmla="*/ 707031 h 977651"/>
                <a:gd name="connsiteX506" fmla="*/ 446715 w 1455645"/>
                <a:gd name="connsiteY506" fmla="*/ 728542 h 977651"/>
                <a:gd name="connsiteX507" fmla="*/ 433644 w 1455645"/>
                <a:gd name="connsiteY507" fmla="*/ 724328 h 977651"/>
                <a:gd name="connsiteX508" fmla="*/ 393521 w 1455645"/>
                <a:gd name="connsiteY508" fmla="*/ 753491 h 977651"/>
                <a:gd name="connsiteX509" fmla="*/ 364609 w 1455645"/>
                <a:gd name="connsiteY509" fmla="*/ 774725 h 977651"/>
                <a:gd name="connsiteX510" fmla="*/ 367949 w 1455645"/>
                <a:gd name="connsiteY510" fmla="*/ 787004 h 977651"/>
                <a:gd name="connsiteX511" fmla="*/ 348489 w 1455645"/>
                <a:gd name="connsiteY511" fmla="*/ 803137 h 977651"/>
                <a:gd name="connsiteX512" fmla="*/ 346325 w 1455645"/>
                <a:gd name="connsiteY512" fmla="*/ 801945 h 977651"/>
                <a:gd name="connsiteX513" fmla="*/ 330466 w 1455645"/>
                <a:gd name="connsiteY513" fmla="*/ 808789 h 977651"/>
                <a:gd name="connsiteX514" fmla="*/ 305146 w 1455645"/>
                <a:gd name="connsiteY514" fmla="*/ 783467 h 977651"/>
                <a:gd name="connsiteX515" fmla="*/ 311720 w 1455645"/>
                <a:gd name="connsiteY515" fmla="*/ 768235 h 977651"/>
                <a:gd name="connsiteX516" fmla="*/ 304302 w 1455645"/>
                <a:gd name="connsiteY516" fmla="*/ 765722 h 977651"/>
                <a:gd name="connsiteX517" fmla="*/ 284982 w 1455645"/>
                <a:gd name="connsiteY517" fmla="*/ 746339 h 977651"/>
                <a:gd name="connsiteX518" fmla="*/ 252731 w 1455645"/>
                <a:gd name="connsiteY518" fmla="*/ 755294 h 977651"/>
                <a:gd name="connsiteX519" fmla="*/ 219602 w 1455645"/>
                <a:gd name="connsiteY519" fmla="*/ 737612 h 977651"/>
                <a:gd name="connsiteX520" fmla="*/ 172050 w 1455645"/>
                <a:gd name="connsiteY520" fmla="*/ 744201 h 977651"/>
                <a:gd name="connsiteX521" fmla="*/ 168240 w 1455645"/>
                <a:gd name="connsiteY521" fmla="*/ 730942 h 977651"/>
                <a:gd name="connsiteX522" fmla="*/ 187699 w 1455645"/>
                <a:gd name="connsiteY522" fmla="*/ 714808 h 977651"/>
                <a:gd name="connsiteX523" fmla="*/ 203832 w 1455645"/>
                <a:gd name="connsiteY523" fmla="*/ 734268 h 977651"/>
                <a:gd name="connsiteX524" fmla="*/ 184373 w 1455645"/>
                <a:gd name="connsiteY524" fmla="*/ 750401 h 977651"/>
                <a:gd name="connsiteX525" fmla="*/ 172050 w 1455645"/>
                <a:gd name="connsiteY525" fmla="*/ 744201 h 977651"/>
                <a:gd name="connsiteX526" fmla="*/ 66829 w 1455645"/>
                <a:gd name="connsiteY526" fmla="*/ 588345 h 977651"/>
                <a:gd name="connsiteX527" fmla="*/ 77255 w 1455645"/>
                <a:gd name="connsiteY527" fmla="*/ 577920 h 977651"/>
                <a:gd name="connsiteX528" fmla="*/ 87682 w 1455645"/>
                <a:gd name="connsiteY528" fmla="*/ 588345 h 977651"/>
                <a:gd name="connsiteX529" fmla="*/ 77255 w 1455645"/>
                <a:gd name="connsiteY529" fmla="*/ 598772 h 977651"/>
                <a:gd name="connsiteX530" fmla="*/ 66829 w 1455645"/>
                <a:gd name="connsiteY530" fmla="*/ 588345 h 977651"/>
                <a:gd name="connsiteX531" fmla="*/ 112393 w 1455645"/>
                <a:gd name="connsiteY531" fmla="*/ 678226 h 977651"/>
                <a:gd name="connsiteX532" fmla="*/ 106257 w 1455645"/>
                <a:gd name="connsiteY532" fmla="*/ 657831 h 977651"/>
                <a:gd name="connsiteX533" fmla="*/ 107498 w 1455645"/>
                <a:gd name="connsiteY533" fmla="*/ 655440 h 977651"/>
                <a:gd name="connsiteX534" fmla="*/ 99597 w 1455645"/>
                <a:gd name="connsiteY534" fmla="*/ 636010 h 977651"/>
                <a:gd name="connsiteX535" fmla="*/ 147261 w 1455645"/>
                <a:gd name="connsiteY535" fmla="*/ 588347 h 977651"/>
                <a:gd name="connsiteX536" fmla="*/ 194924 w 1455645"/>
                <a:gd name="connsiteY536" fmla="*/ 636010 h 977651"/>
                <a:gd name="connsiteX537" fmla="*/ 166019 w 1455645"/>
                <a:gd name="connsiteY537" fmla="*/ 679996 h 977651"/>
                <a:gd name="connsiteX538" fmla="*/ 147935 w 1455645"/>
                <a:gd name="connsiteY538" fmla="*/ 683542 h 977651"/>
                <a:gd name="connsiteX539" fmla="*/ 131801 w 1455645"/>
                <a:gd name="connsiteY539" fmla="*/ 688641 h 977651"/>
                <a:gd name="connsiteX540" fmla="*/ 112393 w 1455645"/>
                <a:gd name="connsiteY540" fmla="*/ 678226 h 977651"/>
                <a:gd name="connsiteX541" fmla="*/ 177374 w 1455645"/>
                <a:gd name="connsiteY541" fmla="*/ 885319 h 977651"/>
                <a:gd name="connsiteX542" fmla="*/ 170736 w 1455645"/>
                <a:gd name="connsiteY542" fmla="*/ 864318 h 977651"/>
                <a:gd name="connsiteX543" fmla="*/ 181574 w 1455645"/>
                <a:gd name="connsiteY543" fmla="*/ 844386 h 977651"/>
                <a:gd name="connsiteX544" fmla="*/ 181713 w 1455645"/>
                <a:gd name="connsiteY544" fmla="*/ 842903 h 977651"/>
                <a:gd name="connsiteX545" fmla="*/ 215766 w 1455645"/>
                <a:gd name="connsiteY545" fmla="*/ 814671 h 977651"/>
                <a:gd name="connsiteX546" fmla="*/ 226009 w 1455645"/>
                <a:gd name="connsiteY546" fmla="*/ 817123 h 977651"/>
                <a:gd name="connsiteX547" fmla="*/ 274657 w 1455645"/>
                <a:gd name="connsiteY547" fmla="*/ 776790 h 977651"/>
                <a:gd name="connsiteX548" fmla="*/ 314990 w 1455645"/>
                <a:gd name="connsiteY548" fmla="*/ 825438 h 977651"/>
                <a:gd name="connsiteX549" fmla="*/ 266342 w 1455645"/>
                <a:gd name="connsiteY549" fmla="*/ 865771 h 977651"/>
                <a:gd name="connsiteX550" fmla="*/ 243307 w 1455645"/>
                <a:gd name="connsiteY550" fmla="*/ 856140 h 977651"/>
                <a:gd name="connsiteX551" fmla="*/ 226675 w 1455645"/>
                <a:gd name="connsiteY551" fmla="*/ 874032 h 977651"/>
                <a:gd name="connsiteX552" fmla="*/ 196280 w 1455645"/>
                <a:gd name="connsiteY552" fmla="*/ 895127 h 977651"/>
                <a:gd name="connsiteX553" fmla="*/ 177374 w 1455645"/>
                <a:gd name="connsiteY553" fmla="*/ 885319 h 977651"/>
                <a:gd name="connsiteX554" fmla="*/ 62662 w 1455645"/>
                <a:gd name="connsiteY554" fmla="*/ 666101 h 977651"/>
                <a:gd name="connsiteX555" fmla="*/ 58800 w 1455645"/>
                <a:gd name="connsiteY555" fmla="*/ 653398 h 977651"/>
                <a:gd name="connsiteX556" fmla="*/ 78259 w 1455645"/>
                <a:gd name="connsiteY556" fmla="*/ 637264 h 977651"/>
                <a:gd name="connsiteX557" fmla="*/ 94392 w 1455645"/>
                <a:gd name="connsiteY557" fmla="*/ 656724 h 977651"/>
                <a:gd name="connsiteX558" fmla="*/ 74934 w 1455645"/>
                <a:gd name="connsiteY558" fmla="*/ 672857 h 977651"/>
                <a:gd name="connsiteX559" fmla="*/ 62662 w 1455645"/>
                <a:gd name="connsiteY559" fmla="*/ 666101 h 977651"/>
                <a:gd name="connsiteX560" fmla="*/ 20197 w 1455645"/>
                <a:gd name="connsiteY560" fmla="*/ 748335 h 977651"/>
                <a:gd name="connsiteX561" fmla="*/ 14243 w 1455645"/>
                <a:gd name="connsiteY561" fmla="*/ 730016 h 977651"/>
                <a:gd name="connsiteX562" fmla="*/ 41809 w 1455645"/>
                <a:gd name="connsiteY562" fmla="*/ 707160 h 977651"/>
                <a:gd name="connsiteX563" fmla="*/ 64665 w 1455645"/>
                <a:gd name="connsiteY563" fmla="*/ 734728 h 977651"/>
                <a:gd name="connsiteX564" fmla="*/ 37097 w 1455645"/>
                <a:gd name="connsiteY564" fmla="*/ 757581 h 977651"/>
                <a:gd name="connsiteX565" fmla="*/ 20197 w 1455645"/>
                <a:gd name="connsiteY565" fmla="*/ 748335 h 977651"/>
                <a:gd name="connsiteX566" fmla="*/ 9944 w 1455645"/>
                <a:gd name="connsiteY566" fmla="*/ 879966 h 977651"/>
                <a:gd name="connsiteX567" fmla="*/ 190 w 1455645"/>
                <a:gd name="connsiteY567" fmla="*/ 848379 h 977651"/>
                <a:gd name="connsiteX568" fmla="*/ 47215 w 1455645"/>
                <a:gd name="connsiteY568" fmla="*/ 809389 h 977651"/>
                <a:gd name="connsiteX569" fmla="*/ 86205 w 1455645"/>
                <a:gd name="connsiteY569" fmla="*/ 856417 h 977651"/>
                <a:gd name="connsiteX570" fmla="*/ 39177 w 1455645"/>
                <a:gd name="connsiteY570" fmla="*/ 895405 h 977651"/>
                <a:gd name="connsiteX571" fmla="*/ 9944 w 1455645"/>
                <a:gd name="connsiteY571" fmla="*/ 879966 h 97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</a:cxnLst>
              <a:rect l="l" t="t" r="r" b="b"/>
              <a:pathLst>
                <a:path w="1455645" h="977651">
                  <a:moveTo>
                    <a:pt x="1366642" y="419387"/>
                  </a:moveTo>
                  <a:cubicBezTo>
                    <a:pt x="1364423" y="417123"/>
                    <a:pt x="1363217" y="414018"/>
                    <a:pt x="1363564" y="410310"/>
                  </a:cubicBezTo>
                  <a:cubicBezTo>
                    <a:pt x="1363841" y="407344"/>
                    <a:pt x="1365602" y="404516"/>
                    <a:pt x="1368845" y="401828"/>
                  </a:cubicBezTo>
                  <a:cubicBezTo>
                    <a:pt x="1362913" y="401273"/>
                    <a:pt x="1357535" y="394786"/>
                    <a:pt x="1358090" y="388855"/>
                  </a:cubicBezTo>
                  <a:cubicBezTo>
                    <a:pt x="1358783" y="381441"/>
                    <a:pt x="1366612" y="377683"/>
                    <a:pt x="1372545" y="378237"/>
                  </a:cubicBezTo>
                  <a:cubicBezTo>
                    <a:pt x="1378476" y="378792"/>
                    <a:pt x="1383854" y="385278"/>
                    <a:pt x="1383300" y="391210"/>
                  </a:cubicBezTo>
                  <a:cubicBezTo>
                    <a:pt x="1383023" y="394177"/>
                    <a:pt x="1381125" y="398488"/>
                    <a:pt x="1378020" y="399693"/>
                  </a:cubicBezTo>
                  <a:cubicBezTo>
                    <a:pt x="1383952" y="400247"/>
                    <a:pt x="1389468" y="405251"/>
                    <a:pt x="1388775" y="412666"/>
                  </a:cubicBezTo>
                  <a:cubicBezTo>
                    <a:pt x="1388221" y="418598"/>
                    <a:pt x="1383217" y="424114"/>
                    <a:pt x="1375803" y="423421"/>
                  </a:cubicBezTo>
                  <a:cubicBezTo>
                    <a:pt x="1372094" y="423074"/>
                    <a:pt x="1368862" y="421650"/>
                    <a:pt x="1366642" y="419387"/>
                  </a:cubicBezTo>
                  <a:close/>
                  <a:moveTo>
                    <a:pt x="1335622" y="375159"/>
                  </a:moveTo>
                  <a:cubicBezTo>
                    <a:pt x="1333084" y="372305"/>
                    <a:pt x="1331577" y="368423"/>
                    <a:pt x="1331993" y="363975"/>
                  </a:cubicBezTo>
                  <a:cubicBezTo>
                    <a:pt x="1332824" y="355076"/>
                    <a:pt x="1340793" y="349837"/>
                    <a:pt x="1348209" y="350530"/>
                  </a:cubicBezTo>
                  <a:cubicBezTo>
                    <a:pt x="1355623" y="351223"/>
                    <a:pt x="1362484" y="357848"/>
                    <a:pt x="1361653" y="366746"/>
                  </a:cubicBezTo>
                  <a:cubicBezTo>
                    <a:pt x="1360960" y="374162"/>
                    <a:pt x="1352851" y="380883"/>
                    <a:pt x="1345437" y="380190"/>
                  </a:cubicBezTo>
                  <a:cubicBezTo>
                    <a:pt x="1341729" y="379844"/>
                    <a:pt x="1338160" y="378014"/>
                    <a:pt x="1335622" y="375159"/>
                  </a:cubicBezTo>
                  <a:close/>
                  <a:moveTo>
                    <a:pt x="1303620" y="331405"/>
                  </a:moveTo>
                  <a:cubicBezTo>
                    <a:pt x="1304036" y="326956"/>
                    <a:pt x="1307279" y="324266"/>
                    <a:pt x="1311728" y="324682"/>
                  </a:cubicBezTo>
                  <a:cubicBezTo>
                    <a:pt x="1316178" y="325098"/>
                    <a:pt x="1318867" y="328342"/>
                    <a:pt x="1318451" y="332791"/>
                  </a:cubicBezTo>
                  <a:cubicBezTo>
                    <a:pt x="1318035" y="337239"/>
                    <a:pt x="1314792" y="339928"/>
                    <a:pt x="1310342" y="339513"/>
                  </a:cubicBezTo>
                  <a:cubicBezTo>
                    <a:pt x="1305894" y="339097"/>
                    <a:pt x="1303205" y="335854"/>
                    <a:pt x="1303620" y="331405"/>
                  </a:cubicBezTo>
                  <a:close/>
                  <a:moveTo>
                    <a:pt x="1274764" y="384059"/>
                  </a:moveTo>
                  <a:cubicBezTo>
                    <a:pt x="1275179" y="379611"/>
                    <a:pt x="1280043" y="375576"/>
                    <a:pt x="1284494" y="375992"/>
                  </a:cubicBezTo>
                  <a:cubicBezTo>
                    <a:pt x="1288942" y="376407"/>
                    <a:pt x="1292976" y="381274"/>
                    <a:pt x="1292560" y="385722"/>
                  </a:cubicBezTo>
                  <a:cubicBezTo>
                    <a:pt x="1292144" y="390171"/>
                    <a:pt x="1287279" y="394204"/>
                    <a:pt x="1282830" y="393788"/>
                  </a:cubicBezTo>
                  <a:cubicBezTo>
                    <a:pt x="1278380" y="393372"/>
                    <a:pt x="1274348" y="388508"/>
                    <a:pt x="1274764" y="384059"/>
                  </a:cubicBezTo>
                  <a:close/>
                  <a:moveTo>
                    <a:pt x="1353934" y="593415"/>
                  </a:moveTo>
                  <a:cubicBezTo>
                    <a:pt x="1354627" y="586000"/>
                    <a:pt x="1361113" y="580622"/>
                    <a:pt x="1368528" y="581315"/>
                  </a:cubicBezTo>
                  <a:cubicBezTo>
                    <a:pt x="1374460" y="581870"/>
                    <a:pt x="1379837" y="588356"/>
                    <a:pt x="1380628" y="595910"/>
                  </a:cubicBezTo>
                  <a:cubicBezTo>
                    <a:pt x="1379935" y="603324"/>
                    <a:pt x="1373449" y="608702"/>
                    <a:pt x="1366033" y="608009"/>
                  </a:cubicBezTo>
                  <a:cubicBezTo>
                    <a:pt x="1358619" y="607316"/>
                    <a:pt x="1353241" y="600830"/>
                    <a:pt x="1353934" y="593415"/>
                  </a:cubicBezTo>
                  <a:close/>
                  <a:moveTo>
                    <a:pt x="1387334" y="664228"/>
                  </a:moveTo>
                  <a:cubicBezTo>
                    <a:pt x="1380948" y="656525"/>
                    <a:pt x="1377399" y="646470"/>
                    <a:pt x="1378370" y="636089"/>
                  </a:cubicBezTo>
                  <a:cubicBezTo>
                    <a:pt x="1380310" y="615327"/>
                    <a:pt x="1398286" y="599055"/>
                    <a:pt x="1420532" y="601133"/>
                  </a:cubicBezTo>
                  <a:cubicBezTo>
                    <a:pt x="1441294" y="603074"/>
                    <a:pt x="1457427" y="622533"/>
                    <a:pt x="1455487" y="643296"/>
                  </a:cubicBezTo>
                  <a:cubicBezTo>
                    <a:pt x="1453547" y="664058"/>
                    <a:pt x="1434088" y="680191"/>
                    <a:pt x="1413325" y="678251"/>
                  </a:cubicBezTo>
                  <a:cubicBezTo>
                    <a:pt x="1402944" y="677280"/>
                    <a:pt x="1393720" y="671930"/>
                    <a:pt x="1387334" y="664228"/>
                  </a:cubicBezTo>
                  <a:close/>
                  <a:moveTo>
                    <a:pt x="1289734" y="524022"/>
                  </a:moveTo>
                  <a:cubicBezTo>
                    <a:pt x="1285012" y="518532"/>
                    <a:pt x="1282334" y="511175"/>
                    <a:pt x="1283096" y="503018"/>
                  </a:cubicBezTo>
                  <a:cubicBezTo>
                    <a:pt x="1284482" y="488189"/>
                    <a:pt x="1295832" y="478778"/>
                    <a:pt x="1309457" y="477059"/>
                  </a:cubicBezTo>
                  <a:cubicBezTo>
                    <a:pt x="1310150" y="469644"/>
                    <a:pt x="1318258" y="462922"/>
                    <a:pt x="1327155" y="463754"/>
                  </a:cubicBezTo>
                  <a:cubicBezTo>
                    <a:pt x="1336054" y="464586"/>
                    <a:pt x="1342776" y="472692"/>
                    <a:pt x="1341945" y="481591"/>
                  </a:cubicBezTo>
                  <a:cubicBezTo>
                    <a:pt x="1341529" y="486040"/>
                    <a:pt x="1339768" y="488868"/>
                    <a:pt x="1333420" y="492762"/>
                  </a:cubicBezTo>
                  <a:cubicBezTo>
                    <a:pt x="1337454" y="497628"/>
                    <a:pt x="1338382" y="503698"/>
                    <a:pt x="1337828" y="509630"/>
                  </a:cubicBezTo>
                  <a:cubicBezTo>
                    <a:pt x="1337135" y="517044"/>
                    <a:pt x="1333476" y="524183"/>
                    <a:pt x="1328612" y="528216"/>
                  </a:cubicBezTo>
                  <a:cubicBezTo>
                    <a:pt x="1329956" y="529838"/>
                    <a:pt x="1331301" y="531459"/>
                    <a:pt x="1331024" y="534425"/>
                  </a:cubicBezTo>
                  <a:cubicBezTo>
                    <a:pt x="1330608" y="538875"/>
                    <a:pt x="1327226" y="543046"/>
                    <a:pt x="1321294" y="542492"/>
                  </a:cubicBezTo>
                  <a:cubicBezTo>
                    <a:pt x="1316844" y="542076"/>
                    <a:pt x="1314155" y="538833"/>
                    <a:pt x="1313089" y="534246"/>
                  </a:cubicBezTo>
                  <a:cubicBezTo>
                    <a:pt x="1311605" y="534107"/>
                    <a:pt x="1310123" y="533969"/>
                    <a:pt x="1308639" y="533830"/>
                  </a:cubicBezTo>
                  <a:cubicBezTo>
                    <a:pt x="1301224" y="533137"/>
                    <a:pt x="1294457" y="529513"/>
                    <a:pt x="1289734" y="524022"/>
                  </a:cubicBezTo>
                  <a:close/>
                  <a:moveTo>
                    <a:pt x="1237637" y="669312"/>
                  </a:moveTo>
                  <a:cubicBezTo>
                    <a:pt x="1234276" y="665258"/>
                    <a:pt x="1232536" y="659860"/>
                    <a:pt x="1233090" y="653928"/>
                  </a:cubicBezTo>
                  <a:cubicBezTo>
                    <a:pt x="1233783" y="646513"/>
                    <a:pt x="1237303" y="640858"/>
                    <a:pt x="1243651" y="636963"/>
                  </a:cubicBezTo>
                  <a:cubicBezTo>
                    <a:pt x="1234379" y="624129"/>
                    <a:pt x="1228350" y="608605"/>
                    <a:pt x="1229875" y="592293"/>
                  </a:cubicBezTo>
                  <a:cubicBezTo>
                    <a:pt x="1230844" y="581911"/>
                    <a:pt x="1233159" y="573152"/>
                    <a:pt x="1238301" y="566153"/>
                  </a:cubicBezTo>
                  <a:cubicBezTo>
                    <a:pt x="1236817" y="566015"/>
                    <a:pt x="1235335" y="565876"/>
                    <a:pt x="1233851" y="565737"/>
                  </a:cubicBezTo>
                  <a:cubicBezTo>
                    <a:pt x="1220504" y="564490"/>
                    <a:pt x="1209749" y="551517"/>
                    <a:pt x="1210996" y="538169"/>
                  </a:cubicBezTo>
                  <a:cubicBezTo>
                    <a:pt x="1211135" y="536687"/>
                    <a:pt x="1212894" y="533860"/>
                    <a:pt x="1213033" y="532375"/>
                  </a:cubicBezTo>
                  <a:cubicBezTo>
                    <a:pt x="1207378" y="528855"/>
                    <a:pt x="1203484" y="522507"/>
                    <a:pt x="1204039" y="516576"/>
                  </a:cubicBezTo>
                  <a:cubicBezTo>
                    <a:pt x="1204870" y="507677"/>
                    <a:pt x="1212978" y="500956"/>
                    <a:pt x="1221875" y="501787"/>
                  </a:cubicBezTo>
                  <a:cubicBezTo>
                    <a:pt x="1229292" y="502480"/>
                    <a:pt x="1234669" y="508966"/>
                    <a:pt x="1235597" y="515037"/>
                  </a:cubicBezTo>
                  <a:cubicBezTo>
                    <a:pt x="1237081" y="515176"/>
                    <a:pt x="1238563" y="515315"/>
                    <a:pt x="1240047" y="515453"/>
                  </a:cubicBezTo>
                  <a:cubicBezTo>
                    <a:pt x="1253393" y="516700"/>
                    <a:pt x="1264149" y="529673"/>
                    <a:pt x="1262902" y="543019"/>
                  </a:cubicBezTo>
                  <a:cubicBezTo>
                    <a:pt x="1262763" y="544503"/>
                    <a:pt x="1262763" y="544503"/>
                    <a:pt x="1262763" y="544503"/>
                  </a:cubicBezTo>
                  <a:cubicBezTo>
                    <a:pt x="1273699" y="539541"/>
                    <a:pt x="1285979" y="536200"/>
                    <a:pt x="1297843" y="537308"/>
                  </a:cubicBezTo>
                  <a:cubicBezTo>
                    <a:pt x="1331952" y="540497"/>
                    <a:pt x="1356152" y="569686"/>
                    <a:pt x="1352964" y="603796"/>
                  </a:cubicBezTo>
                  <a:cubicBezTo>
                    <a:pt x="1349777" y="637904"/>
                    <a:pt x="1320588" y="662105"/>
                    <a:pt x="1286480" y="658917"/>
                  </a:cubicBezTo>
                  <a:cubicBezTo>
                    <a:pt x="1283513" y="658639"/>
                    <a:pt x="1279202" y="656742"/>
                    <a:pt x="1276235" y="656464"/>
                  </a:cubicBezTo>
                  <a:cubicBezTo>
                    <a:pt x="1275265" y="666845"/>
                    <a:pt x="1263777" y="677739"/>
                    <a:pt x="1251912" y="676630"/>
                  </a:cubicBezTo>
                  <a:cubicBezTo>
                    <a:pt x="1245980" y="676076"/>
                    <a:pt x="1240998" y="673367"/>
                    <a:pt x="1237637" y="669312"/>
                  </a:cubicBezTo>
                  <a:close/>
                  <a:moveTo>
                    <a:pt x="1155635" y="700357"/>
                  </a:moveTo>
                  <a:cubicBezTo>
                    <a:pt x="1151434" y="695290"/>
                    <a:pt x="1149057" y="688711"/>
                    <a:pt x="1149681" y="682038"/>
                  </a:cubicBezTo>
                  <a:cubicBezTo>
                    <a:pt x="1150928" y="668689"/>
                    <a:pt x="1163901" y="657935"/>
                    <a:pt x="1177247" y="659182"/>
                  </a:cubicBezTo>
                  <a:cubicBezTo>
                    <a:pt x="1190595" y="660429"/>
                    <a:pt x="1201351" y="673402"/>
                    <a:pt x="1200103" y="686750"/>
                  </a:cubicBezTo>
                  <a:cubicBezTo>
                    <a:pt x="1198856" y="700095"/>
                    <a:pt x="1185883" y="710851"/>
                    <a:pt x="1172535" y="709603"/>
                  </a:cubicBezTo>
                  <a:cubicBezTo>
                    <a:pt x="1165862" y="708980"/>
                    <a:pt x="1159836" y="705424"/>
                    <a:pt x="1155635" y="700357"/>
                  </a:cubicBezTo>
                  <a:close/>
                  <a:moveTo>
                    <a:pt x="824229" y="98491"/>
                  </a:moveTo>
                  <a:cubicBezTo>
                    <a:pt x="820877" y="94954"/>
                    <a:pt x="819016" y="90113"/>
                    <a:pt x="819016" y="84899"/>
                  </a:cubicBezTo>
                  <a:cubicBezTo>
                    <a:pt x="819017" y="74474"/>
                    <a:pt x="827953" y="65537"/>
                    <a:pt x="838378" y="65537"/>
                  </a:cubicBezTo>
                  <a:cubicBezTo>
                    <a:pt x="848806" y="65537"/>
                    <a:pt x="857742" y="74474"/>
                    <a:pt x="857743" y="84900"/>
                  </a:cubicBezTo>
                  <a:cubicBezTo>
                    <a:pt x="857743" y="95327"/>
                    <a:pt x="848806" y="104263"/>
                    <a:pt x="838378" y="104263"/>
                  </a:cubicBezTo>
                  <a:cubicBezTo>
                    <a:pt x="832421" y="104263"/>
                    <a:pt x="827580" y="102029"/>
                    <a:pt x="824229" y="98491"/>
                  </a:cubicBezTo>
                  <a:close/>
                  <a:moveTo>
                    <a:pt x="1116735" y="698405"/>
                  </a:moveTo>
                  <a:cubicBezTo>
                    <a:pt x="1117428" y="690990"/>
                    <a:pt x="1123914" y="685612"/>
                    <a:pt x="1131328" y="686305"/>
                  </a:cubicBezTo>
                  <a:cubicBezTo>
                    <a:pt x="1137260" y="686860"/>
                    <a:pt x="1142638" y="693346"/>
                    <a:pt x="1143429" y="700900"/>
                  </a:cubicBezTo>
                  <a:cubicBezTo>
                    <a:pt x="1142736" y="708314"/>
                    <a:pt x="1136250" y="713692"/>
                    <a:pt x="1128834" y="712999"/>
                  </a:cubicBezTo>
                  <a:cubicBezTo>
                    <a:pt x="1121420" y="712306"/>
                    <a:pt x="1116042" y="705820"/>
                    <a:pt x="1116735" y="698405"/>
                  </a:cubicBezTo>
                  <a:close/>
                  <a:moveTo>
                    <a:pt x="814549" y="233848"/>
                  </a:moveTo>
                  <a:cubicBezTo>
                    <a:pt x="814549" y="226401"/>
                    <a:pt x="820507" y="220444"/>
                    <a:pt x="827953" y="220443"/>
                  </a:cubicBezTo>
                  <a:cubicBezTo>
                    <a:pt x="835401" y="220444"/>
                    <a:pt x="841359" y="226402"/>
                    <a:pt x="841359" y="233848"/>
                  </a:cubicBezTo>
                  <a:cubicBezTo>
                    <a:pt x="841359" y="241296"/>
                    <a:pt x="835401" y="247254"/>
                    <a:pt x="827953" y="247254"/>
                  </a:cubicBezTo>
                  <a:cubicBezTo>
                    <a:pt x="821995" y="247254"/>
                    <a:pt x="816037" y="241296"/>
                    <a:pt x="814549" y="233848"/>
                  </a:cubicBezTo>
                  <a:close/>
                  <a:moveTo>
                    <a:pt x="882354" y="407040"/>
                  </a:moveTo>
                  <a:cubicBezTo>
                    <a:pt x="878153" y="401973"/>
                    <a:pt x="875776" y="395393"/>
                    <a:pt x="876399" y="388719"/>
                  </a:cubicBezTo>
                  <a:cubicBezTo>
                    <a:pt x="876815" y="384269"/>
                    <a:pt x="877092" y="381303"/>
                    <a:pt x="880335" y="378615"/>
                  </a:cubicBezTo>
                  <a:cubicBezTo>
                    <a:pt x="868749" y="374539"/>
                    <a:pt x="862166" y="364949"/>
                    <a:pt x="863274" y="353084"/>
                  </a:cubicBezTo>
                  <a:cubicBezTo>
                    <a:pt x="864521" y="339738"/>
                    <a:pt x="877494" y="328982"/>
                    <a:pt x="890841" y="330229"/>
                  </a:cubicBezTo>
                  <a:cubicBezTo>
                    <a:pt x="904189" y="331477"/>
                    <a:pt x="914945" y="344450"/>
                    <a:pt x="913697" y="357796"/>
                  </a:cubicBezTo>
                  <a:cubicBezTo>
                    <a:pt x="913281" y="362246"/>
                    <a:pt x="913004" y="365212"/>
                    <a:pt x="911243" y="368039"/>
                  </a:cubicBezTo>
                  <a:cubicBezTo>
                    <a:pt x="921348" y="371976"/>
                    <a:pt x="927931" y="381567"/>
                    <a:pt x="926822" y="393431"/>
                  </a:cubicBezTo>
                  <a:cubicBezTo>
                    <a:pt x="925575" y="406778"/>
                    <a:pt x="912602" y="417533"/>
                    <a:pt x="899256" y="416286"/>
                  </a:cubicBezTo>
                  <a:cubicBezTo>
                    <a:pt x="892582" y="415663"/>
                    <a:pt x="886556" y="412107"/>
                    <a:pt x="882354" y="407040"/>
                  </a:cubicBezTo>
                  <a:close/>
                  <a:moveTo>
                    <a:pt x="699300" y="58648"/>
                  </a:moveTo>
                  <a:cubicBezTo>
                    <a:pt x="693156" y="52504"/>
                    <a:pt x="689432" y="43940"/>
                    <a:pt x="689432" y="34258"/>
                  </a:cubicBezTo>
                  <a:cubicBezTo>
                    <a:pt x="689432" y="14895"/>
                    <a:pt x="704327" y="0"/>
                    <a:pt x="723689" y="0"/>
                  </a:cubicBezTo>
                  <a:cubicBezTo>
                    <a:pt x="743054" y="0"/>
                    <a:pt x="757948" y="14895"/>
                    <a:pt x="757948" y="34257"/>
                  </a:cubicBezTo>
                  <a:cubicBezTo>
                    <a:pt x="757948" y="53622"/>
                    <a:pt x="743053" y="68517"/>
                    <a:pt x="723689" y="68516"/>
                  </a:cubicBezTo>
                  <a:cubicBezTo>
                    <a:pt x="714008" y="68517"/>
                    <a:pt x="705444" y="64793"/>
                    <a:pt x="699300" y="58648"/>
                  </a:cubicBezTo>
                  <a:close/>
                  <a:moveTo>
                    <a:pt x="1041019" y="724241"/>
                  </a:moveTo>
                  <a:cubicBezTo>
                    <a:pt x="1041478" y="719327"/>
                    <a:pt x="1045833" y="715716"/>
                    <a:pt x="1050748" y="716175"/>
                  </a:cubicBezTo>
                  <a:cubicBezTo>
                    <a:pt x="1055662" y="716634"/>
                    <a:pt x="1059274" y="720990"/>
                    <a:pt x="1058815" y="725904"/>
                  </a:cubicBezTo>
                  <a:cubicBezTo>
                    <a:pt x="1058356" y="730820"/>
                    <a:pt x="1053999" y="734430"/>
                    <a:pt x="1049085" y="733971"/>
                  </a:cubicBezTo>
                  <a:cubicBezTo>
                    <a:pt x="1044170" y="733511"/>
                    <a:pt x="1040559" y="729157"/>
                    <a:pt x="1041019" y="724241"/>
                  </a:cubicBezTo>
                  <a:close/>
                  <a:moveTo>
                    <a:pt x="889998" y="451326"/>
                  </a:moveTo>
                  <a:cubicBezTo>
                    <a:pt x="890553" y="445393"/>
                    <a:pt x="895417" y="441359"/>
                    <a:pt x="901349" y="441913"/>
                  </a:cubicBezTo>
                  <a:cubicBezTo>
                    <a:pt x="907281" y="442468"/>
                    <a:pt x="911315" y="447334"/>
                    <a:pt x="910761" y="453266"/>
                  </a:cubicBezTo>
                  <a:cubicBezTo>
                    <a:pt x="910206" y="459197"/>
                    <a:pt x="905341" y="463230"/>
                    <a:pt x="899409" y="462676"/>
                  </a:cubicBezTo>
                  <a:cubicBezTo>
                    <a:pt x="893476" y="462121"/>
                    <a:pt x="889444" y="457257"/>
                    <a:pt x="889998" y="451326"/>
                  </a:cubicBezTo>
                  <a:close/>
                  <a:moveTo>
                    <a:pt x="913534" y="603683"/>
                  </a:moveTo>
                  <a:cubicBezTo>
                    <a:pt x="905821" y="594174"/>
                    <a:pt x="901739" y="581825"/>
                    <a:pt x="902917" y="569219"/>
                  </a:cubicBezTo>
                  <a:cubicBezTo>
                    <a:pt x="904580" y="551423"/>
                    <a:pt x="917969" y="536218"/>
                    <a:pt x="933492" y="530190"/>
                  </a:cubicBezTo>
                  <a:cubicBezTo>
                    <a:pt x="925009" y="524908"/>
                    <a:pt x="919909" y="515456"/>
                    <a:pt x="920879" y="505075"/>
                  </a:cubicBezTo>
                  <a:cubicBezTo>
                    <a:pt x="921710" y="496178"/>
                    <a:pt x="926990" y="487695"/>
                    <a:pt x="934822" y="483938"/>
                  </a:cubicBezTo>
                  <a:cubicBezTo>
                    <a:pt x="937136" y="475178"/>
                    <a:pt x="942279" y="468180"/>
                    <a:pt x="947419" y="461180"/>
                  </a:cubicBezTo>
                  <a:cubicBezTo>
                    <a:pt x="946076" y="459559"/>
                    <a:pt x="946076" y="459559"/>
                    <a:pt x="946215" y="458075"/>
                  </a:cubicBezTo>
                  <a:cubicBezTo>
                    <a:pt x="944731" y="457936"/>
                    <a:pt x="943110" y="459282"/>
                    <a:pt x="940144" y="459004"/>
                  </a:cubicBezTo>
                  <a:cubicBezTo>
                    <a:pt x="934212" y="458450"/>
                    <a:pt x="930178" y="453585"/>
                    <a:pt x="930732" y="447653"/>
                  </a:cubicBezTo>
                  <a:cubicBezTo>
                    <a:pt x="931286" y="441720"/>
                    <a:pt x="936152" y="437688"/>
                    <a:pt x="942084" y="438242"/>
                  </a:cubicBezTo>
                  <a:cubicBezTo>
                    <a:pt x="943566" y="438381"/>
                    <a:pt x="945050" y="438519"/>
                    <a:pt x="946394" y="440140"/>
                  </a:cubicBezTo>
                  <a:cubicBezTo>
                    <a:pt x="948848" y="429899"/>
                    <a:pt x="955473" y="423037"/>
                    <a:pt x="963441" y="417798"/>
                  </a:cubicBezTo>
                  <a:cubicBezTo>
                    <a:pt x="965757" y="409039"/>
                    <a:pt x="973864" y="402317"/>
                    <a:pt x="982762" y="403148"/>
                  </a:cubicBezTo>
                  <a:cubicBezTo>
                    <a:pt x="990178" y="403842"/>
                    <a:pt x="995694" y="408844"/>
                    <a:pt x="998106" y="415053"/>
                  </a:cubicBezTo>
                  <a:cubicBezTo>
                    <a:pt x="1000143" y="409260"/>
                    <a:pt x="1006352" y="406848"/>
                    <a:pt x="1012284" y="407403"/>
                  </a:cubicBezTo>
                  <a:cubicBezTo>
                    <a:pt x="1021182" y="408234"/>
                    <a:pt x="1027905" y="416343"/>
                    <a:pt x="1027074" y="425241"/>
                  </a:cubicBezTo>
                  <a:cubicBezTo>
                    <a:pt x="1026519" y="431174"/>
                    <a:pt x="1023138" y="435345"/>
                    <a:pt x="1018410" y="437895"/>
                  </a:cubicBezTo>
                  <a:cubicBezTo>
                    <a:pt x="1018272" y="439378"/>
                    <a:pt x="1019617" y="440999"/>
                    <a:pt x="1019340" y="443965"/>
                  </a:cubicBezTo>
                  <a:cubicBezTo>
                    <a:pt x="1040753" y="454942"/>
                    <a:pt x="1054988" y="478713"/>
                    <a:pt x="1052632" y="503923"/>
                  </a:cubicBezTo>
                  <a:cubicBezTo>
                    <a:pt x="1049860" y="533583"/>
                    <a:pt x="1025258" y="556716"/>
                    <a:pt x="995182" y="558393"/>
                  </a:cubicBezTo>
                  <a:cubicBezTo>
                    <a:pt x="994905" y="561359"/>
                    <a:pt x="996250" y="562982"/>
                    <a:pt x="996111" y="564464"/>
                  </a:cubicBezTo>
                  <a:cubicBezTo>
                    <a:pt x="1003942" y="560708"/>
                    <a:pt x="1013117" y="558574"/>
                    <a:pt x="1022015" y="559405"/>
                  </a:cubicBezTo>
                  <a:cubicBezTo>
                    <a:pt x="1050194" y="562039"/>
                    <a:pt x="1071704" y="587985"/>
                    <a:pt x="1069071" y="616161"/>
                  </a:cubicBezTo>
                  <a:cubicBezTo>
                    <a:pt x="1067962" y="628025"/>
                    <a:pt x="1062542" y="637991"/>
                    <a:pt x="1055779" y="646335"/>
                  </a:cubicBezTo>
                  <a:cubicBezTo>
                    <a:pt x="1056986" y="649440"/>
                    <a:pt x="1056708" y="652405"/>
                    <a:pt x="1056431" y="655371"/>
                  </a:cubicBezTo>
                  <a:cubicBezTo>
                    <a:pt x="1055184" y="668718"/>
                    <a:pt x="1043693" y="679612"/>
                    <a:pt x="1028863" y="678226"/>
                  </a:cubicBezTo>
                  <a:cubicBezTo>
                    <a:pt x="1019965" y="677395"/>
                    <a:pt x="1011621" y="670631"/>
                    <a:pt x="1007866" y="662801"/>
                  </a:cubicBezTo>
                  <a:cubicBezTo>
                    <a:pt x="984276" y="659100"/>
                    <a:pt x="968143" y="639641"/>
                    <a:pt x="967117" y="618601"/>
                  </a:cubicBezTo>
                  <a:cubicBezTo>
                    <a:pt x="959424" y="620874"/>
                    <a:pt x="953353" y="621804"/>
                    <a:pt x="945938" y="621111"/>
                  </a:cubicBezTo>
                  <a:cubicBezTo>
                    <a:pt x="932591" y="619863"/>
                    <a:pt x="921247" y="613193"/>
                    <a:pt x="913534" y="603683"/>
                  </a:cubicBezTo>
                  <a:close/>
                  <a:moveTo>
                    <a:pt x="787738" y="396204"/>
                  </a:moveTo>
                  <a:cubicBezTo>
                    <a:pt x="787738" y="390245"/>
                    <a:pt x="792206" y="385778"/>
                    <a:pt x="798164" y="385778"/>
                  </a:cubicBezTo>
                  <a:cubicBezTo>
                    <a:pt x="802633" y="385778"/>
                    <a:pt x="807101" y="390245"/>
                    <a:pt x="808591" y="396203"/>
                  </a:cubicBezTo>
                  <a:cubicBezTo>
                    <a:pt x="808591" y="402161"/>
                    <a:pt x="804122" y="406630"/>
                    <a:pt x="798164" y="406630"/>
                  </a:cubicBezTo>
                  <a:cubicBezTo>
                    <a:pt x="792206" y="406630"/>
                    <a:pt x="787738" y="402161"/>
                    <a:pt x="787738" y="396204"/>
                  </a:cubicBezTo>
                  <a:close/>
                  <a:moveTo>
                    <a:pt x="632833" y="114692"/>
                  </a:moveTo>
                  <a:cubicBezTo>
                    <a:pt x="632832" y="110222"/>
                    <a:pt x="637300" y="105755"/>
                    <a:pt x="641769" y="105755"/>
                  </a:cubicBezTo>
                  <a:cubicBezTo>
                    <a:pt x="646237" y="105754"/>
                    <a:pt x="650706" y="110222"/>
                    <a:pt x="650707" y="114692"/>
                  </a:cubicBezTo>
                  <a:cubicBezTo>
                    <a:pt x="650707" y="119159"/>
                    <a:pt x="646237" y="123628"/>
                    <a:pt x="641770" y="123629"/>
                  </a:cubicBezTo>
                  <a:cubicBezTo>
                    <a:pt x="635811" y="123628"/>
                    <a:pt x="632832" y="120649"/>
                    <a:pt x="632833" y="114692"/>
                  </a:cubicBezTo>
                  <a:close/>
                  <a:moveTo>
                    <a:pt x="980658" y="809853"/>
                  </a:moveTo>
                  <a:cubicBezTo>
                    <a:pt x="981074" y="805405"/>
                    <a:pt x="985938" y="801371"/>
                    <a:pt x="990388" y="801787"/>
                  </a:cubicBezTo>
                  <a:cubicBezTo>
                    <a:pt x="994836" y="802202"/>
                    <a:pt x="998870" y="807068"/>
                    <a:pt x="998455" y="811516"/>
                  </a:cubicBezTo>
                  <a:cubicBezTo>
                    <a:pt x="998038" y="815966"/>
                    <a:pt x="993173" y="819999"/>
                    <a:pt x="988725" y="819583"/>
                  </a:cubicBezTo>
                  <a:cubicBezTo>
                    <a:pt x="984275" y="819167"/>
                    <a:pt x="980242" y="814303"/>
                    <a:pt x="980658" y="809853"/>
                  </a:cubicBezTo>
                  <a:close/>
                  <a:moveTo>
                    <a:pt x="841359" y="579408"/>
                  </a:moveTo>
                  <a:cubicBezTo>
                    <a:pt x="841359" y="573450"/>
                    <a:pt x="845827" y="568983"/>
                    <a:pt x="851785" y="568983"/>
                  </a:cubicBezTo>
                  <a:cubicBezTo>
                    <a:pt x="857743" y="568983"/>
                    <a:pt x="862213" y="573450"/>
                    <a:pt x="862212" y="579408"/>
                  </a:cubicBezTo>
                  <a:cubicBezTo>
                    <a:pt x="862212" y="583878"/>
                    <a:pt x="857743" y="588345"/>
                    <a:pt x="851785" y="589835"/>
                  </a:cubicBezTo>
                  <a:cubicBezTo>
                    <a:pt x="845827" y="589835"/>
                    <a:pt x="841359" y="585366"/>
                    <a:pt x="841359" y="579408"/>
                  </a:cubicBezTo>
                  <a:close/>
                  <a:moveTo>
                    <a:pt x="637299" y="284492"/>
                  </a:moveTo>
                  <a:cubicBezTo>
                    <a:pt x="637299" y="277044"/>
                    <a:pt x="643257" y="271086"/>
                    <a:pt x="650703" y="271086"/>
                  </a:cubicBezTo>
                  <a:cubicBezTo>
                    <a:pt x="652193" y="271086"/>
                    <a:pt x="653682" y="271086"/>
                    <a:pt x="655173" y="274065"/>
                  </a:cubicBezTo>
                  <a:cubicBezTo>
                    <a:pt x="659640" y="265128"/>
                    <a:pt x="668577" y="257682"/>
                    <a:pt x="679004" y="257682"/>
                  </a:cubicBezTo>
                  <a:cubicBezTo>
                    <a:pt x="692409" y="257682"/>
                    <a:pt x="702836" y="268107"/>
                    <a:pt x="702836" y="281513"/>
                  </a:cubicBezTo>
                  <a:cubicBezTo>
                    <a:pt x="702836" y="294918"/>
                    <a:pt x="692409" y="305345"/>
                    <a:pt x="679004" y="305345"/>
                  </a:cubicBezTo>
                  <a:cubicBezTo>
                    <a:pt x="671556" y="305345"/>
                    <a:pt x="664109" y="300876"/>
                    <a:pt x="659640" y="294917"/>
                  </a:cubicBezTo>
                  <a:cubicBezTo>
                    <a:pt x="656661" y="296408"/>
                    <a:pt x="653682" y="297897"/>
                    <a:pt x="650703" y="297897"/>
                  </a:cubicBezTo>
                  <a:cubicBezTo>
                    <a:pt x="643257" y="297897"/>
                    <a:pt x="637299" y="291939"/>
                    <a:pt x="637299" y="284492"/>
                  </a:cubicBezTo>
                  <a:close/>
                  <a:moveTo>
                    <a:pt x="760181" y="533979"/>
                  </a:moveTo>
                  <a:cubicBezTo>
                    <a:pt x="756085" y="529883"/>
                    <a:pt x="753479" y="524297"/>
                    <a:pt x="753479" y="518340"/>
                  </a:cubicBezTo>
                  <a:cubicBezTo>
                    <a:pt x="753479" y="506424"/>
                    <a:pt x="763905" y="495998"/>
                    <a:pt x="775821" y="495998"/>
                  </a:cubicBezTo>
                  <a:cubicBezTo>
                    <a:pt x="787736" y="495998"/>
                    <a:pt x="798163" y="506423"/>
                    <a:pt x="798163" y="518339"/>
                  </a:cubicBezTo>
                  <a:cubicBezTo>
                    <a:pt x="798164" y="530256"/>
                    <a:pt x="787736" y="540682"/>
                    <a:pt x="775820" y="540682"/>
                  </a:cubicBezTo>
                  <a:cubicBezTo>
                    <a:pt x="769862" y="540682"/>
                    <a:pt x="764277" y="538076"/>
                    <a:pt x="760181" y="533979"/>
                  </a:cubicBezTo>
                  <a:close/>
                  <a:moveTo>
                    <a:pt x="678285" y="395637"/>
                  </a:moveTo>
                  <a:cubicBezTo>
                    <a:pt x="678701" y="391189"/>
                    <a:pt x="681944" y="388499"/>
                    <a:pt x="686392" y="388915"/>
                  </a:cubicBezTo>
                  <a:cubicBezTo>
                    <a:pt x="690842" y="389331"/>
                    <a:pt x="693531" y="392574"/>
                    <a:pt x="693115" y="397022"/>
                  </a:cubicBezTo>
                  <a:cubicBezTo>
                    <a:pt x="693115" y="397022"/>
                    <a:pt x="692977" y="398506"/>
                    <a:pt x="692977" y="398506"/>
                  </a:cubicBezTo>
                  <a:cubicBezTo>
                    <a:pt x="696636" y="391368"/>
                    <a:pt x="701638" y="385851"/>
                    <a:pt x="709470" y="382096"/>
                  </a:cubicBezTo>
                  <a:cubicBezTo>
                    <a:pt x="708263" y="378991"/>
                    <a:pt x="707197" y="374403"/>
                    <a:pt x="707613" y="369955"/>
                  </a:cubicBezTo>
                  <a:cubicBezTo>
                    <a:pt x="709137" y="353641"/>
                    <a:pt x="723592" y="343023"/>
                    <a:pt x="738423" y="344409"/>
                  </a:cubicBezTo>
                  <a:cubicBezTo>
                    <a:pt x="747321" y="345241"/>
                    <a:pt x="754460" y="348900"/>
                    <a:pt x="758353" y="355248"/>
                  </a:cubicBezTo>
                  <a:cubicBezTo>
                    <a:pt x="757010" y="353627"/>
                    <a:pt x="757148" y="352143"/>
                    <a:pt x="757287" y="350661"/>
                  </a:cubicBezTo>
                  <a:cubicBezTo>
                    <a:pt x="757703" y="346212"/>
                    <a:pt x="759937" y="342306"/>
                    <a:pt x="763180" y="339617"/>
                  </a:cubicBezTo>
                  <a:lnTo>
                    <a:pt x="764022" y="339353"/>
                  </a:lnTo>
                  <a:lnTo>
                    <a:pt x="749891" y="333700"/>
                  </a:lnTo>
                  <a:lnTo>
                    <a:pt x="749456" y="334408"/>
                  </a:lnTo>
                  <a:cubicBezTo>
                    <a:pt x="745454" y="337213"/>
                    <a:pt x="740461" y="338617"/>
                    <a:pt x="736012" y="338200"/>
                  </a:cubicBezTo>
                  <a:cubicBezTo>
                    <a:pt x="731563" y="337785"/>
                    <a:pt x="727287" y="335516"/>
                    <a:pt x="724245" y="332052"/>
                  </a:cubicBezTo>
                  <a:cubicBezTo>
                    <a:pt x="721203" y="328589"/>
                    <a:pt x="719393" y="323932"/>
                    <a:pt x="719879" y="318741"/>
                  </a:cubicBezTo>
                  <a:cubicBezTo>
                    <a:pt x="720294" y="314292"/>
                    <a:pt x="722564" y="310017"/>
                    <a:pt x="726027" y="306974"/>
                  </a:cubicBezTo>
                  <a:lnTo>
                    <a:pt x="732889" y="304724"/>
                  </a:lnTo>
                  <a:lnTo>
                    <a:pt x="743239" y="280211"/>
                  </a:lnTo>
                  <a:cubicBezTo>
                    <a:pt x="749755" y="273694"/>
                    <a:pt x="758692" y="269598"/>
                    <a:pt x="768374" y="269598"/>
                  </a:cubicBezTo>
                  <a:cubicBezTo>
                    <a:pt x="787736" y="269598"/>
                    <a:pt x="804121" y="284493"/>
                    <a:pt x="804121" y="305345"/>
                  </a:cubicBezTo>
                  <a:cubicBezTo>
                    <a:pt x="804121" y="315027"/>
                    <a:pt x="800398" y="323964"/>
                    <a:pt x="794067" y="330480"/>
                  </a:cubicBezTo>
                  <a:lnTo>
                    <a:pt x="777695" y="337244"/>
                  </a:lnTo>
                  <a:lnTo>
                    <a:pt x="786167" y="341765"/>
                  </a:lnTo>
                  <a:cubicBezTo>
                    <a:pt x="788857" y="345009"/>
                    <a:pt x="790329" y="349261"/>
                    <a:pt x="789914" y="353710"/>
                  </a:cubicBezTo>
                  <a:cubicBezTo>
                    <a:pt x="789082" y="362608"/>
                    <a:pt x="780973" y="369329"/>
                    <a:pt x="772075" y="368498"/>
                  </a:cubicBezTo>
                  <a:cubicBezTo>
                    <a:pt x="767627" y="368082"/>
                    <a:pt x="764799" y="366323"/>
                    <a:pt x="762110" y="363080"/>
                  </a:cubicBezTo>
                  <a:cubicBezTo>
                    <a:pt x="761833" y="366046"/>
                    <a:pt x="762899" y="370632"/>
                    <a:pt x="762622" y="373598"/>
                  </a:cubicBezTo>
                  <a:cubicBezTo>
                    <a:pt x="761652" y="383981"/>
                    <a:pt x="754889" y="392324"/>
                    <a:pt x="747058" y="396079"/>
                  </a:cubicBezTo>
                  <a:cubicBezTo>
                    <a:pt x="749609" y="400807"/>
                    <a:pt x="750537" y="406877"/>
                    <a:pt x="750121" y="411325"/>
                  </a:cubicBezTo>
                  <a:cubicBezTo>
                    <a:pt x="748596" y="427639"/>
                    <a:pt x="734003" y="439739"/>
                    <a:pt x="717689" y="438214"/>
                  </a:cubicBezTo>
                  <a:cubicBezTo>
                    <a:pt x="701376" y="436689"/>
                    <a:pt x="689275" y="422096"/>
                    <a:pt x="690800" y="405782"/>
                  </a:cubicBezTo>
                  <a:cubicBezTo>
                    <a:pt x="690938" y="404299"/>
                    <a:pt x="692699" y="401473"/>
                    <a:pt x="692838" y="399988"/>
                  </a:cubicBezTo>
                  <a:cubicBezTo>
                    <a:pt x="691077" y="402816"/>
                    <a:pt x="687972" y="404022"/>
                    <a:pt x="685006" y="403745"/>
                  </a:cubicBezTo>
                  <a:cubicBezTo>
                    <a:pt x="680558" y="403329"/>
                    <a:pt x="677869" y="400086"/>
                    <a:pt x="678285" y="395637"/>
                  </a:cubicBezTo>
                  <a:close/>
                  <a:moveTo>
                    <a:pt x="824042" y="703407"/>
                  </a:moveTo>
                  <a:cubicBezTo>
                    <a:pt x="820877" y="700056"/>
                    <a:pt x="819015" y="695587"/>
                    <a:pt x="819016" y="691119"/>
                  </a:cubicBezTo>
                  <a:cubicBezTo>
                    <a:pt x="819016" y="680692"/>
                    <a:pt x="827952" y="673246"/>
                    <a:pt x="836890" y="673246"/>
                  </a:cubicBezTo>
                  <a:cubicBezTo>
                    <a:pt x="847315" y="673246"/>
                    <a:pt x="854763" y="682183"/>
                    <a:pt x="854763" y="691119"/>
                  </a:cubicBezTo>
                  <a:cubicBezTo>
                    <a:pt x="854763" y="701545"/>
                    <a:pt x="847315" y="708993"/>
                    <a:pt x="836890" y="708994"/>
                  </a:cubicBezTo>
                  <a:cubicBezTo>
                    <a:pt x="831676" y="708993"/>
                    <a:pt x="827207" y="706759"/>
                    <a:pt x="824042" y="703407"/>
                  </a:cubicBezTo>
                  <a:close/>
                  <a:moveTo>
                    <a:pt x="583678" y="266617"/>
                  </a:moveTo>
                  <a:cubicBezTo>
                    <a:pt x="583678" y="259214"/>
                    <a:pt x="589680" y="253212"/>
                    <a:pt x="597083" y="253212"/>
                  </a:cubicBezTo>
                  <a:cubicBezTo>
                    <a:pt x="604487" y="253213"/>
                    <a:pt x="610489" y="259214"/>
                    <a:pt x="610489" y="266617"/>
                  </a:cubicBezTo>
                  <a:cubicBezTo>
                    <a:pt x="610489" y="274022"/>
                    <a:pt x="604487" y="280023"/>
                    <a:pt x="597083" y="280023"/>
                  </a:cubicBezTo>
                  <a:cubicBezTo>
                    <a:pt x="589680" y="280023"/>
                    <a:pt x="583679" y="274021"/>
                    <a:pt x="583678" y="266617"/>
                  </a:cubicBezTo>
                  <a:close/>
                  <a:moveTo>
                    <a:pt x="774331" y="661703"/>
                  </a:moveTo>
                  <a:cubicBezTo>
                    <a:pt x="770980" y="658351"/>
                    <a:pt x="769118" y="653882"/>
                    <a:pt x="769863" y="649414"/>
                  </a:cubicBezTo>
                  <a:cubicBezTo>
                    <a:pt x="769864" y="638988"/>
                    <a:pt x="777310" y="631541"/>
                    <a:pt x="787737" y="631541"/>
                  </a:cubicBezTo>
                  <a:cubicBezTo>
                    <a:pt x="798162" y="631541"/>
                    <a:pt x="805611" y="638988"/>
                    <a:pt x="805610" y="649414"/>
                  </a:cubicBezTo>
                  <a:cubicBezTo>
                    <a:pt x="805611" y="659840"/>
                    <a:pt x="798162" y="667288"/>
                    <a:pt x="787737" y="667288"/>
                  </a:cubicBezTo>
                  <a:cubicBezTo>
                    <a:pt x="782524" y="667288"/>
                    <a:pt x="777683" y="665054"/>
                    <a:pt x="774331" y="661703"/>
                  </a:cubicBezTo>
                  <a:close/>
                  <a:moveTo>
                    <a:pt x="720523" y="564701"/>
                  </a:moveTo>
                  <a:cubicBezTo>
                    <a:pt x="716986" y="561163"/>
                    <a:pt x="714752" y="556322"/>
                    <a:pt x="714752" y="551109"/>
                  </a:cubicBezTo>
                  <a:cubicBezTo>
                    <a:pt x="714752" y="540683"/>
                    <a:pt x="723689" y="531746"/>
                    <a:pt x="734114" y="531746"/>
                  </a:cubicBezTo>
                  <a:cubicBezTo>
                    <a:pt x="744541" y="531746"/>
                    <a:pt x="753478" y="540683"/>
                    <a:pt x="753479" y="551109"/>
                  </a:cubicBezTo>
                  <a:cubicBezTo>
                    <a:pt x="753478" y="561536"/>
                    <a:pt x="744541" y="570472"/>
                    <a:pt x="734114" y="570473"/>
                  </a:cubicBezTo>
                  <a:cubicBezTo>
                    <a:pt x="728902" y="570472"/>
                    <a:pt x="724061" y="568238"/>
                    <a:pt x="720523" y="564701"/>
                  </a:cubicBezTo>
                  <a:close/>
                  <a:moveTo>
                    <a:pt x="817154" y="753492"/>
                  </a:moveTo>
                  <a:cubicBezTo>
                    <a:pt x="812685" y="748838"/>
                    <a:pt x="810079" y="742507"/>
                    <a:pt x="810079" y="735805"/>
                  </a:cubicBezTo>
                  <a:cubicBezTo>
                    <a:pt x="810079" y="720910"/>
                    <a:pt x="821995" y="710485"/>
                    <a:pt x="835400" y="713463"/>
                  </a:cubicBezTo>
                  <a:cubicBezTo>
                    <a:pt x="839869" y="713463"/>
                    <a:pt x="844337" y="714952"/>
                    <a:pt x="847316" y="716442"/>
                  </a:cubicBezTo>
                  <a:cubicBezTo>
                    <a:pt x="850295" y="714952"/>
                    <a:pt x="853273" y="713463"/>
                    <a:pt x="856253" y="713463"/>
                  </a:cubicBezTo>
                  <a:cubicBezTo>
                    <a:pt x="865189" y="713463"/>
                    <a:pt x="872638" y="720910"/>
                    <a:pt x="872638" y="729847"/>
                  </a:cubicBezTo>
                  <a:cubicBezTo>
                    <a:pt x="872638" y="738783"/>
                    <a:pt x="866680" y="744741"/>
                    <a:pt x="857743" y="746232"/>
                  </a:cubicBezTo>
                  <a:cubicBezTo>
                    <a:pt x="854764" y="755169"/>
                    <a:pt x="845827" y="761127"/>
                    <a:pt x="835400" y="761126"/>
                  </a:cubicBezTo>
                  <a:cubicBezTo>
                    <a:pt x="827952" y="761126"/>
                    <a:pt x="821622" y="758147"/>
                    <a:pt x="817154" y="753492"/>
                  </a:cubicBezTo>
                  <a:close/>
                  <a:moveTo>
                    <a:pt x="768517" y="710743"/>
                  </a:moveTo>
                  <a:cubicBezTo>
                    <a:pt x="769206" y="703371"/>
                    <a:pt x="775739" y="697954"/>
                    <a:pt x="783110" y="698642"/>
                  </a:cubicBezTo>
                  <a:cubicBezTo>
                    <a:pt x="790483" y="699331"/>
                    <a:pt x="795900" y="705866"/>
                    <a:pt x="795211" y="713238"/>
                  </a:cubicBezTo>
                  <a:cubicBezTo>
                    <a:pt x="794522" y="720609"/>
                    <a:pt x="787988" y="726026"/>
                    <a:pt x="780616" y="725337"/>
                  </a:cubicBezTo>
                  <a:cubicBezTo>
                    <a:pt x="773245" y="724648"/>
                    <a:pt x="767828" y="718114"/>
                    <a:pt x="768517" y="710743"/>
                  </a:cubicBezTo>
                  <a:close/>
                  <a:moveTo>
                    <a:pt x="741192" y="681066"/>
                  </a:moveTo>
                  <a:cubicBezTo>
                    <a:pt x="738585" y="678459"/>
                    <a:pt x="737096" y="674735"/>
                    <a:pt x="737095" y="670267"/>
                  </a:cubicBezTo>
                  <a:cubicBezTo>
                    <a:pt x="737095" y="661330"/>
                    <a:pt x="743053" y="655373"/>
                    <a:pt x="751990" y="655372"/>
                  </a:cubicBezTo>
                  <a:cubicBezTo>
                    <a:pt x="760927" y="655373"/>
                    <a:pt x="766885" y="661330"/>
                    <a:pt x="766885" y="670267"/>
                  </a:cubicBezTo>
                  <a:cubicBezTo>
                    <a:pt x="766885" y="679204"/>
                    <a:pt x="760927" y="685162"/>
                    <a:pt x="751990" y="685162"/>
                  </a:cubicBezTo>
                  <a:cubicBezTo>
                    <a:pt x="747522" y="685162"/>
                    <a:pt x="743799" y="683673"/>
                    <a:pt x="741192" y="681066"/>
                  </a:cubicBezTo>
                  <a:close/>
                  <a:moveTo>
                    <a:pt x="648657" y="551667"/>
                  </a:moveTo>
                  <a:cubicBezTo>
                    <a:pt x="644375" y="547385"/>
                    <a:pt x="641769" y="541427"/>
                    <a:pt x="641769" y="534724"/>
                  </a:cubicBezTo>
                  <a:cubicBezTo>
                    <a:pt x="641769" y="525787"/>
                    <a:pt x="647727" y="518340"/>
                    <a:pt x="655173" y="513872"/>
                  </a:cubicBezTo>
                  <a:cubicBezTo>
                    <a:pt x="647727" y="506425"/>
                    <a:pt x="643258" y="495998"/>
                    <a:pt x="643258" y="484082"/>
                  </a:cubicBezTo>
                  <a:cubicBezTo>
                    <a:pt x="643258" y="460250"/>
                    <a:pt x="662622" y="440888"/>
                    <a:pt x="686453" y="440888"/>
                  </a:cubicBezTo>
                  <a:cubicBezTo>
                    <a:pt x="698369" y="440888"/>
                    <a:pt x="710285" y="445355"/>
                    <a:pt x="717732" y="454292"/>
                  </a:cubicBezTo>
                  <a:cubicBezTo>
                    <a:pt x="734117" y="458762"/>
                    <a:pt x="746032" y="473656"/>
                    <a:pt x="746033" y="491530"/>
                  </a:cubicBezTo>
                  <a:cubicBezTo>
                    <a:pt x="746033" y="513872"/>
                    <a:pt x="728159" y="530256"/>
                    <a:pt x="707306" y="530256"/>
                  </a:cubicBezTo>
                  <a:cubicBezTo>
                    <a:pt x="702837" y="530256"/>
                    <a:pt x="698369" y="528766"/>
                    <a:pt x="693900" y="527277"/>
                  </a:cubicBezTo>
                  <a:cubicBezTo>
                    <a:pt x="690921" y="527277"/>
                    <a:pt x="689432" y="527278"/>
                    <a:pt x="687942" y="527277"/>
                  </a:cubicBezTo>
                  <a:cubicBezTo>
                    <a:pt x="689432" y="528766"/>
                    <a:pt x="689432" y="531745"/>
                    <a:pt x="689432" y="534724"/>
                  </a:cubicBezTo>
                  <a:cubicBezTo>
                    <a:pt x="689432" y="548130"/>
                    <a:pt x="679005" y="558555"/>
                    <a:pt x="665600" y="558555"/>
                  </a:cubicBezTo>
                  <a:cubicBezTo>
                    <a:pt x="658897" y="558556"/>
                    <a:pt x="652940" y="555949"/>
                    <a:pt x="648657" y="551667"/>
                  </a:cubicBezTo>
                  <a:close/>
                  <a:moveTo>
                    <a:pt x="546772" y="370550"/>
                  </a:moveTo>
                  <a:cubicBezTo>
                    <a:pt x="543807" y="367586"/>
                    <a:pt x="541974" y="363490"/>
                    <a:pt x="541973" y="358965"/>
                  </a:cubicBezTo>
                  <a:cubicBezTo>
                    <a:pt x="541973" y="349917"/>
                    <a:pt x="549309" y="342581"/>
                    <a:pt x="558356" y="342581"/>
                  </a:cubicBezTo>
                  <a:cubicBezTo>
                    <a:pt x="567406" y="342581"/>
                    <a:pt x="574741" y="349916"/>
                    <a:pt x="574741" y="358964"/>
                  </a:cubicBezTo>
                  <a:cubicBezTo>
                    <a:pt x="574741" y="368014"/>
                    <a:pt x="567406" y="375350"/>
                    <a:pt x="558356" y="375349"/>
                  </a:cubicBezTo>
                  <a:cubicBezTo>
                    <a:pt x="553833" y="375350"/>
                    <a:pt x="549737" y="373516"/>
                    <a:pt x="546772" y="370550"/>
                  </a:cubicBezTo>
                  <a:close/>
                  <a:moveTo>
                    <a:pt x="766438" y="867066"/>
                  </a:moveTo>
                  <a:cubicBezTo>
                    <a:pt x="763581" y="863619"/>
                    <a:pt x="762143" y="858997"/>
                    <a:pt x="762628" y="853806"/>
                  </a:cubicBezTo>
                  <a:cubicBezTo>
                    <a:pt x="763598" y="843426"/>
                    <a:pt x="771705" y="836702"/>
                    <a:pt x="782087" y="837673"/>
                  </a:cubicBezTo>
                  <a:cubicBezTo>
                    <a:pt x="786535" y="838089"/>
                    <a:pt x="790708" y="841470"/>
                    <a:pt x="794879" y="844852"/>
                  </a:cubicBezTo>
                  <a:cubicBezTo>
                    <a:pt x="804748" y="835304"/>
                    <a:pt x="818788" y="829134"/>
                    <a:pt x="833619" y="830521"/>
                  </a:cubicBezTo>
                  <a:cubicBezTo>
                    <a:pt x="860313" y="833015"/>
                    <a:pt x="880478" y="857340"/>
                    <a:pt x="877984" y="884034"/>
                  </a:cubicBezTo>
                  <a:cubicBezTo>
                    <a:pt x="875489" y="910729"/>
                    <a:pt x="851166" y="930894"/>
                    <a:pt x="824472" y="928400"/>
                  </a:cubicBezTo>
                  <a:cubicBezTo>
                    <a:pt x="811125" y="927152"/>
                    <a:pt x="799409" y="920448"/>
                    <a:pt x="791342" y="910719"/>
                  </a:cubicBezTo>
                  <a:cubicBezTo>
                    <a:pt x="783276" y="900989"/>
                    <a:pt x="778857" y="888234"/>
                    <a:pt x="780105" y="874888"/>
                  </a:cubicBezTo>
                  <a:cubicBezTo>
                    <a:pt x="780105" y="874888"/>
                    <a:pt x="780243" y="873404"/>
                    <a:pt x="780243" y="873404"/>
                  </a:cubicBezTo>
                  <a:cubicBezTo>
                    <a:pt x="778761" y="873265"/>
                    <a:pt x="778761" y="873265"/>
                    <a:pt x="778761" y="873265"/>
                  </a:cubicBezTo>
                  <a:cubicBezTo>
                    <a:pt x="773570" y="872780"/>
                    <a:pt x="769295" y="870511"/>
                    <a:pt x="766438" y="867066"/>
                  </a:cubicBezTo>
                  <a:close/>
                  <a:moveTo>
                    <a:pt x="408849" y="210577"/>
                  </a:moveTo>
                  <a:cubicBezTo>
                    <a:pt x="400843" y="202570"/>
                    <a:pt x="396003" y="191399"/>
                    <a:pt x="396003" y="178739"/>
                  </a:cubicBezTo>
                  <a:cubicBezTo>
                    <a:pt x="396002" y="153417"/>
                    <a:pt x="416855" y="134055"/>
                    <a:pt x="440687" y="134054"/>
                  </a:cubicBezTo>
                  <a:cubicBezTo>
                    <a:pt x="466008" y="134054"/>
                    <a:pt x="485372" y="153417"/>
                    <a:pt x="485372" y="178739"/>
                  </a:cubicBezTo>
                  <a:cubicBezTo>
                    <a:pt x="485372" y="204060"/>
                    <a:pt x="464519" y="223424"/>
                    <a:pt x="440687" y="223424"/>
                  </a:cubicBezTo>
                  <a:cubicBezTo>
                    <a:pt x="428026" y="223424"/>
                    <a:pt x="416855" y="218583"/>
                    <a:pt x="408849" y="210577"/>
                  </a:cubicBezTo>
                  <a:close/>
                  <a:moveTo>
                    <a:pt x="715448" y="846406"/>
                  </a:moveTo>
                  <a:cubicBezTo>
                    <a:pt x="716003" y="840474"/>
                    <a:pt x="722489" y="835096"/>
                    <a:pt x="728422" y="835651"/>
                  </a:cubicBezTo>
                  <a:cubicBezTo>
                    <a:pt x="735835" y="836343"/>
                    <a:pt x="739731" y="842692"/>
                    <a:pt x="739177" y="848623"/>
                  </a:cubicBezTo>
                  <a:cubicBezTo>
                    <a:pt x="738622" y="854555"/>
                    <a:pt x="732136" y="859933"/>
                    <a:pt x="726204" y="859379"/>
                  </a:cubicBezTo>
                  <a:cubicBezTo>
                    <a:pt x="718788" y="858686"/>
                    <a:pt x="714894" y="852338"/>
                    <a:pt x="715448" y="846406"/>
                  </a:cubicBezTo>
                  <a:close/>
                  <a:moveTo>
                    <a:pt x="438439" y="320865"/>
                  </a:moveTo>
                  <a:cubicBezTo>
                    <a:pt x="438854" y="316417"/>
                    <a:pt x="443718" y="312382"/>
                    <a:pt x="448168" y="312798"/>
                  </a:cubicBezTo>
                  <a:cubicBezTo>
                    <a:pt x="452617" y="313213"/>
                    <a:pt x="456651" y="318080"/>
                    <a:pt x="456235" y="322528"/>
                  </a:cubicBezTo>
                  <a:cubicBezTo>
                    <a:pt x="455819" y="326977"/>
                    <a:pt x="450954" y="331010"/>
                    <a:pt x="446505" y="330594"/>
                  </a:cubicBezTo>
                  <a:cubicBezTo>
                    <a:pt x="442055" y="330178"/>
                    <a:pt x="438023" y="325314"/>
                    <a:pt x="438439" y="320865"/>
                  </a:cubicBezTo>
                  <a:close/>
                  <a:moveTo>
                    <a:pt x="596513" y="630342"/>
                  </a:moveTo>
                  <a:cubicBezTo>
                    <a:pt x="597126" y="623791"/>
                    <a:pt x="602933" y="618975"/>
                    <a:pt x="609486" y="619588"/>
                  </a:cubicBezTo>
                  <a:cubicBezTo>
                    <a:pt x="616038" y="620199"/>
                    <a:pt x="620854" y="626008"/>
                    <a:pt x="620241" y="632560"/>
                  </a:cubicBezTo>
                  <a:cubicBezTo>
                    <a:pt x="619629" y="639114"/>
                    <a:pt x="613821" y="643928"/>
                    <a:pt x="607269" y="643315"/>
                  </a:cubicBezTo>
                  <a:cubicBezTo>
                    <a:pt x="600716" y="642703"/>
                    <a:pt x="595901" y="636896"/>
                    <a:pt x="596513" y="630342"/>
                  </a:cubicBezTo>
                  <a:close/>
                  <a:moveTo>
                    <a:pt x="674905" y="834014"/>
                  </a:moveTo>
                  <a:cubicBezTo>
                    <a:pt x="670686" y="829133"/>
                    <a:pt x="668310" y="822553"/>
                    <a:pt x="669003" y="815138"/>
                  </a:cubicBezTo>
                  <a:cubicBezTo>
                    <a:pt x="670250" y="801789"/>
                    <a:pt x="683223" y="791035"/>
                    <a:pt x="696569" y="792282"/>
                  </a:cubicBezTo>
                  <a:cubicBezTo>
                    <a:pt x="709917" y="793529"/>
                    <a:pt x="720811" y="805019"/>
                    <a:pt x="719425" y="819850"/>
                  </a:cubicBezTo>
                  <a:cubicBezTo>
                    <a:pt x="718178" y="833196"/>
                    <a:pt x="705205" y="843951"/>
                    <a:pt x="691857" y="842704"/>
                  </a:cubicBezTo>
                  <a:cubicBezTo>
                    <a:pt x="685184" y="842080"/>
                    <a:pt x="679124" y="838896"/>
                    <a:pt x="674905" y="834014"/>
                  </a:cubicBezTo>
                  <a:close/>
                  <a:moveTo>
                    <a:pt x="387076" y="314195"/>
                  </a:moveTo>
                  <a:cubicBezTo>
                    <a:pt x="384387" y="310953"/>
                    <a:pt x="382915" y="306701"/>
                    <a:pt x="383330" y="302252"/>
                  </a:cubicBezTo>
                  <a:cubicBezTo>
                    <a:pt x="384162" y="293354"/>
                    <a:pt x="392269" y="286631"/>
                    <a:pt x="401167" y="287463"/>
                  </a:cubicBezTo>
                  <a:cubicBezTo>
                    <a:pt x="410065" y="288294"/>
                    <a:pt x="416788" y="296403"/>
                    <a:pt x="415956" y="305301"/>
                  </a:cubicBezTo>
                  <a:cubicBezTo>
                    <a:pt x="415125" y="314199"/>
                    <a:pt x="407016" y="320920"/>
                    <a:pt x="398118" y="320089"/>
                  </a:cubicBezTo>
                  <a:cubicBezTo>
                    <a:pt x="393669" y="319673"/>
                    <a:pt x="389764" y="317438"/>
                    <a:pt x="387076" y="314195"/>
                  </a:cubicBezTo>
                  <a:close/>
                  <a:moveTo>
                    <a:pt x="503620" y="543289"/>
                  </a:moveTo>
                  <a:cubicBezTo>
                    <a:pt x="500641" y="540310"/>
                    <a:pt x="498779" y="536214"/>
                    <a:pt x="498779" y="531746"/>
                  </a:cubicBezTo>
                  <a:cubicBezTo>
                    <a:pt x="498779" y="524299"/>
                    <a:pt x="503247" y="516850"/>
                    <a:pt x="510695" y="515361"/>
                  </a:cubicBezTo>
                  <a:cubicBezTo>
                    <a:pt x="500268" y="507914"/>
                    <a:pt x="492821" y="495998"/>
                    <a:pt x="492821" y="481103"/>
                  </a:cubicBezTo>
                  <a:cubicBezTo>
                    <a:pt x="492821" y="457271"/>
                    <a:pt x="512184" y="437909"/>
                    <a:pt x="536015" y="437909"/>
                  </a:cubicBezTo>
                  <a:cubicBezTo>
                    <a:pt x="559847" y="437908"/>
                    <a:pt x="579211" y="457271"/>
                    <a:pt x="579211" y="481103"/>
                  </a:cubicBezTo>
                  <a:cubicBezTo>
                    <a:pt x="579211" y="504934"/>
                    <a:pt x="559847" y="524299"/>
                    <a:pt x="536015" y="524299"/>
                  </a:cubicBezTo>
                  <a:cubicBezTo>
                    <a:pt x="534527" y="524299"/>
                    <a:pt x="531548" y="524298"/>
                    <a:pt x="530057" y="524299"/>
                  </a:cubicBezTo>
                  <a:cubicBezTo>
                    <a:pt x="530058" y="525787"/>
                    <a:pt x="531548" y="528766"/>
                    <a:pt x="531548" y="531745"/>
                  </a:cubicBezTo>
                  <a:cubicBezTo>
                    <a:pt x="531548" y="540683"/>
                    <a:pt x="524100" y="548131"/>
                    <a:pt x="515163" y="548131"/>
                  </a:cubicBezTo>
                  <a:cubicBezTo>
                    <a:pt x="510694" y="548131"/>
                    <a:pt x="506599" y="546269"/>
                    <a:pt x="503620" y="543289"/>
                  </a:cubicBezTo>
                  <a:close/>
                  <a:moveTo>
                    <a:pt x="543894" y="641134"/>
                  </a:moveTo>
                  <a:cubicBezTo>
                    <a:pt x="540197" y="636674"/>
                    <a:pt x="538122" y="630870"/>
                    <a:pt x="538676" y="624938"/>
                  </a:cubicBezTo>
                  <a:cubicBezTo>
                    <a:pt x="539785" y="613074"/>
                    <a:pt x="549653" y="603524"/>
                    <a:pt x="562999" y="604771"/>
                  </a:cubicBezTo>
                  <a:cubicBezTo>
                    <a:pt x="576347" y="606018"/>
                    <a:pt x="584275" y="617232"/>
                    <a:pt x="583166" y="629096"/>
                  </a:cubicBezTo>
                  <a:cubicBezTo>
                    <a:pt x="582058" y="640960"/>
                    <a:pt x="572190" y="650509"/>
                    <a:pt x="558842" y="649261"/>
                  </a:cubicBezTo>
                  <a:cubicBezTo>
                    <a:pt x="552910" y="648707"/>
                    <a:pt x="547591" y="645592"/>
                    <a:pt x="543894" y="641134"/>
                  </a:cubicBezTo>
                  <a:close/>
                  <a:moveTo>
                    <a:pt x="509205" y="610689"/>
                  </a:moveTo>
                  <a:cubicBezTo>
                    <a:pt x="509205" y="606219"/>
                    <a:pt x="513673" y="601752"/>
                    <a:pt x="518142" y="601752"/>
                  </a:cubicBezTo>
                  <a:cubicBezTo>
                    <a:pt x="522609" y="601751"/>
                    <a:pt x="527079" y="606219"/>
                    <a:pt x="527079" y="610689"/>
                  </a:cubicBezTo>
                  <a:cubicBezTo>
                    <a:pt x="527079" y="616646"/>
                    <a:pt x="522610" y="619626"/>
                    <a:pt x="518142" y="619626"/>
                  </a:cubicBezTo>
                  <a:cubicBezTo>
                    <a:pt x="513672" y="619625"/>
                    <a:pt x="509205" y="615157"/>
                    <a:pt x="509205" y="610689"/>
                  </a:cubicBezTo>
                  <a:close/>
                  <a:moveTo>
                    <a:pt x="536411" y="741225"/>
                  </a:moveTo>
                  <a:cubicBezTo>
                    <a:pt x="534075" y="738201"/>
                    <a:pt x="532939" y="734355"/>
                    <a:pt x="533285" y="730648"/>
                  </a:cubicBezTo>
                  <a:cubicBezTo>
                    <a:pt x="533978" y="723233"/>
                    <a:pt x="540464" y="717855"/>
                    <a:pt x="547879" y="718548"/>
                  </a:cubicBezTo>
                  <a:cubicBezTo>
                    <a:pt x="549363" y="718687"/>
                    <a:pt x="550706" y="720309"/>
                    <a:pt x="552190" y="720447"/>
                  </a:cubicBezTo>
                  <a:cubicBezTo>
                    <a:pt x="545190" y="715304"/>
                    <a:pt x="541574" y="705991"/>
                    <a:pt x="542405" y="697093"/>
                  </a:cubicBezTo>
                  <a:cubicBezTo>
                    <a:pt x="543791" y="682263"/>
                    <a:pt x="556764" y="671507"/>
                    <a:pt x="571593" y="672893"/>
                  </a:cubicBezTo>
                  <a:cubicBezTo>
                    <a:pt x="583458" y="674002"/>
                    <a:pt x="593006" y="683869"/>
                    <a:pt x="595002" y="694529"/>
                  </a:cubicBezTo>
                  <a:cubicBezTo>
                    <a:pt x="603111" y="687805"/>
                    <a:pt x="612425" y="684189"/>
                    <a:pt x="622806" y="685159"/>
                  </a:cubicBezTo>
                  <a:cubicBezTo>
                    <a:pt x="642086" y="686961"/>
                    <a:pt x="656873" y="704798"/>
                    <a:pt x="654933" y="725560"/>
                  </a:cubicBezTo>
                  <a:cubicBezTo>
                    <a:pt x="653132" y="744840"/>
                    <a:pt x="635295" y="759628"/>
                    <a:pt x="616015" y="757826"/>
                  </a:cubicBezTo>
                  <a:cubicBezTo>
                    <a:pt x="596736" y="756024"/>
                    <a:pt x="583292" y="739808"/>
                    <a:pt x="583471" y="721874"/>
                  </a:cubicBezTo>
                  <a:cubicBezTo>
                    <a:pt x="578607" y="725908"/>
                    <a:pt x="572536" y="726835"/>
                    <a:pt x="566604" y="726281"/>
                  </a:cubicBezTo>
                  <a:cubicBezTo>
                    <a:pt x="563639" y="726004"/>
                    <a:pt x="559189" y="725588"/>
                    <a:pt x="556361" y="723829"/>
                  </a:cubicBezTo>
                  <a:cubicBezTo>
                    <a:pt x="559189" y="725588"/>
                    <a:pt x="561739" y="730316"/>
                    <a:pt x="561323" y="734764"/>
                  </a:cubicBezTo>
                  <a:cubicBezTo>
                    <a:pt x="560630" y="742179"/>
                    <a:pt x="554144" y="747557"/>
                    <a:pt x="546729" y="746864"/>
                  </a:cubicBezTo>
                  <a:cubicBezTo>
                    <a:pt x="542281" y="746449"/>
                    <a:pt x="538746" y="744248"/>
                    <a:pt x="536411" y="741225"/>
                  </a:cubicBezTo>
                  <a:close/>
                  <a:moveTo>
                    <a:pt x="361559" y="447404"/>
                  </a:moveTo>
                  <a:cubicBezTo>
                    <a:pt x="357650" y="443122"/>
                    <a:pt x="355788" y="437164"/>
                    <a:pt x="357277" y="430462"/>
                  </a:cubicBezTo>
                  <a:cubicBezTo>
                    <a:pt x="357277" y="417056"/>
                    <a:pt x="367704" y="406630"/>
                    <a:pt x="381109" y="406630"/>
                  </a:cubicBezTo>
                  <a:cubicBezTo>
                    <a:pt x="384088" y="406630"/>
                    <a:pt x="385579" y="406631"/>
                    <a:pt x="388557" y="408119"/>
                  </a:cubicBezTo>
                  <a:cubicBezTo>
                    <a:pt x="388557" y="406630"/>
                    <a:pt x="390046" y="405140"/>
                    <a:pt x="390045" y="403651"/>
                  </a:cubicBezTo>
                  <a:cubicBezTo>
                    <a:pt x="373662" y="397693"/>
                    <a:pt x="363235" y="382798"/>
                    <a:pt x="363235" y="364924"/>
                  </a:cubicBezTo>
                  <a:cubicBezTo>
                    <a:pt x="363235" y="342581"/>
                    <a:pt x="381109" y="323220"/>
                    <a:pt x="404941" y="323219"/>
                  </a:cubicBezTo>
                  <a:cubicBezTo>
                    <a:pt x="427284" y="323219"/>
                    <a:pt x="446646" y="341093"/>
                    <a:pt x="446646" y="364925"/>
                  </a:cubicBezTo>
                  <a:cubicBezTo>
                    <a:pt x="446646" y="369393"/>
                    <a:pt x="446646" y="372371"/>
                    <a:pt x="445157" y="375350"/>
                  </a:cubicBezTo>
                  <a:cubicBezTo>
                    <a:pt x="470478" y="379820"/>
                    <a:pt x="489842" y="400672"/>
                    <a:pt x="489842" y="427483"/>
                  </a:cubicBezTo>
                  <a:cubicBezTo>
                    <a:pt x="489842" y="457273"/>
                    <a:pt x="466010" y="481105"/>
                    <a:pt x="436221" y="481105"/>
                  </a:cubicBezTo>
                  <a:cubicBezTo>
                    <a:pt x="415368" y="481104"/>
                    <a:pt x="397494" y="469189"/>
                    <a:pt x="388557" y="451315"/>
                  </a:cubicBezTo>
                  <a:cubicBezTo>
                    <a:pt x="385578" y="452803"/>
                    <a:pt x="381109" y="454294"/>
                    <a:pt x="378130" y="454293"/>
                  </a:cubicBezTo>
                  <a:cubicBezTo>
                    <a:pt x="371428" y="454293"/>
                    <a:pt x="365470" y="451686"/>
                    <a:pt x="361559" y="447404"/>
                  </a:cubicBezTo>
                  <a:close/>
                  <a:moveTo>
                    <a:pt x="458749" y="652208"/>
                  </a:moveTo>
                  <a:cubicBezTo>
                    <a:pt x="455956" y="649415"/>
                    <a:pt x="454094" y="645691"/>
                    <a:pt x="454094" y="641968"/>
                  </a:cubicBezTo>
                  <a:cubicBezTo>
                    <a:pt x="454094" y="634520"/>
                    <a:pt x="460052" y="627074"/>
                    <a:pt x="468989" y="627073"/>
                  </a:cubicBezTo>
                  <a:cubicBezTo>
                    <a:pt x="476436" y="627073"/>
                    <a:pt x="483884" y="633031"/>
                    <a:pt x="483884" y="641968"/>
                  </a:cubicBezTo>
                  <a:cubicBezTo>
                    <a:pt x="483884" y="649415"/>
                    <a:pt x="477926" y="656863"/>
                    <a:pt x="468989" y="656863"/>
                  </a:cubicBezTo>
                  <a:cubicBezTo>
                    <a:pt x="465265" y="656863"/>
                    <a:pt x="461541" y="655001"/>
                    <a:pt x="458749" y="652208"/>
                  </a:cubicBezTo>
                  <a:close/>
                  <a:moveTo>
                    <a:pt x="166996" y="102401"/>
                  </a:moveTo>
                  <a:cubicBezTo>
                    <a:pt x="164017" y="99422"/>
                    <a:pt x="162156" y="95326"/>
                    <a:pt x="162156" y="90858"/>
                  </a:cubicBezTo>
                  <a:cubicBezTo>
                    <a:pt x="162155" y="81920"/>
                    <a:pt x="169602" y="74474"/>
                    <a:pt x="178539" y="74474"/>
                  </a:cubicBezTo>
                  <a:cubicBezTo>
                    <a:pt x="187475" y="74474"/>
                    <a:pt x="194924" y="81921"/>
                    <a:pt x="194924" y="90857"/>
                  </a:cubicBezTo>
                  <a:cubicBezTo>
                    <a:pt x="194924" y="99794"/>
                    <a:pt x="187476" y="107243"/>
                    <a:pt x="178539" y="107242"/>
                  </a:cubicBezTo>
                  <a:cubicBezTo>
                    <a:pt x="174070" y="107242"/>
                    <a:pt x="169974" y="105380"/>
                    <a:pt x="166996" y="102401"/>
                  </a:cubicBezTo>
                  <a:close/>
                  <a:moveTo>
                    <a:pt x="547869" y="856739"/>
                  </a:moveTo>
                  <a:cubicBezTo>
                    <a:pt x="544004" y="852076"/>
                    <a:pt x="541963" y="845902"/>
                    <a:pt x="542587" y="839228"/>
                  </a:cubicBezTo>
                  <a:cubicBezTo>
                    <a:pt x="543834" y="825881"/>
                    <a:pt x="555184" y="816470"/>
                    <a:pt x="568532" y="817717"/>
                  </a:cubicBezTo>
                  <a:cubicBezTo>
                    <a:pt x="581879" y="818964"/>
                    <a:pt x="591290" y="830316"/>
                    <a:pt x="590043" y="843663"/>
                  </a:cubicBezTo>
                  <a:cubicBezTo>
                    <a:pt x="588796" y="857010"/>
                    <a:pt x="577444" y="866421"/>
                    <a:pt x="564098" y="865173"/>
                  </a:cubicBezTo>
                  <a:cubicBezTo>
                    <a:pt x="557423" y="864549"/>
                    <a:pt x="551734" y="861400"/>
                    <a:pt x="547869" y="856739"/>
                  </a:cubicBezTo>
                  <a:close/>
                  <a:moveTo>
                    <a:pt x="396378" y="582844"/>
                  </a:moveTo>
                  <a:cubicBezTo>
                    <a:pt x="390328" y="575546"/>
                    <a:pt x="387116" y="565896"/>
                    <a:pt x="388086" y="555516"/>
                  </a:cubicBezTo>
                  <a:cubicBezTo>
                    <a:pt x="389056" y="545134"/>
                    <a:pt x="394001" y="536246"/>
                    <a:pt x="401298" y="530196"/>
                  </a:cubicBezTo>
                  <a:lnTo>
                    <a:pt x="423612" y="523425"/>
                  </a:lnTo>
                  <a:lnTo>
                    <a:pt x="423000" y="523180"/>
                  </a:lnTo>
                  <a:cubicBezTo>
                    <a:pt x="420208" y="520573"/>
                    <a:pt x="418346" y="516850"/>
                    <a:pt x="418346" y="512381"/>
                  </a:cubicBezTo>
                  <a:cubicBezTo>
                    <a:pt x="418346" y="504933"/>
                    <a:pt x="424304" y="497487"/>
                    <a:pt x="433241" y="497487"/>
                  </a:cubicBezTo>
                  <a:cubicBezTo>
                    <a:pt x="440687" y="497487"/>
                    <a:pt x="448135" y="503445"/>
                    <a:pt x="448135" y="512381"/>
                  </a:cubicBezTo>
                  <a:cubicBezTo>
                    <a:pt x="448136" y="516105"/>
                    <a:pt x="446646" y="519829"/>
                    <a:pt x="444039" y="522621"/>
                  </a:cubicBezTo>
                  <a:lnTo>
                    <a:pt x="436352" y="525935"/>
                  </a:lnTo>
                  <a:lnTo>
                    <a:pt x="453945" y="535116"/>
                  </a:lnTo>
                  <a:cubicBezTo>
                    <a:pt x="459995" y="542414"/>
                    <a:pt x="463208" y="552064"/>
                    <a:pt x="462237" y="562445"/>
                  </a:cubicBezTo>
                  <a:cubicBezTo>
                    <a:pt x="461267" y="572825"/>
                    <a:pt x="456323" y="581713"/>
                    <a:pt x="449025" y="587763"/>
                  </a:cubicBezTo>
                  <a:lnTo>
                    <a:pt x="430747" y="593309"/>
                  </a:lnTo>
                  <a:lnTo>
                    <a:pt x="430075" y="595048"/>
                  </a:lnTo>
                  <a:cubicBezTo>
                    <a:pt x="428027" y="597282"/>
                    <a:pt x="425048" y="598771"/>
                    <a:pt x="421325" y="598771"/>
                  </a:cubicBezTo>
                  <a:cubicBezTo>
                    <a:pt x="418346" y="598771"/>
                    <a:pt x="415367" y="597654"/>
                    <a:pt x="413133" y="595606"/>
                  </a:cubicBezTo>
                  <a:lnTo>
                    <a:pt x="410934" y="590439"/>
                  </a:lnTo>
                  <a:close/>
                  <a:moveTo>
                    <a:pt x="586371" y="962997"/>
                  </a:moveTo>
                  <a:cubicBezTo>
                    <a:pt x="587064" y="955581"/>
                    <a:pt x="592067" y="950065"/>
                    <a:pt x="600964" y="950896"/>
                  </a:cubicBezTo>
                  <a:cubicBezTo>
                    <a:pt x="608380" y="951590"/>
                    <a:pt x="613758" y="958076"/>
                    <a:pt x="613065" y="965491"/>
                  </a:cubicBezTo>
                  <a:cubicBezTo>
                    <a:pt x="612372" y="972906"/>
                    <a:pt x="605886" y="978284"/>
                    <a:pt x="598470" y="977591"/>
                  </a:cubicBezTo>
                  <a:cubicBezTo>
                    <a:pt x="591056" y="976898"/>
                    <a:pt x="585678" y="970411"/>
                    <a:pt x="586371" y="962997"/>
                  </a:cubicBezTo>
                  <a:close/>
                  <a:moveTo>
                    <a:pt x="531653" y="896175"/>
                  </a:moveTo>
                  <a:cubicBezTo>
                    <a:pt x="528965" y="892932"/>
                    <a:pt x="527492" y="888681"/>
                    <a:pt x="527908" y="884231"/>
                  </a:cubicBezTo>
                  <a:cubicBezTo>
                    <a:pt x="528739" y="875334"/>
                    <a:pt x="536708" y="870095"/>
                    <a:pt x="545745" y="869443"/>
                  </a:cubicBezTo>
                  <a:cubicBezTo>
                    <a:pt x="554643" y="870274"/>
                    <a:pt x="561365" y="878383"/>
                    <a:pt x="560534" y="887281"/>
                  </a:cubicBezTo>
                  <a:cubicBezTo>
                    <a:pt x="559703" y="896179"/>
                    <a:pt x="551593" y="902900"/>
                    <a:pt x="542696" y="902068"/>
                  </a:cubicBezTo>
                  <a:cubicBezTo>
                    <a:pt x="538247" y="901653"/>
                    <a:pt x="534342" y="899418"/>
                    <a:pt x="531653" y="896175"/>
                  </a:cubicBezTo>
                  <a:close/>
                  <a:moveTo>
                    <a:pt x="471180" y="866961"/>
                  </a:moveTo>
                  <a:cubicBezTo>
                    <a:pt x="471873" y="859546"/>
                    <a:pt x="478221" y="855651"/>
                    <a:pt x="484153" y="856206"/>
                  </a:cubicBezTo>
                  <a:cubicBezTo>
                    <a:pt x="490085" y="856760"/>
                    <a:pt x="494118" y="861626"/>
                    <a:pt x="494908" y="869178"/>
                  </a:cubicBezTo>
                  <a:cubicBezTo>
                    <a:pt x="494216" y="876595"/>
                    <a:pt x="487868" y="880488"/>
                    <a:pt x="481936" y="879934"/>
                  </a:cubicBezTo>
                  <a:cubicBezTo>
                    <a:pt x="474520" y="879241"/>
                    <a:pt x="470626" y="872893"/>
                    <a:pt x="471180" y="866961"/>
                  </a:cubicBezTo>
                  <a:close/>
                  <a:moveTo>
                    <a:pt x="177773" y="408372"/>
                  </a:moveTo>
                  <a:cubicBezTo>
                    <a:pt x="175097" y="405144"/>
                    <a:pt x="173653" y="400896"/>
                    <a:pt x="174073" y="396391"/>
                  </a:cubicBezTo>
                  <a:cubicBezTo>
                    <a:pt x="174915" y="387381"/>
                    <a:pt x="182902" y="380760"/>
                    <a:pt x="191910" y="381602"/>
                  </a:cubicBezTo>
                  <a:cubicBezTo>
                    <a:pt x="200920" y="382444"/>
                    <a:pt x="207542" y="390431"/>
                    <a:pt x="206699" y="399441"/>
                  </a:cubicBezTo>
                  <a:cubicBezTo>
                    <a:pt x="205857" y="408449"/>
                    <a:pt x="197872" y="415071"/>
                    <a:pt x="188861" y="414228"/>
                  </a:cubicBezTo>
                  <a:cubicBezTo>
                    <a:pt x="184357" y="413808"/>
                    <a:pt x="180450" y="411600"/>
                    <a:pt x="177773" y="408372"/>
                  </a:cubicBezTo>
                  <a:close/>
                  <a:moveTo>
                    <a:pt x="355152" y="881924"/>
                  </a:moveTo>
                  <a:cubicBezTo>
                    <a:pt x="348952" y="874239"/>
                    <a:pt x="345775" y="864218"/>
                    <a:pt x="346745" y="853837"/>
                  </a:cubicBezTo>
                  <a:cubicBezTo>
                    <a:pt x="348824" y="831593"/>
                    <a:pt x="368144" y="816941"/>
                    <a:pt x="388907" y="818882"/>
                  </a:cubicBezTo>
                  <a:cubicBezTo>
                    <a:pt x="411151" y="820961"/>
                    <a:pt x="425802" y="840281"/>
                    <a:pt x="423862" y="861044"/>
                  </a:cubicBezTo>
                  <a:cubicBezTo>
                    <a:pt x="421922" y="881806"/>
                    <a:pt x="403945" y="898078"/>
                    <a:pt x="381700" y="895999"/>
                  </a:cubicBezTo>
                  <a:cubicBezTo>
                    <a:pt x="370577" y="894959"/>
                    <a:pt x="361353" y="889610"/>
                    <a:pt x="355152" y="881924"/>
                  </a:cubicBezTo>
                  <a:close/>
                  <a:moveTo>
                    <a:pt x="19536" y="241140"/>
                  </a:moveTo>
                  <a:cubicBezTo>
                    <a:pt x="15891" y="236125"/>
                    <a:pt x="14626" y="229650"/>
                    <a:pt x="16733" y="223115"/>
                  </a:cubicBezTo>
                  <a:cubicBezTo>
                    <a:pt x="17148" y="218664"/>
                    <a:pt x="19047" y="214355"/>
                    <a:pt x="20808" y="211528"/>
                  </a:cubicBezTo>
                  <a:cubicBezTo>
                    <a:pt x="19601" y="208423"/>
                    <a:pt x="18396" y="205319"/>
                    <a:pt x="18673" y="202352"/>
                  </a:cubicBezTo>
                  <a:cubicBezTo>
                    <a:pt x="19504" y="193454"/>
                    <a:pt x="27612" y="186731"/>
                    <a:pt x="36510" y="187563"/>
                  </a:cubicBezTo>
                  <a:cubicBezTo>
                    <a:pt x="45408" y="188395"/>
                    <a:pt x="50786" y="194881"/>
                    <a:pt x="51438" y="203918"/>
                  </a:cubicBezTo>
                  <a:cubicBezTo>
                    <a:pt x="60059" y="207715"/>
                    <a:pt x="65159" y="217168"/>
                    <a:pt x="64189" y="227549"/>
                  </a:cubicBezTo>
                  <a:cubicBezTo>
                    <a:pt x="62803" y="242379"/>
                    <a:pt x="49969" y="251651"/>
                    <a:pt x="36621" y="250404"/>
                  </a:cubicBezTo>
                  <a:cubicBezTo>
                    <a:pt x="29206" y="249710"/>
                    <a:pt x="23181" y="246156"/>
                    <a:pt x="19536" y="241140"/>
                  </a:cubicBezTo>
                  <a:close/>
                  <a:moveTo>
                    <a:pt x="308178" y="906333"/>
                  </a:moveTo>
                  <a:cubicBezTo>
                    <a:pt x="304481" y="901874"/>
                    <a:pt x="302406" y="896071"/>
                    <a:pt x="302960" y="890138"/>
                  </a:cubicBezTo>
                  <a:cubicBezTo>
                    <a:pt x="304069" y="878274"/>
                    <a:pt x="315420" y="868863"/>
                    <a:pt x="327283" y="869971"/>
                  </a:cubicBezTo>
                  <a:cubicBezTo>
                    <a:pt x="339148" y="871080"/>
                    <a:pt x="348559" y="882432"/>
                    <a:pt x="347450" y="894296"/>
                  </a:cubicBezTo>
                  <a:cubicBezTo>
                    <a:pt x="346342" y="906161"/>
                    <a:pt x="334990" y="915571"/>
                    <a:pt x="323126" y="914461"/>
                  </a:cubicBezTo>
                  <a:cubicBezTo>
                    <a:pt x="317194" y="913907"/>
                    <a:pt x="311875" y="910792"/>
                    <a:pt x="308178" y="906333"/>
                  </a:cubicBezTo>
                  <a:close/>
                  <a:moveTo>
                    <a:pt x="219602" y="737612"/>
                  </a:moveTo>
                  <a:cubicBezTo>
                    <a:pt x="211535" y="727883"/>
                    <a:pt x="207117" y="715128"/>
                    <a:pt x="208364" y="701781"/>
                  </a:cubicBezTo>
                  <a:cubicBezTo>
                    <a:pt x="210166" y="682501"/>
                    <a:pt x="223416" y="668779"/>
                    <a:pt x="239078" y="661267"/>
                  </a:cubicBezTo>
                  <a:lnTo>
                    <a:pt x="235643" y="638815"/>
                  </a:lnTo>
                  <a:lnTo>
                    <a:pt x="228064" y="635637"/>
                  </a:lnTo>
                  <a:lnTo>
                    <a:pt x="226212" y="631221"/>
                  </a:lnTo>
                  <a:lnTo>
                    <a:pt x="220810" y="632632"/>
                  </a:lnTo>
                  <a:cubicBezTo>
                    <a:pt x="205980" y="631247"/>
                    <a:pt x="196708" y="618413"/>
                    <a:pt x="197955" y="605066"/>
                  </a:cubicBezTo>
                  <a:cubicBezTo>
                    <a:pt x="199064" y="593202"/>
                    <a:pt x="207448" y="583513"/>
                    <a:pt x="219451" y="583140"/>
                  </a:cubicBezTo>
                  <a:cubicBezTo>
                    <a:pt x="218246" y="580035"/>
                    <a:pt x="218662" y="575585"/>
                    <a:pt x="218939" y="572619"/>
                  </a:cubicBezTo>
                  <a:cubicBezTo>
                    <a:pt x="219978" y="561496"/>
                    <a:pt x="225768" y="551565"/>
                    <a:pt x="234079" y="544675"/>
                  </a:cubicBezTo>
                  <a:lnTo>
                    <a:pt x="240681" y="542559"/>
                  </a:lnTo>
                  <a:lnTo>
                    <a:pt x="230112" y="538261"/>
                  </a:lnTo>
                  <a:lnTo>
                    <a:pt x="228812" y="535064"/>
                  </a:lnTo>
                  <a:lnTo>
                    <a:pt x="222265" y="537026"/>
                  </a:lnTo>
                  <a:cubicBezTo>
                    <a:pt x="211883" y="536056"/>
                    <a:pt x="203401" y="530777"/>
                    <a:pt x="198162" y="522806"/>
                  </a:cubicBezTo>
                  <a:cubicBezTo>
                    <a:pt x="198162" y="522806"/>
                    <a:pt x="198162" y="522806"/>
                    <a:pt x="196679" y="522667"/>
                  </a:cubicBezTo>
                  <a:cubicBezTo>
                    <a:pt x="189264" y="521975"/>
                    <a:pt x="183470" y="519938"/>
                    <a:pt x="177954" y="514933"/>
                  </a:cubicBezTo>
                  <a:cubicBezTo>
                    <a:pt x="172535" y="524900"/>
                    <a:pt x="161461" y="531344"/>
                    <a:pt x="149597" y="530236"/>
                  </a:cubicBezTo>
                  <a:cubicBezTo>
                    <a:pt x="142181" y="529542"/>
                    <a:pt x="135415" y="525919"/>
                    <a:pt x="130692" y="520428"/>
                  </a:cubicBezTo>
                  <a:cubicBezTo>
                    <a:pt x="125969" y="514938"/>
                    <a:pt x="123290" y="507581"/>
                    <a:pt x="124053" y="499425"/>
                  </a:cubicBezTo>
                  <a:cubicBezTo>
                    <a:pt x="125439" y="484596"/>
                    <a:pt x="140033" y="472495"/>
                    <a:pt x="154724" y="475364"/>
                  </a:cubicBezTo>
                  <a:cubicBezTo>
                    <a:pt x="159174" y="475780"/>
                    <a:pt x="163484" y="477678"/>
                    <a:pt x="167795" y="479578"/>
                  </a:cubicBezTo>
                  <a:cubicBezTo>
                    <a:pt x="170248" y="469335"/>
                    <a:pt x="178356" y="462613"/>
                    <a:pt x="189152" y="459133"/>
                  </a:cubicBezTo>
                  <a:cubicBezTo>
                    <a:pt x="186463" y="455890"/>
                    <a:pt x="185258" y="452785"/>
                    <a:pt x="185674" y="448337"/>
                  </a:cubicBezTo>
                  <a:cubicBezTo>
                    <a:pt x="186505" y="439439"/>
                    <a:pt x="194613" y="432716"/>
                    <a:pt x="203511" y="433547"/>
                  </a:cubicBezTo>
                  <a:cubicBezTo>
                    <a:pt x="212409" y="434379"/>
                    <a:pt x="219132" y="442488"/>
                    <a:pt x="218301" y="451386"/>
                  </a:cubicBezTo>
                  <a:cubicBezTo>
                    <a:pt x="218023" y="454353"/>
                    <a:pt x="216124" y="458662"/>
                    <a:pt x="212881" y="461351"/>
                  </a:cubicBezTo>
                  <a:cubicBezTo>
                    <a:pt x="217192" y="463250"/>
                    <a:pt x="220020" y="465010"/>
                    <a:pt x="222708" y="468253"/>
                  </a:cubicBezTo>
                  <a:cubicBezTo>
                    <a:pt x="225674" y="468530"/>
                    <a:pt x="227156" y="468668"/>
                    <a:pt x="228640" y="468807"/>
                  </a:cubicBezTo>
                  <a:cubicBezTo>
                    <a:pt x="238280" y="469708"/>
                    <a:pt x="246460" y="474212"/>
                    <a:pt x="252006" y="480901"/>
                  </a:cubicBezTo>
                  <a:lnTo>
                    <a:pt x="258355" y="502082"/>
                  </a:lnTo>
                  <a:lnTo>
                    <a:pt x="263998" y="504376"/>
                  </a:lnTo>
                  <a:cubicBezTo>
                    <a:pt x="268280" y="508658"/>
                    <a:pt x="270887" y="514616"/>
                    <a:pt x="270887" y="521319"/>
                  </a:cubicBezTo>
                  <a:lnTo>
                    <a:pt x="265161" y="535400"/>
                  </a:lnTo>
                  <a:lnTo>
                    <a:pt x="292339" y="549558"/>
                  </a:lnTo>
                  <a:cubicBezTo>
                    <a:pt x="299247" y="557684"/>
                    <a:pt x="303097" y="568516"/>
                    <a:pt x="301988" y="580380"/>
                  </a:cubicBezTo>
                  <a:cubicBezTo>
                    <a:pt x="301572" y="584830"/>
                    <a:pt x="299673" y="589140"/>
                    <a:pt x="297775" y="593451"/>
                  </a:cubicBezTo>
                  <a:cubicBezTo>
                    <a:pt x="319603" y="599977"/>
                    <a:pt x="334116" y="620782"/>
                    <a:pt x="331898" y="644510"/>
                  </a:cubicBezTo>
                  <a:cubicBezTo>
                    <a:pt x="331760" y="645993"/>
                    <a:pt x="331483" y="648959"/>
                    <a:pt x="331344" y="650443"/>
                  </a:cubicBezTo>
                  <a:cubicBezTo>
                    <a:pt x="335931" y="649374"/>
                    <a:pt x="338897" y="649651"/>
                    <a:pt x="343347" y="650067"/>
                  </a:cubicBezTo>
                  <a:cubicBezTo>
                    <a:pt x="347795" y="650483"/>
                    <a:pt x="352245" y="650899"/>
                    <a:pt x="356555" y="652799"/>
                  </a:cubicBezTo>
                  <a:cubicBezTo>
                    <a:pt x="366146" y="646214"/>
                    <a:pt x="378426" y="642874"/>
                    <a:pt x="390290" y="643983"/>
                  </a:cubicBezTo>
                  <a:lnTo>
                    <a:pt x="395566" y="646229"/>
                  </a:lnTo>
                  <a:lnTo>
                    <a:pt x="404941" y="641968"/>
                  </a:lnTo>
                  <a:cubicBezTo>
                    <a:pt x="415366" y="641968"/>
                    <a:pt x="422814" y="649415"/>
                    <a:pt x="422814" y="659842"/>
                  </a:cubicBezTo>
                  <a:lnTo>
                    <a:pt x="422678" y="660189"/>
                  </a:lnTo>
                  <a:lnTo>
                    <a:pt x="437386" y="684288"/>
                  </a:lnTo>
                  <a:cubicBezTo>
                    <a:pt x="440629" y="681599"/>
                    <a:pt x="445218" y="680531"/>
                    <a:pt x="451150" y="681085"/>
                  </a:cubicBezTo>
                  <a:cubicBezTo>
                    <a:pt x="464496" y="682332"/>
                    <a:pt x="473909" y="693685"/>
                    <a:pt x="472661" y="707031"/>
                  </a:cubicBezTo>
                  <a:cubicBezTo>
                    <a:pt x="471413" y="720379"/>
                    <a:pt x="460062" y="729789"/>
                    <a:pt x="446715" y="728542"/>
                  </a:cubicBezTo>
                  <a:cubicBezTo>
                    <a:pt x="440783" y="727988"/>
                    <a:pt x="436472" y="726090"/>
                    <a:pt x="433644" y="724328"/>
                  </a:cubicBezTo>
                  <a:cubicBezTo>
                    <a:pt x="426188" y="740088"/>
                    <a:pt x="411733" y="750705"/>
                    <a:pt x="393521" y="753491"/>
                  </a:cubicBezTo>
                  <a:cubicBezTo>
                    <a:pt x="387963" y="764939"/>
                    <a:pt x="376750" y="772867"/>
                    <a:pt x="364609" y="774725"/>
                  </a:cubicBezTo>
                  <a:cubicBezTo>
                    <a:pt x="367298" y="777968"/>
                    <a:pt x="368365" y="782556"/>
                    <a:pt x="367949" y="787004"/>
                  </a:cubicBezTo>
                  <a:cubicBezTo>
                    <a:pt x="366978" y="797386"/>
                    <a:pt x="357388" y="803969"/>
                    <a:pt x="348489" y="803137"/>
                  </a:cubicBezTo>
                  <a:lnTo>
                    <a:pt x="346325" y="801945"/>
                  </a:lnTo>
                  <a:lnTo>
                    <a:pt x="330466" y="808789"/>
                  </a:lnTo>
                  <a:cubicBezTo>
                    <a:pt x="317062" y="808789"/>
                    <a:pt x="306635" y="796873"/>
                    <a:pt x="305146" y="783467"/>
                  </a:cubicBezTo>
                  <a:lnTo>
                    <a:pt x="311720" y="768235"/>
                  </a:lnTo>
                  <a:lnTo>
                    <a:pt x="304302" y="765722"/>
                  </a:lnTo>
                  <a:cubicBezTo>
                    <a:pt x="296712" y="760899"/>
                    <a:pt x="290222" y="754309"/>
                    <a:pt x="284982" y="746339"/>
                  </a:cubicBezTo>
                  <a:cubicBezTo>
                    <a:pt x="275391" y="752924"/>
                    <a:pt x="264595" y="756402"/>
                    <a:pt x="252731" y="755294"/>
                  </a:cubicBezTo>
                  <a:cubicBezTo>
                    <a:pt x="239384" y="754046"/>
                    <a:pt x="227669" y="747342"/>
                    <a:pt x="219602" y="737612"/>
                  </a:cubicBezTo>
                  <a:close/>
                  <a:moveTo>
                    <a:pt x="172050" y="744201"/>
                  </a:moveTo>
                  <a:cubicBezTo>
                    <a:pt x="169192" y="740755"/>
                    <a:pt x="167755" y="736133"/>
                    <a:pt x="168240" y="730942"/>
                  </a:cubicBezTo>
                  <a:cubicBezTo>
                    <a:pt x="169210" y="720562"/>
                    <a:pt x="177317" y="713839"/>
                    <a:pt x="187699" y="714808"/>
                  </a:cubicBezTo>
                  <a:cubicBezTo>
                    <a:pt x="198079" y="715778"/>
                    <a:pt x="204802" y="723887"/>
                    <a:pt x="203832" y="734268"/>
                  </a:cubicBezTo>
                  <a:cubicBezTo>
                    <a:pt x="202861" y="744649"/>
                    <a:pt x="194753" y="751371"/>
                    <a:pt x="184373" y="750401"/>
                  </a:cubicBezTo>
                  <a:cubicBezTo>
                    <a:pt x="179182" y="749916"/>
                    <a:pt x="174906" y="747647"/>
                    <a:pt x="172050" y="744201"/>
                  </a:cubicBezTo>
                  <a:close/>
                  <a:moveTo>
                    <a:pt x="66829" y="588345"/>
                  </a:moveTo>
                  <a:cubicBezTo>
                    <a:pt x="66829" y="582387"/>
                    <a:pt x="71297" y="577920"/>
                    <a:pt x="77255" y="577920"/>
                  </a:cubicBezTo>
                  <a:cubicBezTo>
                    <a:pt x="83213" y="577920"/>
                    <a:pt x="87682" y="582387"/>
                    <a:pt x="87682" y="588345"/>
                  </a:cubicBezTo>
                  <a:cubicBezTo>
                    <a:pt x="87682" y="594303"/>
                    <a:pt x="83213" y="598772"/>
                    <a:pt x="77255" y="598772"/>
                  </a:cubicBezTo>
                  <a:cubicBezTo>
                    <a:pt x="71297" y="598772"/>
                    <a:pt x="66829" y="594303"/>
                    <a:pt x="66829" y="588345"/>
                  </a:cubicBezTo>
                  <a:close/>
                  <a:moveTo>
                    <a:pt x="112393" y="678226"/>
                  </a:moveTo>
                  <a:cubicBezTo>
                    <a:pt x="107872" y="672568"/>
                    <a:pt x="105565" y="665247"/>
                    <a:pt x="106257" y="657831"/>
                  </a:cubicBezTo>
                  <a:lnTo>
                    <a:pt x="107498" y="655440"/>
                  </a:lnTo>
                  <a:lnTo>
                    <a:pt x="99597" y="636010"/>
                  </a:lnTo>
                  <a:cubicBezTo>
                    <a:pt x="99597" y="609200"/>
                    <a:pt x="120450" y="588347"/>
                    <a:pt x="147261" y="588347"/>
                  </a:cubicBezTo>
                  <a:cubicBezTo>
                    <a:pt x="174072" y="588346"/>
                    <a:pt x="194924" y="609199"/>
                    <a:pt x="194924" y="636010"/>
                  </a:cubicBezTo>
                  <a:cubicBezTo>
                    <a:pt x="194925" y="656118"/>
                    <a:pt x="183195" y="672875"/>
                    <a:pt x="166019" y="679996"/>
                  </a:cubicBezTo>
                  <a:lnTo>
                    <a:pt x="147935" y="683542"/>
                  </a:lnTo>
                  <a:lnTo>
                    <a:pt x="131801" y="688641"/>
                  </a:lnTo>
                  <a:cubicBezTo>
                    <a:pt x="123645" y="687879"/>
                    <a:pt x="116912" y="683884"/>
                    <a:pt x="112393" y="678226"/>
                  </a:cubicBezTo>
                  <a:close/>
                  <a:moveTo>
                    <a:pt x="177374" y="885319"/>
                  </a:moveTo>
                  <a:cubicBezTo>
                    <a:pt x="172652" y="879830"/>
                    <a:pt x="169974" y="872474"/>
                    <a:pt x="170736" y="864318"/>
                  </a:cubicBezTo>
                  <a:cubicBezTo>
                    <a:pt x="171567" y="855419"/>
                    <a:pt x="175088" y="849765"/>
                    <a:pt x="181574" y="844386"/>
                  </a:cubicBezTo>
                  <a:cubicBezTo>
                    <a:pt x="181574" y="844386"/>
                    <a:pt x="181713" y="842903"/>
                    <a:pt x="181713" y="842903"/>
                  </a:cubicBezTo>
                  <a:cubicBezTo>
                    <a:pt x="183237" y="826590"/>
                    <a:pt x="197970" y="813008"/>
                    <a:pt x="215766" y="814671"/>
                  </a:cubicBezTo>
                  <a:cubicBezTo>
                    <a:pt x="220215" y="815086"/>
                    <a:pt x="223182" y="815363"/>
                    <a:pt x="226009" y="817123"/>
                  </a:cubicBezTo>
                  <a:cubicBezTo>
                    <a:pt x="228365" y="791913"/>
                    <a:pt x="251068" y="773091"/>
                    <a:pt x="274657" y="776790"/>
                  </a:cubicBezTo>
                  <a:cubicBezTo>
                    <a:pt x="298386" y="779008"/>
                    <a:pt x="317346" y="800228"/>
                    <a:pt x="314990" y="825438"/>
                  </a:cubicBezTo>
                  <a:cubicBezTo>
                    <a:pt x="312773" y="849167"/>
                    <a:pt x="291553" y="868127"/>
                    <a:pt x="266342" y="865771"/>
                  </a:cubicBezTo>
                  <a:cubicBezTo>
                    <a:pt x="257444" y="864940"/>
                    <a:pt x="250305" y="861281"/>
                    <a:pt x="243307" y="856140"/>
                  </a:cubicBezTo>
                  <a:cubicBezTo>
                    <a:pt x="239648" y="863277"/>
                    <a:pt x="234505" y="870276"/>
                    <a:pt x="226675" y="874032"/>
                  </a:cubicBezTo>
                  <a:cubicBezTo>
                    <a:pt x="222462" y="887103"/>
                    <a:pt x="209627" y="896374"/>
                    <a:pt x="196280" y="895127"/>
                  </a:cubicBezTo>
                  <a:cubicBezTo>
                    <a:pt x="188864" y="894434"/>
                    <a:pt x="182097" y="890810"/>
                    <a:pt x="177374" y="885319"/>
                  </a:cubicBezTo>
                  <a:close/>
                  <a:moveTo>
                    <a:pt x="62662" y="666101"/>
                  </a:moveTo>
                  <a:cubicBezTo>
                    <a:pt x="59823" y="662469"/>
                    <a:pt x="58385" y="657847"/>
                    <a:pt x="58800" y="653398"/>
                  </a:cubicBezTo>
                  <a:cubicBezTo>
                    <a:pt x="59770" y="643018"/>
                    <a:pt x="69362" y="636433"/>
                    <a:pt x="78259" y="637264"/>
                  </a:cubicBezTo>
                  <a:cubicBezTo>
                    <a:pt x="88640" y="638235"/>
                    <a:pt x="95362" y="646343"/>
                    <a:pt x="94392" y="656724"/>
                  </a:cubicBezTo>
                  <a:cubicBezTo>
                    <a:pt x="93422" y="667105"/>
                    <a:pt x="83831" y="673689"/>
                    <a:pt x="74934" y="672857"/>
                  </a:cubicBezTo>
                  <a:cubicBezTo>
                    <a:pt x="69743" y="672373"/>
                    <a:pt x="65501" y="669732"/>
                    <a:pt x="62662" y="666101"/>
                  </a:cubicBezTo>
                  <a:close/>
                  <a:moveTo>
                    <a:pt x="20197" y="748335"/>
                  </a:moveTo>
                  <a:cubicBezTo>
                    <a:pt x="15996" y="743268"/>
                    <a:pt x="13619" y="736689"/>
                    <a:pt x="14243" y="730016"/>
                  </a:cubicBezTo>
                  <a:cubicBezTo>
                    <a:pt x="15490" y="716667"/>
                    <a:pt x="28463" y="705912"/>
                    <a:pt x="41809" y="707160"/>
                  </a:cubicBezTo>
                  <a:cubicBezTo>
                    <a:pt x="55157" y="708407"/>
                    <a:pt x="65912" y="721380"/>
                    <a:pt x="64665" y="734728"/>
                  </a:cubicBezTo>
                  <a:cubicBezTo>
                    <a:pt x="63417" y="748073"/>
                    <a:pt x="50583" y="757347"/>
                    <a:pt x="37097" y="757581"/>
                  </a:cubicBezTo>
                  <a:cubicBezTo>
                    <a:pt x="30424" y="756958"/>
                    <a:pt x="24398" y="753402"/>
                    <a:pt x="20197" y="748335"/>
                  </a:cubicBezTo>
                  <a:close/>
                  <a:moveTo>
                    <a:pt x="9944" y="879966"/>
                  </a:moveTo>
                  <a:cubicBezTo>
                    <a:pt x="2889" y="871456"/>
                    <a:pt x="-920" y="860255"/>
                    <a:pt x="190" y="848379"/>
                  </a:cubicBezTo>
                  <a:cubicBezTo>
                    <a:pt x="2409" y="824626"/>
                    <a:pt x="23464" y="807169"/>
                    <a:pt x="47215" y="809389"/>
                  </a:cubicBezTo>
                  <a:cubicBezTo>
                    <a:pt x="70969" y="811609"/>
                    <a:pt x="88425" y="832664"/>
                    <a:pt x="86205" y="856417"/>
                  </a:cubicBezTo>
                  <a:cubicBezTo>
                    <a:pt x="83985" y="880169"/>
                    <a:pt x="62931" y="897625"/>
                    <a:pt x="39177" y="895405"/>
                  </a:cubicBezTo>
                  <a:cubicBezTo>
                    <a:pt x="27302" y="894295"/>
                    <a:pt x="17000" y="888477"/>
                    <a:pt x="9944" y="87996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116F932-06A3-49B0-BA0F-E44B87743A4F}"/>
              </a:ext>
            </a:extLst>
          </p:cNvPr>
          <p:cNvGrpSpPr/>
          <p:nvPr/>
        </p:nvGrpSpPr>
        <p:grpSpPr>
          <a:xfrm>
            <a:off x="6270354" y="4194021"/>
            <a:ext cx="1506023" cy="2302937"/>
            <a:chOff x="8914819" y="435632"/>
            <a:chExt cx="3989594" cy="6100695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44521D90-4ADF-4457-A323-D021D102CF6F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A63C565-F2F6-4E56-AB2F-10AA5D17FF2D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274" name="Block Arc 273">
                <a:extLst>
                  <a:ext uri="{FF2B5EF4-FFF2-40B4-BE49-F238E27FC236}">
                    <a16:creationId xmlns:a16="http://schemas.microsoft.com/office/drawing/2014/main" id="{3EC2802A-2576-41D4-99A7-8DE296BAE784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: Top Corners Rounded 274">
                <a:extLst>
                  <a:ext uri="{FF2B5EF4-FFF2-40B4-BE49-F238E27FC236}">
                    <a16:creationId xmlns:a16="http://schemas.microsoft.com/office/drawing/2014/main" id="{EE364E23-D622-45BE-AAB3-D740BF4A2CF7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: Top Corners Rounded 275">
                <a:extLst>
                  <a:ext uri="{FF2B5EF4-FFF2-40B4-BE49-F238E27FC236}">
                    <a16:creationId xmlns:a16="http://schemas.microsoft.com/office/drawing/2014/main" id="{9943B6E9-23F3-4735-8426-AF9F82BCD50C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Block Arc 276">
                <a:extLst>
                  <a:ext uri="{FF2B5EF4-FFF2-40B4-BE49-F238E27FC236}">
                    <a16:creationId xmlns:a16="http://schemas.microsoft.com/office/drawing/2014/main" id="{D2760654-EB6D-4DA1-B110-7E6BF3EA0C87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: Rounded Corners 277">
                <a:extLst>
                  <a:ext uri="{FF2B5EF4-FFF2-40B4-BE49-F238E27FC236}">
                    <a16:creationId xmlns:a16="http://schemas.microsoft.com/office/drawing/2014/main" id="{53F43772-0EE8-4F0B-8E3F-56E21E520DE9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5" name="Graphic 222">
              <a:extLst>
                <a:ext uri="{FF2B5EF4-FFF2-40B4-BE49-F238E27FC236}">
                  <a16:creationId xmlns:a16="http://schemas.microsoft.com/office/drawing/2014/main" id="{66072D99-025F-46BC-8CBE-35FD17919416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77DB71F-8635-4B5D-8C5B-6A5CA5EBC468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C45DFAED-8A48-46F0-9805-0F5B96FBB985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AA4EB9E-32CA-4018-AEFE-BCDFA1087D16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9C9265CD-6E3D-46AA-B40B-0FB85F19EAF8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BFA37101-DD4E-4685-A69C-332618F5F2AC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8F5ED4E2-1CEC-4463-8159-DD2359414CEA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5355537-C012-4801-98D6-6761BAC7947E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22FBFEA5-B5BA-4800-88F6-2ABFAF684494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13F9341A-4044-42CB-B073-A31E92EAC192}"/>
              </a:ext>
            </a:extLst>
          </p:cNvPr>
          <p:cNvGrpSpPr/>
          <p:nvPr/>
        </p:nvGrpSpPr>
        <p:grpSpPr>
          <a:xfrm>
            <a:off x="301511" y="3412966"/>
            <a:ext cx="2645807" cy="1453692"/>
            <a:chOff x="-548507" y="477868"/>
            <a:chExt cx="11570449" cy="6357177"/>
          </a:xfrm>
        </p:grpSpPr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2AEE3B6-0074-4A42-9296-667F6BA3B1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07BDE3B2-00CE-4D83-83AC-0CDA1532ACC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F800745D-0240-4ADE-A177-534A89B6AFB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CC09C67-5408-488B-B555-664BB5E7620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71129D2-D634-41CD-A88C-B597127D481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7FA44156-4A97-49A4-B48B-23778A67A45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01" name="Rectangle: Rounded Corners 300">
                <a:extLst>
                  <a:ext uri="{FF2B5EF4-FFF2-40B4-BE49-F238E27FC236}">
                    <a16:creationId xmlns:a16="http://schemas.microsoft.com/office/drawing/2014/main" id="{C8B3915E-3428-4EFE-91E0-EED699D48D9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: Rounded Corners 301">
                <a:extLst>
                  <a:ext uri="{FF2B5EF4-FFF2-40B4-BE49-F238E27FC236}">
                    <a16:creationId xmlns:a16="http://schemas.microsoft.com/office/drawing/2014/main" id="{959036D7-B4C2-473B-BC28-D93E5BA1551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BC8E813B-B5FF-47FD-BB71-212895E524F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9" name="Rectangle: Rounded Corners 298">
                <a:extLst>
                  <a:ext uri="{FF2B5EF4-FFF2-40B4-BE49-F238E27FC236}">
                    <a16:creationId xmlns:a16="http://schemas.microsoft.com/office/drawing/2014/main" id="{4E044D61-ECBF-406A-9A64-84FD47912E5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: Rounded Corners 299">
                <a:extLst>
                  <a:ext uri="{FF2B5EF4-FFF2-40B4-BE49-F238E27FC236}">
                    <a16:creationId xmlns:a16="http://schemas.microsoft.com/office/drawing/2014/main" id="{65CD0D30-FD4A-4F04-A2E7-57BDC68ADE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0140B61-F863-4A91-BAFC-C411A772F65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7CB8CB64-D554-4ED3-B3F1-83A19F601F4A}"/>
              </a:ext>
            </a:extLst>
          </p:cNvPr>
          <p:cNvGrpSpPr/>
          <p:nvPr/>
        </p:nvGrpSpPr>
        <p:grpSpPr>
          <a:xfrm>
            <a:off x="1020821" y="5012898"/>
            <a:ext cx="901516" cy="1584820"/>
            <a:chOff x="4871870" y="1763729"/>
            <a:chExt cx="2448272" cy="4303935"/>
          </a:xfrm>
        </p:grpSpPr>
        <p:grpSp>
          <p:nvGrpSpPr>
            <p:cNvPr id="304" name="Group 3">
              <a:extLst>
                <a:ext uri="{FF2B5EF4-FFF2-40B4-BE49-F238E27FC236}">
                  <a16:creationId xmlns:a16="http://schemas.microsoft.com/office/drawing/2014/main" id="{0E295E91-EB70-4A12-95E7-13F1EB988A8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6" name="Rounded Rectangle 4">
                <a:extLst>
                  <a:ext uri="{FF2B5EF4-FFF2-40B4-BE49-F238E27FC236}">
                    <a16:creationId xmlns:a16="http://schemas.microsoft.com/office/drawing/2014/main" id="{7A8378EB-204F-4F49-B40B-DAC8F91E71B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07" name="Rectangle 5">
                <a:extLst>
                  <a:ext uri="{FF2B5EF4-FFF2-40B4-BE49-F238E27FC236}">
                    <a16:creationId xmlns:a16="http://schemas.microsoft.com/office/drawing/2014/main" id="{D67F3C13-CB8A-4560-9536-5F19ADF78C0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08" name="Group 6">
                <a:extLst>
                  <a:ext uri="{FF2B5EF4-FFF2-40B4-BE49-F238E27FC236}">
                    <a16:creationId xmlns:a16="http://schemas.microsoft.com/office/drawing/2014/main" id="{D24693D5-0E7D-4C1C-B63B-C07B2B84FCD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09" name="Oval 7">
                  <a:extLst>
                    <a:ext uri="{FF2B5EF4-FFF2-40B4-BE49-F238E27FC236}">
                      <a16:creationId xmlns:a16="http://schemas.microsoft.com/office/drawing/2014/main" id="{2F4E9E95-064A-4E8A-80A9-F28D3785F2C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10" name="Rounded Rectangle 8">
                  <a:extLst>
                    <a:ext uri="{FF2B5EF4-FFF2-40B4-BE49-F238E27FC236}">
                      <a16:creationId xmlns:a16="http://schemas.microsoft.com/office/drawing/2014/main" id="{85214719-0C61-47BE-B4D0-E2CA9D82D9C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05" name="Picture Placeholder 2">
              <a:extLst>
                <a:ext uri="{FF2B5EF4-FFF2-40B4-BE49-F238E27FC236}">
                  <a16:creationId xmlns:a16="http://schemas.microsoft.com/office/drawing/2014/main" id="{7EF29996-E638-4C7B-9F08-5C685CB58A48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3DDBD-AD82-4207-97CF-431A253EA9DE}"/>
              </a:ext>
            </a:extLst>
          </p:cNvPr>
          <p:cNvGrpSpPr/>
          <p:nvPr/>
        </p:nvGrpSpPr>
        <p:grpSpPr>
          <a:xfrm>
            <a:off x="2230053" y="1053735"/>
            <a:ext cx="485781" cy="548556"/>
            <a:chOff x="4437737" y="4494932"/>
            <a:chExt cx="1166668" cy="1317427"/>
          </a:xfrm>
        </p:grpSpPr>
        <p:sp>
          <p:nvSpPr>
            <p:cNvPr id="280" name="Block Arc 279">
              <a:extLst>
                <a:ext uri="{FF2B5EF4-FFF2-40B4-BE49-F238E27FC236}">
                  <a16:creationId xmlns:a16="http://schemas.microsoft.com/office/drawing/2014/main" id="{D2E8B371-2FC6-4927-AC8B-900672D795BB}"/>
                </a:ext>
              </a:extLst>
            </p:cNvPr>
            <p:cNvSpPr/>
            <p:nvPr/>
          </p:nvSpPr>
          <p:spPr>
            <a:xfrm>
              <a:off x="4491136" y="4849725"/>
              <a:ext cx="962635" cy="962634"/>
            </a:xfrm>
            <a:prstGeom prst="blockArc">
              <a:avLst>
                <a:gd name="adj1" fmla="val 10800000"/>
                <a:gd name="adj2" fmla="val 1"/>
                <a:gd name="adj3" fmla="val 288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Rectangle: Top Corners Rounded 280">
              <a:extLst>
                <a:ext uri="{FF2B5EF4-FFF2-40B4-BE49-F238E27FC236}">
                  <a16:creationId xmlns:a16="http://schemas.microsoft.com/office/drawing/2014/main" id="{99B2F4EC-D568-454F-803D-54C1302B602D}"/>
                </a:ext>
              </a:extLst>
            </p:cNvPr>
            <p:cNvSpPr/>
            <p:nvPr/>
          </p:nvSpPr>
          <p:spPr>
            <a:xfrm rot="5400000">
              <a:off x="5322929" y="5326133"/>
              <a:ext cx="261729" cy="66708"/>
            </a:xfrm>
            <a:prstGeom prst="round2SameRect">
              <a:avLst>
                <a:gd name="adj1" fmla="val 40396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Block Arc 281">
              <a:extLst>
                <a:ext uri="{FF2B5EF4-FFF2-40B4-BE49-F238E27FC236}">
                  <a16:creationId xmlns:a16="http://schemas.microsoft.com/office/drawing/2014/main" id="{5391AB3F-82FD-4E16-8677-F6C1E23FD08B}"/>
                </a:ext>
              </a:extLst>
            </p:cNvPr>
            <p:cNvSpPr/>
            <p:nvPr/>
          </p:nvSpPr>
          <p:spPr>
            <a:xfrm>
              <a:off x="4437737" y="4494932"/>
              <a:ext cx="1166668" cy="1166665"/>
            </a:xfrm>
            <a:prstGeom prst="blockArc">
              <a:avLst>
                <a:gd name="adj1" fmla="val 2577978"/>
                <a:gd name="adj2" fmla="val 5330971"/>
                <a:gd name="adj3" fmla="val 146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Rectangle: Rounded Corners 282">
              <a:extLst>
                <a:ext uri="{FF2B5EF4-FFF2-40B4-BE49-F238E27FC236}">
                  <a16:creationId xmlns:a16="http://schemas.microsoft.com/office/drawing/2014/main" id="{40F2BCEC-FE77-4603-B785-78F19795D3FE}"/>
                </a:ext>
              </a:extLst>
            </p:cNvPr>
            <p:cNvSpPr/>
            <p:nvPr/>
          </p:nvSpPr>
          <p:spPr>
            <a:xfrm>
              <a:off x="4908020" y="5614912"/>
              <a:ext cx="204571" cy="72265"/>
            </a:xfrm>
            <a:prstGeom prst="roundRect">
              <a:avLst>
                <a:gd name="adj" fmla="val 3816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1919098-833A-49CE-92D3-640982310CCA}"/>
              </a:ext>
            </a:extLst>
          </p:cNvPr>
          <p:cNvGrpSpPr/>
          <p:nvPr/>
        </p:nvGrpSpPr>
        <p:grpSpPr>
          <a:xfrm>
            <a:off x="4712041" y="4465961"/>
            <a:ext cx="1377729" cy="2025400"/>
            <a:chOff x="7512038" y="-27705"/>
            <a:chExt cx="4679962" cy="6880016"/>
          </a:xfrm>
        </p:grpSpPr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441114CF-DCA2-4326-A74E-E20E08F50E92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FA7F653-2FE5-4A7D-801D-7F071AA378E2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D7C5EAB4-8ADF-4CB2-A3CE-1DD1077A2F78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EF163789-6B8A-41F9-BB95-234CFD5D2771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F3CC642E-43D4-4632-9B6D-5F88592538B4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8CBA1AD1-AA55-4EF6-A0FD-51D5A274D94D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C6BD3C8-C61B-4556-9532-941FA81AADCF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92B070F-B996-4136-A209-50EA20FF9951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0E9B83D-C5F4-4610-B4B6-E1E05EB5CDD9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048D3D6-AF87-430D-887D-5931770BD5A3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44EF6B8-904C-466F-9147-D3A1D4ED27CF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CFE3B065-3423-4FD4-857D-E54C9A42E724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ED1E3C96-40CD-4427-B7E6-BEAE0F810690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872A427E-37C7-4143-B399-64CD312D1F47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9296239E-2DE4-4292-8D40-C6C9B8DE4698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4F5059C5-6FC4-432C-995B-FBD7B8293B57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0EE22647-ED6B-40C8-8139-C92D4E68B5F7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DDA9E0E-8163-4220-BA61-5CD55E0045C0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71FACBB-DBB1-4FC9-B829-34B7B092CB57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21B33C0D-D259-42F4-8B62-78FBF8F6918B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C40EEFFD-97F9-4D25-99E2-72DCF6CF6F7D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E6A61D62-E7BA-42C9-8003-483CD4D5DF04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C84C8249-97AB-44D0-8937-53C21F52C39D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1FF85BD-F5A9-401F-9C2D-604E290B5C42}"/>
              </a:ext>
            </a:extLst>
          </p:cNvPr>
          <p:cNvGrpSpPr/>
          <p:nvPr/>
        </p:nvGrpSpPr>
        <p:grpSpPr>
          <a:xfrm>
            <a:off x="2604996" y="1548452"/>
            <a:ext cx="1877570" cy="2572864"/>
            <a:chOff x="7335231" y="454598"/>
            <a:chExt cx="1877570" cy="2572864"/>
          </a:xfrm>
        </p:grpSpPr>
        <p:sp>
          <p:nvSpPr>
            <p:cNvPr id="330" name="Rounded Rectangle 39">
              <a:extLst>
                <a:ext uri="{FF2B5EF4-FFF2-40B4-BE49-F238E27FC236}">
                  <a16:creationId xmlns:a16="http://schemas.microsoft.com/office/drawing/2014/main" id="{10EC6510-8A11-4324-83DE-0BF17431FDFC}"/>
                </a:ext>
              </a:extLst>
            </p:cNvPr>
            <p:cNvSpPr/>
            <p:nvPr/>
          </p:nvSpPr>
          <p:spPr>
            <a:xfrm rot="2483232">
              <a:off x="7335231" y="75887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98F6986A-ED4A-47EE-86DF-2DA9E034B2FA}"/>
                </a:ext>
              </a:extLst>
            </p:cNvPr>
            <p:cNvGrpSpPr/>
            <p:nvPr/>
          </p:nvGrpSpPr>
          <p:grpSpPr>
            <a:xfrm rot="20671139">
              <a:off x="7851048" y="454598"/>
              <a:ext cx="920312" cy="1717693"/>
              <a:chOff x="3501573" y="3178068"/>
              <a:chExt cx="1340594" cy="2737840"/>
            </a:xfrm>
          </p:grpSpPr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576A254-85C8-4C77-AB35-EA02489F1C1B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C2ABA1B6-F064-4394-9AC2-25B6A4AD0CCC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2AC885D4-45A6-4A34-9841-028D75B62449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45FF7BAA-C192-43C6-8C07-7F32E5DC94E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CF03A19-E962-4D18-98EC-CFEFB99E22B1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B4CE5D7-A778-4831-A4B8-0FFAAE77CA72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47E2D439-3818-4D9B-A466-42FF21338FC6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45DE81BE-8B30-4137-A9F2-4196324C525F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9EA2EFE2-2B0C-4D9E-B8B4-51B7300A0792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15B04FF-8804-4CBF-8289-04B15D1A5495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: Rounded Corners 342">
                <a:extLst>
                  <a:ext uri="{FF2B5EF4-FFF2-40B4-BE49-F238E27FC236}">
                    <a16:creationId xmlns:a16="http://schemas.microsoft.com/office/drawing/2014/main" id="{16F94A29-B4C0-42B4-A8F9-3229C9AFB921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1CFB4854-A03D-40F9-81BB-DFBA1446BECE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2" name="Rounded Rectangle 51">
              <a:extLst>
                <a:ext uri="{FF2B5EF4-FFF2-40B4-BE49-F238E27FC236}">
                  <a16:creationId xmlns:a16="http://schemas.microsoft.com/office/drawing/2014/main" id="{BF6A79C6-1064-4CCA-8472-840B3C73EC39}"/>
                </a:ext>
              </a:extLst>
            </p:cNvPr>
            <p:cNvSpPr/>
            <p:nvPr/>
          </p:nvSpPr>
          <p:spPr>
            <a:xfrm rot="3148397">
              <a:off x="8629839" y="1102251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3" name="Rounded Rectangle 52">
              <a:extLst>
                <a:ext uri="{FF2B5EF4-FFF2-40B4-BE49-F238E27FC236}">
                  <a16:creationId xmlns:a16="http://schemas.microsoft.com/office/drawing/2014/main" id="{BBF822B4-BA49-4D12-8C8D-B6405B5658AA}"/>
                </a:ext>
              </a:extLst>
            </p:cNvPr>
            <p:cNvSpPr/>
            <p:nvPr/>
          </p:nvSpPr>
          <p:spPr>
            <a:xfrm rot="3148397">
              <a:off x="8649780" y="1320892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4" name="Rounded Rectangle 53">
              <a:extLst>
                <a:ext uri="{FF2B5EF4-FFF2-40B4-BE49-F238E27FC236}">
                  <a16:creationId xmlns:a16="http://schemas.microsoft.com/office/drawing/2014/main" id="{203AF675-9D44-4FAE-A488-5F35E2CCFBF4}"/>
                </a:ext>
              </a:extLst>
            </p:cNvPr>
            <p:cNvSpPr/>
            <p:nvPr/>
          </p:nvSpPr>
          <p:spPr>
            <a:xfrm rot="3148397">
              <a:off x="8687025" y="1543513"/>
              <a:ext cx="215985" cy="2605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47" name="Freeform 19">
            <a:extLst>
              <a:ext uri="{FF2B5EF4-FFF2-40B4-BE49-F238E27FC236}">
                <a16:creationId xmlns:a16="http://schemas.microsoft.com/office/drawing/2014/main" id="{5C25561C-805A-4646-9BF6-45A6580F1A2E}"/>
              </a:ext>
            </a:extLst>
          </p:cNvPr>
          <p:cNvSpPr>
            <a:spLocks noChangeAspect="1"/>
          </p:cNvSpPr>
          <p:nvPr/>
        </p:nvSpPr>
        <p:spPr>
          <a:xfrm>
            <a:off x="3379370" y="2166312"/>
            <a:ext cx="521208" cy="484926"/>
          </a:xfrm>
          <a:custGeom>
            <a:avLst/>
            <a:gdLst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468131 w 2154056"/>
              <a:gd name="connsiteY0" fmla="*/ 9525 h 2038350"/>
              <a:gd name="connsiteX1" fmla="*/ 725306 w 2154056"/>
              <a:gd name="connsiteY1" fmla="*/ 561975 h 2038350"/>
              <a:gd name="connsiteX2" fmla="*/ 544331 w 2154056"/>
              <a:gd name="connsiteY2" fmla="*/ 828675 h 2038350"/>
              <a:gd name="connsiteX3" fmla="*/ 1353956 w 2154056"/>
              <a:gd name="connsiteY3" fmla="*/ 1543050 h 2038350"/>
              <a:gd name="connsiteX4" fmla="*/ 1601606 w 2154056"/>
              <a:gd name="connsiteY4" fmla="*/ 1257300 h 2038350"/>
              <a:gd name="connsiteX5" fmla="*/ 2154056 w 2154056"/>
              <a:gd name="connsiteY5" fmla="*/ 1485900 h 2038350"/>
              <a:gd name="connsiteX6" fmla="*/ 2125481 w 2154056"/>
              <a:gd name="connsiteY6" fmla="*/ 1828800 h 2038350"/>
              <a:gd name="connsiteX7" fmla="*/ 1620656 w 2154056"/>
              <a:gd name="connsiteY7" fmla="*/ 2038350 h 2038350"/>
              <a:gd name="connsiteX8" fmla="*/ 0 w 2154056"/>
              <a:gd name="connsiteY8" fmla="*/ 521446 h 2038350"/>
              <a:gd name="connsiteX9" fmla="*/ 163331 w 2154056"/>
              <a:gd name="connsiteY9" fmla="*/ 0 h 2038350"/>
              <a:gd name="connsiteX10" fmla="*/ 468131 w 2154056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7360 w 2203285"/>
              <a:gd name="connsiteY0" fmla="*/ 9525 h 2038350"/>
              <a:gd name="connsiteX1" fmla="*/ 774535 w 2203285"/>
              <a:gd name="connsiteY1" fmla="*/ 561975 h 2038350"/>
              <a:gd name="connsiteX2" fmla="*/ 593560 w 2203285"/>
              <a:gd name="connsiteY2" fmla="*/ 828675 h 2038350"/>
              <a:gd name="connsiteX3" fmla="*/ 1403185 w 2203285"/>
              <a:gd name="connsiteY3" fmla="*/ 1543050 h 2038350"/>
              <a:gd name="connsiteX4" fmla="*/ 1650835 w 2203285"/>
              <a:gd name="connsiteY4" fmla="*/ 1257300 h 2038350"/>
              <a:gd name="connsiteX5" fmla="*/ 2203285 w 2203285"/>
              <a:gd name="connsiteY5" fmla="*/ 1485900 h 2038350"/>
              <a:gd name="connsiteX6" fmla="*/ 2174710 w 2203285"/>
              <a:gd name="connsiteY6" fmla="*/ 1828800 h 2038350"/>
              <a:gd name="connsiteX7" fmla="*/ 1669885 w 2203285"/>
              <a:gd name="connsiteY7" fmla="*/ 2038350 h 2038350"/>
              <a:gd name="connsiteX8" fmla="*/ 3202 w 2203285"/>
              <a:gd name="connsiteY8" fmla="*/ 576679 h 2038350"/>
              <a:gd name="connsiteX9" fmla="*/ 212560 w 2203285"/>
              <a:gd name="connsiteY9" fmla="*/ 0 h 2038350"/>
              <a:gd name="connsiteX10" fmla="*/ 517360 w 2203285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9504"/>
              <a:gd name="connsiteX1" fmla="*/ 776891 w 2205641"/>
              <a:gd name="connsiteY1" fmla="*/ 561975 h 2039504"/>
              <a:gd name="connsiteX2" fmla="*/ 595916 w 2205641"/>
              <a:gd name="connsiteY2" fmla="*/ 828675 h 2039504"/>
              <a:gd name="connsiteX3" fmla="*/ 1405541 w 2205641"/>
              <a:gd name="connsiteY3" fmla="*/ 1543050 h 2039504"/>
              <a:gd name="connsiteX4" fmla="*/ 1653191 w 2205641"/>
              <a:gd name="connsiteY4" fmla="*/ 1257300 h 2039504"/>
              <a:gd name="connsiteX5" fmla="*/ 2205641 w 2205641"/>
              <a:gd name="connsiteY5" fmla="*/ 1485900 h 2039504"/>
              <a:gd name="connsiteX6" fmla="*/ 2177066 w 2205641"/>
              <a:gd name="connsiteY6" fmla="*/ 1828800 h 2039504"/>
              <a:gd name="connsiteX7" fmla="*/ 1672241 w 2205641"/>
              <a:gd name="connsiteY7" fmla="*/ 2038350 h 2039504"/>
              <a:gd name="connsiteX8" fmla="*/ 5558 w 2205641"/>
              <a:gd name="connsiteY8" fmla="*/ 576679 h 2039504"/>
              <a:gd name="connsiteX9" fmla="*/ 214916 w 2205641"/>
              <a:gd name="connsiteY9" fmla="*/ 0 h 2039504"/>
              <a:gd name="connsiteX10" fmla="*/ 519716 w 2205641"/>
              <a:gd name="connsiteY10" fmla="*/ 9525 h 2039504"/>
              <a:gd name="connsiteX0" fmla="*/ 519716 w 2205641"/>
              <a:gd name="connsiteY0" fmla="*/ 9525 h 2039390"/>
              <a:gd name="connsiteX1" fmla="*/ 776891 w 2205641"/>
              <a:gd name="connsiteY1" fmla="*/ 561975 h 2039390"/>
              <a:gd name="connsiteX2" fmla="*/ 595916 w 2205641"/>
              <a:gd name="connsiteY2" fmla="*/ 828675 h 2039390"/>
              <a:gd name="connsiteX3" fmla="*/ 1405541 w 2205641"/>
              <a:gd name="connsiteY3" fmla="*/ 1543050 h 2039390"/>
              <a:gd name="connsiteX4" fmla="*/ 1653191 w 2205641"/>
              <a:gd name="connsiteY4" fmla="*/ 1257300 h 2039390"/>
              <a:gd name="connsiteX5" fmla="*/ 2205641 w 2205641"/>
              <a:gd name="connsiteY5" fmla="*/ 1485900 h 2039390"/>
              <a:gd name="connsiteX6" fmla="*/ 2164792 w 2205641"/>
              <a:gd name="connsiteY6" fmla="*/ 1810389 h 2039390"/>
              <a:gd name="connsiteX7" fmla="*/ 1672241 w 2205641"/>
              <a:gd name="connsiteY7" fmla="*/ 2038350 h 2039390"/>
              <a:gd name="connsiteX8" fmla="*/ 5558 w 2205641"/>
              <a:gd name="connsiteY8" fmla="*/ 576679 h 2039390"/>
              <a:gd name="connsiteX9" fmla="*/ 214916 w 2205641"/>
              <a:gd name="connsiteY9" fmla="*/ 0 h 2039390"/>
              <a:gd name="connsiteX10" fmla="*/ 519716 w 2205641"/>
              <a:gd name="connsiteY10" fmla="*/ 9525 h 2039390"/>
              <a:gd name="connsiteX0" fmla="*/ 519716 w 2205641"/>
              <a:gd name="connsiteY0" fmla="*/ 9525 h 2039547"/>
              <a:gd name="connsiteX1" fmla="*/ 776891 w 2205641"/>
              <a:gd name="connsiteY1" fmla="*/ 561975 h 2039547"/>
              <a:gd name="connsiteX2" fmla="*/ 595916 w 2205641"/>
              <a:gd name="connsiteY2" fmla="*/ 828675 h 2039547"/>
              <a:gd name="connsiteX3" fmla="*/ 1405541 w 2205641"/>
              <a:gd name="connsiteY3" fmla="*/ 1543050 h 2039547"/>
              <a:gd name="connsiteX4" fmla="*/ 1653191 w 2205641"/>
              <a:gd name="connsiteY4" fmla="*/ 1257300 h 2039547"/>
              <a:gd name="connsiteX5" fmla="*/ 2205641 w 2205641"/>
              <a:gd name="connsiteY5" fmla="*/ 1485900 h 2039547"/>
              <a:gd name="connsiteX6" fmla="*/ 2137175 w 2205641"/>
              <a:gd name="connsiteY6" fmla="*/ 1834937 h 2039547"/>
              <a:gd name="connsiteX7" fmla="*/ 1672241 w 2205641"/>
              <a:gd name="connsiteY7" fmla="*/ 2038350 h 2039547"/>
              <a:gd name="connsiteX8" fmla="*/ 5558 w 2205641"/>
              <a:gd name="connsiteY8" fmla="*/ 576679 h 2039547"/>
              <a:gd name="connsiteX9" fmla="*/ 214916 w 2205641"/>
              <a:gd name="connsiteY9" fmla="*/ 0 h 2039547"/>
              <a:gd name="connsiteX10" fmla="*/ 519716 w 2205641"/>
              <a:gd name="connsiteY10" fmla="*/ 9525 h 2039547"/>
              <a:gd name="connsiteX0" fmla="*/ 519716 w 2205641"/>
              <a:gd name="connsiteY0" fmla="*/ 9525 h 2039326"/>
              <a:gd name="connsiteX1" fmla="*/ 776891 w 2205641"/>
              <a:gd name="connsiteY1" fmla="*/ 561975 h 2039326"/>
              <a:gd name="connsiteX2" fmla="*/ 595916 w 2205641"/>
              <a:gd name="connsiteY2" fmla="*/ 828675 h 2039326"/>
              <a:gd name="connsiteX3" fmla="*/ 1405541 w 2205641"/>
              <a:gd name="connsiteY3" fmla="*/ 1543050 h 2039326"/>
              <a:gd name="connsiteX4" fmla="*/ 1653191 w 2205641"/>
              <a:gd name="connsiteY4" fmla="*/ 1257300 h 2039326"/>
              <a:gd name="connsiteX5" fmla="*/ 2205641 w 2205641"/>
              <a:gd name="connsiteY5" fmla="*/ 1485900 h 2039326"/>
              <a:gd name="connsiteX6" fmla="*/ 2170928 w 2205641"/>
              <a:gd name="connsiteY6" fmla="*/ 1798115 h 2039326"/>
              <a:gd name="connsiteX7" fmla="*/ 1672241 w 2205641"/>
              <a:gd name="connsiteY7" fmla="*/ 2038350 h 2039326"/>
              <a:gd name="connsiteX8" fmla="*/ 5558 w 2205641"/>
              <a:gd name="connsiteY8" fmla="*/ 576679 h 2039326"/>
              <a:gd name="connsiteX9" fmla="*/ 214916 w 2205641"/>
              <a:gd name="connsiteY9" fmla="*/ 0 h 2039326"/>
              <a:gd name="connsiteX10" fmla="*/ 519716 w 2205641"/>
              <a:gd name="connsiteY10" fmla="*/ 9525 h 2039326"/>
              <a:gd name="connsiteX0" fmla="*/ 519716 w 2205641"/>
              <a:gd name="connsiteY0" fmla="*/ 9525 h 2040651"/>
              <a:gd name="connsiteX1" fmla="*/ 776891 w 2205641"/>
              <a:gd name="connsiteY1" fmla="*/ 561975 h 2040651"/>
              <a:gd name="connsiteX2" fmla="*/ 595916 w 2205641"/>
              <a:gd name="connsiteY2" fmla="*/ 828675 h 2040651"/>
              <a:gd name="connsiteX3" fmla="*/ 1405541 w 2205641"/>
              <a:gd name="connsiteY3" fmla="*/ 1543050 h 2040651"/>
              <a:gd name="connsiteX4" fmla="*/ 1653191 w 2205641"/>
              <a:gd name="connsiteY4" fmla="*/ 1257300 h 2040651"/>
              <a:gd name="connsiteX5" fmla="*/ 2205641 w 2205641"/>
              <a:gd name="connsiteY5" fmla="*/ 1485900 h 2040651"/>
              <a:gd name="connsiteX6" fmla="*/ 2170928 w 2205641"/>
              <a:gd name="connsiteY6" fmla="*/ 1798115 h 2040651"/>
              <a:gd name="connsiteX7" fmla="*/ 1672241 w 2205641"/>
              <a:gd name="connsiteY7" fmla="*/ 2038350 h 2040651"/>
              <a:gd name="connsiteX8" fmla="*/ 5558 w 2205641"/>
              <a:gd name="connsiteY8" fmla="*/ 576679 h 2040651"/>
              <a:gd name="connsiteX9" fmla="*/ 214916 w 2205641"/>
              <a:gd name="connsiteY9" fmla="*/ 0 h 2040651"/>
              <a:gd name="connsiteX10" fmla="*/ 519716 w 2205641"/>
              <a:gd name="connsiteY10" fmla="*/ 9525 h 2040651"/>
              <a:gd name="connsiteX0" fmla="*/ 519716 w 2205641"/>
              <a:gd name="connsiteY0" fmla="*/ 9525 h 2040728"/>
              <a:gd name="connsiteX1" fmla="*/ 776891 w 2205641"/>
              <a:gd name="connsiteY1" fmla="*/ 561975 h 2040728"/>
              <a:gd name="connsiteX2" fmla="*/ 595916 w 2205641"/>
              <a:gd name="connsiteY2" fmla="*/ 828675 h 2040728"/>
              <a:gd name="connsiteX3" fmla="*/ 1405541 w 2205641"/>
              <a:gd name="connsiteY3" fmla="*/ 1543050 h 2040728"/>
              <a:gd name="connsiteX4" fmla="*/ 1653191 w 2205641"/>
              <a:gd name="connsiteY4" fmla="*/ 1257300 h 2040728"/>
              <a:gd name="connsiteX5" fmla="*/ 2205641 w 2205641"/>
              <a:gd name="connsiteY5" fmla="*/ 1485900 h 2040728"/>
              <a:gd name="connsiteX6" fmla="*/ 2170928 w 2205641"/>
              <a:gd name="connsiteY6" fmla="*/ 1798115 h 2040728"/>
              <a:gd name="connsiteX7" fmla="*/ 1672241 w 2205641"/>
              <a:gd name="connsiteY7" fmla="*/ 2038350 h 2040728"/>
              <a:gd name="connsiteX8" fmla="*/ 5558 w 2205641"/>
              <a:gd name="connsiteY8" fmla="*/ 576679 h 2040728"/>
              <a:gd name="connsiteX9" fmla="*/ 214916 w 2205641"/>
              <a:gd name="connsiteY9" fmla="*/ 0 h 2040728"/>
              <a:gd name="connsiteX10" fmla="*/ 519716 w 2205641"/>
              <a:gd name="connsiteY10" fmla="*/ 9525 h 2040728"/>
              <a:gd name="connsiteX0" fmla="*/ 519716 w 2205641"/>
              <a:gd name="connsiteY0" fmla="*/ 9525 h 2038357"/>
              <a:gd name="connsiteX1" fmla="*/ 776891 w 2205641"/>
              <a:gd name="connsiteY1" fmla="*/ 561975 h 2038357"/>
              <a:gd name="connsiteX2" fmla="*/ 595916 w 2205641"/>
              <a:gd name="connsiteY2" fmla="*/ 828675 h 2038357"/>
              <a:gd name="connsiteX3" fmla="*/ 1405541 w 2205641"/>
              <a:gd name="connsiteY3" fmla="*/ 1543050 h 2038357"/>
              <a:gd name="connsiteX4" fmla="*/ 1653191 w 2205641"/>
              <a:gd name="connsiteY4" fmla="*/ 1257300 h 2038357"/>
              <a:gd name="connsiteX5" fmla="*/ 2205641 w 2205641"/>
              <a:gd name="connsiteY5" fmla="*/ 1485900 h 2038357"/>
              <a:gd name="connsiteX6" fmla="*/ 2170928 w 2205641"/>
              <a:gd name="connsiteY6" fmla="*/ 1798115 h 2038357"/>
              <a:gd name="connsiteX7" fmla="*/ 1672241 w 2205641"/>
              <a:gd name="connsiteY7" fmla="*/ 2038350 h 2038357"/>
              <a:gd name="connsiteX8" fmla="*/ 5558 w 2205641"/>
              <a:gd name="connsiteY8" fmla="*/ 576679 h 2038357"/>
              <a:gd name="connsiteX9" fmla="*/ 214916 w 2205641"/>
              <a:gd name="connsiteY9" fmla="*/ 0 h 2038357"/>
              <a:gd name="connsiteX10" fmla="*/ 519716 w 2205641"/>
              <a:gd name="connsiteY10" fmla="*/ 9525 h 2038357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0928 w 2205641"/>
              <a:gd name="connsiteY6" fmla="*/ 1798115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10533"/>
              <a:gd name="connsiteY0" fmla="*/ 9525 h 2038350"/>
              <a:gd name="connsiteX1" fmla="*/ 776891 w 2210533"/>
              <a:gd name="connsiteY1" fmla="*/ 561975 h 2038350"/>
              <a:gd name="connsiteX2" fmla="*/ 595916 w 2210533"/>
              <a:gd name="connsiteY2" fmla="*/ 828675 h 2038350"/>
              <a:gd name="connsiteX3" fmla="*/ 1405541 w 2210533"/>
              <a:gd name="connsiteY3" fmla="*/ 1543050 h 2038350"/>
              <a:gd name="connsiteX4" fmla="*/ 1653191 w 2210533"/>
              <a:gd name="connsiteY4" fmla="*/ 1257300 h 2038350"/>
              <a:gd name="connsiteX5" fmla="*/ 2205641 w 2210533"/>
              <a:gd name="connsiteY5" fmla="*/ 1485900 h 2038350"/>
              <a:gd name="connsiteX6" fmla="*/ 2170928 w 2210533"/>
              <a:gd name="connsiteY6" fmla="*/ 1798115 h 2038350"/>
              <a:gd name="connsiteX7" fmla="*/ 1672241 w 2210533"/>
              <a:gd name="connsiteY7" fmla="*/ 2038350 h 2038350"/>
              <a:gd name="connsiteX8" fmla="*/ 5558 w 2210533"/>
              <a:gd name="connsiteY8" fmla="*/ 576679 h 2038350"/>
              <a:gd name="connsiteX9" fmla="*/ 214916 w 2210533"/>
              <a:gd name="connsiteY9" fmla="*/ 0 h 2038350"/>
              <a:gd name="connsiteX10" fmla="*/ 519716 w 2210533"/>
              <a:gd name="connsiteY10" fmla="*/ 9525 h 2038350"/>
              <a:gd name="connsiteX0" fmla="*/ 519716 w 2215210"/>
              <a:gd name="connsiteY0" fmla="*/ 9525 h 2038350"/>
              <a:gd name="connsiteX1" fmla="*/ 776891 w 2215210"/>
              <a:gd name="connsiteY1" fmla="*/ 561975 h 2038350"/>
              <a:gd name="connsiteX2" fmla="*/ 595916 w 2215210"/>
              <a:gd name="connsiteY2" fmla="*/ 828675 h 2038350"/>
              <a:gd name="connsiteX3" fmla="*/ 1405541 w 2215210"/>
              <a:gd name="connsiteY3" fmla="*/ 1543050 h 2038350"/>
              <a:gd name="connsiteX4" fmla="*/ 1653191 w 2215210"/>
              <a:gd name="connsiteY4" fmla="*/ 1257300 h 2038350"/>
              <a:gd name="connsiteX5" fmla="*/ 2205641 w 2215210"/>
              <a:gd name="connsiteY5" fmla="*/ 1485900 h 2038350"/>
              <a:gd name="connsiteX6" fmla="*/ 2170928 w 2215210"/>
              <a:gd name="connsiteY6" fmla="*/ 1798115 h 2038350"/>
              <a:gd name="connsiteX7" fmla="*/ 1672241 w 2215210"/>
              <a:gd name="connsiteY7" fmla="*/ 2038350 h 2038350"/>
              <a:gd name="connsiteX8" fmla="*/ 5558 w 2215210"/>
              <a:gd name="connsiteY8" fmla="*/ 576679 h 2038350"/>
              <a:gd name="connsiteX9" fmla="*/ 214916 w 2215210"/>
              <a:gd name="connsiteY9" fmla="*/ 0 h 2038350"/>
              <a:gd name="connsiteX10" fmla="*/ 519716 w 2215210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68300 w 2216643"/>
              <a:gd name="connsiteY2" fmla="*/ 794922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25342 w 2216643"/>
              <a:gd name="connsiteY2" fmla="*/ 767306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58481 w 2216643"/>
              <a:gd name="connsiteY1" fmla="*/ 58038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12079 h 2047041"/>
              <a:gd name="connsiteX1" fmla="*/ 761550 w 2216643"/>
              <a:gd name="connsiteY1" fmla="*/ 558392 h 2047041"/>
              <a:gd name="connsiteX2" fmla="*/ 559095 w 2216643"/>
              <a:gd name="connsiteY2" fmla="*/ 809750 h 2047041"/>
              <a:gd name="connsiteX3" fmla="*/ 1405541 w 2216643"/>
              <a:gd name="connsiteY3" fmla="*/ 1551741 h 2047041"/>
              <a:gd name="connsiteX4" fmla="*/ 1662397 w 2216643"/>
              <a:gd name="connsiteY4" fmla="*/ 1244512 h 2047041"/>
              <a:gd name="connsiteX5" fmla="*/ 2205641 w 2216643"/>
              <a:gd name="connsiteY5" fmla="*/ 1494591 h 2047041"/>
              <a:gd name="connsiteX6" fmla="*/ 2170928 w 2216643"/>
              <a:gd name="connsiteY6" fmla="*/ 1806806 h 2047041"/>
              <a:gd name="connsiteX7" fmla="*/ 1672241 w 2216643"/>
              <a:gd name="connsiteY7" fmla="*/ 2047041 h 2047041"/>
              <a:gd name="connsiteX8" fmla="*/ 5558 w 2216643"/>
              <a:gd name="connsiteY8" fmla="*/ 585370 h 2047041"/>
              <a:gd name="connsiteX9" fmla="*/ 214916 w 2216643"/>
              <a:gd name="connsiteY9" fmla="*/ 8691 h 2047041"/>
              <a:gd name="connsiteX10" fmla="*/ 538127 w 2216643"/>
              <a:gd name="connsiteY10" fmla="*/ 12079 h 2047041"/>
              <a:gd name="connsiteX0" fmla="*/ 538432 w 2216948"/>
              <a:gd name="connsiteY0" fmla="*/ 8806 h 2043768"/>
              <a:gd name="connsiteX1" fmla="*/ 761855 w 2216948"/>
              <a:gd name="connsiteY1" fmla="*/ 555119 h 2043768"/>
              <a:gd name="connsiteX2" fmla="*/ 559400 w 2216948"/>
              <a:gd name="connsiteY2" fmla="*/ 806477 h 2043768"/>
              <a:gd name="connsiteX3" fmla="*/ 1405846 w 2216948"/>
              <a:gd name="connsiteY3" fmla="*/ 1548468 h 2043768"/>
              <a:gd name="connsiteX4" fmla="*/ 1662702 w 2216948"/>
              <a:gd name="connsiteY4" fmla="*/ 1241239 h 2043768"/>
              <a:gd name="connsiteX5" fmla="*/ 2205946 w 2216948"/>
              <a:gd name="connsiteY5" fmla="*/ 1491318 h 2043768"/>
              <a:gd name="connsiteX6" fmla="*/ 2171233 w 2216948"/>
              <a:gd name="connsiteY6" fmla="*/ 1803533 h 2043768"/>
              <a:gd name="connsiteX7" fmla="*/ 1672546 w 2216948"/>
              <a:gd name="connsiteY7" fmla="*/ 2043768 h 2043768"/>
              <a:gd name="connsiteX8" fmla="*/ 5863 w 2216948"/>
              <a:gd name="connsiteY8" fmla="*/ 582097 h 2043768"/>
              <a:gd name="connsiteX9" fmla="*/ 209084 w 2216948"/>
              <a:gd name="connsiteY9" fmla="*/ 20760 h 2043768"/>
              <a:gd name="connsiteX10" fmla="*/ 538432 w 2216948"/>
              <a:gd name="connsiteY10" fmla="*/ 8806 h 2043768"/>
              <a:gd name="connsiteX0" fmla="*/ 538432 w 2216948"/>
              <a:gd name="connsiteY0" fmla="*/ 16347 h 2051309"/>
              <a:gd name="connsiteX1" fmla="*/ 761855 w 2216948"/>
              <a:gd name="connsiteY1" fmla="*/ 562660 h 2051309"/>
              <a:gd name="connsiteX2" fmla="*/ 559400 w 2216948"/>
              <a:gd name="connsiteY2" fmla="*/ 814018 h 2051309"/>
              <a:gd name="connsiteX3" fmla="*/ 1405846 w 2216948"/>
              <a:gd name="connsiteY3" fmla="*/ 1556009 h 2051309"/>
              <a:gd name="connsiteX4" fmla="*/ 1662702 w 2216948"/>
              <a:gd name="connsiteY4" fmla="*/ 1248780 h 2051309"/>
              <a:gd name="connsiteX5" fmla="*/ 2205946 w 2216948"/>
              <a:gd name="connsiteY5" fmla="*/ 1498859 h 2051309"/>
              <a:gd name="connsiteX6" fmla="*/ 2171233 w 2216948"/>
              <a:gd name="connsiteY6" fmla="*/ 1811074 h 2051309"/>
              <a:gd name="connsiteX7" fmla="*/ 1672546 w 2216948"/>
              <a:gd name="connsiteY7" fmla="*/ 2051309 h 2051309"/>
              <a:gd name="connsiteX8" fmla="*/ 5863 w 2216948"/>
              <a:gd name="connsiteY8" fmla="*/ 589638 h 2051309"/>
              <a:gd name="connsiteX9" fmla="*/ 209084 w 2216948"/>
              <a:gd name="connsiteY9" fmla="*/ 28301 h 2051309"/>
              <a:gd name="connsiteX10" fmla="*/ 538432 w 2216948"/>
              <a:gd name="connsiteY10" fmla="*/ 16347 h 2051309"/>
              <a:gd name="connsiteX0" fmla="*/ 538432 w 2216948"/>
              <a:gd name="connsiteY0" fmla="*/ 9238 h 2044200"/>
              <a:gd name="connsiteX1" fmla="*/ 761855 w 2216948"/>
              <a:gd name="connsiteY1" fmla="*/ 555551 h 2044200"/>
              <a:gd name="connsiteX2" fmla="*/ 559400 w 2216948"/>
              <a:gd name="connsiteY2" fmla="*/ 806909 h 2044200"/>
              <a:gd name="connsiteX3" fmla="*/ 1405846 w 2216948"/>
              <a:gd name="connsiteY3" fmla="*/ 1548900 h 2044200"/>
              <a:gd name="connsiteX4" fmla="*/ 1662702 w 2216948"/>
              <a:gd name="connsiteY4" fmla="*/ 1241671 h 2044200"/>
              <a:gd name="connsiteX5" fmla="*/ 2205946 w 2216948"/>
              <a:gd name="connsiteY5" fmla="*/ 1491750 h 2044200"/>
              <a:gd name="connsiteX6" fmla="*/ 2171233 w 2216948"/>
              <a:gd name="connsiteY6" fmla="*/ 1803965 h 2044200"/>
              <a:gd name="connsiteX7" fmla="*/ 1672546 w 2216948"/>
              <a:gd name="connsiteY7" fmla="*/ 2044200 h 2044200"/>
              <a:gd name="connsiteX8" fmla="*/ 5863 w 2216948"/>
              <a:gd name="connsiteY8" fmla="*/ 582529 h 2044200"/>
              <a:gd name="connsiteX9" fmla="*/ 209084 w 2216948"/>
              <a:gd name="connsiteY9" fmla="*/ 48809 h 2044200"/>
              <a:gd name="connsiteX10" fmla="*/ 538432 w 2216948"/>
              <a:gd name="connsiteY10" fmla="*/ 9238 h 2044200"/>
              <a:gd name="connsiteX0" fmla="*/ 538432 w 2216948"/>
              <a:gd name="connsiteY0" fmla="*/ 17164 h 2052126"/>
              <a:gd name="connsiteX1" fmla="*/ 761855 w 2216948"/>
              <a:gd name="connsiteY1" fmla="*/ 563477 h 2052126"/>
              <a:gd name="connsiteX2" fmla="*/ 559400 w 2216948"/>
              <a:gd name="connsiteY2" fmla="*/ 814835 h 2052126"/>
              <a:gd name="connsiteX3" fmla="*/ 1405846 w 2216948"/>
              <a:gd name="connsiteY3" fmla="*/ 1556826 h 2052126"/>
              <a:gd name="connsiteX4" fmla="*/ 1662702 w 2216948"/>
              <a:gd name="connsiteY4" fmla="*/ 1249597 h 2052126"/>
              <a:gd name="connsiteX5" fmla="*/ 2205946 w 2216948"/>
              <a:gd name="connsiteY5" fmla="*/ 1499676 h 2052126"/>
              <a:gd name="connsiteX6" fmla="*/ 2171233 w 2216948"/>
              <a:gd name="connsiteY6" fmla="*/ 1811891 h 2052126"/>
              <a:gd name="connsiteX7" fmla="*/ 1672546 w 2216948"/>
              <a:gd name="connsiteY7" fmla="*/ 2052126 h 2052126"/>
              <a:gd name="connsiteX8" fmla="*/ 5863 w 2216948"/>
              <a:gd name="connsiteY8" fmla="*/ 590455 h 2052126"/>
              <a:gd name="connsiteX9" fmla="*/ 209084 w 2216948"/>
              <a:gd name="connsiteY9" fmla="*/ 56735 h 2052126"/>
              <a:gd name="connsiteX10" fmla="*/ 538432 w 2216948"/>
              <a:gd name="connsiteY10" fmla="*/ 17164 h 2052126"/>
              <a:gd name="connsiteX0" fmla="*/ 538142 w 2216658"/>
              <a:gd name="connsiteY0" fmla="*/ 17164 h 2052126"/>
              <a:gd name="connsiteX1" fmla="*/ 761565 w 2216658"/>
              <a:gd name="connsiteY1" fmla="*/ 563477 h 2052126"/>
              <a:gd name="connsiteX2" fmla="*/ 559110 w 2216658"/>
              <a:gd name="connsiteY2" fmla="*/ 814835 h 2052126"/>
              <a:gd name="connsiteX3" fmla="*/ 1405556 w 2216658"/>
              <a:gd name="connsiteY3" fmla="*/ 1556826 h 2052126"/>
              <a:gd name="connsiteX4" fmla="*/ 1662412 w 2216658"/>
              <a:gd name="connsiteY4" fmla="*/ 1249597 h 2052126"/>
              <a:gd name="connsiteX5" fmla="*/ 2205656 w 2216658"/>
              <a:gd name="connsiteY5" fmla="*/ 1499676 h 2052126"/>
              <a:gd name="connsiteX6" fmla="*/ 2170943 w 2216658"/>
              <a:gd name="connsiteY6" fmla="*/ 1811891 h 2052126"/>
              <a:gd name="connsiteX7" fmla="*/ 1672256 w 2216658"/>
              <a:gd name="connsiteY7" fmla="*/ 2052126 h 2052126"/>
              <a:gd name="connsiteX8" fmla="*/ 5573 w 2216658"/>
              <a:gd name="connsiteY8" fmla="*/ 590455 h 2052126"/>
              <a:gd name="connsiteX9" fmla="*/ 208794 w 2216658"/>
              <a:gd name="connsiteY9" fmla="*/ 56735 h 2052126"/>
              <a:gd name="connsiteX10" fmla="*/ 538142 w 2216658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14412 w 2192928"/>
              <a:gd name="connsiteY0" fmla="*/ 17164 h 2052126"/>
              <a:gd name="connsiteX1" fmla="*/ 737835 w 2192928"/>
              <a:gd name="connsiteY1" fmla="*/ 563477 h 2052126"/>
              <a:gd name="connsiteX2" fmla="*/ 535380 w 2192928"/>
              <a:gd name="connsiteY2" fmla="*/ 814835 h 2052126"/>
              <a:gd name="connsiteX3" fmla="*/ 1381826 w 2192928"/>
              <a:gd name="connsiteY3" fmla="*/ 1556826 h 2052126"/>
              <a:gd name="connsiteX4" fmla="*/ 1638682 w 2192928"/>
              <a:gd name="connsiteY4" fmla="*/ 1249597 h 2052126"/>
              <a:gd name="connsiteX5" fmla="*/ 2181926 w 2192928"/>
              <a:gd name="connsiteY5" fmla="*/ 1499676 h 2052126"/>
              <a:gd name="connsiteX6" fmla="*/ 2147213 w 2192928"/>
              <a:gd name="connsiteY6" fmla="*/ 1811891 h 2052126"/>
              <a:gd name="connsiteX7" fmla="*/ 1648526 w 2192928"/>
              <a:gd name="connsiteY7" fmla="*/ 2052126 h 2052126"/>
              <a:gd name="connsiteX8" fmla="*/ 254 w 2192928"/>
              <a:gd name="connsiteY8" fmla="*/ 593523 h 2052126"/>
              <a:gd name="connsiteX9" fmla="*/ 185064 w 2192928"/>
              <a:gd name="connsiteY9" fmla="*/ 56735 h 2052126"/>
              <a:gd name="connsiteX10" fmla="*/ 514412 w 2192928"/>
              <a:gd name="connsiteY10" fmla="*/ 17164 h 2052126"/>
              <a:gd name="connsiteX0" fmla="*/ 520753 w 2199269"/>
              <a:gd name="connsiteY0" fmla="*/ 17164 h 2052126"/>
              <a:gd name="connsiteX1" fmla="*/ 744176 w 2199269"/>
              <a:gd name="connsiteY1" fmla="*/ 563477 h 2052126"/>
              <a:gd name="connsiteX2" fmla="*/ 541721 w 2199269"/>
              <a:gd name="connsiteY2" fmla="*/ 814835 h 2052126"/>
              <a:gd name="connsiteX3" fmla="*/ 1388167 w 2199269"/>
              <a:gd name="connsiteY3" fmla="*/ 1556826 h 2052126"/>
              <a:gd name="connsiteX4" fmla="*/ 1645023 w 2199269"/>
              <a:gd name="connsiteY4" fmla="*/ 1249597 h 2052126"/>
              <a:gd name="connsiteX5" fmla="*/ 2188267 w 2199269"/>
              <a:gd name="connsiteY5" fmla="*/ 1499676 h 2052126"/>
              <a:gd name="connsiteX6" fmla="*/ 2153554 w 2199269"/>
              <a:gd name="connsiteY6" fmla="*/ 1811891 h 2052126"/>
              <a:gd name="connsiteX7" fmla="*/ 1654867 w 2199269"/>
              <a:gd name="connsiteY7" fmla="*/ 2052126 h 2052126"/>
              <a:gd name="connsiteX8" fmla="*/ 6595 w 2199269"/>
              <a:gd name="connsiteY8" fmla="*/ 593523 h 2052126"/>
              <a:gd name="connsiteX9" fmla="*/ 191405 w 2199269"/>
              <a:gd name="connsiteY9" fmla="*/ 56735 h 2052126"/>
              <a:gd name="connsiteX10" fmla="*/ 520753 w 2199269"/>
              <a:gd name="connsiteY10" fmla="*/ 17164 h 2052126"/>
              <a:gd name="connsiteX0" fmla="*/ 532311 w 2210827"/>
              <a:gd name="connsiteY0" fmla="*/ 17164 h 2052126"/>
              <a:gd name="connsiteX1" fmla="*/ 755734 w 2210827"/>
              <a:gd name="connsiteY1" fmla="*/ 563477 h 2052126"/>
              <a:gd name="connsiteX2" fmla="*/ 553279 w 2210827"/>
              <a:gd name="connsiteY2" fmla="*/ 814835 h 2052126"/>
              <a:gd name="connsiteX3" fmla="*/ 1399725 w 2210827"/>
              <a:gd name="connsiteY3" fmla="*/ 1556826 h 2052126"/>
              <a:gd name="connsiteX4" fmla="*/ 1656581 w 2210827"/>
              <a:gd name="connsiteY4" fmla="*/ 1249597 h 2052126"/>
              <a:gd name="connsiteX5" fmla="*/ 2199825 w 2210827"/>
              <a:gd name="connsiteY5" fmla="*/ 1499676 h 2052126"/>
              <a:gd name="connsiteX6" fmla="*/ 2165112 w 2210827"/>
              <a:gd name="connsiteY6" fmla="*/ 1811891 h 2052126"/>
              <a:gd name="connsiteX7" fmla="*/ 1666425 w 2210827"/>
              <a:gd name="connsiteY7" fmla="*/ 2052126 h 2052126"/>
              <a:gd name="connsiteX8" fmla="*/ 5879 w 2210827"/>
              <a:gd name="connsiteY8" fmla="*/ 590455 h 2052126"/>
              <a:gd name="connsiteX9" fmla="*/ 202963 w 2210827"/>
              <a:gd name="connsiteY9" fmla="*/ 56735 h 2052126"/>
              <a:gd name="connsiteX10" fmla="*/ 532311 w 2210827"/>
              <a:gd name="connsiteY10" fmla="*/ 17164 h 2052126"/>
              <a:gd name="connsiteX0" fmla="*/ 532311 w 2205014"/>
              <a:gd name="connsiteY0" fmla="*/ 17164 h 2052126"/>
              <a:gd name="connsiteX1" fmla="*/ 755734 w 2205014"/>
              <a:gd name="connsiteY1" fmla="*/ 563477 h 2052126"/>
              <a:gd name="connsiteX2" fmla="*/ 553279 w 2205014"/>
              <a:gd name="connsiteY2" fmla="*/ 814835 h 2052126"/>
              <a:gd name="connsiteX3" fmla="*/ 1399725 w 2205014"/>
              <a:gd name="connsiteY3" fmla="*/ 1556826 h 2052126"/>
              <a:gd name="connsiteX4" fmla="*/ 1656581 w 2205014"/>
              <a:gd name="connsiteY4" fmla="*/ 1249597 h 2052126"/>
              <a:gd name="connsiteX5" fmla="*/ 2199825 w 2205014"/>
              <a:gd name="connsiteY5" fmla="*/ 1499676 h 2052126"/>
              <a:gd name="connsiteX6" fmla="*/ 2131359 w 2205014"/>
              <a:gd name="connsiteY6" fmla="*/ 1818028 h 2052126"/>
              <a:gd name="connsiteX7" fmla="*/ 1666425 w 2205014"/>
              <a:gd name="connsiteY7" fmla="*/ 2052126 h 2052126"/>
              <a:gd name="connsiteX8" fmla="*/ 5879 w 2205014"/>
              <a:gd name="connsiteY8" fmla="*/ 590455 h 2052126"/>
              <a:gd name="connsiteX9" fmla="*/ 202963 w 2205014"/>
              <a:gd name="connsiteY9" fmla="*/ 56735 h 2052126"/>
              <a:gd name="connsiteX10" fmla="*/ 532311 w 2205014"/>
              <a:gd name="connsiteY10" fmla="*/ 17164 h 2052126"/>
              <a:gd name="connsiteX0" fmla="*/ 532311 w 2202839"/>
              <a:gd name="connsiteY0" fmla="*/ 17164 h 2052126"/>
              <a:gd name="connsiteX1" fmla="*/ 755734 w 2202839"/>
              <a:gd name="connsiteY1" fmla="*/ 563477 h 2052126"/>
              <a:gd name="connsiteX2" fmla="*/ 553279 w 2202839"/>
              <a:gd name="connsiteY2" fmla="*/ 814835 h 2052126"/>
              <a:gd name="connsiteX3" fmla="*/ 1399725 w 2202839"/>
              <a:gd name="connsiteY3" fmla="*/ 1556826 h 2052126"/>
              <a:gd name="connsiteX4" fmla="*/ 1656581 w 2202839"/>
              <a:gd name="connsiteY4" fmla="*/ 1249597 h 2052126"/>
              <a:gd name="connsiteX5" fmla="*/ 2199825 w 2202839"/>
              <a:gd name="connsiteY5" fmla="*/ 1499676 h 2052126"/>
              <a:gd name="connsiteX6" fmla="*/ 2091469 w 2202839"/>
              <a:gd name="connsiteY6" fmla="*/ 1827233 h 2052126"/>
              <a:gd name="connsiteX7" fmla="*/ 1666425 w 2202839"/>
              <a:gd name="connsiteY7" fmla="*/ 2052126 h 2052126"/>
              <a:gd name="connsiteX8" fmla="*/ 5879 w 2202839"/>
              <a:gd name="connsiteY8" fmla="*/ 590455 h 2052126"/>
              <a:gd name="connsiteX9" fmla="*/ 202963 w 2202839"/>
              <a:gd name="connsiteY9" fmla="*/ 56735 h 2052126"/>
              <a:gd name="connsiteX10" fmla="*/ 532311 w 2202839"/>
              <a:gd name="connsiteY10" fmla="*/ 17164 h 2052126"/>
              <a:gd name="connsiteX0" fmla="*/ 532311 w 2203429"/>
              <a:gd name="connsiteY0" fmla="*/ 17164 h 2052126"/>
              <a:gd name="connsiteX1" fmla="*/ 755734 w 2203429"/>
              <a:gd name="connsiteY1" fmla="*/ 563477 h 2052126"/>
              <a:gd name="connsiteX2" fmla="*/ 553279 w 2203429"/>
              <a:gd name="connsiteY2" fmla="*/ 814835 h 2052126"/>
              <a:gd name="connsiteX3" fmla="*/ 1399725 w 2203429"/>
              <a:gd name="connsiteY3" fmla="*/ 1556826 h 2052126"/>
              <a:gd name="connsiteX4" fmla="*/ 1656581 w 2203429"/>
              <a:gd name="connsiteY4" fmla="*/ 1249597 h 2052126"/>
              <a:gd name="connsiteX5" fmla="*/ 2199825 w 2203429"/>
              <a:gd name="connsiteY5" fmla="*/ 1499676 h 2052126"/>
              <a:gd name="connsiteX6" fmla="*/ 2106811 w 2203429"/>
              <a:gd name="connsiteY6" fmla="*/ 1851781 h 2052126"/>
              <a:gd name="connsiteX7" fmla="*/ 1666425 w 2203429"/>
              <a:gd name="connsiteY7" fmla="*/ 2052126 h 2052126"/>
              <a:gd name="connsiteX8" fmla="*/ 5879 w 2203429"/>
              <a:gd name="connsiteY8" fmla="*/ 590455 h 2052126"/>
              <a:gd name="connsiteX9" fmla="*/ 202963 w 2203429"/>
              <a:gd name="connsiteY9" fmla="*/ 56735 h 2052126"/>
              <a:gd name="connsiteX10" fmla="*/ 532311 w 2203429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5672"/>
              <a:gd name="connsiteY0" fmla="*/ 17164 h 2052126"/>
              <a:gd name="connsiteX1" fmla="*/ 755734 w 2205672"/>
              <a:gd name="connsiteY1" fmla="*/ 563477 h 2052126"/>
              <a:gd name="connsiteX2" fmla="*/ 553279 w 2205672"/>
              <a:gd name="connsiteY2" fmla="*/ 814835 h 2052126"/>
              <a:gd name="connsiteX3" fmla="*/ 1399725 w 2205672"/>
              <a:gd name="connsiteY3" fmla="*/ 1556826 h 2052126"/>
              <a:gd name="connsiteX4" fmla="*/ 1656581 w 2205672"/>
              <a:gd name="connsiteY4" fmla="*/ 1249597 h 2052126"/>
              <a:gd name="connsiteX5" fmla="*/ 2199825 w 2205672"/>
              <a:gd name="connsiteY5" fmla="*/ 1499676 h 2052126"/>
              <a:gd name="connsiteX6" fmla="*/ 2106811 w 2205672"/>
              <a:gd name="connsiteY6" fmla="*/ 1851781 h 2052126"/>
              <a:gd name="connsiteX7" fmla="*/ 1666425 w 2205672"/>
              <a:gd name="connsiteY7" fmla="*/ 2052126 h 2052126"/>
              <a:gd name="connsiteX8" fmla="*/ 5879 w 2205672"/>
              <a:gd name="connsiteY8" fmla="*/ 590455 h 2052126"/>
              <a:gd name="connsiteX9" fmla="*/ 202963 w 2205672"/>
              <a:gd name="connsiteY9" fmla="*/ 56735 h 2052126"/>
              <a:gd name="connsiteX10" fmla="*/ 532311 w 2205672"/>
              <a:gd name="connsiteY10" fmla="*/ 17164 h 205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672" h="2052126">
                <a:moveTo>
                  <a:pt x="532311" y="17164"/>
                </a:moveTo>
                <a:cubicBezTo>
                  <a:pt x="622127" y="200291"/>
                  <a:pt x="678192" y="358870"/>
                  <a:pt x="755734" y="563477"/>
                </a:cubicBezTo>
                <a:cubicBezTo>
                  <a:pt x="689272" y="676925"/>
                  <a:pt x="638152" y="750483"/>
                  <a:pt x="553279" y="814835"/>
                </a:cubicBezTo>
                <a:cubicBezTo>
                  <a:pt x="694279" y="1154220"/>
                  <a:pt x="1065413" y="1453714"/>
                  <a:pt x="1399725" y="1556826"/>
                </a:cubicBezTo>
                <a:cubicBezTo>
                  <a:pt x="1470001" y="1439074"/>
                  <a:pt x="1534141" y="1352007"/>
                  <a:pt x="1656581" y="1249597"/>
                </a:cubicBezTo>
                <a:cubicBezTo>
                  <a:pt x="1862210" y="1322729"/>
                  <a:pt x="2037154" y="1398928"/>
                  <a:pt x="2199825" y="1499676"/>
                </a:cubicBezTo>
                <a:cubicBezTo>
                  <a:pt x="2218938" y="1646706"/>
                  <a:pt x="2192025" y="1738504"/>
                  <a:pt x="2106811" y="1851781"/>
                </a:cubicBezTo>
                <a:cubicBezTo>
                  <a:pt x="1920124" y="2038232"/>
                  <a:pt x="1822426" y="2043644"/>
                  <a:pt x="1666425" y="2052126"/>
                </a:cubicBezTo>
                <a:cubicBezTo>
                  <a:pt x="720146" y="1943344"/>
                  <a:pt x="50031" y="1052110"/>
                  <a:pt x="5879" y="590455"/>
                </a:cubicBezTo>
                <a:cubicBezTo>
                  <a:pt x="-22525" y="333791"/>
                  <a:pt x="53398" y="175318"/>
                  <a:pt x="202963" y="56735"/>
                </a:cubicBezTo>
                <a:cubicBezTo>
                  <a:pt x="332180" y="-12711"/>
                  <a:pt x="393890" y="-8513"/>
                  <a:pt x="532311" y="171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66981EBB-34D8-4390-854B-C729FC8EAB49}"/>
              </a:ext>
            </a:extLst>
          </p:cNvPr>
          <p:cNvGrpSpPr/>
          <p:nvPr/>
        </p:nvGrpSpPr>
        <p:grpSpPr>
          <a:xfrm>
            <a:off x="2846383" y="4384910"/>
            <a:ext cx="1869228" cy="2286473"/>
            <a:chOff x="6446339" y="1280897"/>
            <a:chExt cx="4320717" cy="5285178"/>
          </a:xfrm>
        </p:grpSpPr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69F22B7-5FF4-421D-AA79-C3FCF2198E75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C979BE9-1D59-4F97-96B8-BB6A0EB9FB57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02FD0C38-7944-4993-95B6-EC67069242B6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D49F15A-0CC5-4912-9EB8-D883D1415419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8753520-CF7F-440D-95C5-E8AE26B42476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23B1AEB-7222-46B6-90D4-3C3F64200029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2A2EC6EB-A8BE-49B9-A646-F99B2940A79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1824682A-F9BB-4D38-9D57-C219819DF231}"/>
              </a:ext>
            </a:extLst>
          </p:cNvPr>
          <p:cNvGrpSpPr/>
          <p:nvPr/>
        </p:nvGrpSpPr>
        <p:grpSpPr>
          <a:xfrm>
            <a:off x="6785784" y="4815430"/>
            <a:ext cx="5094279" cy="1856637"/>
            <a:chOff x="280987" y="1309687"/>
            <a:chExt cx="11630025" cy="42386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2EA7BC-3F6C-4B34-ABA4-471B929DE95B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3AD753-D41F-4568-9B94-5EFA15CBFFA2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9811AD-1FD3-40F7-8E8D-5ED0484554CD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667265A-7DC7-4114-8B7B-A753F55D878C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98A617-D77E-46DE-B93A-32AF503EAFF0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4C6808-3D28-4F80-9FC5-B2746512516C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AC0994C0-6ED3-41E1-B1E7-2804E35565B7}"/>
              </a:ext>
            </a:extLst>
          </p:cNvPr>
          <p:cNvGrpSpPr/>
          <p:nvPr/>
        </p:nvGrpSpPr>
        <p:grpSpPr>
          <a:xfrm>
            <a:off x="388523" y="2924949"/>
            <a:ext cx="2037735" cy="3447351"/>
            <a:chOff x="948018" y="1831704"/>
            <a:chExt cx="2674588" cy="45247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9AF6CD-2F18-4FEB-99BF-EE4745C4D903}"/>
                </a:ext>
              </a:extLst>
            </p:cNvPr>
            <p:cNvSpPr/>
            <p:nvPr/>
          </p:nvSpPr>
          <p:spPr>
            <a:xfrm>
              <a:off x="3129267" y="5540427"/>
              <a:ext cx="488903" cy="498490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8903" h="498489">
                  <a:moveTo>
                    <a:pt x="491422" y="222634"/>
                  </a:moveTo>
                  <a:cubicBezTo>
                    <a:pt x="485670" y="229824"/>
                    <a:pt x="488067" y="238451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cubicBezTo>
                    <a:pt x="306885" y="485299"/>
                    <a:pt x="302091" y="486737"/>
                    <a:pt x="296819" y="488175"/>
                  </a:cubicBezTo>
                  <a:cubicBezTo>
                    <a:pt x="290588" y="494407"/>
                    <a:pt x="282440" y="495844"/>
                    <a:pt x="273812" y="496324"/>
                  </a:cubicBezTo>
                  <a:cubicBezTo>
                    <a:pt x="252243" y="497282"/>
                    <a:pt x="230194" y="498720"/>
                    <a:pt x="208625" y="495365"/>
                  </a:cubicBezTo>
                  <a:cubicBezTo>
                    <a:pt x="198559" y="493927"/>
                    <a:pt x="190890" y="495844"/>
                    <a:pt x="184180" y="502555"/>
                  </a:cubicBez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ubicBezTo>
                    <a:pt x="488067" y="195792"/>
                    <a:pt x="487587" y="199627"/>
                    <a:pt x="490942" y="202023"/>
                  </a:cubicBezTo>
                  <a:cubicBezTo>
                    <a:pt x="491422" y="208254"/>
                    <a:pt x="491422" y="215444"/>
                    <a:pt x="491422" y="2226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156A97F-141A-4B03-9C6E-09B742E7A40B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F6426A-18F7-4DE5-B67A-314A46B9ED4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8085A6-EBA2-4344-A982-DE4C64BEDA6C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7562AD-DA3E-410D-AC9D-8BCE6D21DFD5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49CB53-D27E-4D29-BB92-C077075620A9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8D25D2-7C45-4CEE-A196-75215C729BB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007F69-2BD8-4AD6-A78F-5C05652ECEBF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DEC1706-E30F-49DA-81A7-4FE05B454209}"/>
              </a:ext>
            </a:extLst>
          </p:cNvPr>
          <p:cNvSpPr/>
          <p:nvPr/>
        </p:nvSpPr>
        <p:spPr>
          <a:xfrm>
            <a:off x="7730912" y="1487339"/>
            <a:ext cx="549545" cy="685276"/>
          </a:xfrm>
          <a:custGeom>
            <a:avLst/>
            <a:gdLst>
              <a:gd name="connsiteX0" fmla="*/ 753841 w 1581150"/>
              <a:gd name="connsiteY0" fmla="*/ 637400 h 1971675"/>
              <a:gd name="connsiteX1" fmla="*/ 753841 w 1581150"/>
              <a:gd name="connsiteY1" fmla="*/ 565962 h 1971675"/>
              <a:gd name="connsiteX2" fmla="*/ 544291 w 1581150"/>
              <a:gd name="connsiteY2" fmla="*/ 585965 h 1971675"/>
              <a:gd name="connsiteX3" fmla="*/ 67089 w 1581150"/>
              <a:gd name="connsiteY3" fmla="*/ 271640 h 1971675"/>
              <a:gd name="connsiteX4" fmla="*/ 6128 w 1581150"/>
              <a:gd name="connsiteY4" fmla="*/ 62090 h 1971675"/>
              <a:gd name="connsiteX5" fmla="*/ 22321 w 1581150"/>
              <a:gd name="connsiteY5" fmla="*/ 3987 h 1971675"/>
              <a:gd name="connsiteX6" fmla="*/ 77566 w 1581150"/>
              <a:gd name="connsiteY6" fmla="*/ 10655 h 1971675"/>
              <a:gd name="connsiteX7" fmla="*/ 356648 w 1581150"/>
              <a:gd name="connsiteY7" fmla="*/ 66852 h 1971675"/>
              <a:gd name="connsiteX8" fmla="*/ 740506 w 1581150"/>
              <a:gd name="connsiteY8" fmla="*/ 156387 h 1971675"/>
              <a:gd name="connsiteX9" fmla="*/ 829088 w 1581150"/>
              <a:gd name="connsiteY9" fmla="*/ 227825 h 1971675"/>
              <a:gd name="connsiteX10" fmla="*/ 902431 w 1581150"/>
              <a:gd name="connsiteY10" fmla="*/ 170675 h 1971675"/>
              <a:gd name="connsiteX11" fmla="*/ 953866 w 1581150"/>
              <a:gd name="connsiteY11" fmla="*/ 182105 h 1971675"/>
              <a:gd name="connsiteX12" fmla="*/ 949104 w 1581150"/>
              <a:gd name="connsiteY12" fmla="*/ 234492 h 1971675"/>
              <a:gd name="connsiteX13" fmla="*/ 840519 w 1581150"/>
              <a:gd name="connsiteY13" fmla="*/ 467855 h 1971675"/>
              <a:gd name="connsiteX14" fmla="*/ 839566 w 1581150"/>
              <a:gd name="connsiteY14" fmla="*/ 637400 h 1971675"/>
              <a:gd name="connsiteX15" fmla="*/ 999586 w 1581150"/>
              <a:gd name="connsiteY15" fmla="*/ 637400 h 1971675"/>
              <a:gd name="connsiteX16" fmla="*/ 1285336 w 1581150"/>
              <a:gd name="connsiteY16" fmla="*/ 716457 h 1971675"/>
              <a:gd name="connsiteX17" fmla="*/ 1587279 w 1581150"/>
              <a:gd name="connsiteY17" fmla="*/ 1242237 h 1971675"/>
              <a:gd name="connsiteX18" fmla="*/ 1275811 w 1581150"/>
              <a:gd name="connsiteY18" fmla="*/ 1902320 h 1971675"/>
              <a:gd name="connsiteX19" fmla="*/ 1006254 w 1581150"/>
              <a:gd name="connsiteY19" fmla="*/ 1980425 h 1971675"/>
              <a:gd name="connsiteX20" fmla="*/ 606204 w 1581150"/>
              <a:gd name="connsiteY20" fmla="*/ 1980425 h 1971675"/>
              <a:gd name="connsiteX21" fmla="*/ 132811 w 1581150"/>
              <a:gd name="connsiteY21" fmla="*/ 1728012 h 1971675"/>
              <a:gd name="connsiteX22" fmla="*/ 122333 w 1581150"/>
              <a:gd name="connsiteY22" fmla="*/ 885050 h 1971675"/>
              <a:gd name="connsiteX23" fmla="*/ 596679 w 1581150"/>
              <a:gd name="connsiteY23" fmla="*/ 638352 h 1971675"/>
              <a:gd name="connsiteX24" fmla="*/ 753841 w 1581150"/>
              <a:gd name="connsiteY24" fmla="*/ 63740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1150" h="1971675">
                <a:moveTo>
                  <a:pt x="753841" y="637400"/>
                </a:moveTo>
                <a:cubicBezTo>
                  <a:pt x="753841" y="608825"/>
                  <a:pt x="753841" y="587870"/>
                  <a:pt x="753841" y="565962"/>
                </a:cubicBezTo>
                <a:cubicBezTo>
                  <a:pt x="682404" y="573582"/>
                  <a:pt x="612871" y="586917"/>
                  <a:pt x="544291" y="585965"/>
                </a:cubicBezTo>
                <a:cubicBezTo>
                  <a:pt x="318548" y="584060"/>
                  <a:pt x="156623" y="479285"/>
                  <a:pt x="67089" y="271640"/>
                </a:cubicBezTo>
                <a:cubicBezTo>
                  <a:pt x="38514" y="204965"/>
                  <a:pt x="22321" y="132575"/>
                  <a:pt x="6128" y="62090"/>
                </a:cubicBezTo>
                <a:cubicBezTo>
                  <a:pt x="2319" y="43992"/>
                  <a:pt x="9939" y="15417"/>
                  <a:pt x="22321" y="3987"/>
                </a:cubicBezTo>
                <a:cubicBezTo>
                  <a:pt x="31846" y="-4585"/>
                  <a:pt x="61373" y="2082"/>
                  <a:pt x="77566" y="10655"/>
                </a:cubicBezTo>
                <a:cubicBezTo>
                  <a:pt x="165196" y="57327"/>
                  <a:pt x="255683" y="78282"/>
                  <a:pt x="356648" y="66852"/>
                </a:cubicBezTo>
                <a:cubicBezTo>
                  <a:pt x="493808" y="52565"/>
                  <a:pt x="626206" y="68757"/>
                  <a:pt x="740506" y="156387"/>
                </a:cubicBezTo>
                <a:cubicBezTo>
                  <a:pt x="770986" y="179247"/>
                  <a:pt x="799561" y="204012"/>
                  <a:pt x="829088" y="227825"/>
                </a:cubicBezTo>
                <a:cubicBezTo>
                  <a:pt x="845281" y="214490"/>
                  <a:pt x="870998" y="187820"/>
                  <a:pt x="902431" y="170675"/>
                </a:cubicBezTo>
                <a:cubicBezTo>
                  <a:pt x="914813" y="164007"/>
                  <a:pt x="945294" y="170675"/>
                  <a:pt x="953866" y="182105"/>
                </a:cubicBezTo>
                <a:cubicBezTo>
                  <a:pt x="962438" y="192582"/>
                  <a:pt x="958629" y="226872"/>
                  <a:pt x="949104" y="234492"/>
                </a:cubicBezTo>
                <a:cubicBezTo>
                  <a:pt x="867188" y="291642"/>
                  <a:pt x="849091" y="378320"/>
                  <a:pt x="840519" y="467855"/>
                </a:cubicBezTo>
                <a:cubicBezTo>
                  <a:pt x="835756" y="521195"/>
                  <a:pt x="839566" y="575487"/>
                  <a:pt x="839566" y="637400"/>
                </a:cubicBezTo>
                <a:cubicBezTo>
                  <a:pt x="893858" y="637400"/>
                  <a:pt x="947198" y="637400"/>
                  <a:pt x="999586" y="637400"/>
                </a:cubicBezTo>
                <a:cubicBezTo>
                  <a:pt x="1102456" y="637400"/>
                  <a:pt x="1198658" y="663117"/>
                  <a:pt x="1285336" y="716457"/>
                </a:cubicBezTo>
                <a:cubicBezTo>
                  <a:pt x="1480598" y="836472"/>
                  <a:pt x="1580611" y="1016495"/>
                  <a:pt x="1587279" y="1242237"/>
                </a:cubicBezTo>
                <a:cubicBezTo>
                  <a:pt x="1595851" y="1512747"/>
                  <a:pt x="1513936" y="1747062"/>
                  <a:pt x="1275811" y="1902320"/>
                </a:cubicBezTo>
                <a:cubicBezTo>
                  <a:pt x="1194848" y="1955660"/>
                  <a:pt x="1105313" y="1982330"/>
                  <a:pt x="1006254" y="1980425"/>
                </a:cubicBezTo>
                <a:cubicBezTo>
                  <a:pt x="872904" y="1976615"/>
                  <a:pt x="739554" y="1976615"/>
                  <a:pt x="606204" y="1980425"/>
                </a:cubicBezTo>
                <a:cubicBezTo>
                  <a:pt x="399511" y="1986140"/>
                  <a:pt x="247111" y="1890890"/>
                  <a:pt x="132811" y="1728012"/>
                </a:cubicBezTo>
                <a:cubicBezTo>
                  <a:pt x="-40544" y="1480362"/>
                  <a:pt x="-44354" y="1118412"/>
                  <a:pt x="122333" y="885050"/>
                </a:cubicBezTo>
                <a:cubicBezTo>
                  <a:pt x="237586" y="723125"/>
                  <a:pt x="397606" y="640257"/>
                  <a:pt x="596679" y="638352"/>
                </a:cubicBezTo>
                <a:cubicBezTo>
                  <a:pt x="648113" y="637400"/>
                  <a:pt x="698596" y="637400"/>
                  <a:pt x="753841" y="6374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DFA7211-B7B5-4FE5-A81D-753C8BDC7332}"/>
              </a:ext>
            </a:extLst>
          </p:cNvPr>
          <p:cNvSpPr/>
          <p:nvPr/>
        </p:nvSpPr>
        <p:spPr>
          <a:xfrm>
            <a:off x="5425946" y="2465531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08B3C25-593A-4C28-A5C6-019D70891586}"/>
              </a:ext>
            </a:extLst>
          </p:cNvPr>
          <p:cNvSpPr/>
          <p:nvPr/>
        </p:nvSpPr>
        <p:spPr>
          <a:xfrm>
            <a:off x="6291262" y="1522824"/>
            <a:ext cx="393950" cy="652171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6E618E1-017E-47E0-B150-182736DB5822}"/>
              </a:ext>
            </a:extLst>
          </p:cNvPr>
          <p:cNvSpPr/>
          <p:nvPr/>
        </p:nvSpPr>
        <p:spPr>
          <a:xfrm>
            <a:off x="7077844" y="1480118"/>
            <a:ext cx="334361" cy="695208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5C75DDB-23F9-483E-9940-5EA9772CED23}"/>
              </a:ext>
            </a:extLst>
          </p:cNvPr>
          <p:cNvSpPr/>
          <p:nvPr/>
        </p:nvSpPr>
        <p:spPr>
          <a:xfrm>
            <a:off x="4617480" y="1600976"/>
            <a:ext cx="427057" cy="572719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E11DC8-36B1-48D2-882A-503B57C4CE85}"/>
              </a:ext>
            </a:extLst>
          </p:cNvPr>
          <p:cNvSpPr/>
          <p:nvPr/>
        </p:nvSpPr>
        <p:spPr>
          <a:xfrm>
            <a:off x="7695189" y="2390358"/>
            <a:ext cx="622377" cy="622377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9EC6553-2A82-4CD1-AB17-151E13561F3C}"/>
              </a:ext>
            </a:extLst>
          </p:cNvPr>
          <p:cNvSpPr/>
          <p:nvPr/>
        </p:nvSpPr>
        <p:spPr>
          <a:xfrm>
            <a:off x="7100255" y="2348962"/>
            <a:ext cx="486646" cy="665413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002D493-8E05-45BB-BBB1-753D203FF0C4}"/>
              </a:ext>
            </a:extLst>
          </p:cNvPr>
          <p:cNvSpPr/>
          <p:nvPr/>
        </p:nvSpPr>
        <p:spPr>
          <a:xfrm>
            <a:off x="6207777" y="2379561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76BF941-C4CE-42A2-968D-EE5A9D4B4B06}"/>
              </a:ext>
            </a:extLst>
          </p:cNvPr>
          <p:cNvSpPr/>
          <p:nvPr/>
        </p:nvSpPr>
        <p:spPr>
          <a:xfrm>
            <a:off x="5522531" y="1516845"/>
            <a:ext cx="295048" cy="658629"/>
          </a:xfrm>
          <a:custGeom>
            <a:avLst/>
            <a:gdLst>
              <a:gd name="connsiteX0" fmla="*/ 73498 w 177403"/>
              <a:gd name="connsiteY0" fmla="*/ 31860 h 396013"/>
              <a:gd name="connsiteX1" fmla="*/ 82655 w 177403"/>
              <a:gd name="connsiteY1" fmla="*/ 36837 h 396013"/>
              <a:gd name="connsiteX2" fmla="*/ 76285 w 177403"/>
              <a:gd name="connsiteY2" fmla="*/ 44998 h 396013"/>
              <a:gd name="connsiteX3" fmla="*/ 43243 w 177403"/>
              <a:gd name="connsiteY3" fmla="*/ 80429 h 396013"/>
              <a:gd name="connsiteX4" fmla="*/ 35480 w 177403"/>
              <a:gd name="connsiteY4" fmla="*/ 86600 h 396013"/>
              <a:gd name="connsiteX5" fmla="*/ 29707 w 177403"/>
              <a:gd name="connsiteY5" fmla="*/ 81026 h 396013"/>
              <a:gd name="connsiteX6" fmla="*/ 73498 w 177403"/>
              <a:gd name="connsiteY6" fmla="*/ 31860 h 396013"/>
              <a:gd name="connsiteX7" fmla="*/ 88228 w 177403"/>
              <a:gd name="connsiteY7" fmla="*/ 17329 h 396013"/>
              <a:gd name="connsiteX8" fmla="*/ 17565 w 177403"/>
              <a:gd name="connsiteY8" fmla="*/ 88390 h 396013"/>
              <a:gd name="connsiteX9" fmla="*/ 88427 w 177403"/>
              <a:gd name="connsiteY9" fmla="*/ 160646 h 396013"/>
              <a:gd name="connsiteX10" fmla="*/ 160285 w 177403"/>
              <a:gd name="connsiteY10" fmla="*/ 89386 h 396013"/>
              <a:gd name="connsiteX11" fmla="*/ 88228 w 177403"/>
              <a:gd name="connsiteY11" fmla="*/ 17329 h 396013"/>
              <a:gd name="connsiteX12" fmla="*/ 108133 w 177403"/>
              <a:gd name="connsiteY12" fmla="*/ 2201 h 396013"/>
              <a:gd name="connsiteX13" fmla="*/ 177403 w 177403"/>
              <a:gd name="connsiteY13" fmla="*/ 87992 h 396013"/>
              <a:gd name="connsiteX14" fmla="*/ 118086 w 177403"/>
              <a:gd name="connsiteY14" fmla="*/ 173385 h 396013"/>
              <a:gd name="connsiteX15" fmla="*/ 111119 w 177403"/>
              <a:gd name="connsiteY15" fmla="*/ 180551 h 396013"/>
              <a:gd name="connsiteX16" fmla="*/ 110721 w 177403"/>
              <a:gd name="connsiteY16" fmla="*/ 247233 h 396013"/>
              <a:gd name="connsiteX17" fmla="*/ 125451 w 177403"/>
              <a:gd name="connsiteY17" fmla="*/ 261764 h 396013"/>
              <a:gd name="connsiteX18" fmla="*/ 125252 w 177403"/>
              <a:gd name="connsiteY18" fmla="*/ 381195 h 396013"/>
              <a:gd name="connsiteX19" fmla="*/ 110721 w 177403"/>
              <a:gd name="connsiteY19" fmla="*/ 395925 h 396013"/>
              <a:gd name="connsiteX20" fmla="*/ 65935 w 177403"/>
              <a:gd name="connsiteY20" fmla="*/ 395925 h 396013"/>
              <a:gd name="connsiteX21" fmla="*/ 52598 w 177403"/>
              <a:gd name="connsiteY21" fmla="*/ 382190 h 396013"/>
              <a:gd name="connsiteX22" fmla="*/ 52598 w 177403"/>
              <a:gd name="connsiteY22" fmla="*/ 262759 h 396013"/>
              <a:gd name="connsiteX23" fmla="*/ 67328 w 177403"/>
              <a:gd name="connsiteY23" fmla="*/ 246636 h 396013"/>
              <a:gd name="connsiteX24" fmla="*/ 66930 w 177403"/>
              <a:gd name="connsiteY24" fmla="*/ 179357 h 396013"/>
              <a:gd name="connsiteX25" fmla="*/ 59963 w 177403"/>
              <a:gd name="connsiteY25" fmla="*/ 173186 h 396013"/>
              <a:gd name="connsiteX26" fmla="*/ 9205 w 177403"/>
              <a:gd name="connsiteY26" fmla="*/ 49576 h 396013"/>
              <a:gd name="connsiteX27" fmla="*/ 108133 w 177403"/>
              <a:gd name="connsiteY27" fmla="*/ 2201 h 3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03" h="39601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02ACFA3-4063-47BE-8AC0-26BCAD35A3A1}"/>
              </a:ext>
            </a:extLst>
          </p:cNvPr>
          <p:cNvSpPr/>
          <p:nvPr/>
        </p:nvSpPr>
        <p:spPr>
          <a:xfrm>
            <a:off x="8618609" y="1482737"/>
            <a:ext cx="543160" cy="638939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33BA8C5-95E4-4608-A25C-E0A1FAFBEBE8}"/>
              </a:ext>
            </a:extLst>
          </p:cNvPr>
          <p:cNvSpPr/>
          <p:nvPr/>
        </p:nvSpPr>
        <p:spPr>
          <a:xfrm>
            <a:off x="8651663" y="2397924"/>
            <a:ext cx="510106" cy="567487"/>
          </a:xfrm>
          <a:custGeom>
            <a:avLst/>
            <a:gdLst>
              <a:gd name="connsiteX0" fmla="*/ 208848 w 306711"/>
              <a:gd name="connsiteY0" fmla="*/ 92045 h 341212"/>
              <a:gd name="connsiteX1" fmla="*/ 214621 w 306711"/>
              <a:gd name="connsiteY1" fmla="*/ 99410 h 341212"/>
              <a:gd name="connsiteX2" fmla="*/ 209246 w 306711"/>
              <a:gd name="connsiteY2" fmla="*/ 107372 h 341212"/>
              <a:gd name="connsiteX3" fmla="*/ 131219 w 306711"/>
              <a:gd name="connsiteY3" fmla="*/ 195949 h 341212"/>
              <a:gd name="connsiteX4" fmla="*/ 116887 w 306711"/>
              <a:gd name="connsiteY4" fmla="*/ 198736 h 341212"/>
              <a:gd name="connsiteX5" fmla="*/ 117882 w 306711"/>
              <a:gd name="connsiteY5" fmla="*/ 184803 h 341212"/>
              <a:gd name="connsiteX6" fmla="*/ 197502 w 306711"/>
              <a:gd name="connsiteY6" fmla="*/ 95031 h 341212"/>
              <a:gd name="connsiteX7" fmla="*/ 208848 w 306711"/>
              <a:gd name="connsiteY7" fmla="*/ 92045 h 341212"/>
              <a:gd name="connsiteX8" fmla="*/ 160530 w 306711"/>
              <a:gd name="connsiteY8" fmla="*/ 90677 h 341212"/>
              <a:gd name="connsiteX9" fmla="*/ 167845 w 306711"/>
              <a:gd name="connsiteY9" fmla="*/ 92841 h 341212"/>
              <a:gd name="connsiteX10" fmla="*/ 167247 w 306711"/>
              <a:gd name="connsiteY10" fmla="*/ 106775 h 341212"/>
              <a:gd name="connsiteX11" fmla="*/ 134205 w 306711"/>
              <a:gd name="connsiteY11" fmla="*/ 142206 h 341212"/>
              <a:gd name="connsiteX12" fmla="*/ 122859 w 306711"/>
              <a:gd name="connsiteY12" fmla="*/ 145192 h 341212"/>
              <a:gd name="connsiteX13" fmla="*/ 116887 w 306711"/>
              <a:gd name="connsiteY13" fmla="*/ 138225 h 341212"/>
              <a:gd name="connsiteX14" fmla="*/ 121267 w 306711"/>
              <a:gd name="connsiteY14" fmla="*/ 130860 h 341212"/>
              <a:gd name="connsiteX15" fmla="*/ 154110 w 306711"/>
              <a:gd name="connsiteY15" fmla="*/ 95230 h 341212"/>
              <a:gd name="connsiteX16" fmla="*/ 160530 w 306711"/>
              <a:gd name="connsiteY16" fmla="*/ 90677 h 341212"/>
              <a:gd name="connsiteX17" fmla="*/ 149930 w 306711"/>
              <a:gd name="connsiteY17" fmla="*/ 63581 h 341212"/>
              <a:gd name="connsiteX18" fmla="*/ 52991 w 306711"/>
              <a:gd name="connsiteY18" fmla="*/ 66965 h 341212"/>
              <a:gd name="connsiteX19" fmla="*/ 154906 w 306711"/>
              <a:gd name="connsiteY19" fmla="*/ 280547 h 341212"/>
              <a:gd name="connsiteX20" fmla="*/ 256023 w 306711"/>
              <a:gd name="connsiteY20" fmla="*/ 66567 h 341212"/>
              <a:gd name="connsiteX21" fmla="*/ 159484 w 306711"/>
              <a:gd name="connsiteY21" fmla="*/ 63979 h 341212"/>
              <a:gd name="connsiteX22" fmla="*/ 149930 w 306711"/>
              <a:gd name="connsiteY22" fmla="*/ 63581 h 341212"/>
              <a:gd name="connsiteX23" fmla="*/ 302178 w 306711"/>
              <a:gd name="connsiteY23" fmla="*/ 1179 h 341212"/>
              <a:gd name="connsiteX24" fmla="*/ 306383 w 306711"/>
              <a:gd name="connsiteY24" fmla="*/ 11032 h 341212"/>
              <a:gd name="connsiteX25" fmla="*/ 306582 w 306711"/>
              <a:gd name="connsiteY25" fmla="*/ 43875 h 341212"/>
              <a:gd name="connsiteX26" fmla="*/ 238905 w 306711"/>
              <a:gd name="connsiteY26" fmla="*/ 264026 h 341212"/>
              <a:gd name="connsiteX27" fmla="*/ 165854 w 306711"/>
              <a:gd name="connsiteY27" fmla="*/ 336480 h 341212"/>
              <a:gd name="connsiteX28" fmla="*/ 141171 w 306711"/>
              <a:gd name="connsiteY28" fmla="*/ 336082 h 341212"/>
              <a:gd name="connsiteX29" fmla="*/ 16366 w 306711"/>
              <a:gd name="connsiteY29" fmla="*/ 158728 h 341212"/>
              <a:gd name="connsiteX30" fmla="*/ 641 w 306711"/>
              <a:gd name="connsiteY30" fmla="*/ 12226 h 341212"/>
              <a:gd name="connsiteX31" fmla="*/ 15172 w 306711"/>
              <a:gd name="connsiteY31" fmla="*/ 1676 h 341212"/>
              <a:gd name="connsiteX32" fmla="*/ 140176 w 306711"/>
              <a:gd name="connsiteY32" fmla="*/ 3866 h 341212"/>
              <a:gd name="connsiteX33" fmla="*/ 167844 w 306711"/>
              <a:gd name="connsiteY33" fmla="*/ 4065 h 341212"/>
              <a:gd name="connsiteX34" fmla="*/ 291853 w 306711"/>
              <a:gd name="connsiteY34" fmla="*/ 1477 h 341212"/>
              <a:gd name="connsiteX35" fmla="*/ 302178 w 306711"/>
              <a:gd name="connsiteY35" fmla="*/ 1179 h 34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6711" h="341212">
                <a:moveTo>
                  <a:pt x="208848" y="92045"/>
                </a:moveTo>
                <a:cubicBezTo>
                  <a:pt x="210839" y="92245"/>
                  <a:pt x="212431" y="96624"/>
                  <a:pt x="214621" y="99410"/>
                </a:cubicBezTo>
                <a:cubicBezTo>
                  <a:pt x="212431" y="102595"/>
                  <a:pt x="211237" y="105183"/>
                  <a:pt x="209246" y="107372"/>
                </a:cubicBezTo>
                <a:cubicBezTo>
                  <a:pt x="183370" y="137031"/>
                  <a:pt x="157295" y="166490"/>
                  <a:pt x="131219" y="195949"/>
                </a:cubicBezTo>
                <a:cubicBezTo>
                  <a:pt x="127039" y="200727"/>
                  <a:pt x="122461" y="203713"/>
                  <a:pt x="116887" y="198736"/>
                </a:cubicBezTo>
                <a:cubicBezTo>
                  <a:pt x="111910" y="194158"/>
                  <a:pt x="113901" y="189182"/>
                  <a:pt x="117882" y="184803"/>
                </a:cubicBezTo>
                <a:cubicBezTo>
                  <a:pt x="144356" y="154746"/>
                  <a:pt x="170631" y="124690"/>
                  <a:pt x="197502" y="95031"/>
                </a:cubicBezTo>
                <a:cubicBezTo>
                  <a:pt x="199692" y="92643"/>
                  <a:pt x="205067" y="91647"/>
                  <a:pt x="208848" y="92045"/>
                </a:cubicBezTo>
                <a:close/>
                <a:moveTo>
                  <a:pt x="160530" y="90677"/>
                </a:moveTo>
                <a:cubicBezTo>
                  <a:pt x="162819" y="90054"/>
                  <a:pt x="165257" y="90552"/>
                  <a:pt x="167845" y="92841"/>
                </a:cubicBezTo>
                <a:cubicBezTo>
                  <a:pt x="172821" y="97419"/>
                  <a:pt x="171427" y="102197"/>
                  <a:pt x="167247" y="106775"/>
                </a:cubicBezTo>
                <a:cubicBezTo>
                  <a:pt x="156300" y="118718"/>
                  <a:pt x="145551" y="130860"/>
                  <a:pt x="134205" y="142206"/>
                </a:cubicBezTo>
                <a:cubicBezTo>
                  <a:pt x="131816" y="144595"/>
                  <a:pt x="126641" y="145590"/>
                  <a:pt x="122859" y="145192"/>
                </a:cubicBezTo>
                <a:cubicBezTo>
                  <a:pt x="120868" y="144993"/>
                  <a:pt x="119077" y="140813"/>
                  <a:pt x="116887" y="138225"/>
                </a:cubicBezTo>
                <a:cubicBezTo>
                  <a:pt x="118679" y="135040"/>
                  <a:pt x="119674" y="132651"/>
                  <a:pt x="121267" y="130860"/>
                </a:cubicBezTo>
                <a:cubicBezTo>
                  <a:pt x="132214" y="118917"/>
                  <a:pt x="143162" y="106974"/>
                  <a:pt x="154110" y="95230"/>
                </a:cubicBezTo>
                <a:cubicBezTo>
                  <a:pt x="156101" y="93040"/>
                  <a:pt x="158241" y="91299"/>
                  <a:pt x="160530" y="90677"/>
                </a:cubicBezTo>
                <a:close/>
                <a:moveTo>
                  <a:pt x="149930" y="63581"/>
                </a:moveTo>
                <a:cubicBezTo>
                  <a:pt x="117882" y="72339"/>
                  <a:pt x="85636" y="75723"/>
                  <a:pt x="52991" y="66965"/>
                </a:cubicBezTo>
                <a:cubicBezTo>
                  <a:pt x="48413" y="133448"/>
                  <a:pt x="104943" y="251884"/>
                  <a:pt x="154906" y="280547"/>
                </a:cubicBezTo>
                <a:cubicBezTo>
                  <a:pt x="220393" y="224614"/>
                  <a:pt x="246469" y="150368"/>
                  <a:pt x="256023" y="66567"/>
                </a:cubicBezTo>
                <a:cubicBezTo>
                  <a:pt x="222583" y="75723"/>
                  <a:pt x="190934" y="72538"/>
                  <a:pt x="159484" y="63979"/>
                </a:cubicBezTo>
                <a:cubicBezTo>
                  <a:pt x="156498" y="63183"/>
                  <a:pt x="152915" y="62785"/>
                  <a:pt x="149930" y="63581"/>
                </a:cubicBezTo>
                <a:close/>
                <a:moveTo>
                  <a:pt x="302178" y="1179"/>
                </a:moveTo>
                <a:cubicBezTo>
                  <a:pt x="304691" y="2821"/>
                  <a:pt x="306184" y="6155"/>
                  <a:pt x="306383" y="11032"/>
                </a:cubicBezTo>
                <a:cubicBezTo>
                  <a:pt x="306980" y="21979"/>
                  <a:pt x="306582" y="32927"/>
                  <a:pt x="306582" y="43875"/>
                </a:cubicBezTo>
                <a:cubicBezTo>
                  <a:pt x="306980" y="124093"/>
                  <a:pt x="286677" y="198339"/>
                  <a:pt x="238905" y="264026"/>
                </a:cubicBezTo>
                <a:cubicBezTo>
                  <a:pt x="218403" y="292092"/>
                  <a:pt x="194119" y="316376"/>
                  <a:pt x="165854" y="336480"/>
                </a:cubicBezTo>
                <a:cubicBezTo>
                  <a:pt x="156697" y="343049"/>
                  <a:pt x="149930" y="342651"/>
                  <a:pt x="141171" y="336082"/>
                </a:cubicBezTo>
                <a:cubicBezTo>
                  <a:pt x="79863" y="290698"/>
                  <a:pt x="39058" y="231182"/>
                  <a:pt x="16366" y="158728"/>
                </a:cubicBezTo>
                <a:cubicBezTo>
                  <a:pt x="1437" y="110956"/>
                  <a:pt x="-1549" y="61790"/>
                  <a:pt x="641" y="12226"/>
                </a:cubicBezTo>
                <a:cubicBezTo>
                  <a:pt x="1238" y="1477"/>
                  <a:pt x="6214" y="-2305"/>
                  <a:pt x="15172" y="1676"/>
                </a:cubicBezTo>
                <a:cubicBezTo>
                  <a:pt x="56574" y="19989"/>
                  <a:pt x="98375" y="17998"/>
                  <a:pt x="140176" y="3866"/>
                </a:cubicBezTo>
                <a:cubicBezTo>
                  <a:pt x="149930" y="681"/>
                  <a:pt x="158091" y="880"/>
                  <a:pt x="167844" y="4065"/>
                </a:cubicBezTo>
                <a:cubicBezTo>
                  <a:pt x="209445" y="17800"/>
                  <a:pt x="250848" y="19790"/>
                  <a:pt x="291853" y="1477"/>
                </a:cubicBezTo>
                <a:cubicBezTo>
                  <a:pt x="296132" y="-414"/>
                  <a:pt x="299665" y="-463"/>
                  <a:pt x="302178" y="117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1D7AE34-3306-4593-B9D6-A6906824A929}"/>
              </a:ext>
            </a:extLst>
          </p:cNvPr>
          <p:cNvSpPr/>
          <p:nvPr/>
        </p:nvSpPr>
        <p:spPr>
          <a:xfrm>
            <a:off x="4403328" y="2477374"/>
            <a:ext cx="728744" cy="53718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aphic 51">
            <a:extLst>
              <a:ext uri="{FF2B5EF4-FFF2-40B4-BE49-F238E27FC236}">
                <a16:creationId xmlns:a16="http://schemas.microsoft.com/office/drawing/2014/main" id="{BDE28AEF-9825-47D6-A307-0806CE510BC6}"/>
              </a:ext>
            </a:extLst>
          </p:cNvPr>
          <p:cNvGrpSpPr/>
          <p:nvPr/>
        </p:nvGrpSpPr>
        <p:grpSpPr>
          <a:xfrm>
            <a:off x="9552263" y="1257719"/>
            <a:ext cx="2116583" cy="1551058"/>
            <a:chOff x="1416767" y="0"/>
            <a:chExt cx="9358465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4BBC474-A97F-4DF8-9706-B26E0B610A77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484B0ED-CDE8-4B9A-8244-C5FC515B3676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84AD2B0-5FCF-4C21-8B60-EEC0E3C1AA01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72BEA4-A842-4097-ABE6-7165EBD436C9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158A573-344C-4BF9-8559-B7ECEEACF31B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D0A6B8E-4A6C-44A3-BED6-5F8DF6904411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D527B9-DC9A-4436-994D-005011BC30FA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1481773-FE9C-4B70-9673-25709AD3CBDF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67919B6-B5F4-49B2-B2AF-E6E995374A13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92248A-90C4-4C8C-912D-8ADE3110C28B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2968983-2124-4C15-B161-1AD87F505182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58F9C6C-5F6F-47F1-86EB-E86A500DA274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FA9C98-F448-42FB-BDD8-E66FF3988C4C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B9BEA2E-CEA4-4309-8039-E91B8B5193D5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4A3CBC5-10D2-49D2-9A47-28249D4AF98C}"/>
              </a:ext>
            </a:extLst>
          </p:cNvPr>
          <p:cNvGrpSpPr/>
          <p:nvPr/>
        </p:nvGrpSpPr>
        <p:grpSpPr>
          <a:xfrm>
            <a:off x="3624634" y="1686699"/>
            <a:ext cx="649014" cy="401272"/>
            <a:chOff x="8043592" y="3468210"/>
            <a:chExt cx="649014" cy="401272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2F79567-49E4-471D-BA95-41BA517E9A19}"/>
                </a:ext>
              </a:extLst>
            </p:cNvPr>
            <p:cNvSpPr/>
            <p:nvPr/>
          </p:nvSpPr>
          <p:spPr>
            <a:xfrm>
              <a:off x="8043592" y="3468210"/>
              <a:ext cx="649014" cy="401272"/>
            </a:xfrm>
            <a:custGeom>
              <a:avLst/>
              <a:gdLst>
                <a:gd name="connsiteX0" fmla="*/ 3186113 w 3543300"/>
                <a:gd name="connsiteY0" fmla="*/ 545783 h 2190750"/>
                <a:gd name="connsiteX1" fmla="*/ 3186113 w 3543300"/>
                <a:gd name="connsiteY1" fmla="*/ 1265873 h 2190750"/>
                <a:gd name="connsiteX2" fmla="*/ 360045 w 3543300"/>
                <a:gd name="connsiteY2" fmla="*/ 1265873 h 2190750"/>
                <a:gd name="connsiteX3" fmla="*/ 360045 w 3543300"/>
                <a:gd name="connsiteY3" fmla="*/ 0 h 2190750"/>
                <a:gd name="connsiteX4" fmla="*/ 0 w 3543300"/>
                <a:gd name="connsiteY4" fmla="*/ 0 h 2190750"/>
                <a:gd name="connsiteX5" fmla="*/ 0 w 3543300"/>
                <a:gd name="connsiteY5" fmla="*/ 2195512 h 2190750"/>
                <a:gd name="connsiteX6" fmla="*/ 361950 w 3543300"/>
                <a:gd name="connsiteY6" fmla="*/ 2195512 h 2190750"/>
                <a:gd name="connsiteX7" fmla="*/ 361950 w 3543300"/>
                <a:gd name="connsiteY7" fmla="*/ 1635443 h 2190750"/>
                <a:gd name="connsiteX8" fmla="*/ 3188970 w 3543300"/>
                <a:gd name="connsiteY8" fmla="*/ 1635443 h 2190750"/>
                <a:gd name="connsiteX9" fmla="*/ 3188970 w 3543300"/>
                <a:gd name="connsiteY9" fmla="*/ 2195512 h 2190750"/>
                <a:gd name="connsiteX10" fmla="*/ 3549015 w 3543300"/>
                <a:gd name="connsiteY10" fmla="*/ 2195512 h 2190750"/>
                <a:gd name="connsiteX11" fmla="*/ 3549015 w 3543300"/>
                <a:gd name="connsiteY11" fmla="*/ 546735 h 2190750"/>
                <a:gd name="connsiteX12" fmla="*/ 3186113 w 3543300"/>
                <a:gd name="connsiteY12" fmla="*/ 545783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3300" h="2190750">
                  <a:moveTo>
                    <a:pt x="3186113" y="545783"/>
                  </a:moveTo>
                  <a:cubicBezTo>
                    <a:pt x="3186113" y="787718"/>
                    <a:pt x="3186113" y="1025843"/>
                    <a:pt x="3186113" y="1265873"/>
                  </a:cubicBezTo>
                  <a:cubicBezTo>
                    <a:pt x="2243138" y="1265873"/>
                    <a:pt x="1303973" y="1265873"/>
                    <a:pt x="360045" y="1265873"/>
                  </a:cubicBezTo>
                  <a:cubicBezTo>
                    <a:pt x="360045" y="842010"/>
                    <a:pt x="360045" y="421005"/>
                    <a:pt x="360045" y="0"/>
                  </a:cubicBezTo>
                  <a:cubicBezTo>
                    <a:pt x="237172" y="0"/>
                    <a:pt x="119063" y="0"/>
                    <a:pt x="0" y="0"/>
                  </a:cubicBezTo>
                  <a:cubicBezTo>
                    <a:pt x="0" y="732472"/>
                    <a:pt x="0" y="1463040"/>
                    <a:pt x="0" y="2195512"/>
                  </a:cubicBezTo>
                  <a:cubicBezTo>
                    <a:pt x="120968" y="2195512"/>
                    <a:pt x="239078" y="2195512"/>
                    <a:pt x="361950" y="2195512"/>
                  </a:cubicBezTo>
                  <a:cubicBezTo>
                    <a:pt x="361950" y="2007870"/>
                    <a:pt x="361950" y="1821180"/>
                    <a:pt x="361950" y="1635443"/>
                  </a:cubicBezTo>
                  <a:cubicBezTo>
                    <a:pt x="1305877" y="1635443"/>
                    <a:pt x="2245995" y="1635443"/>
                    <a:pt x="3188970" y="1635443"/>
                  </a:cubicBezTo>
                  <a:cubicBezTo>
                    <a:pt x="3188970" y="1823085"/>
                    <a:pt x="3188970" y="2008823"/>
                    <a:pt x="3188970" y="2195512"/>
                  </a:cubicBezTo>
                  <a:cubicBezTo>
                    <a:pt x="3310890" y="2195512"/>
                    <a:pt x="3429000" y="2195512"/>
                    <a:pt x="3549015" y="2195512"/>
                  </a:cubicBezTo>
                  <a:cubicBezTo>
                    <a:pt x="3549015" y="1644968"/>
                    <a:pt x="3549015" y="1096327"/>
                    <a:pt x="3549015" y="546735"/>
                  </a:cubicBezTo>
                  <a:cubicBezTo>
                    <a:pt x="3427095" y="545783"/>
                    <a:pt x="3308033" y="545783"/>
                    <a:pt x="3186113" y="5457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7936987-C186-43AE-B813-3F1AFE459955}"/>
                </a:ext>
              </a:extLst>
            </p:cNvPr>
            <p:cNvSpPr/>
            <p:nvPr/>
          </p:nvSpPr>
          <p:spPr>
            <a:xfrm>
              <a:off x="8306163" y="3523167"/>
              <a:ext cx="298337" cy="139573"/>
            </a:xfrm>
            <a:custGeom>
              <a:avLst/>
              <a:gdLst>
                <a:gd name="connsiteX0" fmla="*/ 1503045 w 1628775"/>
                <a:gd name="connsiteY0" fmla="*/ 766763 h 762000"/>
                <a:gd name="connsiteX1" fmla="*/ 1629727 w 1628775"/>
                <a:gd name="connsiteY1" fmla="*/ 649605 h 762000"/>
                <a:gd name="connsiteX2" fmla="*/ 1629727 w 1628775"/>
                <a:gd name="connsiteY2" fmla="*/ 115252 h 762000"/>
                <a:gd name="connsiteX3" fmla="*/ 1505902 w 1628775"/>
                <a:gd name="connsiteY3" fmla="*/ 0 h 762000"/>
                <a:gd name="connsiteX4" fmla="*/ 40957 w 1628775"/>
                <a:gd name="connsiteY4" fmla="*/ 0 h 762000"/>
                <a:gd name="connsiteX5" fmla="*/ 0 w 1628775"/>
                <a:gd name="connsiteY5" fmla="*/ 0 h 762000"/>
                <a:gd name="connsiteX6" fmla="*/ 0 w 1628775"/>
                <a:gd name="connsiteY6" fmla="*/ 766763 h 762000"/>
                <a:gd name="connsiteX7" fmla="*/ 46673 w 1628775"/>
                <a:gd name="connsiteY7" fmla="*/ 766763 h 762000"/>
                <a:gd name="connsiteX8" fmla="*/ 1503045 w 1628775"/>
                <a:gd name="connsiteY8" fmla="*/ 76676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75" h="762000">
                  <a:moveTo>
                    <a:pt x="1503045" y="766763"/>
                  </a:moveTo>
                  <a:cubicBezTo>
                    <a:pt x="1582102" y="766763"/>
                    <a:pt x="1628775" y="728663"/>
                    <a:pt x="1629727" y="649605"/>
                  </a:cubicBezTo>
                  <a:cubicBezTo>
                    <a:pt x="1632585" y="471488"/>
                    <a:pt x="1632585" y="293370"/>
                    <a:pt x="1629727" y="115252"/>
                  </a:cubicBezTo>
                  <a:cubicBezTo>
                    <a:pt x="1628775" y="38100"/>
                    <a:pt x="1582102" y="0"/>
                    <a:pt x="1505902" y="0"/>
                  </a:cubicBezTo>
                  <a:cubicBezTo>
                    <a:pt x="1017270" y="0"/>
                    <a:pt x="528638" y="0"/>
                    <a:pt x="40957" y="0"/>
                  </a:cubicBezTo>
                  <a:cubicBezTo>
                    <a:pt x="27623" y="0"/>
                    <a:pt x="14288" y="0"/>
                    <a:pt x="0" y="0"/>
                  </a:cubicBezTo>
                  <a:cubicBezTo>
                    <a:pt x="0" y="256222"/>
                    <a:pt x="0" y="508635"/>
                    <a:pt x="0" y="766763"/>
                  </a:cubicBezTo>
                  <a:cubicBezTo>
                    <a:pt x="17145" y="766763"/>
                    <a:pt x="31432" y="766763"/>
                    <a:pt x="46673" y="766763"/>
                  </a:cubicBezTo>
                  <a:cubicBezTo>
                    <a:pt x="530543" y="766763"/>
                    <a:pt x="1017270" y="766763"/>
                    <a:pt x="1503045" y="76676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3F947A2-4BDB-437F-A36E-28726E618B9C}"/>
                </a:ext>
              </a:extLst>
            </p:cNvPr>
            <p:cNvSpPr/>
            <p:nvPr/>
          </p:nvSpPr>
          <p:spPr>
            <a:xfrm>
              <a:off x="8120700" y="3534895"/>
              <a:ext cx="165743" cy="127360"/>
            </a:xfrm>
            <a:custGeom>
              <a:avLst/>
              <a:gdLst>
                <a:gd name="connsiteX0" fmla="*/ 155288 w 904875"/>
                <a:gd name="connsiteY0" fmla="*/ 701783 h 695325"/>
                <a:gd name="connsiteX1" fmla="*/ 882046 w 904875"/>
                <a:gd name="connsiteY1" fmla="*/ 701783 h 695325"/>
                <a:gd name="connsiteX2" fmla="*/ 905858 w 904875"/>
                <a:gd name="connsiteY2" fmla="*/ 698925 h 695325"/>
                <a:gd name="connsiteX3" fmla="*/ 908716 w 904875"/>
                <a:gd name="connsiteY3" fmla="*/ 685591 h 695325"/>
                <a:gd name="connsiteX4" fmla="*/ 907763 w 904875"/>
                <a:gd name="connsiteY4" fmla="*/ 203625 h 695325"/>
                <a:gd name="connsiteX5" fmla="*/ 885856 w 904875"/>
                <a:gd name="connsiteY5" fmla="*/ 163620 h 695325"/>
                <a:gd name="connsiteX6" fmla="*/ 891571 w 904875"/>
                <a:gd name="connsiteY6" fmla="*/ 106470 h 695325"/>
                <a:gd name="connsiteX7" fmla="*/ 756316 w 904875"/>
                <a:gd name="connsiteY7" fmla="*/ 1695 h 695325"/>
                <a:gd name="connsiteX8" fmla="*/ 659161 w 904875"/>
                <a:gd name="connsiteY8" fmla="*/ 143618 h 695325"/>
                <a:gd name="connsiteX9" fmla="*/ 660113 w 904875"/>
                <a:gd name="connsiteY9" fmla="*/ 176956 h 695325"/>
                <a:gd name="connsiteX10" fmla="*/ 645826 w 904875"/>
                <a:gd name="connsiteY10" fmla="*/ 213150 h 695325"/>
                <a:gd name="connsiteX11" fmla="*/ 644874 w 904875"/>
                <a:gd name="connsiteY11" fmla="*/ 400793 h 695325"/>
                <a:gd name="connsiteX12" fmla="*/ 559149 w 904875"/>
                <a:gd name="connsiteY12" fmla="*/ 400793 h 695325"/>
                <a:gd name="connsiteX13" fmla="*/ 155288 w 904875"/>
                <a:gd name="connsiteY13" fmla="*/ 401745 h 695325"/>
                <a:gd name="connsiteX14" fmla="*/ 6698 w 904875"/>
                <a:gd name="connsiteY14" fmla="*/ 508425 h 695325"/>
                <a:gd name="connsiteX15" fmla="*/ 155288 w 904875"/>
                <a:gd name="connsiteY15" fmla="*/ 701783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5" h="695325">
                  <a:moveTo>
                    <a:pt x="155288" y="701783"/>
                  </a:moveTo>
                  <a:cubicBezTo>
                    <a:pt x="397224" y="702736"/>
                    <a:pt x="640111" y="701783"/>
                    <a:pt x="882046" y="701783"/>
                  </a:cubicBezTo>
                  <a:cubicBezTo>
                    <a:pt x="890619" y="701783"/>
                    <a:pt x="898238" y="699878"/>
                    <a:pt x="905858" y="698925"/>
                  </a:cubicBezTo>
                  <a:cubicBezTo>
                    <a:pt x="906811" y="693211"/>
                    <a:pt x="908716" y="689400"/>
                    <a:pt x="908716" y="685591"/>
                  </a:cubicBezTo>
                  <a:cubicBezTo>
                    <a:pt x="908716" y="524618"/>
                    <a:pt x="909669" y="363645"/>
                    <a:pt x="907763" y="203625"/>
                  </a:cubicBezTo>
                  <a:cubicBezTo>
                    <a:pt x="907763" y="192195"/>
                    <a:pt x="895381" y="179813"/>
                    <a:pt x="885856" y="163620"/>
                  </a:cubicBezTo>
                  <a:cubicBezTo>
                    <a:pt x="887761" y="150286"/>
                    <a:pt x="893476" y="127425"/>
                    <a:pt x="891571" y="106470"/>
                  </a:cubicBezTo>
                  <a:cubicBezTo>
                    <a:pt x="885856" y="37890"/>
                    <a:pt x="823944" y="-9735"/>
                    <a:pt x="756316" y="1695"/>
                  </a:cubicBezTo>
                  <a:cubicBezTo>
                    <a:pt x="688688" y="13125"/>
                    <a:pt x="645826" y="74086"/>
                    <a:pt x="659161" y="143618"/>
                  </a:cubicBezTo>
                  <a:cubicBezTo>
                    <a:pt x="661066" y="154095"/>
                    <a:pt x="662971" y="166478"/>
                    <a:pt x="660113" y="176956"/>
                  </a:cubicBezTo>
                  <a:cubicBezTo>
                    <a:pt x="657256" y="189338"/>
                    <a:pt x="645826" y="200768"/>
                    <a:pt x="645826" y="213150"/>
                  </a:cubicBezTo>
                  <a:cubicBezTo>
                    <a:pt x="643921" y="273158"/>
                    <a:pt x="644874" y="334118"/>
                    <a:pt x="644874" y="400793"/>
                  </a:cubicBezTo>
                  <a:cubicBezTo>
                    <a:pt x="612488" y="400793"/>
                    <a:pt x="585819" y="400793"/>
                    <a:pt x="559149" y="400793"/>
                  </a:cubicBezTo>
                  <a:cubicBezTo>
                    <a:pt x="424846" y="400793"/>
                    <a:pt x="289591" y="399840"/>
                    <a:pt x="155288" y="401745"/>
                  </a:cubicBezTo>
                  <a:cubicBezTo>
                    <a:pt x="80993" y="402698"/>
                    <a:pt x="25748" y="444608"/>
                    <a:pt x="6698" y="508425"/>
                  </a:cubicBezTo>
                  <a:cubicBezTo>
                    <a:pt x="-22829" y="606533"/>
                    <a:pt x="48608" y="701783"/>
                    <a:pt x="155288" y="7017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3096682-D58C-409F-9052-61F95D420F9D}"/>
                </a:ext>
              </a:extLst>
            </p:cNvPr>
            <p:cNvSpPr/>
            <p:nvPr/>
          </p:nvSpPr>
          <p:spPr>
            <a:xfrm>
              <a:off x="8122624" y="3470653"/>
              <a:ext cx="108169" cy="106424"/>
            </a:xfrm>
            <a:custGeom>
              <a:avLst/>
              <a:gdLst>
                <a:gd name="connsiteX0" fmla="*/ 300043 w 590550"/>
                <a:gd name="connsiteY0" fmla="*/ 589598 h 581025"/>
                <a:gd name="connsiteX1" fmla="*/ 597223 w 590550"/>
                <a:gd name="connsiteY1" fmla="*/ 295275 h 581025"/>
                <a:gd name="connsiteX2" fmla="*/ 298137 w 590550"/>
                <a:gd name="connsiteY2" fmla="*/ 0 h 581025"/>
                <a:gd name="connsiteX3" fmla="*/ 5 w 590550"/>
                <a:gd name="connsiteY3" fmla="*/ 295275 h 581025"/>
                <a:gd name="connsiteX4" fmla="*/ 300043 w 590550"/>
                <a:gd name="connsiteY4" fmla="*/ 58959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81025">
                  <a:moveTo>
                    <a:pt x="300043" y="589598"/>
                  </a:moveTo>
                  <a:cubicBezTo>
                    <a:pt x="462920" y="588645"/>
                    <a:pt x="596270" y="456248"/>
                    <a:pt x="597223" y="295275"/>
                  </a:cubicBezTo>
                  <a:cubicBezTo>
                    <a:pt x="597223" y="132398"/>
                    <a:pt x="462920" y="0"/>
                    <a:pt x="298137" y="0"/>
                  </a:cubicBezTo>
                  <a:cubicBezTo>
                    <a:pt x="132403" y="0"/>
                    <a:pt x="-947" y="132398"/>
                    <a:pt x="5" y="295275"/>
                  </a:cubicBezTo>
                  <a:cubicBezTo>
                    <a:pt x="958" y="458153"/>
                    <a:pt x="135260" y="590550"/>
                    <a:pt x="300043" y="5895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5F1052F-68E8-4A52-9857-0A73A2325D63}"/>
              </a:ext>
            </a:extLst>
          </p:cNvPr>
          <p:cNvSpPr/>
          <p:nvPr/>
        </p:nvSpPr>
        <p:spPr>
          <a:xfrm>
            <a:off x="3665722" y="2348962"/>
            <a:ext cx="635929" cy="644041"/>
          </a:xfrm>
          <a:custGeom>
            <a:avLst/>
            <a:gdLst>
              <a:gd name="connsiteX0" fmla="*/ 278099 w 635929"/>
              <a:gd name="connsiteY0" fmla="*/ 522589 h 644041"/>
              <a:gd name="connsiteX1" fmla="*/ 300082 w 635929"/>
              <a:gd name="connsiteY1" fmla="*/ 544746 h 644041"/>
              <a:gd name="connsiteX2" fmla="*/ 278099 w 635929"/>
              <a:gd name="connsiteY2" fmla="*/ 566903 h 644041"/>
              <a:gd name="connsiteX3" fmla="*/ 255942 w 635929"/>
              <a:gd name="connsiteY3" fmla="*/ 544397 h 644041"/>
              <a:gd name="connsiteX4" fmla="*/ 278099 w 635929"/>
              <a:gd name="connsiteY4" fmla="*/ 522589 h 644041"/>
              <a:gd name="connsiteX5" fmla="*/ 435820 w 635929"/>
              <a:gd name="connsiteY5" fmla="*/ 522588 h 644041"/>
              <a:gd name="connsiteX6" fmla="*/ 457977 w 635929"/>
              <a:gd name="connsiteY6" fmla="*/ 544571 h 644041"/>
              <a:gd name="connsiteX7" fmla="*/ 435471 w 635929"/>
              <a:gd name="connsiteY7" fmla="*/ 566903 h 644041"/>
              <a:gd name="connsiteX8" fmla="*/ 413662 w 635929"/>
              <a:gd name="connsiteY8" fmla="*/ 544571 h 644041"/>
              <a:gd name="connsiteX9" fmla="*/ 435820 w 635929"/>
              <a:gd name="connsiteY9" fmla="*/ 522588 h 644041"/>
              <a:gd name="connsiteX10" fmla="*/ 357316 w 635929"/>
              <a:gd name="connsiteY10" fmla="*/ 522588 h 644041"/>
              <a:gd name="connsiteX11" fmla="*/ 378950 w 635929"/>
              <a:gd name="connsiteY11" fmla="*/ 545095 h 644041"/>
              <a:gd name="connsiteX12" fmla="*/ 356792 w 635929"/>
              <a:gd name="connsiteY12" fmla="*/ 566903 h 644041"/>
              <a:gd name="connsiteX13" fmla="*/ 334809 w 635929"/>
              <a:gd name="connsiteY13" fmla="*/ 544048 h 644041"/>
              <a:gd name="connsiteX14" fmla="*/ 357316 w 635929"/>
              <a:gd name="connsiteY14" fmla="*/ 522588 h 644041"/>
              <a:gd name="connsiteX15" fmla="*/ 199244 w 635929"/>
              <a:gd name="connsiteY15" fmla="*/ 522588 h 644041"/>
              <a:gd name="connsiteX16" fmla="*/ 221576 w 635929"/>
              <a:gd name="connsiteY16" fmla="*/ 544571 h 644041"/>
              <a:gd name="connsiteX17" fmla="*/ 199593 w 635929"/>
              <a:gd name="connsiteY17" fmla="*/ 566903 h 644041"/>
              <a:gd name="connsiteX18" fmla="*/ 177087 w 635929"/>
              <a:gd name="connsiteY18" fmla="*/ 545269 h 644041"/>
              <a:gd name="connsiteX19" fmla="*/ 199244 w 635929"/>
              <a:gd name="connsiteY19" fmla="*/ 522588 h 644041"/>
              <a:gd name="connsiteX20" fmla="*/ 110611 w 635929"/>
              <a:gd name="connsiteY20" fmla="*/ 242817 h 644041"/>
              <a:gd name="connsiteX21" fmla="*/ 525317 w 635929"/>
              <a:gd name="connsiteY21" fmla="*/ 242817 h 644041"/>
              <a:gd name="connsiteX22" fmla="*/ 556198 w 635929"/>
              <a:gd name="connsiteY22" fmla="*/ 270917 h 644041"/>
              <a:gd name="connsiteX23" fmla="*/ 556198 w 635929"/>
              <a:gd name="connsiteY23" fmla="*/ 481277 h 644041"/>
              <a:gd name="connsiteX24" fmla="*/ 525492 w 635929"/>
              <a:gd name="connsiteY24" fmla="*/ 508907 h 644041"/>
              <a:gd name="connsiteX25" fmla="*/ 317528 w 635929"/>
              <a:gd name="connsiteY25" fmla="*/ 508907 h 644041"/>
              <a:gd name="connsiteX26" fmla="*/ 110960 w 635929"/>
              <a:gd name="connsiteY26" fmla="*/ 508907 h 644041"/>
              <a:gd name="connsiteX27" fmla="*/ 79382 w 635929"/>
              <a:gd name="connsiteY27" fmla="*/ 480649 h 644041"/>
              <a:gd name="connsiteX28" fmla="*/ 79382 w 635929"/>
              <a:gd name="connsiteY28" fmla="*/ 270917 h 644041"/>
              <a:gd name="connsiteX29" fmla="*/ 110611 w 635929"/>
              <a:gd name="connsiteY29" fmla="*/ 242817 h 644041"/>
              <a:gd name="connsiteX30" fmla="*/ 64203 w 635929"/>
              <a:gd name="connsiteY30" fmla="*/ 214841 h 644041"/>
              <a:gd name="connsiteX31" fmla="*/ 51816 w 635929"/>
              <a:gd name="connsiteY31" fmla="*/ 226879 h 644041"/>
              <a:gd name="connsiteX32" fmla="*/ 51642 w 635929"/>
              <a:gd name="connsiteY32" fmla="*/ 248687 h 644041"/>
              <a:gd name="connsiteX33" fmla="*/ 51642 w 635929"/>
              <a:gd name="connsiteY33" fmla="*/ 566216 h 644041"/>
              <a:gd name="connsiteX34" fmla="*/ 65948 w 635929"/>
              <a:gd name="connsiteY34" fmla="*/ 580871 h 644041"/>
              <a:gd name="connsiteX35" fmla="*/ 316830 w 635929"/>
              <a:gd name="connsiteY35" fmla="*/ 580871 h 644041"/>
              <a:gd name="connsiteX36" fmla="*/ 571202 w 635929"/>
              <a:gd name="connsiteY36" fmla="*/ 580871 h 644041"/>
              <a:gd name="connsiteX37" fmla="*/ 584112 w 635929"/>
              <a:gd name="connsiteY37" fmla="*/ 568309 h 644041"/>
              <a:gd name="connsiteX38" fmla="*/ 584112 w 635929"/>
              <a:gd name="connsiteY38" fmla="*/ 563599 h 644041"/>
              <a:gd name="connsiteX39" fmla="*/ 584112 w 635929"/>
              <a:gd name="connsiteY39" fmla="*/ 233683 h 644041"/>
              <a:gd name="connsiteX40" fmla="*/ 584112 w 635929"/>
              <a:gd name="connsiteY40" fmla="*/ 226879 h 644041"/>
              <a:gd name="connsiteX41" fmla="*/ 571551 w 635929"/>
              <a:gd name="connsiteY41" fmla="*/ 215015 h 644041"/>
              <a:gd name="connsiteX42" fmla="*/ 64203 w 635929"/>
              <a:gd name="connsiteY42" fmla="*/ 214841 h 644041"/>
              <a:gd name="connsiteX43" fmla="*/ 160334 w 635929"/>
              <a:gd name="connsiteY43" fmla="*/ 3213 h 644041"/>
              <a:gd name="connsiteX44" fmla="*/ 166091 w 635929"/>
              <a:gd name="connsiteY44" fmla="*/ 9843 h 644041"/>
              <a:gd name="connsiteX45" fmla="*/ 281588 w 635929"/>
              <a:gd name="connsiteY45" fmla="*/ 157790 h 644041"/>
              <a:gd name="connsiteX46" fmla="*/ 292929 w 635929"/>
              <a:gd name="connsiteY46" fmla="*/ 163373 h 644041"/>
              <a:gd name="connsiteX47" fmla="*/ 372485 w 635929"/>
              <a:gd name="connsiteY47" fmla="*/ 163373 h 644041"/>
              <a:gd name="connsiteX48" fmla="*/ 383302 w 635929"/>
              <a:gd name="connsiteY48" fmla="*/ 158139 h 644041"/>
              <a:gd name="connsiteX49" fmla="*/ 499147 w 635929"/>
              <a:gd name="connsiteY49" fmla="*/ 9669 h 644041"/>
              <a:gd name="connsiteX50" fmla="*/ 504556 w 635929"/>
              <a:gd name="connsiteY50" fmla="*/ 3562 h 644041"/>
              <a:gd name="connsiteX51" fmla="*/ 522700 w 635929"/>
              <a:gd name="connsiteY51" fmla="*/ 3562 h 644041"/>
              <a:gd name="connsiteX52" fmla="*/ 526015 w 635929"/>
              <a:gd name="connsiteY52" fmla="*/ 21358 h 644041"/>
              <a:gd name="connsiteX53" fmla="*/ 521653 w 635929"/>
              <a:gd name="connsiteY53" fmla="*/ 27290 h 644041"/>
              <a:gd name="connsiteX54" fmla="*/ 420812 w 635929"/>
              <a:gd name="connsiteY54" fmla="*/ 156395 h 644041"/>
              <a:gd name="connsiteX55" fmla="*/ 415753 w 635929"/>
              <a:gd name="connsiteY55" fmla="*/ 163199 h 644041"/>
              <a:gd name="connsiteX56" fmla="*/ 424301 w 635929"/>
              <a:gd name="connsiteY56" fmla="*/ 163199 h 644041"/>
              <a:gd name="connsiteX57" fmla="*/ 573121 w 635929"/>
              <a:gd name="connsiteY57" fmla="*/ 163024 h 644041"/>
              <a:gd name="connsiteX58" fmla="*/ 635580 w 635929"/>
              <a:gd name="connsiteY58" fmla="*/ 221122 h 644041"/>
              <a:gd name="connsiteX59" fmla="*/ 635929 w 635929"/>
              <a:gd name="connsiteY59" fmla="*/ 230543 h 644041"/>
              <a:gd name="connsiteX60" fmla="*/ 635929 w 635929"/>
              <a:gd name="connsiteY60" fmla="*/ 567088 h 644041"/>
              <a:gd name="connsiteX61" fmla="*/ 618656 w 635929"/>
              <a:gd name="connsiteY61" fmla="*/ 614369 h 644041"/>
              <a:gd name="connsiteX62" fmla="*/ 576959 w 635929"/>
              <a:gd name="connsiteY62" fmla="*/ 632687 h 644041"/>
              <a:gd name="connsiteX63" fmla="*/ 530028 w 635929"/>
              <a:gd name="connsiteY63" fmla="*/ 632687 h 644041"/>
              <a:gd name="connsiteX64" fmla="*/ 520956 w 635929"/>
              <a:gd name="connsiteY64" fmla="*/ 636700 h 644041"/>
              <a:gd name="connsiteX65" fmla="*/ 507696 w 635929"/>
              <a:gd name="connsiteY65" fmla="*/ 643679 h 644041"/>
              <a:gd name="connsiteX66" fmla="*/ 502986 w 635929"/>
              <a:gd name="connsiteY66" fmla="*/ 643853 h 644041"/>
              <a:gd name="connsiteX67" fmla="*/ 140619 w 635929"/>
              <a:gd name="connsiteY67" fmla="*/ 643853 h 644041"/>
              <a:gd name="connsiteX68" fmla="*/ 120556 w 635929"/>
              <a:gd name="connsiteY68" fmla="*/ 634956 h 644041"/>
              <a:gd name="connsiteX69" fmla="*/ 114100 w 635929"/>
              <a:gd name="connsiteY69" fmla="*/ 632862 h 644041"/>
              <a:gd name="connsiteX70" fmla="*/ 61761 w 635929"/>
              <a:gd name="connsiteY70" fmla="*/ 632687 h 644041"/>
              <a:gd name="connsiteX71" fmla="*/ 1395 w 635929"/>
              <a:gd name="connsiteY71" fmla="*/ 584360 h 644041"/>
              <a:gd name="connsiteX72" fmla="*/ 0 w 635929"/>
              <a:gd name="connsiteY72" fmla="*/ 579824 h 644041"/>
              <a:gd name="connsiteX73" fmla="*/ 0 w 635929"/>
              <a:gd name="connsiteY73" fmla="*/ 216760 h 644041"/>
              <a:gd name="connsiteX74" fmla="*/ 2442 w 635929"/>
              <a:gd name="connsiteY74" fmla="*/ 208560 h 644041"/>
              <a:gd name="connsiteX75" fmla="*/ 61237 w 635929"/>
              <a:gd name="connsiteY75" fmla="*/ 163199 h 644041"/>
              <a:gd name="connsiteX76" fmla="*/ 240065 w 635929"/>
              <a:gd name="connsiteY76" fmla="*/ 163373 h 644041"/>
              <a:gd name="connsiteX77" fmla="*/ 249661 w 635929"/>
              <a:gd name="connsiteY77" fmla="*/ 163373 h 644041"/>
              <a:gd name="connsiteX78" fmla="*/ 244427 w 635929"/>
              <a:gd name="connsiteY78" fmla="*/ 156220 h 644041"/>
              <a:gd name="connsiteX79" fmla="*/ 143585 w 635929"/>
              <a:gd name="connsiteY79" fmla="*/ 27115 h 644041"/>
              <a:gd name="connsiteX80" fmla="*/ 139224 w 635929"/>
              <a:gd name="connsiteY80" fmla="*/ 21009 h 644041"/>
              <a:gd name="connsiteX81" fmla="*/ 142364 w 635929"/>
              <a:gd name="connsiteY81" fmla="*/ 3737 h 644041"/>
              <a:gd name="connsiteX82" fmla="*/ 160334 w 635929"/>
              <a:gd name="connsiteY82" fmla="*/ 3213 h 64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5929" h="644041">
                <a:moveTo>
                  <a:pt x="278099" y="522589"/>
                </a:moveTo>
                <a:cubicBezTo>
                  <a:pt x="290312" y="522763"/>
                  <a:pt x="299908" y="532533"/>
                  <a:pt x="300082" y="544746"/>
                </a:cubicBezTo>
                <a:cubicBezTo>
                  <a:pt x="300082" y="556959"/>
                  <a:pt x="290312" y="566903"/>
                  <a:pt x="278099" y="566903"/>
                </a:cubicBezTo>
                <a:cubicBezTo>
                  <a:pt x="265537" y="567078"/>
                  <a:pt x="255767" y="556959"/>
                  <a:pt x="255942" y="544397"/>
                </a:cubicBezTo>
                <a:cubicBezTo>
                  <a:pt x="255942" y="532184"/>
                  <a:pt x="265886" y="522414"/>
                  <a:pt x="278099" y="522589"/>
                </a:cubicBezTo>
                <a:close/>
                <a:moveTo>
                  <a:pt x="435820" y="522588"/>
                </a:moveTo>
                <a:cubicBezTo>
                  <a:pt x="447858" y="522588"/>
                  <a:pt x="457803" y="532358"/>
                  <a:pt x="457977" y="544571"/>
                </a:cubicBezTo>
                <a:cubicBezTo>
                  <a:pt x="458152" y="556784"/>
                  <a:pt x="447858" y="567078"/>
                  <a:pt x="435471" y="566903"/>
                </a:cubicBezTo>
                <a:cubicBezTo>
                  <a:pt x="423432" y="566729"/>
                  <a:pt x="413662" y="556609"/>
                  <a:pt x="413662" y="544571"/>
                </a:cubicBezTo>
                <a:cubicBezTo>
                  <a:pt x="413837" y="532533"/>
                  <a:pt x="423781" y="522588"/>
                  <a:pt x="435820" y="522588"/>
                </a:cubicBezTo>
                <a:close/>
                <a:moveTo>
                  <a:pt x="357316" y="522588"/>
                </a:moveTo>
                <a:cubicBezTo>
                  <a:pt x="369528" y="522937"/>
                  <a:pt x="379124" y="532882"/>
                  <a:pt x="378950" y="545095"/>
                </a:cubicBezTo>
                <a:cubicBezTo>
                  <a:pt x="378950" y="557133"/>
                  <a:pt x="368831" y="566903"/>
                  <a:pt x="356792" y="566903"/>
                </a:cubicBezTo>
                <a:cubicBezTo>
                  <a:pt x="344231" y="566729"/>
                  <a:pt x="334460" y="556610"/>
                  <a:pt x="334809" y="544048"/>
                </a:cubicBezTo>
                <a:cubicBezTo>
                  <a:pt x="335158" y="531835"/>
                  <a:pt x="345103" y="522239"/>
                  <a:pt x="357316" y="522588"/>
                </a:cubicBezTo>
                <a:close/>
                <a:moveTo>
                  <a:pt x="199244" y="522588"/>
                </a:moveTo>
                <a:cubicBezTo>
                  <a:pt x="211457" y="522588"/>
                  <a:pt x="221402" y="532533"/>
                  <a:pt x="221576" y="544571"/>
                </a:cubicBezTo>
                <a:cubicBezTo>
                  <a:pt x="221576" y="556609"/>
                  <a:pt x="211632" y="566729"/>
                  <a:pt x="199593" y="566903"/>
                </a:cubicBezTo>
                <a:cubicBezTo>
                  <a:pt x="187381" y="567078"/>
                  <a:pt x="177261" y="557307"/>
                  <a:pt x="177087" y="545269"/>
                </a:cubicBezTo>
                <a:cubicBezTo>
                  <a:pt x="176738" y="532882"/>
                  <a:pt x="186857" y="522588"/>
                  <a:pt x="199244" y="522588"/>
                </a:cubicBezTo>
                <a:close/>
                <a:moveTo>
                  <a:pt x="110611" y="242817"/>
                </a:moveTo>
                <a:cubicBezTo>
                  <a:pt x="248963" y="242817"/>
                  <a:pt x="387140" y="242817"/>
                  <a:pt x="525317" y="242817"/>
                </a:cubicBezTo>
                <a:cubicBezTo>
                  <a:pt x="546602" y="242817"/>
                  <a:pt x="556372" y="251608"/>
                  <a:pt x="556198" y="270917"/>
                </a:cubicBezTo>
                <a:cubicBezTo>
                  <a:pt x="556198" y="340933"/>
                  <a:pt x="556198" y="411105"/>
                  <a:pt x="556198" y="481277"/>
                </a:cubicBezTo>
                <a:cubicBezTo>
                  <a:pt x="556198" y="500116"/>
                  <a:pt x="546428" y="508907"/>
                  <a:pt x="525492" y="508907"/>
                </a:cubicBezTo>
                <a:cubicBezTo>
                  <a:pt x="456229" y="508907"/>
                  <a:pt x="386791" y="508907"/>
                  <a:pt x="317528" y="508907"/>
                </a:cubicBezTo>
                <a:cubicBezTo>
                  <a:pt x="248789" y="508907"/>
                  <a:pt x="179875" y="508907"/>
                  <a:pt x="110960" y="508907"/>
                </a:cubicBezTo>
                <a:cubicBezTo>
                  <a:pt x="89152" y="508907"/>
                  <a:pt x="79382" y="500273"/>
                  <a:pt x="79382" y="480649"/>
                </a:cubicBezTo>
                <a:cubicBezTo>
                  <a:pt x="79382" y="410791"/>
                  <a:pt x="79382" y="340776"/>
                  <a:pt x="79382" y="270917"/>
                </a:cubicBezTo>
                <a:cubicBezTo>
                  <a:pt x="79382" y="251765"/>
                  <a:pt x="89326" y="242817"/>
                  <a:pt x="110611" y="242817"/>
                </a:cubicBezTo>
                <a:close/>
                <a:moveTo>
                  <a:pt x="64203" y="214841"/>
                </a:moveTo>
                <a:cubicBezTo>
                  <a:pt x="55480" y="214841"/>
                  <a:pt x="52340" y="217283"/>
                  <a:pt x="51816" y="226879"/>
                </a:cubicBezTo>
                <a:cubicBezTo>
                  <a:pt x="51293" y="234206"/>
                  <a:pt x="51642" y="241360"/>
                  <a:pt x="51642" y="248687"/>
                </a:cubicBezTo>
                <a:cubicBezTo>
                  <a:pt x="51642" y="354414"/>
                  <a:pt x="51642" y="460315"/>
                  <a:pt x="51642" y="566216"/>
                </a:cubicBezTo>
                <a:cubicBezTo>
                  <a:pt x="51642" y="579301"/>
                  <a:pt x="53212" y="580871"/>
                  <a:pt x="65948" y="580871"/>
                </a:cubicBezTo>
                <a:cubicBezTo>
                  <a:pt x="149517" y="580871"/>
                  <a:pt x="233261" y="580871"/>
                  <a:pt x="316830" y="580871"/>
                </a:cubicBezTo>
                <a:cubicBezTo>
                  <a:pt x="401621" y="580871"/>
                  <a:pt x="486411" y="580871"/>
                  <a:pt x="571202" y="580871"/>
                </a:cubicBezTo>
                <a:cubicBezTo>
                  <a:pt x="581670" y="580871"/>
                  <a:pt x="583938" y="578777"/>
                  <a:pt x="584112" y="568309"/>
                </a:cubicBezTo>
                <a:cubicBezTo>
                  <a:pt x="584112" y="566739"/>
                  <a:pt x="584112" y="565169"/>
                  <a:pt x="584112" y="563599"/>
                </a:cubicBezTo>
                <a:cubicBezTo>
                  <a:pt x="584112" y="453685"/>
                  <a:pt x="584112" y="343771"/>
                  <a:pt x="584112" y="233683"/>
                </a:cubicBezTo>
                <a:cubicBezTo>
                  <a:pt x="584112" y="231415"/>
                  <a:pt x="584287" y="229147"/>
                  <a:pt x="584112" y="226879"/>
                </a:cubicBezTo>
                <a:cubicBezTo>
                  <a:pt x="583589" y="217632"/>
                  <a:pt x="580623" y="215015"/>
                  <a:pt x="571551" y="215015"/>
                </a:cubicBezTo>
                <a:cubicBezTo>
                  <a:pt x="402493" y="215015"/>
                  <a:pt x="233261" y="215015"/>
                  <a:pt x="64203" y="214841"/>
                </a:cubicBezTo>
                <a:close/>
                <a:moveTo>
                  <a:pt x="160334" y="3213"/>
                </a:moveTo>
                <a:cubicBezTo>
                  <a:pt x="162428" y="5133"/>
                  <a:pt x="164347" y="7575"/>
                  <a:pt x="166091" y="9843"/>
                </a:cubicBezTo>
                <a:cubicBezTo>
                  <a:pt x="204649" y="59217"/>
                  <a:pt x="243206" y="108417"/>
                  <a:pt x="281588" y="157790"/>
                </a:cubicBezTo>
                <a:cubicBezTo>
                  <a:pt x="284729" y="161803"/>
                  <a:pt x="287869" y="163373"/>
                  <a:pt x="292929" y="163373"/>
                </a:cubicBezTo>
                <a:cubicBezTo>
                  <a:pt x="319447" y="163199"/>
                  <a:pt x="345966" y="163199"/>
                  <a:pt x="372485" y="163373"/>
                </a:cubicBezTo>
                <a:cubicBezTo>
                  <a:pt x="377370" y="163373"/>
                  <a:pt x="380336" y="161978"/>
                  <a:pt x="383302" y="158139"/>
                </a:cubicBezTo>
                <a:cubicBezTo>
                  <a:pt x="421859" y="108591"/>
                  <a:pt x="460416" y="59043"/>
                  <a:pt x="499147" y="9669"/>
                </a:cubicBezTo>
                <a:cubicBezTo>
                  <a:pt x="500892" y="7575"/>
                  <a:pt x="502462" y="5307"/>
                  <a:pt x="504556" y="3562"/>
                </a:cubicBezTo>
                <a:cubicBezTo>
                  <a:pt x="509790" y="-974"/>
                  <a:pt x="517292" y="-799"/>
                  <a:pt x="522700" y="3562"/>
                </a:cubicBezTo>
                <a:cubicBezTo>
                  <a:pt x="528109" y="8098"/>
                  <a:pt x="529504" y="15252"/>
                  <a:pt x="526015" y="21358"/>
                </a:cubicBezTo>
                <a:cubicBezTo>
                  <a:pt x="524794" y="23451"/>
                  <a:pt x="523224" y="25371"/>
                  <a:pt x="521653" y="27290"/>
                </a:cubicBezTo>
                <a:cubicBezTo>
                  <a:pt x="488156" y="70383"/>
                  <a:pt x="454484" y="113302"/>
                  <a:pt x="420812" y="156395"/>
                </a:cubicBezTo>
                <a:cubicBezTo>
                  <a:pt x="419242" y="158139"/>
                  <a:pt x="418021" y="160233"/>
                  <a:pt x="415753" y="163199"/>
                </a:cubicBezTo>
                <a:cubicBezTo>
                  <a:pt x="419416" y="163199"/>
                  <a:pt x="421859" y="163199"/>
                  <a:pt x="424301" y="163199"/>
                </a:cubicBezTo>
                <a:cubicBezTo>
                  <a:pt x="473850" y="163199"/>
                  <a:pt x="523573" y="164071"/>
                  <a:pt x="573121" y="163024"/>
                </a:cubicBezTo>
                <a:cubicBezTo>
                  <a:pt x="610806" y="162326"/>
                  <a:pt x="633835" y="192684"/>
                  <a:pt x="635580" y="221122"/>
                </a:cubicBezTo>
                <a:cubicBezTo>
                  <a:pt x="635754" y="224262"/>
                  <a:pt x="635929" y="227402"/>
                  <a:pt x="635929" y="230543"/>
                </a:cubicBezTo>
                <a:cubicBezTo>
                  <a:pt x="635929" y="342724"/>
                  <a:pt x="635929" y="454906"/>
                  <a:pt x="635929" y="567088"/>
                </a:cubicBezTo>
                <a:cubicBezTo>
                  <a:pt x="635929" y="585058"/>
                  <a:pt x="631044" y="601109"/>
                  <a:pt x="618656" y="614369"/>
                </a:cubicBezTo>
                <a:cubicBezTo>
                  <a:pt x="607491" y="626407"/>
                  <a:pt x="593533" y="632513"/>
                  <a:pt x="576959" y="632687"/>
                </a:cubicBezTo>
                <a:cubicBezTo>
                  <a:pt x="561257" y="632862"/>
                  <a:pt x="545730" y="632862"/>
                  <a:pt x="530028" y="632687"/>
                </a:cubicBezTo>
                <a:cubicBezTo>
                  <a:pt x="526189" y="632513"/>
                  <a:pt x="523922" y="633909"/>
                  <a:pt x="520956" y="636700"/>
                </a:cubicBezTo>
                <a:cubicBezTo>
                  <a:pt x="517466" y="640015"/>
                  <a:pt x="512232" y="641585"/>
                  <a:pt x="507696" y="643679"/>
                </a:cubicBezTo>
                <a:cubicBezTo>
                  <a:pt x="506300" y="644377"/>
                  <a:pt x="504556" y="643853"/>
                  <a:pt x="502986" y="643853"/>
                </a:cubicBezTo>
                <a:cubicBezTo>
                  <a:pt x="382255" y="643853"/>
                  <a:pt x="261350" y="643679"/>
                  <a:pt x="140619" y="643853"/>
                </a:cubicBezTo>
                <a:cubicBezTo>
                  <a:pt x="132419" y="643853"/>
                  <a:pt x="125441" y="642283"/>
                  <a:pt x="120556" y="634956"/>
                </a:cubicBezTo>
                <a:cubicBezTo>
                  <a:pt x="119509" y="633560"/>
                  <a:pt x="116369" y="632862"/>
                  <a:pt x="114100" y="632862"/>
                </a:cubicBezTo>
                <a:cubicBezTo>
                  <a:pt x="96654" y="632687"/>
                  <a:pt x="79207" y="632687"/>
                  <a:pt x="61761" y="632687"/>
                </a:cubicBezTo>
                <a:cubicBezTo>
                  <a:pt x="30706" y="632687"/>
                  <a:pt x="8025" y="614543"/>
                  <a:pt x="1395" y="584360"/>
                </a:cubicBezTo>
                <a:cubicBezTo>
                  <a:pt x="1047" y="582790"/>
                  <a:pt x="523" y="581394"/>
                  <a:pt x="0" y="579824"/>
                </a:cubicBezTo>
                <a:cubicBezTo>
                  <a:pt x="0" y="458919"/>
                  <a:pt x="0" y="337839"/>
                  <a:pt x="0" y="216760"/>
                </a:cubicBezTo>
                <a:cubicBezTo>
                  <a:pt x="872" y="214143"/>
                  <a:pt x="1744" y="211352"/>
                  <a:pt x="2442" y="208560"/>
                </a:cubicBezTo>
                <a:cubicBezTo>
                  <a:pt x="8549" y="185531"/>
                  <a:pt x="29659" y="162850"/>
                  <a:pt x="61237" y="163199"/>
                </a:cubicBezTo>
                <a:cubicBezTo>
                  <a:pt x="120905" y="163897"/>
                  <a:pt x="180398" y="163373"/>
                  <a:pt x="240065" y="163373"/>
                </a:cubicBezTo>
                <a:cubicBezTo>
                  <a:pt x="242682" y="163373"/>
                  <a:pt x="245299" y="163373"/>
                  <a:pt x="249661" y="163373"/>
                </a:cubicBezTo>
                <a:cubicBezTo>
                  <a:pt x="247393" y="160233"/>
                  <a:pt x="245997" y="158139"/>
                  <a:pt x="244427" y="156220"/>
                </a:cubicBezTo>
                <a:cubicBezTo>
                  <a:pt x="210930" y="113127"/>
                  <a:pt x="177258" y="70208"/>
                  <a:pt x="143585" y="27115"/>
                </a:cubicBezTo>
                <a:cubicBezTo>
                  <a:pt x="142015" y="25022"/>
                  <a:pt x="140445" y="23102"/>
                  <a:pt x="139224" y="21009"/>
                </a:cubicBezTo>
                <a:cubicBezTo>
                  <a:pt x="135909" y="15077"/>
                  <a:pt x="137305" y="8273"/>
                  <a:pt x="142364" y="3737"/>
                </a:cubicBezTo>
                <a:cubicBezTo>
                  <a:pt x="147598" y="-974"/>
                  <a:pt x="155100" y="-1323"/>
                  <a:pt x="160334" y="32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816BB40-A828-45DF-ABFA-F61F32E97DD7}"/>
              </a:ext>
            </a:extLst>
          </p:cNvPr>
          <p:cNvGrpSpPr/>
          <p:nvPr/>
        </p:nvGrpSpPr>
        <p:grpSpPr>
          <a:xfrm>
            <a:off x="2675281" y="4653656"/>
            <a:ext cx="1337577" cy="1929644"/>
            <a:chOff x="4319603" y="1262897"/>
            <a:chExt cx="3719773" cy="5366298"/>
          </a:xfrm>
        </p:grpSpPr>
        <p:sp>
          <p:nvSpPr>
            <p:cNvPr id="86" name="Graphic 193">
              <a:extLst>
                <a:ext uri="{FF2B5EF4-FFF2-40B4-BE49-F238E27FC236}">
                  <a16:creationId xmlns:a16="http://schemas.microsoft.com/office/drawing/2014/main" id="{3C283A7C-2C83-4A2A-AFEA-9EF30D933DB9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31014CD-1565-4EE0-B7D4-8E0A5D253044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D4F6830-AAEF-4B00-9E76-2440BA990895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9ABE610-8F46-4E39-A6AC-0CAEE042A985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83F1140-84CB-441F-8912-BCC3DCFFCE4E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FDBA04A-A9EF-47FE-BD51-90BDF85852C7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3A55C55-B37D-4403-8089-61BCC9AEF0D3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5B5708-9EDC-47AF-A823-51D64D022D36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C20CC87-FB80-4223-8439-52B99260B131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7D0A643-444B-431B-8E75-516FE7FF5E3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192A1D-97FB-497E-9528-EBCF9C88FAB8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A292FB-83B0-426C-BFF1-4C3A560A9CB2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CC1154E-CBBC-45E0-A879-58B7BBFC2234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39B3718-D221-4664-BAB8-78BC01FC56B4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5F2A63-5F7A-40B1-B70D-85DC3F4EACAD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EBF1009-1736-4DF9-BE80-C7CD9D56A0D4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0BB7DCE-07E3-4BDA-9015-A061AFA3B93B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26A3323-4322-4B00-BDDF-C1C3F2559C31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482BA36-99D5-4DB1-A26A-A56FFC75FB64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Chord 87">
              <a:extLst>
                <a:ext uri="{FF2B5EF4-FFF2-40B4-BE49-F238E27FC236}">
                  <a16:creationId xmlns:a16="http://schemas.microsoft.com/office/drawing/2014/main" id="{9C04B147-68E2-421F-A6DF-6786859E2B14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68F36FE-3291-49AB-9659-366D0D9D1660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9E0845D-2F37-44F8-873A-658FD0E3327D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735E7E1-9AC0-4163-9C23-CE46D2D2E8D6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8C567D9-8D41-4A05-BEA5-E462AB561926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CEBBE28-D144-4682-944F-85128BD82FFA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5E90BDC-82B8-46E9-ADD1-D444CF499F3A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1EF56C1-F88E-4769-8D69-2ADA8C8D1D09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8560283-39E6-4374-85FE-6163D1D478C5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D896C04-58D7-4609-96FF-0BB5AF16C44B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9D56D2D-2BE7-4635-BC48-05770B8CA041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2659F55-8409-4A40-BC27-16926235FA73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50D611F-79B7-4F29-BB23-AC00E9E2DF75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BC8E09C-D565-4048-AFA3-C85694CC4936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F89CF40-D6E3-4AB2-82D9-346D4B2EEC3A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858D056-5ECA-4A7D-8732-2C82F076AAE9}"/>
              </a:ext>
            </a:extLst>
          </p:cNvPr>
          <p:cNvGrpSpPr/>
          <p:nvPr/>
        </p:nvGrpSpPr>
        <p:grpSpPr>
          <a:xfrm rot="2700000" flipH="1">
            <a:off x="1156117" y="3142681"/>
            <a:ext cx="2096405" cy="1986647"/>
            <a:chOff x="-116760" y="950876"/>
            <a:chExt cx="6261875" cy="5934029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B5CE975-14FB-49B9-AA90-7BD87EFCE8D6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35" name="Rounded Rectangle 41">
                <a:extLst>
                  <a:ext uri="{FF2B5EF4-FFF2-40B4-BE49-F238E27FC236}">
                    <a16:creationId xmlns:a16="http://schemas.microsoft.com/office/drawing/2014/main" id="{8C149EB7-5FAC-41BE-B5F6-9DBFD941569B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Rounded Rectangle 62">
                <a:extLst>
                  <a:ext uri="{FF2B5EF4-FFF2-40B4-BE49-F238E27FC236}">
                    <a16:creationId xmlns:a16="http://schemas.microsoft.com/office/drawing/2014/main" id="{8A94A8D1-68B4-4ED5-916F-51DDB2A74F4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Rounded Rectangle 63">
                <a:extLst>
                  <a:ext uri="{FF2B5EF4-FFF2-40B4-BE49-F238E27FC236}">
                    <a16:creationId xmlns:a16="http://schemas.microsoft.com/office/drawing/2014/main" id="{5406790C-6013-4CAA-B484-5ADE8C73FD2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8" name="Rounded Rectangle 64">
                <a:extLst>
                  <a:ext uri="{FF2B5EF4-FFF2-40B4-BE49-F238E27FC236}">
                    <a16:creationId xmlns:a16="http://schemas.microsoft.com/office/drawing/2014/main" id="{ADF74437-C9F7-410A-B6FB-05F7BF2711D6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9" name="Rounded Rectangle 65">
                <a:extLst>
                  <a:ext uri="{FF2B5EF4-FFF2-40B4-BE49-F238E27FC236}">
                    <a16:creationId xmlns:a16="http://schemas.microsoft.com/office/drawing/2014/main" id="{EA420558-09DB-4C1F-B0D5-E7B872048BEF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0" name="Rounded Rectangle 66">
                <a:extLst>
                  <a:ext uri="{FF2B5EF4-FFF2-40B4-BE49-F238E27FC236}">
                    <a16:creationId xmlns:a16="http://schemas.microsoft.com/office/drawing/2014/main" id="{E330BC2C-7122-4EE2-82DC-5386413A2EB8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1" name="Rounded Rectangle 67">
                <a:extLst>
                  <a:ext uri="{FF2B5EF4-FFF2-40B4-BE49-F238E27FC236}">
                    <a16:creationId xmlns:a16="http://schemas.microsoft.com/office/drawing/2014/main" id="{4C6839C3-C5DF-402C-9AD6-22041EA0CAAE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2" name="Rounded Rectangle 68">
                <a:extLst>
                  <a:ext uri="{FF2B5EF4-FFF2-40B4-BE49-F238E27FC236}">
                    <a16:creationId xmlns:a16="http://schemas.microsoft.com/office/drawing/2014/main" id="{AE2FFA5F-A01E-4E37-9E9A-83E7976D72B1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3" name="Rounded Rectangle 69">
                <a:extLst>
                  <a:ext uri="{FF2B5EF4-FFF2-40B4-BE49-F238E27FC236}">
                    <a16:creationId xmlns:a16="http://schemas.microsoft.com/office/drawing/2014/main" id="{767B70E1-8040-4BBB-85EF-54BD5A9CEA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4" name="Oval 39">
                <a:extLst>
                  <a:ext uri="{FF2B5EF4-FFF2-40B4-BE49-F238E27FC236}">
                    <a16:creationId xmlns:a16="http://schemas.microsoft.com/office/drawing/2014/main" id="{0665E510-1852-4211-BD5C-22C1ED0B5002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5" name="Oval 39">
                <a:extLst>
                  <a:ext uri="{FF2B5EF4-FFF2-40B4-BE49-F238E27FC236}">
                    <a16:creationId xmlns:a16="http://schemas.microsoft.com/office/drawing/2014/main" id="{7331C195-D8D3-4B4F-A4BD-1D7F81D992E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6D07C53-C7C7-4193-ADC1-179358155D29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23" name="Rounded Rectangle 16">
                <a:extLst>
                  <a:ext uri="{FF2B5EF4-FFF2-40B4-BE49-F238E27FC236}">
                    <a16:creationId xmlns:a16="http://schemas.microsoft.com/office/drawing/2014/main" id="{19A0A09F-0307-4D21-AD1B-15CD4D5AD5E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Rounded Rectangle 17">
                <a:extLst>
                  <a:ext uri="{FF2B5EF4-FFF2-40B4-BE49-F238E27FC236}">
                    <a16:creationId xmlns:a16="http://schemas.microsoft.com/office/drawing/2014/main" id="{971248D9-864E-4EBE-A507-2C3E20AE353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Rounded Rectangle 18">
                <a:extLst>
                  <a:ext uri="{FF2B5EF4-FFF2-40B4-BE49-F238E27FC236}">
                    <a16:creationId xmlns:a16="http://schemas.microsoft.com/office/drawing/2014/main" id="{4523DD3B-9DB0-40CE-B0EB-028B1F404B76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6" name="Rounded Rectangle 19">
                <a:extLst>
                  <a:ext uri="{FF2B5EF4-FFF2-40B4-BE49-F238E27FC236}">
                    <a16:creationId xmlns:a16="http://schemas.microsoft.com/office/drawing/2014/main" id="{13BFF095-D3BA-4494-BBBC-1D4F4D8AE2F1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7" name="Rounded Rectangle 20">
                <a:extLst>
                  <a:ext uri="{FF2B5EF4-FFF2-40B4-BE49-F238E27FC236}">
                    <a16:creationId xmlns:a16="http://schemas.microsoft.com/office/drawing/2014/main" id="{A77E94A6-6442-4F25-8660-CD3CE815713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8" name="Rounded Rectangle 21">
                <a:extLst>
                  <a:ext uri="{FF2B5EF4-FFF2-40B4-BE49-F238E27FC236}">
                    <a16:creationId xmlns:a16="http://schemas.microsoft.com/office/drawing/2014/main" id="{90E38DF5-33D6-4711-9CA3-2DBFF23A790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9" name="Rounded Rectangle 22">
                <a:extLst>
                  <a:ext uri="{FF2B5EF4-FFF2-40B4-BE49-F238E27FC236}">
                    <a16:creationId xmlns:a16="http://schemas.microsoft.com/office/drawing/2014/main" id="{7E1D12F2-AF22-4AE3-9226-223C9478B344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Rounded Rectangle 23">
                <a:extLst>
                  <a:ext uri="{FF2B5EF4-FFF2-40B4-BE49-F238E27FC236}">
                    <a16:creationId xmlns:a16="http://schemas.microsoft.com/office/drawing/2014/main" id="{258DF15F-5B39-4A3F-92BA-E5E0FC776CAE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1" name="Rounded Rectangle 24">
                <a:extLst>
                  <a:ext uri="{FF2B5EF4-FFF2-40B4-BE49-F238E27FC236}">
                    <a16:creationId xmlns:a16="http://schemas.microsoft.com/office/drawing/2014/main" id="{34B402B2-2E36-4D9C-BD6F-CFEB082A97C4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2" name="Oval 39">
                <a:extLst>
                  <a:ext uri="{FF2B5EF4-FFF2-40B4-BE49-F238E27FC236}">
                    <a16:creationId xmlns:a16="http://schemas.microsoft.com/office/drawing/2014/main" id="{F0310A1F-B195-49DE-8049-01AB1BBB188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3" name="Oval 39">
                <a:extLst>
                  <a:ext uri="{FF2B5EF4-FFF2-40B4-BE49-F238E27FC236}">
                    <a16:creationId xmlns:a16="http://schemas.microsoft.com/office/drawing/2014/main" id="{904B982E-6BAA-4D74-8616-C6E85A409694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4" name="Rounded Rectangle 21">
                <a:extLst>
                  <a:ext uri="{FF2B5EF4-FFF2-40B4-BE49-F238E27FC236}">
                    <a16:creationId xmlns:a16="http://schemas.microsoft.com/office/drawing/2014/main" id="{1992D2D7-6B33-4F6E-9F73-4711F9BD9F5E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625E0C3-48B3-47CE-A9DF-EBEDBCB81926}"/>
              </a:ext>
            </a:extLst>
          </p:cNvPr>
          <p:cNvGrpSpPr/>
          <p:nvPr/>
        </p:nvGrpSpPr>
        <p:grpSpPr>
          <a:xfrm>
            <a:off x="3990727" y="3519277"/>
            <a:ext cx="1973085" cy="2863035"/>
            <a:chOff x="928131" y="447675"/>
            <a:chExt cx="4082018" cy="5923193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AC1A539A-CB7B-4239-8090-70EEFE4A6539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1FE2E76-91FF-4673-A728-F1CFB4469F1A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17DA8EF-4BFD-4C91-81AD-3289432FAF35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D2E4E67-E733-4582-82E4-9A989D3AF462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8347065-3A20-4001-B2EB-9A91A04C6A31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E367F94-A158-4D2A-95B4-B1D48CCCAD96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C1E72C1-16EF-452A-8AB4-4AFBB0FE4C4B}"/>
              </a:ext>
            </a:extLst>
          </p:cNvPr>
          <p:cNvGrpSpPr/>
          <p:nvPr/>
        </p:nvGrpSpPr>
        <p:grpSpPr>
          <a:xfrm>
            <a:off x="2725887" y="2398962"/>
            <a:ext cx="721439" cy="1050283"/>
            <a:chOff x="3941816" y="1814078"/>
            <a:chExt cx="1781788" cy="259395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90E5EB1-7374-42EA-BF8D-226D4D2AB5D0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159" name="Freeform 21">
                <a:extLst>
                  <a:ext uri="{FF2B5EF4-FFF2-40B4-BE49-F238E27FC236}">
                    <a16:creationId xmlns:a16="http://schemas.microsoft.com/office/drawing/2014/main" id="{8EE74618-A923-4174-B049-E1EBA8197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FCBAF9E-DF73-4C1F-8A4F-21F4D1D34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3">
                <a:extLst>
                  <a:ext uri="{FF2B5EF4-FFF2-40B4-BE49-F238E27FC236}">
                    <a16:creationId xmlns:a16="http://schemas.microsoft.com/office/drawing/2014/main" id="{4866E537-611A-40EB-B710-8C4A3729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E6E48A7-63B7-425B-BB8D-E1D6F0E53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03A2EBD-8575-4202-9BB7-8B99607ABC80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Chevron 2">
              <a:extLst>
                <a:ext uri="{FF2B5EF4-FFF2-40B4-BE49-F238E27FC236}">
                  <a16:creationId xmlns:a16="http://schemas.microsoft.com/office/drawing/2014/main" id="{110EABA1-6608-4A32-9EFB-A2E55B90E316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6" name="Chevron 2">
              <a:extLst>
                <a:ext uri="{FF2B5EF4-FFF2-40B4-BE49-F238E27FC236}">
                  <a16:creationId xmlns:a16="http://schemas.microsoft.com/office/drawing/2014/main" id="{69F537CD-8431-400B-B41B-3F76224E1997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7" name="Chevron 2">
              <a:extLst>
                <a:ext uri="{FF2B5EF4-FFF2-40B4-BE49-F238E27FC236}">
                  <a16:creationId xmlns:a16="http://schemas.microsoft.com/office/drawing/2014/main" id="{6B55EB01-32D0-430E-B984-057C3328703F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8" name="Chevron 2">
              <a:extLst>
                <a:ext uri="{FF2B5EF4-FFF2-40B4-BE49-F238E27FC236}">
                  <a16:creationId xmlns:a16="http://schemas.microsoft.com/office/drawing/2014/main" id="{B4D2A80E-F07F-4CA0-A37F-3240663CC080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CCD12D01-854C-456E-BF36-9D55F7F5B731}"/>
              </a:ext>
            </a:extLst>
          </p:cNvPr>
          <p:cNvSpPr/>
          <p:nvPr/>
        </p:nvSpPr>
        <p:spPr>
          <a:xfrm>
            <a:off x="7935995" y="3130018"/>
            <a:ext cx="2359636" cy="2360614"/>
          </a:xfrm>
          <a:custGeom>
            <a:avLst/>
            <a:gdLst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686938 w 4246481"/>
              <a:gd name="connsiteY489" fmla="*/ 2355593 h 4248240"/>
              <a:gd name="connsiteX490" fmla="*/ 1686716 w 4246481"/>
              <a:gd name="connsiteY490" fmla="*/ 2353928 h 4248240"/>
              <a:gd name="connsiteX491" fmla="*/ 1698591 w 4246481"/>
              <a:gd name="connsiteY491" fmla="*/ 2332376 h 4248240"/>
              <a:gd name="connsiteX492" fmla="*/ 1730259 w 4246481"/>
              <a:gd name="connsiteY492" fmla="*/ 2328858 h 4248240"/>
              <a:gd name="connsiteX493" fmla="*/ 1748731 w 4246481"/>
              <a:gd name="connsiteY493" fmla="*/ 2326659 h 4248240"/>
              <a:gd name="connsiteX494" fmla="*/ 1739935 w 4246481"/>
              <a:gd name="connsiteY494" fmla="*/ 2316103 h 4248240"/>
              <a:gd name="connsiteX495" fmla="*/ 1648012 w 4246481"/>
              <a:gd name="connsiteY495" fmla="*/ 2131818 h 4248240"/>
              <a:gd name="connsiteX496" fmla="*/ 1644493 w 4246481"/>
              <a:gd name="connsiteY496" fmla="*/ 2092234 h 4248240"/>
              <a:gd name="connsiteX497" fmla="*/ 1671762 w 4246481"/>
              <a:gd name="connsiteY497" fmla="*/ 2076400 h 4248240"/>
              <a:gd name="connsiteX498" fmla="*/ 1698591 w 4246481"/>
              <a:gd name="connsiteY498" fmla="*/ 2092234 h 4248240"/>
              <a:gd name="connsiteX499" fmla="*/ 1720582 w 4246481"/>
              <a:gd name="connsiteY499" fmla="*/ 2100590 h 4248240"/>
              <a:gd name="connsiteX500" fmla="*/ 1722782 w 4246481"/>
              <a:gd name="connsiteY500" fmla="*/ 2097951 h 4248240"/>
              <a:gd name="connsiteX501" fmla="*/ 1713985 w 4246481"/>
              <a:gd name="connsiteY501" fmla="*/ 2083437 h 4248240"/>
              <a:gd name="connsiteX502" fmla="*/ 1640975 w 4246481"/>
              <a:gd name="connsiteY502" fmla="*/ 1921583 h 4248240"/>
              <a:gd name="connsiteX503" fmla="*/ 1635697 w 4246481"/>
              <a:gd name="connsiteY503" fmla="*/ 1885517 h 4248240"/>
              <a:gd name="connsiteX504" fmla="*/ 1655049 w 4246481"/>
              <a:gd name="connsiteY504" fmla="*/ 1869244 h 4248240"/>
              <a:gd name="connsiteX505" fmla="*/ 1700351 w 4246481"/>
              <a:gd name="connsiteY505" fmla="*/ 1878920 h 4248240"/>
              <a:gd name="connsiteX506" fmla="*/ 1725421 w 4246481"/>
              <a:gd name="connsiteY506" fmla="*/ 1878920 h 4248240"/>
              <a:gd name="connsiteX507" fmla="*/ 1717943 w 4246481"/>
              <a:gd name="connsiteY507" fmla="*/ 1870563 h 4248240"/>
              <a:gd name="connsiteX508" fmla="*/ 1623382 w 4246481"/>
              <a:gd name="connsiteY508" fmla="*/ 1693755 h 4248240"/>
              <a:gd name="connsiteX509" fmla="*/ 1622502 w 4246481"/>
              <a:gd name="connsiteY509" fmla="*/ 1636578 h 4248240"/>
              <a:gd name="connsiteX510" fmla="*/ 1648012 w 4246481"/>
              <a:gd name="connsiteY510" fmla="*/ 1623823 h 4248240"/>
              <a:gd name="connsiteX511" fmla="*/ 1706508 w 4246481"/>
              <a:gd name="connsiteY511" fmla="*/ 1657690 h 4248240"/>
              <a:gd name="connsiteX512" fmla="*/ 1727180 w 4246481"/>
              <a:gd name="connsiteY512" fmla="*/ 1664727 h 4248240"/>
              <a:gd name="connsiteX513" fmla="*/ 1724101 w 4246481"/>
              <a:gd name="connsiteY513" fmla="*/ 1656810 h 4248240"/>
              <a:gd name="connsiteX514" fmla="*/ 1638336 w 4246481"/>
              <a:gd name="connsiteY514" fmla="*/ 1420186 h 4248240"/>
              <a:gd name="connsiteX515" fmla="*/ 1637456 w 4246481"/>
              <a:gd name="connsiteY515" fmla="*/ 1386759 h 4248240"/>
              <a:gd name="connsiteX516" fmla="*/ 1656808 w 4246481"/>
              <a:gd name="connsiteY516" fmla="*/ 1373565 h 4248240"/>
              <a:gd name="connsiteX517" fmla="*/ 1683637 w 4246481"/>
              <a:gd name="connsiteY517" fmla="*/ 1386759 h 4248240"/>
              <a:gd name="connsiteX518" fmla="*/ 1732018 w 4246481"/>
              <a:gd name="connsiteY518" fmla="*/ 1410949 h 4248240"/>
              <a:gd name="connsiteX519" fmla="*/ 1742134 w 4246481"/>
              <a:gd name="connsiteY519" fmla="*/ 1412709 h 4248240"/>
              <a:gd name="connsiteX520" fmla="*/ 1737735 w 4246481"/>
              <a:gd name="connsiteY520" fmla="*/ 1405672 h 4248240"/>
              <a:gd name="connsiteX521" fmla="*/ 1696392 w 4246481"/>
              <a:gd name="connsiteY521" fmla="*/ 1304073 h 4248240"/>
              <a:gd name="connsiteX522" fmla="*/ 1688475 w 4246481"/>
              <a:gd name="connsiteY522" fmla="*/ 1154533 h 4248240"/>
              <a:gd name="connsiteX523" fmla="*/ 1704749 w 4246481"/>
              <a:gd name="connsiteY523" fmla="*/ 1145297 h 4248240"/>
              <a:gd name="connsiteX524" fmla="*/ 1782157 w 4246481"/>
              <a:gd name="connsiteY524" fmla="*/ 1194557 h 4248240"/>
              <a:gd name="connsiteX525" fmla="*/ 1796672 w 4246481"/>
              <a:gd name="connsiteY525" fmla="*/ 1203354 h 4248240"/>
              <a:gd name="connsiteX526" fmla="*/ 1770282 w 4246481"/>
              <a:gd name="connsiteY526" fmla="*/ 1131663 h 4248240"/>
              <a:gd name="connsiteX527" fmla="*/ 1750930 w 4246481"/>
              <a:gd name="connsiteY527" fmla="*/ 940780 h 4248240"/>
              <a:gd name="connsiteX528" fmla="*/ 1755328 w 4246481"/>
              <a:gd name="connsiteY528" fmla="*/ 914830 h 4248240"/>
              <a:gd name="connsiteX529" fmla="*/ 1772042 w 4246481"/>
              <a:gd name="connsiteY529" fmla="*/ 907354 h 4248240"/>
              <a:gd name="connsiteX530" fmla="*/ 1834936 w 4246481"/>
              <a:gd name="connsiteY530" fmla="*/ 948697 h 4248240"/>
              <a:gd name="connsiteX531" fmla="*/ 1844612 w 4246481"/>
              <a:gd name="connsiteY531" fmla="*/ 955294 h 4248240"/>
              <a:gd name="connsiteX532" fmla="*/ 1863525 w 4246481"/>
              <a:gd name="connsiteY532" fmla="*/ 670288 h 4248240"/>
              <a:gd name="connsiteX533" fmla="*/ 1913664 w 4246481"/>
              <a:gd name="connsiteY533" fmla="*/ 703715 h 4248240"/>
              <a:gd name="connsiteX534" fmla="*/ 1922900 w 4246481"/>
              <a:gd name="connsiteY534" fmla="*/ 586283 h 4248240"/>
              <a:gd name="connsiteX535" fmla="*/ 1967323 w 4246481"/>
              <a:gd name="connsiteY535" fmla="*/ 477207 h 4248240"/>
              <a:gd name="connsiteX536" fmla="*/ 2001189 w 4246481"/>
              <a:gd name="connsiteY536" fmla="*/ 514592 h 4248240"/>
              <a:gd name="connsiteX537" fmla="*/ 2013504 w 4246481"/>
              <a:gd name="connsiteY537" fmla="*/ 424428 h 4248240"/>
              <a:gd name="connsiteX538" fmla="*/ 2093551 w 4246481"/>
              <a:gd name="connsiteY538" fmla="*/ 65533 h 4248240"/>
              <a:gd name="connsiteX539" fmla="*/ 2118622 w 4246481"/>
              <a:gd name="connsiteY539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686938 w 4246481"/>
              <a:gd name="connsiteY489" fmla="*/ 2355593 h 4248240"/>
              <a:gd name="connsiteX490" fmla="*/ 1801016 w 4246481"/>
              <a:gd name="connsiteY490" fmla="*/ 2579670 h 4248240"/>
              <a:gd name="connsiteX491" fmla="*/ 1698591 w 4246481"/>
              <a:gd name="connsiteY491" fmla="*/ 2332376 h 4248240"/>
              <a:gd name="connsiteX492" fmla="*/ 1730259 w 4246481"/>
              <a:gd name="connsiteY492" fmla="*/ 2328858 h 4248240"/>
              <a:gd name="connsiteX493" fmla="*/ 1748731 w 4246481"/>
              <a:gd name="connsiteY493" fmla="*/ 2326659 h 4248240"/>
              <a:gd name="connsiteX494" fmla="*/ 1739935 w 4246481"/>
              <a:gd name="connsiteY494" fmla="*/ 2316103 h 4248240"/>
              <a:gd name="connsiteX495" fmla="*/ 1648012 w 4246481"/>
              <a:gd name="connsiteY495" fmla="*/ 2131818 h 4248240"/>
              <a:gd name="connsiteX496" fmla="*/ 1644493 w 4246481"/>
              <a:gd name="connsiteY496" fmla="*/ 2092234 h 4248240"/>
              <a:gd name="connsiteX497" fmla="*/ 1671762 w 4246481"/>
              <a:gd name="connsiteY497" fmla="*/ 2076400 h 4248240"/>
              <a:gd name="connsiteX498" fmla="*/ 1698591 w 4246481"/>
              <a:gd name="connsiteY498" fmla="*/ 2092234 h 4248240"/>
              <a:gd name="connsiteX499" fmla="*/ 1720582 w 4246481"/>
              <a:gd name="connsiteY499" fmla="*/ 2100590 h 4248240"/>
              <a:gd name="connsiteX500" fmla="*/ 1722782 w 4246481"/>
              <a:gd name="connsiteY500" fmla="*/ 2097951 h 4248240"/>
              <a:gd name="connsiteX501" fmla="*/ 1713985 w 4246481"/>
              <a:gd name="connsiteY501" fmla="*/ 2083437 h 4248240"/>
              <a:gd name="connsiteX502" fmla="*/ 1640975 w 4246481"/>
              <a:gd name="connsiteY502" fmla="*/ 1921583 h 4248240"/>
              <a:gd name="connsiteX503" fmla="*/ 1635697 w 4246481"/>
              <a:gd name="connsiteY503" fmla="*/ 1885517 h 4248240"/>
              <a:gd name="connsiteX504" fmla="*/ 1655049 w 4246481"/>
              <a:gd name="connsiteY504" fmla="*/ 1869244 h 4248240"/>
              <a:gd name="connsiteX505" fmla="*/ 1700351 w 4246481"/>
              <a:gd name="connsiteY505" fmla="*/ 1878920 h 4248240"/>
              <a:gd name="connsiteX506" fmla="*/ 1725421 w 4246481"/>
              <a:gd name="connsiteY506" fmla="*/ 1878920 h 4248240"/>
              <a:gd name="connsiteX507" fmla="*/ 1717943 w 4246481"/>
              <a:gd name="connsiteY507" fmla="*/ 1870563 h 4248240"/>
              <a:gd name="connsiteX508" fmla="*/ 1623382 w 4246481"/>
              <a:gd name="connsiteY508" fmla="*/ 1693755 h 4248240"/>
              <a:gd name="connsiteX509" fmla="*/ 1622502 w 4246481"/>
              <a:gd name="connsiteY509" fmla="*/ 1636578 h 4248240"/>
              <a:gd name="connsiteX510" fmla="*/ 1648012 w 4246481"/>
              <a:gd name="connsiteY510" fmla="*/ 1623823 h 4248240"/>
              <a:gd name="connsiteX511" fmla="*/ 1706508 w 4246481"/>
              <a:gd name="connsiteY511" fmla="*/ 1657690 h 4248240"/>
              <a:gd name="connsiteX512" fmla="*/ 1727180 w 4246481"/>
              <a:gd name="connsiteY512" fmla="*/ 1664727 h 4248240"/>
              <a:gd name="connsiteX513" fmla="*/ 1724101 w 4246481"/>
              <a:gd name="connsiteY513" fmla="*/ 1656810 h 4248240"/>
              <a:gd name="connsiteX514" fmla="*/ 1638336 w 4246481"/>
              <a:gd name="connsiteY514" fmla="*/ 1420186 h 4248240"/>
              <a:gd name="connsiteX515" fmla="*/ 1637456 w 4246481"/>
              <a:gd name="connsiteY515" fmla="*/ 1386759 h 4248240"/>
              <a:gd name="connsiteX516" fmla="*/ 1656808 w 4246481"/>
              <a:gd name="connsiteY516" fmla="*/ 1373565 h 4248240"/>
              <a:gd name="connsiteX517" fmla="*/ 1683637 w 4246481"/>
              <a:gd name="connsiteY517" fmla="*/ 1386759 h 4248240"/>
              <a:gd name="connsiteX518" fmla="*/ 1732018 w 4246481"/>
              <a:gd name="connsiteY518" fmla="*/ 1410949 h 4248240"/>
              <a:gd name="connsiteX519" fmla="*/ 1742134 w 4246481"/>
              <a:gd name="connsiteY519" fmla="*/ 1412709 h 4248240"/>
              <a:gd name="connsiteX520" fmla="*/ 1737735 w 4246481"/>
              <a:gd name="connsiteY520" fmla="*/ 1405672 h 4248240"/>
              <a:gd name="connsiteX521" fmla="*/ 1696392 w 4246481"/>
              <a:gd name="connsiteY521" fmla="*/ 1304073 h 4248240"/>
              <a:gd name="connsiteX522" fmla="*/ 1688475 w 4246481"/>
              <a:gd name="connsiteY522" fmla="*/ 1154533 h 4248240"/>
              <a:gd name="connsiteX523" fmla="*/ 1704749 w 4246481"/>
              <a:gd name="connsiteY523" fmla="*/ 1145297 h 4248240"/>
              <a:gd name="connsiteX524" fmla="*/ 1782157 w 4246481"/>
              <a:gd name="connsiteY524" fmla="*/ 1194557 h 4248240"/>
              <a:gd name="connsiteX525" fmla="*/ 1796672 w 4246481"/>
              <a:gd name="connsiteY525" fmla="*/ 1203354 h 4248240"/>
              <a:gd name="connsiteX526" fmla="*/ 1770282 w 4246481"/>
              <a:gd name="connsiteY526" fmla="*/ 1131663 h 4248240"/>
              <a:gd name="connsiteX527" fmla="*/ 1750930 w 4246481"/>
              <a:gd name="connsiteY527" fmla="*/ 940780 h 4248240"/>
              <a:gd name="connsiteX528" fmla="*/ 1755328 w 4246481"/>
              <a:gd name="connsiteY528" fmla="*/ 914830 h 4248240"/>
              <a:gd name="connsiteX529" fmla="*/ 1772042 w 4246481"/>
              <a:gd name="connsiteY529" fmla="*/ 907354 h 4248240"/>
              <a:gd name="connsiteX530" fmla="*/ 1834936 w 4246481"/>
              <a:gd name="connsiteY530" fmla="*/ 948697 h 4248240"/>
              <a:gd name="connsiteX531" fmla="*/ 1844612 w 4246481"/>
              <a:gd name="connsiteY531" fmla="*/ 955294 h 4248240"/>
              <a:gd name="connsiteX532" fmla="*/ 1863525 w 4246481"/>
              <a:gd name="connsiteY532" fmla="*/ 670288 h 4248240"/>
              <a:gd name="connsiteX533" fmla="*/ 1913664 w 4246481"/>
              <a:gd name="connsiteY533" fmla="*/ 703715 h 4248240"/>
              <a:gd name="connsiteX534" fmla="*/ 1922900 w 4246481"/>
              <a:gd name="connsiteY534" fmla="*/ 586283 h 4248240"/>
              <a:gd name="connsiteX535" fmla="*/ 1967323 w 4246481"/>
              <a:gd name="connsiteY535" fmla="*/ 477207 h 4248240"/>
              <a:gd name="connsiteX536" fmla="*/ 2001189 w 4246481"/>
              <a:gd name="connsiteY536" fmla="*/ 514592 h 4248240"/>
              <a:gd name="connsiteX537" fmla="*/ 2013504 w 4246481"/>
              <a:gd name="connsiteY537" fmla="*/ 424428 h 4248240"/>
              <a:gd name="connsiteX538" fmla="*/ 2093551 w 4246481"/>
              <a:gd name="connsiteY538" fmla="*/ 65533 h 4248240"/>
              <a:gd name="connsiteX539" fmla="*/ 2118622 w 4246481"/>
              <a:gd name="connsiteY539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801016 w 4246481"/>
              <a:gd name="connsiteY489" fmla="*/ 2579670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61011 w 4246481"/>
              <a:gd name="connsiteY489" fmla="*/ 2505375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61011 w 4246481"/>
              <a:gd name="connsiteY489" fmla="*/ 2505375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55296 w 4246481"/>
              <a:gd name="connsiteY489" fmla="*/ 2522520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489424 w 4246481"/>
              <a:gd name="connsiteY51" fmla="*/ 2530435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17999 w 4246481"/>
              <a:gd name="connsiteY51" fmla="*/ 2513290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17999 w 4246481"/>
              <a:gd name="connsiteY51" fmla="*/ 2513290 h 4248240"/>
              <a:gd name="connsiteX52" fmla="*/ 2646408 w 4246481"/>
              <a:gd name="connsiteY52" fmla="*/ 2347769 h 4248240"/>
              <a:gd name="connsiteX53" fmla="*/ 2667960 w 4246481"/>
              <a:gd name="connsiteY53" fmla="*/ 2336334 h 4248240"/>
              <a:gd name="connsiteX54" fmla="*/ 2681595 w 4246481"/>
              <a:gd name="connsiteY54" fmla="*/ 2357005 h 4248240"/>
              <a:gd name="connsiteX55" fmla="*/ 2691711 w 4246481"/>
              <a:gd name="connsiteY55" fmla="*/ 2392191 h 4248240"/>
              <a:gd name="connsiteX56" fmla="*/ 2695229 w 4246481"/>
              <a:gd name="connsiteY56" fmla="*/ 2391751 h 4248240"/>
              <a:gd name="connsiteX57" fmla="*/ 2705785 w 4246481"/>
              <a:gd name="connsiteY57" fmla="*/ 2359644 h 4248240"/>
              <a:gd name="connsiteX58" fmla="*/ 2756804 w 4246481"/>
              <a:gd name="connsiteY58" fmla="*/ 2245730 h 4248240"/>
              <a:gd name="connsiteX59" fmla="*/ 2780995 w 4246481"/>
              <a:gd name="connsiteY59" fmla="*/ 2215822 h 4248240"/>
              <a:gd name="connsiteX60" fmla="*/ 2801666 w 4246481"/>
              <a:gd name="connsiteY60" fmla="*/ 2218461 h 4248240"/>
              <a:gd name="connsiteX61" fmla="*/ 2824977 w 4246481"/>
              <a:gd name="connsiteY61" fmla="*/ 2257166 h 4248240"/>
              <a:gd name="connsiteX62" fmla="*/ 2834653 w 4246481"/>
              <a:gd name="connsiteY62" fmla="*/ 2269041 h 4248240"/>
              <a:gd name="connsiteX63" fmla="*/ 2848287 w 4246481"/>
              <a:gd name="connsiteY63" fmla="*/ 2194711 h 4248240"/>
              <a:gd name="connsiteX64" fmla="*/ 2919539 w 4246481"/>
              <a:gd name="connsiteY64" fmla="*/ 2072880 h 4248240"/>
              <a:gd name="connsiteX65" fmla="*/ 2937131 w 4246481"/>
              <a:gd name="connsiteY65" fmla="*/ 2062325 h 4248240"/>
              <a:gd name="connsiteX66" fmla="*/ 2951206 w 4246481"/>
              <a:gd name="connsiteY66" fmla="*/ 2069802 h 4248240"/>
              <a:gd name="connsiteX67" fmla="*/ 2962641 w 4246481"/>
              <a:gd name="connsiteY67" fmla="*/ 2123020 h 4248240"/>
              <a:gd name="connsiteX68" fmla="*/ 2972757 w 4246481"/>
              <a:gd name="connsiteY68" fmla="*/ 2145011 h 4248240"/>
              <a:gd name="connsiteX69" fmla="*/ 2975396 w 4246481"/>
              <a:gd name="connsiteY69" fmla="*/ 2138854 h 4248240"/>
              <a:gd name="connsiteX70" fmla="*/ 3078314 w 4246481"/>
              <a:gd name="connsiteY70" fmla="*/ 1948411 h 4248240"/>
              <a:gd name="connsiteX71" fmla="*/ 3093268 w 4246481"/>
              <a:gd name="connsiteY71" fmla="*/ 1933897 h 4248240"/>
              <a:gd name="connsiteX72" fmla="*/ 3115259 w 4246481"/>
              <a:gd name="connsiteY72" fmla="*/ 1939614 h 4248240"/>
              <a:gd name="connsiteX73" fmla="*/ 3123176 w 4246481"/>
              <a:gd name="connsiteY73" fmla="*/ 1971721 h 4248240"/>
              <a:gd name="connsiteX74" fmla="*/ 3135051 w 4246481"/>
              <a:gd name="connsiteY74" fmla="*/ 2013065 h 4248240"/>
              <a:gd name="connsiteX75" fmla="*/ 3139449 w 4246481"/>
              <a:gd name="connsiteY75" fmla="*/ 2010866 h 4248240"/>
              <a:gd name="connsiteX76" fmla="*/ 3237530 w 4246481"/>
              <a:gd name="connsiteY76" fmla="*/ 1859127 h 4248240"/>
              <a:gd name="connsiteX77" fmla="*/ 3270956 w 4246481"/>
              <a:gd name="connsiteY77" fmla="*/ 1832298 h 4248240"/>
              <a:gd name="connsiteX78" fmla="*/ 3284591 w 4246481"/>
              <a:gd name="connsiteY78" fmla="*/ 1828779 h 4248240"/>
              <a:gd name="connsiteX79" fmla="*/ 3301304 w 4246481"/>
              <a:gd name="connsiteY79" fmla="*/ 1933457 h 4248240"/>
              <a:gd name="connsiteX80" fmla="*/ 3435889 w 4246481"/>
              <a:gd name="connsiteY80" fmla="*/ 1754449 h 4248240"/>
              <a:gd name="connsiteX81" fmla="*/ 3451283 w 4246481"/>
              <a:gd name="connsiteY81" fmla="*/ 1743454 h 4248240"/>
              <a:gd name="connsiteX82" fmla="*/ 3474154 w 4246481"/>
              <a:gd name="connsiteY82" fmla="*/ 1752250 h 4248240"/>
              <a:gd name="connsiteX83" fmla="*/ 3481631 w 4246481"/>
              <a:gd name="connsiteY83" fmla="*/ 1805029 h 4248240"/>
              <a:gd name="connsiteX84" fmla="*/ 3483390 w 4246481"/>
              <a:gd name="connsiteY84" fmla="*/ 1819983 h 4248240"/>
              <a:gd name="connsiteX85" fmla="*/ 3674273 w 4246481"/>
              <a:gd name="connsiteY85" fmla="*/ 1672203 h 4248240"/>
              <a:gd name="connsiteX86" fmla="*/ 3682190 w 4246481"/>
              <a:gd name="connsiteY86" fmla="*/ 1718384 h 4248240"/>
              <a:gd name="connsiteX87" fmla="*/ 3855919 w 4246481"/>
              <a:gd name="connsiteY87" fmla="*/ 1624262 h 4248240"/>
              <a:gd name="connsiteX88" fmla="*/ 3851521 w 4246481"/>
              <a:gd name="connsiteY88" fmla="*/ 1666485 h 4248240"/>
              <a:gd name="connsiteX89" fmla="*/ 3856799 w 4246481"/>
              <a:gd name="connsiteY89" fmla="*/ 1664286 h 4248240"/>
              <a:gd name="connsiteX90" fmla="*/ 4189304 w 4246481"/>
              <a:gd name="connsiteY90" fmla="*/ 1469445 h 4248240"/>
              <a:gd name="connsiteX91" fmla="*/ 4233726 w 4246481"/>
              <a:gd name="connsiteY91" fmla="*/ 1452732 h 4248240"/>
              <a:gd name="connsiteX92" fmla="*/ 4244282 w 4246481"/>
              <a:gd name="connsiteY92" fmla="*/ 1450972 h 4248240"/>
              <a:gd name="connsiteX93" fmla="*/ 4246481 w 4246481"/>
              <a:gd name="connsiteY93" fmla="*/ 1453171 h 4248240"/>
              <a:gd name="connsiteX94" fmla="*/ 4218332 w 4246481"/>
              <a:gd name="connsiteY94" fmla="*/ 1507709 h 4248240"/>
              <a:gd name="connsiteX95" fmla="*/ 3991824 w 4246481"/>
              <a:gd name="connsiteY95" fmla="*/ 1816024 h 4248240"/>
              <a:gd name="connsiteX96" fmla="*/ 3988306 w 4246481"/>
              <a:gd name="connsiteY96" fmla="*/ 1821302 h 4248240"/>
              <a:gd name="connsiteX97" fmla="*/ 4033167 w 4246481"/>
              <a:gd name="connsiteY97" fmla="*/ 1821302 h 4248240"/>
              <a:gd name="connsiteX98" fmla="*/ 3920133 w 4246481"/>
              <a:gd name="connsiteY98" fmla="*/ 1984476 h 4248240"/>
              <a:gd name="connsiteX99" fmla="*/ 3965435 w 4246481"/>
              <a:gd name="connsiteY99" fmla="*/ 1995472 h 4248240"/>
              <a:gd name="connsiteX100" fmla="*/ 3798303 w 4246481"/>
              <a:gd name="connsiteY100" fmla="*/ 2169201 h 4248240"/>
              <a:gd name="connsiteX101" fmla="*/ 3810617 w 4246481"/>
              <a:gd name="connsiteY101" fmla="*/ 2171840 h 4248240"/>
              <a:gd name="connsiteX102" fmla="*/ 3870433 w 4246481"/>
              <a:gd name="connsiteY102" fmla="*/ 2187674 h 4248240"/>
              <a:gd name="connsiteX103" fmla="*/ 3875271 w 4246481"/>
              <a:gd name="connsiteY103" fmla="*/ 2203507 h 4248240"/>
              <a:gd name="connsiteX104" fmla="*/ 3833049 w 4246481"/>
              <a:gd name="connsiteY104" fmla="*/ 2247050 h 4248240"/>
              <a:gd name="connsiteX105" fmla="*/ 3727931 w 4246481"/>
              <a:gd name="connsiteY105" fmla="*/ 2317861 h 4248240"/>
              <a:gd name="connsiteX106" fmla="*/ 3670754 w 4246481"/>
              <a:gd name="connsiteY106" fmla="*/ 2339852 h 4248240"/>
              <a:gd name="connsiteX107" fmla="*/ 3683949 w 4246481"/>
              <a:gd name="connsiteY107" fmla="*/ 2344250 h 4248240"/>
              <a:gd name="connsiteX108" fmla="*/ 3755200 w 4246481"/>
              <a:gd name="connsiteY108" fmla="*/ 2364042 h 4248240"/>
              <a:gd name="connsiteX109" fmla="*/ 3760918 w 4246481"/>
              <a:gd name="connsiteY109" fmla="*/ 2383395 h 4248240"/>
              <a:gd name="connsiteX110" fmla="*/ 3620175 w 4246481"/>
              <a:gd name="connsiteY110" fmla="*/ 2481036 h 4248240"/>
              <a:gd name="connsiteX111" fmla="*/ 3570475 w 4246481"/>
              <a:gd name="connsiteY111" fmla="*/ 2494231 h 4248240"/>
              <a:gd name="connsiteX112" fmla="*/ 3585869 w 4246481"/>
              <a:gd name="connsiteY112" fmla="*/ 2503907 h 4248240"/>
              <a:gd name="connsiteX113" fmla="*/ 3618416 w 4246481"/>
              <a:gd name="connsiteY113" fmla="*/ 2514902 h 4248240"/>
              <a:gd name="connsiteX114" fmla="*/ 3634249 w 4246481"/>
              <a:gd name="connsiteY114" fmla="*/ 2520180 h 4248240"/>
              <a:gd name="connsiteX115" fmla="*/ 3639527 w 4246481"/>
              <a:gd name="connsiteY115" fmla="*/ 2550088 h 4248240"/>
              <a:gd name="connsiteX116" fmla="*/ 3557280 w 4246481"/>
              <a:gd name="connsiteY116" fmla="*/ 2599788 h 4248240"/>
              <a:gd name="connsiteX117" fmla="*/ 3427972 w 4246481"/>
              <a:gd name="connsiteY117" fmla="*/ 2642891 h 4248240"/>
              <a:gd name="connsiteX118" fmla="*/ 3419616 w 4246481"/>
              <a:gd name="connsiteY118" fmla="*/ 2645090 h 4248240"/>
              <a:gd name="connsiteX119" fmla="*/ 3436769 w 4246481"/>
              <a:gd name="connsiteY119" fmla="*/ 2655206 h 4248240"/>
              <a:gd name="connsiteX120" fmla="*/ 3492187 w 4246481"/>
              <a:gd name="connsiteY120" fmla="*/ 2673678 h 4248240"/>
              <a:gd name="connsiteX121" fmla="*/ 3497904 w 4246481"/>
              <a:gd name="connsiteY121" fmla="*/ 2693470 h 4248240"/>
              <a:gd name="connsiteX122" fmla="*/ 3453042 w 4246481"/>
              <a:gd name="connsiteY122" fmla="*/ 2732174 h 4248240"/>
              <a:gd name="connsiteX123" fmla="*/ 3296026 w 4246481"/>
              <a:gd name="connsiteY123" fmla="*/ 2769119 h 4248240"/>
              <a:gd name="connsiteX124" fmla="*/ 3287229 w 4246481"/>
              <a:gd name="connsiteY124" fmla="*/ 2768680 h 4248240"/>
              <a:gd name="connsiteX125" fmla="*/ 3283271 w 4246481"/>
              <a:gd name="connsiteY125" fmla="*/ 2770439 h 4248240"/>
              <a:gd name="connsiteX126" fmla="*/ 3299545 w 4246481"/>
              <a:gd name="connsiteY126" fmla="*/ 2784953 h 4248240"/>
              <a:gd name="connsiteX127" fmla="*/ 3328133 w 4246481"/>
              <a:gd name="connsiteY127" fmla="*/ 2806064 h 4248240"/>
              <a:gd name="connsiteX128" fmla="*/ 3328133 w 4246481"/>
              <a:gd name="connsiteY128" fmla="*/ 2832893 h 4248240"/>
              <a:gd name="connsiteX129" fmla="*/ 3274915 w 4246481"/>
              <a:gd name="connsiteY129" fmla="*/ 2861042 h 4248240"/>
              <a:gd name="connsiteX130" fmla="*/ 3158362 w 4246481"/>
              <a:gd name="connsiteY130" fmla="*/ 2894909 h 4248240"/>
              <a:gd name="connsiteX131" fmla="*/ 3148686 w 4246481"/>
              <a:gd name="connsiteY131" fmla="*/ 2899746 h 4248240"/>
              <a:gd name="connsiteX132" fmla="*/ 3166278 w 4246481"/>
              <a:gd name="connsiteY132" fmla="*/ 2908983 h 4248240"/>
              <a:gd name="connsiteX133" fmla="*/ 3189149 w 4246481"/>
              <a:gd name="connsiteY133" fmla="*/ 2916460 h 4248240"/>
              <a:gd name="connsiteX134" fmla="*/ 3194867 w 4246481"/>
              <a:gd name="connsiteY134" fmla="*/ 2945488 h 4248240"/>
              <a:gd name="connsiteX135" fmla="*/ 3146047 w 4246481"/>
              <a:gd name="connsiteY135" fmla="*/ 2976715 h 4248240"/>
              <a:gd name="connsiteX136" fmla="*/ 2990790 w 4246481"/>
              <a:gd name="connsiteY136" fmla="*/ 3011021 h 4248240"/>
              <a:gd name="connsiteX137" fmla="*/ 2999586 w 4246481"/>
              <a:gd name="connsiteY137" fmla="*/ 3024656 h 4248240"/>
              <a:gd name="connsiteX138" fmla="*/ 3014540 w 4246481"/>
              <a:gd name="connsiteY138" fmla="*/ 3046647 h 4248240"/>
              <a:gd name="connsiteX139" fmla="*/ 3007503 w 4246481"/>
              <a:gd name="connsiteY139" fmla="*/ 3068198 h 4248240"/>
              <a:gd name="connsiteX140" fmla="*/ 2959122 w 4246481"/>
              <a:gd name="connsiteY140" fmla="*/ 3086231 h 4248240"/>
              <a:gd name="connsiteX141" fmla="*/ 2887871 w 4246481"/>
              <a:gd name="connsiteY141" fmla="*/ 3106903 h 4248240"/>
              <a:gd name="connsiteX142" fmla="*/ 2851366 w 4246481"/>
              <a:gd name="connsiteY142" fmla="*/ 3139010 h 4248240"/>
              <a:gd name="connsiteX143" fmla="*/ 2867200 w 4246481"/>
              <a:gd name="connsiteY143" fmla="*/ 3141209 h 4248240"/>
              <a:gd name="connsiteX144" fmla="*/ 2957363 w 4246481"/>
              <a:gd name="connsiteY144" fmla="*/ 3105583 h 4248240"/>
              <a:gd name="connsiteX145" fmla="*/ 2967039 w 4246481"/>
              <a:gd name="connsiteY145" fmla="*/ 3104704 h 4248240"/>
              <a:gd name="connsiteX146" fmla="*/ 2977155 w 4246481"/>
              <a:gd name="connsiteY146" fmla="*/ 3118338 h 4248240"/>
              <a:gd name="connsiteX147" fmla="*/ 2971437 w 4246481"/>
              <a:gd name="connsiteY147" fmla="*/ 3156163 h 4248240"/>
              <a:gd name="connsiteX148" fmla="*/ 2980234 w 4246481"/>
              <a:gd name="connsiteY148" fmla="*/ 3148686 h 4248240"/>
              <a:gd name="connsiteX149" fmla="*/ 3085791 w 4246481"/>
              <a:gd name="connsiteY149" fmla="*/ 3098986 h 4248240"/>
              <a:gd name="connsiteX150" fmla="*/ 3109981 w 4246481"/>
              <a:gd name="connsiteY150" fmla="*/ 3100305 h 4248240"/>
              <a:gd name="connsiteX151" fmla="*/ 3116579 w 4246481"/>
              <a:gd name="connsiteY151" fmla="*/ 3115259 h 4248240"/>
              <a:gd name="connsiteX152" fmla="*/ 3100305 w 4246481"/>
              <a:gd name="connsiteY152" fmla="*/ 3142968 h 4248240"/>
              <a:gd name="connsiteX153" fmla="*/ 3093268 w 4246481"/>
              <a:gd name="connsiteY153" fmla="*/ 3159681 h 4248240"/>
              <a:gd name="connsiteX154" fmla="*/ 3102944 w 4246481"/>
              <a:gd name="connsiteY154" fmla="*/ 3154843 h 4248240"/>
              <a:gd name="connsiteX155" fmla="*/ 3238849 w 4246481"/>
              <a:gd name="connsiteY155" fmla="*/ 3111301 h 4248240"/>
              <a:gd name="connsiteX156" fmla="*/ 3259081 w 4246481"/>
              <a:gd name="connsiteY156" fmla="*/ 3114379 h 4248240"/>
              <a:gd name="connsiteX157" fmla="*/ 3253363 w 4246481"/>
              <a:gd name="connsiteY157" fmla="*/ 3134611 h 4248240"/>
              <a:gd name="connsiteX158" fmla="*/ 3237090 w 4246481"/>
              <a:gd name="connsiteY158" fmla="*/ 3168478 h 4248240"/>
              <a:gd name="connsiteX159" fmla="*/ 3312299 w 4246481"/>
              <a:gd name="connsiteY159" fmla="*/ 3143848 h 4248240"/>
              <a:gd name="connsiteX160" fmla="*/ 3392787 w 4246481"/>
              <a:gd name="connsiteY160" fmla="*/ 3145167 h 4248240"/>
              <a:gd name="connsiteX161" fmla="*/ 3354082 w 4246481"/>
              <a:gd name="connsiteY161" fmla="*/ 3204543 h 4248240"/>
              <a:gd name="connsiteX162" fmla="*/ 3523854 w 4246481"/>
              <a:gd name="connsiteY162" fmla="*/ 3183872 h 4248240"/>
              <a:gd name="connsiteX163" fmla="*/ 3526053 w 4246481"/>
              <a:gd name="connsiteY163" fmla="*/ 3187830 h 4248240"/>
              <a:gd name="connsiteX164" fmla="*/ 3495705 w 4246481"/>
              <a:gd name="connsiteY164" fmla="*/ 3233131 h 4248240"/>
              <a:gd name="connsiteX165" fmla="*/ 3654921 w 4246481"/>
              <a:gd name="connsiteY165" fmla="*/ 3247206 h 4248240"/>
              <a:gd name="connsiteX166" fmla="*/ 3636888 w 4246481"/>
              <a:gd name="connsiteY166" fmla="*/ 3275354 h 4248240"/>
              <a:gd name="connsiteX167" fmla="*/ 3765316 w 4246481"/>
              <a:gd name="connsiteY167" fmla="*/ 3307901 h 4248240"/>
              <a:gd name="connsiteX168" fmla="*/ 3745524 w 4246481"/>
              <a:gd name="connsiteY168" fmla="*/ 3326374 h 4248240"/>
              <a:gd name="connsiteX169" fmla="*/ 3891985 w 4246481"/>
              <a:gd name="connsiteY169" fmla="*/ 3356281 h 4248240"/>
              <a:gd name="connsiteX170" fmla="*/ 4033607 w 4246481"/>
              <a:gd name="connsiteY170" fmla="*/ 3400264 h 4248240"/>
              <a:gd name="connsiteX171" fmla="*/ 4034047 w 4246481"/>
              <a:gd name="connsiteY171" fmla="*/ 3403782 h 4248240"/>
              <a:gd name="connsiteX172" fmla="*/ 3996222 w 4246481"/>
              <a:gd name="connsiteY172" fmla="*/ 3417857 h 4248240"/>
              <a:gd name="connsiteX173" fmla="*/ 3747723 w 4246481"/>
              <a:gd name="connsiteY173" fmla="*/ 3464478 h 4248240"/>
              <a:gd name="connsiteX174" fmla="*/ 3742005 w 4246481"/>
              <a:gd name="connsiteY174" fmla="*/ 3465357 h 4248240"/>
              <a:gd name="connsiteX175" fmla="*/ 3762677 w 4246481"/>
              <a:gd name="connsiteY175" fmla="*/ 3485149 h 4248240"/>
              <a:gd name="connsiteX176" fmla="*/ 3633369 w 4246481"/>
              <a:gd name="connsiteY176" fmla="*/ 3513738 h 4248240"/>
              <a:gd name="connsiteX177" fmla="*/ 3650522 w 4246481"/>
              <a:gd name="connsiteY177" fmla="*/ 3542326 h 4248240"/>
              <a:gd name="connsiteX178" fmla="*/ 3489988 w 4246481"/>
              <a:gd name="connsiteY178" fmla="*/ 3551123 h 4248240"/>
              <a:gd name="connsiteX179" fmla="*/ 3511099 w 4246481"/>
              <a:gd name="connsiteY179" fmla="*/ 3583230 h 4248240"/>
              <a:gd name="connsiteX180" fmla="*/ 3501423 w 4246481"/>
              <a:gd name="connsiteY180" fmla="*/ 3603461 h 4248240"/>
              <a:gd name="connsiteX181" fmla="*/ 3347485 w 4246481"/>
              <a:gd name="connsiteY181" fmla="*/ 3573993 h 4248240"/>
              <a:gd name="connsiteX182" fmla="*/ 3383551 w 4246481"/>
              <a:gd name="connsiteY182" fmla="*/ 3633369 h 4248240"/>
              <a:gd name="connsiteX183" fmla="*/ 3380912 w 4246481"/>
              <a:gd name="connsiteY183" fmla="*/ 3637328 h 4248240"/>
              <a:gd name="connsiteX184" fmla="*/ 3228733 w 4246481"/>
              <a:gd name="connsiteY184" fmla="*/ 3606540 h 4248240"/>
              <a:gd name="connsiteX185" fmla="*/ 3238409 w 4246481"/>
              <a:gd name="connsiteY185" fmla="*/ 3628531 h 4248240"/>
              <a:gd name="connsiteX186" fmla="*/ 3250724 w 4246481"/>
              <a:gd name="connsiteY186" fmla="*/ 3651842 h 4248240"/>
              <a:gd name="connsiteX187" fmla="*/ 3242368 w 4246481"/>
              <a:gd name="connsiteY187" fmla="*/ 3664157 h 4248240"/>
              <a:gd name="connsiteX188" fmla="*/ 3211580 w 4246481"/>
              <a:gd name="connsiteY188" fmla="*/ 3661078 h 4248240"/>
              <a:gd name="connsiteX189" fmla="*/ 3089310 w 4246481"/>
              <a:gd name="connsiteY189" fmla="*/ 3611378 h 4248240"/>
              <a:gd name="connsiteX190" fmla="*/ 3086231 w 4246481"/>
              <a:gd name="connsiteY190" fmla="*/ 3613138 h 4248240"/>
              <a:gd name="connsiteX191" fmla="*/ 3113940 w 4246481"/>
              <a:gd name="connsiteY191" fmla="*/ 3666796 h 4248240"/>
              <a:gd name="connsiteX192" fmla="*/ 3089750 w 4246481"/>
              <a:gd name="connsiteY192" fmla="*/ 3671194 h 4248240"/>
              <a:gd name="connsiteX193" fmla="*/ 2986391 w 4246481"/>
              <a:gd name="connsiteY193" fmla="*/ 3628971 h 4248240"/>
              <a:gd name="connsiteX194" fmla="*/ 2963081 w 4246481"/>
              <a:gd name="connsiteY194" fmla="*/ 3610938 h 4248240"/>
              <a:gd name="connsiteX195" fmla="*/ 2967479 w 4246481"/>
              <a:gd name="connsiteY195" fmla="*/ 3639087 h 4248240"/>
              <a:gd name="connsiteX196" fmla="*/ 2948127 w 4246481"/>
              <a:gd name="connsiteY196" fmla="*/ 3658879 h 4248240"/>
              <a:gd name="connsiteX197" fmla="*/ 2849607 w 4246481"/>
              <a:gd name="connsiteY197" fmla="*/ 3614897 h 4248240"/>
              <a:gd name="connsiteX198" fmla="*/ 2840810 w 4246481"/>
              <a:gd name="connsiteY198" fmla="*/ 3609619 h 4248240"/>
              <a:gd name="connsiteX199" fmla="*/ 2835972 w 4246481"/>
              <a:gd name="connsiteY199" fmla="*/ 3609619 h 4248240"/>
              <a:gd name="connsiteX200" fmla="*/ 2847848 w 4246481"/>
              <a:gd name="connsiteY200" fmla="*/ 3632490 h 4248240"/>
              <a:gd name="connsiteX201" fmla="*/ 2835533 w 4246481"/>
              <a:gd name="connsiteY201" fmla="*/ 3652722 h 4248240"/>
              <a:gd name="connsiteX202" fmla="*/ 2785393 w 4246481"/>
              <a:gd name="connsiteY202" fmla="*/ 3639967 h 4248240"/>
              <a:gd name="connsiteX203" fmla="*/ 2715901 w 4246481"/>
              <a:gd name="connsiteY203" fmla="*/ 3597744 h 4248240"/>
              <a:gd name="connsiteX204" fmla="*/ 2708864 w 4246481"/>
              <a:gd name="connsiteY204" fmla="*/ 3592466 h 4248240"/>
              <a:gd name="connsiteX205" fmla="*/ 2705345 w 4246481"/>
              <a:gd name="connsiteY205" fmla="*/ 3618416 h 4248240"/>
              <a:gd name="connsiteX206" fmla="*/ 2693030 w 4246481"/>
              <a:gd name="connsiteY206" fmla="*/ 3627212 h 4248240"/>
              <a:gd name="connsiteX207" fmla="*/ 2656525 w 4246481"/>
              <a:gd name="connsiteY207" fmla="*/ 3641726 h 4248240"/>
              <a:gd name="connsiteX208" fmla="*/ 2692151 w 4246481"/>
              <a:gd name="connsiteY208" fmla="*/ 3644805 h 4248240"/>
              <a:gd name="connsiteX209" fmla="*/ 2748888 w 4246481"/>
              <a:gd name="connsiteY209" fmla="*/ 3669875 h 4248240"/>
              <a:gd name="connsiteX210" fmla="*/ 2757244 w 4246481"/>
              <a:gd name="connsiteY210" fmla="*/ 3682629 h 4248240"/>
              <a:gd name="connsiteX211" fmla="*/ 2745369 w 4246481"/>
              <a:gd name="connsiteY211" fmla="*/ 3689227 h 4248240"/>
              <a:gd name="connsiteX212" fmla="*/ 2723378 w 4246481"/>
              <a:gd name="connsiteY212" fmla="*/ 3697143 h 4248240"/>
              <a:gd name="connsiteX213" fmla="*/ 2798148 w 4246481"/>
              <a:gd name="connsiteY213" fmla="*/ 3727491 h 4248240"/>
              <a:gd name="connsiteX214" fmla="*/ 2820139 w 4246481"/>
              <a:gd name="connsiteY214" fmla="*/ 3741566 h 4248240"/>
              <a:gd name="connsiteX215" fmla="*/ 2817500 w 4246481"/>
              <a:gd name="connsiteY215" fmla="*/ 3756519 h 4248240"/>
              <a:gd name="connsiteX216" fmla="*/ 2791110 w 4246481"/>
              <a:gd name="connsiteY216" fmla="*/ 3767075 h 4248240"/>
              <a:gd name="connsiteX217" fmla="*/ 2883033 w 4246481"/>
              <a:gd name="connsiteY217" fmla="*/ 3825571 h 4248240"/>
              <a:gd name="connsiteX218" fmla="*/ 2836412 w 4246481"/>
              <a:gd name="connsiteY218" fmla="*/ 3839646 h 4248240"/>
              <a:gd name="connsiteX219" fmla="*/ 2934493 w 4246481"/>
              <a:gd name="connsiteY219" fmla="*/ 3908258 h 4248240"/>
              <a:gd name="connsiteX220" fmla="*/ 2896228 w 4246481"/>
              <a:gd name="connsiteY220" fmla="*/ 3918374 h 4248240"/>
              <a:gd name="connsiteX221" fmla="*/ 2971877 w 4246481"/>
              <a:gd name="connsiteY221" fmla="*/ 3997542 h 4248240"/>
              <a:gd name="connsiteX222" fmla="*/ 2950766 w 4246481"/>
              <a:gd name="connsiteY222" fmla="*/ 4003699 h 4248240"/>
              <a:gd name="connsiteX223" fmla="*/ 3000906 w 4246481"/>
              <a:gd name="connsiteY223" fmla="*/ 4078029 h 4248240"/>
              <a:gd name="connsiteX224" fmla="*/ 2981993 w 4246481"/>
              <a:gd name="connsiteY224" fmla="*/ 4078909 h 4248240"/>
              <a:gd name="connsiteX225" fmla="*/ 3098106 w 4246481"/>
              <a:gd name="connsiteY225" fmla="*/ 4248240 h 4248240"/>
              <a:gd name="connsiteX226" fmla="*/ 2918219 w 4246481"/>
              <a:gd name="connsiteY226" fmla="*/ 4150600 h 4248240"/>
              <a:gd name="connsiteX227" fmla="*/ 2919978 w 4246481"/>
              <a:gd name="connsiteY227" fmla="*/ 4169952 h 4248240"/>
              <a:gd name="connsiteX228" fmla="*/ 2840810 w 4246481"/>
              <a:gd name="connsiteY228" fmla="*/ 4127289 h 4248240"/>
              <a:gd name="connsiteX229" fmla="*/ 2837292 w 4246481"/>
              <a:gd name="connsiteY229" fmla="*/ 4148841 h 4248240"/>
              <a:gd name="connsiteX230" fmla="*/ 2751087 w 4246481"/>
              <a:gd name="connsiteY230" fmla="*/ 4081988 h 4248240"/>
              <a:gd name="connsiteX231" fmla="*/ 2744489 w 4246481"/>
              <a:gd name="connsiteY231" fmla="*/ 4121572 h 4248240"/>
              <a:gd name="connsiteX232" fmla="*/ 2666201 w 4246481"/>
              <a:gd name="connsiteY232" fmla="*/ 4029649 h 4248240"/>
              <a:gd name="connsiteX233" fmla="*/ 2657845 w 4246481"/>
              <a:gd name="connsiteY233" fmla="*/ 4078469 h 4248240"/>
              <a:gd name="connsiteX234" fmla="*/ 2590552 w 4246481"/>
              <a:gd name="connsiteY234" fmla="*/ 3990065 h 4248240"/>
              <a:gd name="connsiteX235" fmla="*/ 2579116 w 4246481"/>
              <a:gd name="connsiteY235" fmla="*/ 4029649 h 4248240"/>
              <a:gd name="connsiteX236" fmla="*/ 2575158 w 4246481"/>
              <a:gd name="connsiteY236" fmla="*/ 4030968 h 4248240"/>
              <a:gd name="connsiteX237" fmla="*/ 2513142 w 4246481"/>
              <a:gd name="connsiteY237" fmla="*/ 3931129 h 4248240"/>
              <a:gd name="connsiteX238" fmla="*/ 2506986 w 4246481"/>
              <a:gd name="connsiteY238" fmla="*/ 3957518 h 4248240"/>
              <a:gd name="connsiteX239" fmla="*/ 2490712 w 4246481"/>
              <a:gd name="connsiteY239" fmla="*/ 3962796 h 4248240"/>
              <a:gd name="connsiteX240" fmla="*/ 2454646 w 4246481"/>
              <a:gd name="connsiteY240" fmla="*/ 3894624 h 4248240"/>
              <a:gd name="connsiteX241" fmla="*/ 2451568 w 4246481"/>
              <a:gd name="connsiteY241" fmla="*/ 3871753 h 4248240"/>
              <a:gd name="connsiteX242" fmla="*/ 2439692 w 4246481"/>
              <a:gd name="connsiteY242" fmla="*/ 3891105 h 4248240"/>
              <a:gd name="connsiteX243" fmla="*/ 2421660 w 4246481"/>
              <a:gd name="connsiteY243" fmla="*/ 3892424 h 4248240"/>
              <a:gd name="connsiteX244" fmla="*/ 2399228 w 4246481"/>
              <a:gd name="connsiteY244" fmla="*/ 3849322 h 4248240"/>
              <a:gd name="connsiteX245" fmla="*/ 2386914 w 4246481"/>
              <a:gd name="connsiteY245" fmla="*/ 3815895 h 4248240"/>
              <a:gd name="connsiteX246" fmla="*/ 2380756 w 4246481"/>
              <a:gd name="connsiteY246" fmla="*/ 3836127 h 4248240"/>
              <a:gd name="connsiteX247" fmla="*/ 2367122 w 4246481"/>
              <a:gd name="connsiteY247" fmla="*/ 3839206 h 4248240"/>
              <a:gd name="connsiteX248" fmla="*/ 2353928 w 4246481"/>
              <a:gd name="connsiteY248" fmla="*/ 3822933 h 4248240"/>
              <a:gd name="connsiteX249" fmla="*/ 2328418 w 4246481"/>
              <a:gd name="connsiteY249" fmla="*/ 3750362 h 4248240"/>
              <a:gd name="connsiteX250" fmla="*/ 2322260 w 4246481"/>
              <a:gd name="connsiteY250" fmla="*/ 3755200 h 4248240"/>
              <a:gd name="connsiteX251" fmla="*/ 2296750 w 4246481"/>
              <a:gd name="connsiteY251" fmla="*/ 3749482 h 4248240"/>
              <a:gd name="connsiteX252" fmla="*/ 2280916 w 4246481"/>
              <a:gd name="connsiteY252" fmla="*/ 3709019 h 4248240"/>
              <a:gd name="connsiteX253" fmla="*/ 2270362 w 4246481"/>
              <a:gd name="connsiteY253" fmla="*/ 3685268 h 4248240"/>
              <a:gd name="connsiteX254" fmla="*/ 2267282 w 4246481"/>
              <a:gd name="connsiteY254" fmla="*/ 3686588 h 4248240"/>
              <a:gd name="connsiteX255" fmla="*/ 2255846 w 4246481"/>
              <a:gd name="connsiteY255" fmla="*/ 3696704 h 4248240"/>
              <a:gd name="connsiteX256" fmla="*/ 2243972 w 4246481"/>
              <a:gd name="connsiteY256" fmla="*/ 3683949 h 4248240"/>
              <a:gd name="connsiteX257" fmla="*/ 2228138 w 4246481"/>
              <a:gd name="connsiteY257" fmla="*/ 3606980 h 4248240"/>
              <a:gd name="connsiteX258" fmla="*/ 2225938 w 4246481"/>
              <a:gd name="connsiteY258" fmla="*/ 3592906 h 4248240"/>
              <a:gd name="connsiteX259" fmla="*/ 2214944 w 4246481"/>
              <a:gd name="connsiteY259" fmla="*/ 3606540 h 4248240"/>
              <a:gd name="connsiteX260" fmla="*/ 2204388 w 4246481"/>
              <a:gd name="connsiteY260" fmla="*/ 3606101 h 4248240"/>
              <a:gd name="connsiteX261" fmla="*/ 2190754 w 4246481"/>
              <a:gd name="connsiteY261" fmla="*/ 3579711 h 4248240"/>
              <a:gd name="connsiteX262" fmla="*/ 2143252 w 4246481"/>
              <a:gd name="connsiteY262" fmla="*/ 3418297 h 4248240"/>
              <a:gd name="connsiteX263" fmla="*/ 2139734 w 4246481"/>
              <a:gd name="connsiteY263" fmla="*/ 3412139 h 4248240"/>
              <a:gd name="connsiteX264" fmla="*/ 2135776 w 4246481"/>
              <a:gd name="connsiteY264" fmla="*/ 3445126 h 4248240"/>
              <a:gd name="connsiteX265" fmla="*/ 2120822 w 4246481"/>
              <a:gd name="connsiteY265" fmla="*/ 3767075 h 4248240"/>
              <a:gd name="connsiteX266" fmla="*/ 2137974 w 4246481"/>
              <a:gd name="connsiteY266" fmla="*/ 3936846 h 4248240"/>
              <a:gd name="connsiteX267" fmla="*/ 2145452 w 4246481"/>
              <a:gd name="connsiteY267" fmla="*/ 4173471 h 4248240"/>
              <a:gd name="connsiteX268" fmla="*/ 2134016 w 4246481"/>
              <a:gd name="connsiteY268" fmla="*/ 4184466 h 4248240"/>
              <a:gd name="connsiteX269" fmla="*/ 2104108 w 4246481"/>
              <a:gd name="connsiteY269" fmla="*/ 4184466 h 4248240"/>
              <a:gd name="connsiteX270" fmla="*/ 2103228 w 4246481"/>
              <a:gd name="connsiteY270" fmla="*/ 4177869 h 4248240"/>
              <a:gd name="connsiteX271" fmla="*/ 2086076 w 4246481"/>
              <a:gd name="connsiteY271" fmla="*/ 3859438 h 4248240"/>
              <a:gd name="connsiteX272" fmla="*/ 2090034 w 4246481"/>
              <a:gd name="connsiteY272" fmla="*/ 3478112 h 4248240"/>
              <a:gd name="connsiteX273" fmla="*/ 2094872 w 4246481"/>
              <a:gd name="connsiteY273" fmla="*/ 3433690 h 4248240"/>
              <a:gd name="connsiteX274" fmla="*/ 2092234 w 4246481"/>
              <a:gd name="connsiteY274" fmla="*/ 3432811 h 4248240"/>
              <a:gd name="connsiteX275" fmla="*/ 2073760 w 4246481"/>
              <a:gd name="connsiteY275" fmla="*/ 3496145 h 4248240"/>
              <a:gd name="connsiteX276" fmla="*/ 2051770 w 4246481"/>
              <a:gd name="connsiteY276" fmla="*/ 3585429 h 4248240"/>
              <a:gd name="connsiteX277" fmla="*/ 2050010 w 4246481"/>
              <a:gd name="connsiteY277" fmla="*/ 3590707 h 4248240"/>
              <a:gd name="connsiteX278" fmla="*/ 2039894 w 4246481"/>
              <a:gd name="connsiteY278" fmla="*/ 3608300 h 4248240"/>
              <a:gd name="connsiteX279" fmla="*/ 2027140 w 4246481"/>
              <a:gd name="connsiteY279" fmla="*/ 3595545 h 4248240"/>
              <a:gd name="connsiteX280" fmla="*/ 2023182 w 4246481"/>
              <a:gd name="connsiteY280" fmla="*/ 3592906 h 4248240"/>
              <a:gd name="connsiteX281" fmla="*/ 2016584 w 4246481"/>
              <a:gd name="connsiteY281" fmla="*/ 3638207 h 4248240"/>
              <a:gd name="connsiteX282" fmla="*/ 2006468 w 4246481"/>
              <a:gd name="connsiteY282" fmla="*/ 3679991 h 4248240"/>
              <a:gd name="connsiteX283" fmla="*/ 1980078 w 4246481"/>
              <a:gd name="connsiteY283" fmla="*/ 3683069 h 4248240"/>
              <a:gd name="connsiteX284" fmla="*/ 1972162 w 4246481"/>
              <a:gd name="connsiteY284" fmla="*/ 3697143 h 4248240"/>
              <a:gd name="connsiteX285" fmla="*/ 1953250 w 4246481"/>
              <a:gd name="connsiteY285" fmla="*/ 3744204 h 4248240"/>
              <a:gd name="connsiteX286" fmla="*/ 1925540 w 4246481"/>
              <a:gd name="connsiteY286" fmla="*/ 3751242 h 4248240"/>
              <a:gd name="connsiteX287" fmla="*/ 1923342 w 4246481"/>
              <a:gd name="connsiteY287" fmla="*/ 3749922 h 4248240"/>
              <a:gd name="connsiteX288" fmla="*/ 1901790 w 4246481"/>
              <a:gd name="connsiteY288" fmla="*/ 3808858 h 4248240"/>
              <a:gd name="connsiteX289" fmla="*/ 1883318 w 4246481"/>
              <a:gd name="connsiteY289" fmla="*/ 3835687 h 4248240"/>
              <a:gd name="connsiteX290" fmla="*/ 1868364 w 4246481"/>
              <a:gd name="connsiteY290" fmla="*/ 3831289 h 4248240"/>
              <a:gd name="connsiteX291" fmla="*/ 1862646 w 4246481"/>
              <a:gd name="connsiteY291" fmla="*/ 3812377 h 4248240"/>
              <a:gd name="connsiteX292" fmla="*/ 1841974 w 4246481"/>
              <a:gd name="connsiteY292" fmla="*/ 3861197 h 4248240"/>
              <a:gd name="connsiteX293" fmla="*/ 1823501 w 4246481"/>
              <a:gd name="connsiteY293" fmla="*/ 3892424 h 4248240"/>
              <a:gd name="connsiteX294" fmla="*/ 1807228 w 4246481"/>
              <a:gd name="connsiteY294" fmla="*/ 3891105 h 4248240"/>
              <a:gd name="connsiteX295" fmla="*/ 1795353 w 4246481"/>
              <a:gd name="connsiteY295" fmla="*/ 3871753 h 4248240"/>
              <a:gd name="connsiteX296" fmla="*/ 1789635 w 4246481"/>
              <a:gd name="connsiteY296" fmla="*/ 3905179 h 4248240"/>
              <a:gd name="connsiteX297" fmla="*/ 1756649 w 4246481"/>
              <a:gd name="connsiteY297" fmla="*/ 3962796 h 4248240"/>
              <a:gd name="connsiteX298" fmla="*/ 1740375 w 4246481"/>
              <a:gd name="connsiteY298" fmla="*/ 3957078 h 4248240"/>
              <a:gd name="connsiteX299" fmla="*/ 1734218 w 4246481"/>
              <a:gd name="connsiteY299" fmla="*/ 3929370 h 4248240"/>
              <a:gd name="connsiteX300" fmla="*/ 1707829 w 4246481"/>
              <a:gd name="connsiteY300" fmla="*/ 3984787 h 4248240"/>
              <a:gd name="connsiteX301" fmla="*/ 1669125 w 4246481"/>
              <a:gd name="connsiteY301" fmla="*/ 4031848 h 4248240"/>
              <a:gd name="connsiteX302" fmla="*/ 1657250 w 4246481"/>
              <a:gd name="connsiteY302" fmla="*/ 3989625 h 4248240"/>
              <a:gd name="connsiteX303" fmla="*/ 1589956 w 4246481"/>
              <a:gd name="connsiteY303" fmla="*/ 4078909 h 4248240"/>
              <a:gd name="connsiteX304" fmla="*/ 1581160 w 4246481"/>
              <a:gd name="connsiteY304" fmla="*/ 4030968 h 4248240"/>
              <a:gd name="connsiteX305" fmla="*/ 1503311 w 4246481"/>
              <a:gd name="connsiteY305" fmla="*/ 4121132 h 4248240"/>
              <a:gd name="connsiteX306" fmla="*/ 1497154 w 4246481"/>
              <a:gd name="connsiteY306" fmla="*/ 4082428 h 4248240"/>
              <a:gd name="connsiteX307" fmla="*/ 1410509 w 4246481"/>
              <a:gd name="connsiteY307" fmla="*/ 4149281 h 4248240"/>
              <a:gd name="connsiteX308" fmla="*/ 1407430 w 4246481"/>
              <a:gd name="connsiteY308" fmla="*/ 4127289 h 4248240"/>
              <a:gd name="connsiteX309" fmla="*/ 1328262 w 4246481"/>
              <a:gd name="connsiteY309" fmla="*/ 4169952 h 4248240"/>
              <a:gd name="connsiteX310" fmla="*/ 1330021 w 4246481"/>
              <a:gd name="connsiteY310" fmla="*/ 4150160 h 4248240"/>
              <a:gd name="connsiteX311" fmla="*/ 1149255 w 4246481"/>
              <a:gd name="connsiteY311" fmla="*/ 4248240 h 4248240"/>
              <a:gd name="connsiteX312" fmla="*/ 1266687 w 4246481"/>
              <a:gd name="connsiteY312" fmla="*/ 4078909 h 4248240"/>
              <a:gd name="connsiteX313" fmla="*/ 1245575 w 4246481"/>
              <a:gd name="connsiteY313" fmla="*/ 4078909 h 4248240"/>
              <a:gd name="connsiteX314" fmla="*/ 1297475 w 4246481"/>
              <a:gd name="connsiteY314" fmla="*/ 4003260 h 4248240"/>
              <a:gd name="connsiteX315" fmla="*/ 1275923 w 4246481"/>
              <a:gd name="connsiteY315" fmla="*/ 3997542 h 4248240"/>
              <a:gd name="connsiteX316" fmla="*/ 1352452 w 4246481"/>
              <a:gd name="connsiteY316" fmla="*/ 3917934 h 4248240"/>
              <a:gd name="connsiteX317" fmla="*/ 1314188 w 4246481"/>
              <a:gd name="connsiteY317" fmla="*/ 3907818 h 4248240"/>
              <a:gd name="connsiteX318" fmla="*/ 1412708 w 4246481"/>
              <a:gd name="connsiteY318" fmla="*/ 3839646 h 4248240"/>
              <a:gd name="connsiteX319" fmla="*/ 1366087 w 4246481"/>
              <a:gd name="connsiteY319" fmla="*/ 3825571 h 4248240"/>
              <a:gd name="connsiteX320" fmla="*/ 1461088 w 4246481"/>
              <a:gd name="connsiteY320" fmla="*/ 3767515 h 4248240"/>
              <a:gd name="connsiteX321" fmla="*/ 1421944 w 4246481"/>
              <a:gd name="connsiteY321" fmla="*/ 3751681 h 4248240"/>
              <a:gd name="connsiteX322" fmla="*/ 1421064 w 4246481"/>
              <a:gd name="connsiteY322" fmla="*/ 3747283 h 4248240"/>
              <a:gd name="connsiteX323" fmla="*/ 1528821 w 4246481"/>
              <a:gd name="connsiteY323" fmla="*/ 3698023 h 4248240"/>
              <a:gd name="connsiteX324" fmla="*/ 1487478 w 4246481"/>
              <a:gd name="connsiteY324" fmla="*/ 3682190 h 4248240"/>
              <a:gd name="connsiteX325" fmla="*/ 1503311 w 4246481"/>
              <a:gd name="connsiteY325" fmla="*/ 3664597 h 4248240"/>
              <a:gd name="connsiteX326" fmla="*/ 1577201 w 4246481"/>
              <a:gd name="connsiteY326" fmla="*/ 3641726 h 4248240"/>
              <a:gd name="connsiteX327" fmla="*/ 1588197 w 4246481"/>
              <a:gd name="connsiteY327" fmla="*/ 3641286 h 4248240"/>
              <a:gd name="connsiteX328" fmla="*/ 1589956 w 4246481"/>
              <a:gd name="connsiteY328" fmla="*/ 3639087 h 4248240"/>
              <a:gd name="connsiteX329" fmla="*/ 1568845 w 4246481"/>
              <a:gd name="connsiteY329" fmla="*/ 3623253 h 4248240"/>
              <a:gd name="connsiteX330" fmla="*/ 1557409 w 4246481"/>
              <a:gd name="connsiteY330" fmla="*/ 3625453 h 4248240"/>
              <a:gd name="connsiteX331" fmla="*/ 1540696 w 4246481"/>
              <a:gd name="connsiteY331" fmla="*/ 3615337 h 4248240"/>
              <a:gd name="connsiteX332" fmla="*/ 1538937 w 4246481"/>
              <a:gd name="connsiteY332" fmla="*/ 3603461 h 4248240"/>
              <a:gd name="connsiteX333" fmla="*/ 1537617 w 4246481"/>
              <a:gd name="connsiteY333" fmla="*/ 3590707 h 4248240"/>
              <a:gd name="connsiteX334" fmla="*/ 1528821 w 4246481"/>
              <a:gd name="connsiteY334" fmla="*/ 3597304 h 4248240"/>
              <a:gd name="connsiteX335" fmla="*/ 1421064 w 4246481"/>
              <a:gd name="connsiteY335" fmla="*/ 3650962 h 4248240"/>
              <a:gd name="connsiteX336" fmla="*/ 1413587 w 4246481"/>
              <a:gd name="connsiteY336" fmla="*/ 3652282 h 4248240"/>
              <a:gd name="connsiteX337" fmla="*/ 1396434 w 4246481"/>
              <a:gd name="connsiteY337" fmla="*/ 3647444 h 4248240"/>
              <a:gd name="connsiteX338" fmla="*/ 1399073 w 4246481"/>
              <a:gd name="connsiteY338" fmla="*/ 3630291 h 4248240"/>
              <a:gd name="connsiteX339" fmla="*/ 1409189 w 4246481"/>
              <a:gd name="connsiteY339" fmla="*/ 3609179 h 4248240"/>
              <a:gd name="connsiteX340" fmla="*/ 1406990 w 4246481"/>
              <a:gd name="connsiteY340" fmla="*/ 3607420 h 4248240"/>
              <a:gd name="connsiteX341" fmla="*/ 1361688 w 4246481"/>
              <a:gd name="connsiteY341" fmla="*/ 3632490 h 4248240"/>
              <a:gd name="connsiteX342" fmla="*/ 1301433 w 4246481"/>
              <a:gd name="connsiteY342" fmla="*/ 3656680 h 4248240"/>
              <a:gd name="connsiteX343" fmla="*/ 1288238 w 4246481"/>
              <a:gd name="connsiteY343" fmla="*/ 3658879 h 4248240"/>
              <a:gd name="connsiteX344" fmla="*/ 1276803 w 4246481"/>
              <a:gd name="connsiteY344" fmla="*/ 3646124 h 4248240"/>
              <a:gd name="connsiteX345" fmla="*/ 1280321 w 4246481"/>
              <a:gd name="connsiteY345" fmla="*/ 3608300 h 4248240"/>
              <a:gd name="connsiteX346" fmla="*/ 1263608 w 4246481"/>
              <a:gd name="connsiteY346" fmla="*/ 3623693 h 4248240"/>
              <a:gd name="connsiteX347" fmla="*/ 1169047 w 4246481"/>
              <a:gd name="connsiteY347" fmla="*/ 3668995 h 4248240"/>
              <a:gd name="connsiteX348" fmla="*/ 1141778 w 4246481"/>
              <a:gd name="connsiteY348" fmla="*/ 3668115 h 4248240"/>
              <a:gd name="connsiteX349" fmla="*/ 1136060 w 4246481"/>
              <a:gd name="connsiteY349" fmla="*/ 3655360 h 4248240"/>
              <a:gd name="connsiteX350" fmla="*/ 1151893 w 4246481"/>
              <a:gd name="connsiteY350" fmla="*/ 3627212 h 4248240"/>
              <a:gd name="connsiteX351" fmla="*/ 1159810 w 4246481"/>
              <a:gd name="connsiteY351" fmla="*/ 3608739 h 4248240"/>
              <a:gd name="connsiteX352" fmla="*/ 1150134 w 4246481"/>
              <a:gd name="connsiteY352" fmla="*/ 3614017 h 4248240"/>
              <a:gd name="connsiteX353" fmla="*/ 1020387 w 4246481"/>
              <a:gd name="connsiteY353" fmla="*/ 3661958 h 4248240"/>
              <a:gd name="connsiteX354" fmla="*/ 995317 w 4246481"/>
              <a:gd name="connsiteY354" fmla="*/ 3659759 h 4248240"/>
              <a:gd name="connsiteX355" fmla="*/ 1002794 w 4246481"/>
              <a:gd name="connsiteY355" fmla="*/ 3636448 h 4248240"/>
              <a:gd name="connsiteX356" fmla="*/ 1016868 w 4246481"/>
              <a:gd name="connsiteY356" fmla="*/ 3605221 h 4248240"/>
              <a:gd name="connsiteX357" fmla="*/ 864690 w 4246481"/>
              <a:gd name="connsiteY357" fmla="*/ 3636008 h 4248240"/>
              <a:gd name="connsiteX358" fmla="*/ 861611 w 4246481"/>
              <a:gd name="connsiteY358" fmla="*/ 3632050 h 4248240"/>
              <a:gd name="connsiteX359" fmla="*/ 897237 w 4246481"/>
              <a:gd name="connsiteY359" fmla="*/ 3573114 h 4248240"/>
              <a:gd name="connsiteX360" fmla="*/ 889320 w 4246481"/>
              <a:gd name="connsiteY360" fmla="*/ 3576192 h 4248240"/>
              <a:gd name="connsiteX361" fmla="*/ 739780 w 4246481"/>
              <a:gd name="connsiteY361" fmla="*/ 3601262 h 4248240"/>
              <a:gd name="connsiteX362" fmla="*/ 731864 w 4246481"/>
              <a:gd name="connsiteY362" fmla="*/ 3586309 h 4248240"/>
              <a:gd name="connsiteX363" fmla="*/ 755614 w 4246481"/>
              <a:gd name="connsiteY363" fmla="*/ 3549803 h 4248240"/>
              <a:gd name="connsiteX364" fmla="*/ 595079 w 4246481"/>
              <a:gd name="connsiteY364" fmla="*/ 3541447 h 4248240"/>
              <a:gd name="connsiteX365" fmla="*/ 612232 w 4246481"/>
              <a:gd name="connsiteY365" fmla="*/ 3512418 h 4248240"/>
              <a:gd name="connsiteX366" fmla="*/ 482924 w 4246481"/>
              <a:gd name="connsiteY366" fmla="*/ 3483390 h 4248240"/>
              <a:gd name="connsiteX367" fmla="*/ 503156 w 4246481"/>
              <a:gd name="connsiteY367" fmla="*/ 3464478 h 4248240"/>
              <a:gd name="connsiteX368" fmla="*/ 211994 w 4246481"/>
              <a:gd name="connsiteY368" fmla="*/ 3403342 h 4248240"/>
              <a:gd name="connsiteX369" fmla="*/ 211554 w 4246481"/>
              <a:gd name="connsiteY369" fmla="*/ 3398505 h 4248240"/>
              <a:gd name="connsiteX370" fmla="*/ 241902 w 4246481"/>
              <a:gd name="connsiteY370" fmla="*/ 3385310 h 4248240"/>
              <a:gd name="connsiteX371" fmla="*/ 425748 w 4246481"/>
              <a:gd name="connsiteY371" fmla="*/ 3338689 h 4248240"/>
              <a:gd name="connsiteX372" fmla="*/ 500517 w 4246481"/>
              <a:gd name="connsiteY372" fmla="*/ 3325054 h 4248240"/>
              <a:gd name="connsiteX373" fmla="*/ 479846 w 4246481"/>
              <a:gd name="connsiteY373" fmla="*/ 3305262 h 4248240"/>
              <a:gd name="connsiteX374" fmla="*/ 607834 w 4246481"/>
              <a:gd name="connsiteY374" fmla="*/ 3272715 h 4248240"/>
              <a:gd name="connsiteX375" fmla="*/ 589801 w 4246481"/>
              <a:gd name="connsiteY375" fmla="*/ 3245007 h 4248240"/>
              <a:gd name="connsiteX376" fmla="*/ 748577 w 4246481"/>
              <a:gd name="connsiteY376" fmla="*/ 3230932 h 4248240"/>
              <a:gd name="connsiteX377" fmla="*/ 718669 w 4246481"/>
              <a:gd name="connsiteY377" fmla="*/ 3185631 h 4248240"/>
              <a:gd name="connsiteX378" fmla="*/ 720868 w 4246481"/>
              <a:gd name="connsiteY378" fmla="*/ 3181672 h 4248240"/>
              <a:gd name="connsiteX379" fmla="*/ 890639 w 4246481"/>
              <a:gd name="connsiteY379" fmla="*/ 3202784 h 4248240"/>
              <a:gd name="connsiteX380" fmla="*/ 852375 w 4246481"/>
              <a:gd name="connsiteY380" fmla="*/ 3143408 h 4248240"/>
              <a:gd name="connsiteX381" fmla="*/ 934182 w 4246481"/>
              <a:gd name="connsiteY381" fmla="*/ 3142088 h 4248240"/>
              <a:gd name="connsiteX382" fmla="*/ 1006752 w 4246481"/>
              <a:gd name="connsiteY382" fmla="*/ 3168038 h 4248240"/>
              <a:gd name="connsiteX383" fmla="*/ 1008951 w 4246481"/>
              <a:gd name="connsiteY383" fmla="*/ 3165839 h 4248240"/>
              <a:gd name="connsiteX384" fmla="*/ 998835 w 4246481"/>
              <a:gd name="connsiteY384" fmla="*/ 3144288 h 4248240"/>
              <a:gd name="connsiteX385" fmla="*/ 986960 w 4246481"/>
              <a:gd name="connsiteY385" fmla="*/ 3124056 h 4248240"/>
              <a:gd name="connsiteX386" fmla="*/ 996196 w 4246481"/>
              <a:gd name="connsiteY386" fmla="*/ 3109102 h 4248240"/>
              <a:gd name="connsiteX387" fmla="*/ 1061290 w 4246481"/>
              <a:gd name="connsiteY387" fmla="*/ 3120097 h 4248240"/>
              <a:gd name="connsiteX388" fmla="*/ 1149255 w 4246481"/>
              <a:gd name="connsiteY388" fmla="*/ 3153524 h 4248240"/>
              <a:gd name="connsiteX389" fmla="*/ 1145296 w 4246481"/>
              <a:gd name="connsiteY389" fmla="*/ 3142968 h 4248240"/>
              <a:gd name="connsiteX390" fmla="*/ 1128143 w 4246481"/>
              <a:gd name="connsiteY390" fmla="*/ 3114379 h 4248240"/>
              <a:gd name="connsiteX391" fmla="*/ 1135620 w 4246481"/>
              <a:gd name="connsiteY391" fmla="*/ 3098546 h 4248240"/>
              <a:gd name="connsiteX392" fmla="*/ 1182681 w 4246481"/>
              <a:gd name="connsiteY392" fmla="*/ 3102064 h 4248240"/>
              <a:gd name="connsiteX393" fmla="*/ 1261849 w 4246481"/>
              <a:gd name="connsiteY393" fmla="*/ 3144727 h 4248240"/>
              <a:gd name="connsiteX394" fmla="*/ 1275483 w 4246481"/>
              <a:gd name="connsiteY394" fmla="*/ 3152644 h 4248240"/>
              <a:gd name="connsiteX395" fmla="*/ 1269326 w 4246481"/>
              <a:gd name="connsiteY395" fmla="*/ 3123176 h 4248240"/>
              <a:gd name="connsiteX396" fmla="*/ 1288678 w 4246481"/>
              <a:gd name="connsiteY396" fmla="*/ 3103824 h 4248240"/>
              <a:gd name="connsiteX397" fmla="*/ 1376642 w 4246481"/>
              <a:gd name="connsiteY397" fmla="*/ 3138570 h 4248240"/>
              <a:gd name="connsiteX398" fmla="*/ 1393356 w 4246481"/>
              <a:gd name="connsiteY398" fmla="*/ 3135491 h 4248240"/>
              <a:gd name="connsiteX399" fmla="*/ 1361688 w 4246481"/>
              <a:gd name="connsiteY399" fmla="*/ 3105583 h 4248240"/>
              <a:gd name="connsiteX400" fmla="*/ 1255252 w 4246481"/>
              <a:gd name="connsiteY400" fmla="*/ 3073036 h 4248240"/>
              <a:gd name="connsiteX401" fmla="*/ 1238099 w 4246481"/>
              <a:gd name="connsiteY401" fmla="*/ 3065999 h 4248240"/>
              <a:gd name="connsiteX402" fmla="*/ 1231061 w 4246481"/>
              <a:gd name="connsiteY402" fmla="*/ 3041809 h 4248240"/>
              <a:gd name="connsiteX403" fmla="*/ 1253492 w 4246481"/>
              <a:gd name="connsiteY403" fmla="*/ 3009702 h 4248240"/>
              <a:gd name="connsiteX404" fmla="*/ 1216987 w 4246481"/>
              <a:gd name="connsiteY404" fmla="*/ 3006623 h 4248240"/>
              <a:gd name="connsiteX405" fmla="*/ 1065249 w 4246481"/>
              <a:gd name="connsiteY405" fmla="*/ 2956044 h 4248240"/>
              <a:gd name="connsiteX406" fmla="*/ 1048095 w 4246481"/>
              <a:gd name="connsiteY406" fmla="*/ 2941970 h 4248240"/>
              <a:gd name="connsiteX407" fmla="*/ 1053813 w 4246481"/>
              <a:gd name="connsiteY407" fmla="*/ 2914261 h 4248240"/>
              <a:gd name="connsiteX408" fmla="*/ 1078883 w 4246481"/>
              <a:gd name="connsiteY408" fmla="*/ 2905904 h 4248240"/>
              <a:gd name="connsiteX409" fmla="*/ 1098235 w 4246481"/>
              <a:gd name="connsiteY409" fmla="*/ 2895788 h 4248240"/>
              <a:gd name="connsiteX410" fmla="*/ 1024785 w 4246481"/>
              <a:gd name="connsiteY410" fmla="*/ 2877755 h 4248240"/>
              <a:gd name="connsiteX411" fmla="*/ 926705 w 4246481"/>
              <a:gd name="connsiteY411" fmla="*/ 2839051 h 4248240"/>
              <a:gd name="connsiteX412" fmla="*/ 924945 w 4246481"/>
              <a:gd name="connsiteY412" fmla="*/ 2797708 h 4248240"/>
              <a:gd name="connsiteX413" fmla="*/ 954853 w 4246481"/>
              <a:gd name="connsiteY413" fmla="*/ 2774837 h 4248240"/>
              <a:gd name="connsiteX414" fmla="*/ 961451 w 4246481"/>
              <a:gd name="connsiteY414" fmla="*/ 2767360 h 4248240"/>
              <a:gd name="connsiteX415" fmla="*/ 946057 w 4246481"/>
              <a:gd name="connsiteY415" fmla="*/ 2767360 h 4248240"/>
              <a:gd name="connsiteX416" fmla="*/ 797397 w 4246481"/>
              <a:gd name="connsiteY416" fmla="*/ 2733494 h 4248240"/>
              <a:gd name="connsiteX417" fmla="*/ 749017 w 4246481"/>
              <a:gd name="connsiteY417" fmla="*/ 2694350 h 4248240"/>
              <a:gd name="connsiteX418" fmla="*/ 755174 w 4246481"/>
              <a:gd name="connsiteY418" fmla="*/ 2671039 h 4248240"/>
              <a:gd name="connsiteX419" fmla="*/ 805314 w 4246481"/>
              <a:gd name="connsiteY419" fmla="*/ 2654326 h 4248240"/>
              <a:gd name="connsiteX420" fmla="*/ 822907 w 4246481"/>
              <a:gd name="connsiteY420" fmla="*/ 2642891 h 4248240"/>
              <a:gd name="connsiteX421" fmla="*/ 777605 w 4246481"/>
              <a:gd name="connsiteY421" fmla="*/ 2631895 h 4248240"/>
              <a:gd name="connsiteX422" fmla="*/ 608274 w 4246481"/>
              <a:gd name="connsiteY422" fmla="*/ 2550528 h 4248240"/>
              <a:gd name="connsiteX423" fmla="*/ 595959 w 4246481"/>
              <a:gd name="connsiteY423" fmla="*/ 2532055 h 4248240"/>
              <a:gd name="connsiteX424" fmla="*/ 613551 w 4246481"/>
              <a:gd name="connsiteY424" fmla="*/ 2517981 h 4248240"/>
              <a:gd name="connsiteX425" fmla="*/ 650936 w 4246481"/>
              <a:gd name="connsiteY425" fmla="*/ 2505226 h 4248240"/>
              <a:gd name="connsiteX426" fmla="*/ 676006 w 4246481"/>
              <a:gd name="connsiteY426" fmla="*/ 2492032 h 4248240"/>
              <a:gd name="connsiteX427" fmla="*/ 489082 w 4246481"/>
              <a:gd name="connsiteY427" fmla="*/ 2388233 h 4248240"/>
              <a:gd name="connsiteX428" fmla="*/ 496119 w 4246481"/>
              <a:gd name="connsiteY428" fmla="*/ 2359644 h 4248240"/>
              <a:gd name="connsiteX429" fmla="*/ 562532 w 4246481"/>
              <a:gd name="connsiteY429" fmla="*/ 2341612 h 4248240"/>
              <a:gd name="connsiteX430" fmla="*/ 573528 w 4246481"/>
              <a:gd name="connsiteY430" fmla="*/ 2336773 h 4248240"/>
              <a:gd name="connsiteX431" fmla="*/ 489522 w 4246481"/>
              <a:gd name="connsiteY431" fmla="*/ 2301148 h 4248240"/>
              <a:gd name="connsiteX432" fmla="*/ 376488 w 4246481"/>
              <a:gd name="connsiteY432" fmla="*/ 2211424 h 4248240"/>
              <a:gd name="connsiteX433" fmla="*/ 384844 w 4246481"/>
              <a:gd name="connsiteY433" fmla="*/ 2181516 h 4248240"/>
              <a:gd name="connsiteX434" fmla="*/ 444220 w 4246481"/>
              <a:gd name="connsiteY434" fmla="*/ 2167002 h 4248240"/>
              <a:gd name="connsiteX435" fmla="*/ 318871 w 4246481"/>
              <a:gd name="connsiteY435" fmla="*/ 2051769 h 4248240"/>
              <a:gd name="connsiteX436" fmla="*/ 282366 w 4246481"/>
              <a:gd name="connsiteY436" fmla="*/ 2004268 h 4248240"/>
              <a:gd name="connsiteX437" fmla="*/ 277088 w 4246481"/>
              <a:gd name="connsiteY437" fmla="*/ 1994152 h 4248240"/>
              <a:gd name="connsiteX438" fmla="*/ 323709 w 4246481"/>
              <a:gd name="connsiteY438" fmla="*/ 1981837 h 4248240"/>
              <a:gd name="connsiteX439" fmla="*/ 210675 w 4246481"/>
              <a:gd name="connsiteY439" fmla="*/ 1819103 h 4248240"/>
              <a:gd name="connsiteX440" fmla="*/ 255976 w 4246481"/>
              <a:gd name="connsiteY440" fmla="*/ 1819103 h 4248240"/>
              <a:gd name="connsiteX441" fmla="*/ 208036 w 4246481"/>
              <a:gd name="connsiteY441" fmla="*/ 1762366 h 4248240"/>
              <a:gd name="connsiteX442" fmla="*/ 29908 w 4246481"/>
              <a:gd name="connsiteY442" fmla="*/ 1512547 h 4248240"/>
              <a:gd name="connsiteX443" fmla="*/ 0 w 4246481"/>
              <a:gd name="connsiteY443" fmla="*/ 1453611 h 4248240"/>
              <a:gd name="connsiteX444" fmla="*/ 0 w 4246481"/>
              <a:gd name="connsiteY444" fmla="*/ 1449213 h 4248240"/>
              <a:gd name="connsiteX445" fmla="*/ 113034 w 4246481"/>
              <a:gd name="connsiteY445" fmla="*/ 1495834 h 4248240"/>
              <a:gd name="connsiteX446" fmla="*/ 377807 w 4246481"/>
              <a:gd name="connsiteY446" fmla="*/ 1655489 h 4248240"/>
              <a:gd name="connsiteX447" fmla="*/ 393641 w 4246481"/>
              <a:gd name="connsiteY447" fmla="*/ 1666925 h 4248240"/>
              <a:gd name="connsiteX448" fmla="*/ 389682 w 4246481"/>
              <a:gd name="connsiteY448" fmla="*/ 1622503 h 4248240"/>
              <a:gd name="connsiteX449" fmla="*/ 563412 w 4246481"/>
              <a:gd name="connsiteY449" fmla="*/ 1717504 h 4248240"/>
              <a:gd name="connsiteX450" fmla="*/ 571768 w 4246481"/>
              <a:gd name="connsiteY450" fmla="*/ 1668244 h 4248240"/>
              <a:gd name="connsiteX451" fmla="*/ 762211 w 4246481"/>
              <a:gd name="connsiteY451" fmla="*/ 1816904 h 4248240"/>
              <a:gd name="connsiteX452" fmla="*/ 763971 w 4246481"/>
              <a:gd name="connsiteY452" fmla="*/ 1805029 h 4248240"/>
              <a:gd name="connsiteX453" fmla="*/ 769688 w 4246481"/>
              <a:gd name="connsiteY453" fmla="*/ 1762366 h 4248240"/>
              <a:gd name="connsiteX454" fmla="*/ 803994 w 4246481"/>
              <a:gd name="connsiteY454" fmla="*/ 1749172 h 4248240"/>
              <a:gd name="connsiteX455" fmla="*/ 854134 w 4246481"/>
              <a:gd name="connsiteY455" fmla="*/ 1794473 h 4248240"/>
              <a:gd name="connsiteX456" fmla="*/ 933302 w 4246481"/>
              <a:gd name="connsiteY456" fmla="*/ 1903989 h 4248240"/>
              <a:gd name="connsiteX457" fmla="*/ 945617 w 4246481"/>
              <a:gd name="connsiteY457" fmla="*/ 1929059 h 4248240"/>
              <a:gd name="connsiteX458" fmla="*/ 950455 w 4246481"/>
              <a:gd name="connsiteY458" fmla="*/ 1902230 h 4248240"/>
              <a:gd name="connsiteX459" fmla="*/ 961451 w 4246481"/>
              <a:gd name="connsiteY459" fmla="*/ 1837576 h 4248240"/>
              <a:gd name="connsiteX460" fmla="*/ 974645 w 4246481"/>
              <a:gd name="connsiteY460" fmla="*/ 1831418 h 4248240"/>
              <a:gd name="connsiteX461" fmla="*/ 1103953 w 4246481"/>
              <a:gd name="connsiteY461" fmla="*/ 1996791 h 4248240"/>
              <a:gd name="connsiteX462" fmla="*/ 1109671 w 4246481"/>
              <a:gd name="connsiteY462" fmla="*/ 2012625 h 4248240"/>
              <a:gd name="connsiteX463" fmla="*/ 1119347 w 4246481"/>
              <a:gd name="connsiteY463" fmla="*/ 1987115 h 4248240"/>
              <a:gd name="connsiteX464" fmla="*/ 1128583 w 4246481"/>
              <a:gd name="connsiteY464" fmla="*/ 1947091 h 4248240"/>
              <a:gd name="connsiteX465" fmla="*/ 1133421 w 4246481"/>
              <a:gd name="connsiteY465" fmla="*/ 1934776 h 4248240"/>
              <a:gd name="connsiteX466" fmla="*/ 1149694 w 4246481"/>
              <a:gd name="connsiteY466" fmla="*/ 1931258 h 4248240"/>
              <a:gd name="connsiteX467" fmla="*/ 1176963 w 4246481"/>
              <a:gd name="connsiteY467" fmla="*/ 1958527 h 4248240"/>
              <a:gd name="connsiteX468" fmla="*/ 1271525 w 4246481"/>
              <a:gd name="connsiteY468" fmla="*/ 2138854 h 4248240"/>
              <a:gd name="connsiteX469" fmla="*/ 1274164 w 4246481"/>
              <a:gd name="connsiteY469" fmla="*/ 2147210 h 4248240"/>
              <a:gd name="connsiteX470" fmla="*/ 1281201 w 4246481"/>
              <a:gd name="connsiteY470" fmla="*/ 2131377 h 4248240"/>
              <a:gd name="connsiteX471" fmla="*/ 1294836 w 4246481"/>
              <a:gd name="connsiteY471" fmla="*/ 2072001 h 4248240"/>
              <a:gd name="connsiteX472" fmla="*/ 1313748 w 4246481"/>
              <a:gd name="connsiteY472" fmla="*/ 2063644 h 4248240"/>
              <a:gd name="connsiteX473" fmla="*/ 1358170 w 4246481"/>
              <a:gd name="connsiteY473" fmla="*/ 2105867 h 4248240"/>
              <a:gd name="connsiteX474" fmla="*/ 1409629 w 4246481"/>
              <a:gd name="connsiteY474" fmla="*/ 2254527 h 4248240"/>
              <a:gd name="connsiteX475" fmla="*/ 1412708 w 4246481"/>
              <a:gd name="connsiteY475" fmla="*/ 2268601 h 4248240"/>
              <a:gd name="connsiteX476" fmla="*/ 1424583 w 4246481"/>
              <a:gd name="connsiteY476" fmla="*/ 2252768 h 4248240"/>
              <a:gd name="connsiteX477" fmla="*/ 1444815 w 4246481"/>
              <a:gd name="connsiteY477" fmla="*/ 2218461 h 4248240"/>
              <a:gd name="connsiteX478" fmla="*/ 1465926 w 4246481"/>
              <a:gd name="connsiteY478" fmla="*/ 2215383 h 4248240"/>
              <a:gd name="connsiteX479" fmla="*/ 1490996 w 4246481"/>
              <a:gd name="connsiteY479" fmla="*/ 2247490 h 4248240"/>
              <a:gd name="connsiteX480" fmla="*/ 1546414 w 4246481"/>
              <a:gd name="connsiteY480" fmla="*/ 2376357 h 4248240"/>
              <a:gd name="connsiteX481" fmla="*/ 1550812 w 4246481"/>
              <a:gd name="connsiteY481" fmla="*/ 2389112 h 4248240"/>
              <a:gd name="connsiteX482" fmla="*/ 1553011 w 4246481"/>
              <a:gd name="connsiteY482" fmla="*/ 2391751 h 4248240"/>
              <a:gd name="connsiteX483" fmla="*/ 1559608 w 4246481"/>
              <a:gd name="connsiteY483" fmla="*/ 2377677 h 4248240"/>
              <a:gd name="connsiteX484" fmla="*/ 1564006 w 4246481"/>
              <a:gd name="connsiteY484" fmla="*/ 2358325 h 4248240"/>
              <a:gd name="connsiteX485" fmla="*/ 1575882 w 4246481"/>
              <a:gd name="connsiteY485" fmla="*/ 2335014 h 4248240"/>
              <a:gd name="connsiteX486" fmla="*/ 1600952 w 4246481"/>
              <a:gd name="connsiteY486" fmla="*/ 2347769 h 4248240"/>
              <a:gd name="connsiteX487" fmla="*/ 1755296 w 4246481"/>
              <a:gd name="connsiteY487" fmla="*/ 2522520 h 4248240"/>
              <a:gd name="connsiteX488" fmla="*/ 1698591 w 4246481"/>
              <a:gd name="connsiteY488" fmla="*/ 2332376 h 4248240"/>
              <a:gd name="connsiteX489" fmla="*/ 1730259 w 4246481"/>
              <a:gd name="connsiteY489" fmla="*/ 2328858 h 4248240"/>
              <a:gd name="connsiteX490" fmla="*/ 1748731 w 4246481"/>
              <a:gd name="connsiteY490" fmla="*/ 2326659 h 4248240"/>
              <a:gd name="connsiteX491" fmla="*/ 1739935 w 4246481"/>
              <a:gd name="connsiteY491" fmla="*/ 2316103 h 4248240"/>
              <a:gd name="connsiteX492" fmla="*/ 1648012 w 4246481"/>
              <a:gd name="connsiteY492" fmla="*/ 2131818 h 4248240"/>
              <a:gd name="connsiteX493" fmla="*/ 1644493 w 4246481"/>
              <a:gd name="connsiteY493" fmla="*/ 2092234 h 4248240"/>
              <a:gd name="connsiteX494" fmla="*/ 1671762 w 4246481"/>
              <a:gd name="connsiteY494" fmla="*/ 2076400 h 4248240"/>
              <a:gd name="connsiteX495" fmla="*/ 1698591 w 4246481"/>
              <a:gd name="connsiteY495" fmla="*/ 2092234 h 4248240"/>
              <a:gd name="connsiteX496" fmla="*/ 1720582 w 4246481"/>
              <a:gd name="connsiteY496" fmla="*/ 2100590 h 4248240"/>
              <a:gd name="connsiteX497" fmla="*/ 1722782 w 4246481"/>
              <a:gd name="connsiteY497" fmla="*/ 2097951 h 4248240"/>
              <a:gd name="connsiteX498" fmla="*/ 1713985 w 4246481"/>
              <a:gd name="connsiteY498" fmla="*/ 2083437 h 4248240"/>
              <a:gd name="connsiteX499" fmla="*/ 1640975 w 4246481"/>
              <a:gd name="connsiteY499" fmla="*/ 1921583 h 4248240"/>
              <a:gd name="connsiteX500" fmla="*/ 1635697 w 4246481"/>
              <a:gd name="connsiteY500" fmla="*/ 1885517 h 4248240"/>
              <a:gd name="connsiteX501" fmla="*/ 1655049 w 4246481"/>
              <a:gd name="connsiteY501" fmla="*/ 1869244 h 4248240"/>
              <a:gd name="connsiteX502" fmla="*/ 1700351 w 4246481"/>
              <a:gd name="connsiteY502" fmla="*/ 1878920 h 4248240"/>
              <a:gd name="connsiteX503" fmla="*/ 1725421 w 4246481"/>
              <a:gd name="connsiteY503" fmla="*/ 1878920 h 4248240"/>
              <a:gd name="connsiteX504" fmla="*/ 1717943 w 4246481"/>
              <a:gd name="connsiteY504" fmla="*/ 1870563 h 4248240"/>
              <a:gd name="connsiteX505" fmla="*/ 1623382 w 4246481"/>
              <a:gd name="connsiteY505" fmla="*/ 1693755 h 4248240"/>
              <a:gd name="connsiteX506" fmla="*/ 1622502 w 4246481"/>
              <a:gd name="connsiteY506" fmla="*/ 1636578 h 4248240"/>
              <a:gd name="connsiteX507" fmla="*/ 1648012 w 4246481"/>
              <a:gd name="connsiteY507" fmla="*/ 1623823 h 4248240"/>
              <a:gd name="connsiteX508" fmla="*/ 1706508 w 4246481"/>
              <a:gd name="connsiteY508" fmla="*/ 1657690 h 4248240"/>
              <a:gd name="connsiteX509" fmla="*/ 1727180 w 4246481"/>
              <a:gd name="connsiteY509" fmla="*/ 1664727 h 4248240"/>
              <a:gd name="connsiteX510" fmla="*/ 1724101 w 4246481"/>
              <a:gd name="connsiteY510" fmla="*/ 1656810 h 4248240"/>
              <a:gd name="connsiteX511" fmla="*/ 1638336 w 4246481"/>
              <a:gd name="connsiteY511" fmla="*/ 1420186 h 4248240"/>
              <a:gd name="connsiteX512" fmla="*/ 1637456 w 4246481"/>
              <a:gd name="connsiteY512" fmla="*/ 1386759 h 4248240"/>
              <a:gd name="connsiteX513" fmla="*/ 1656808 w 4246481"/>
              <a:gd name="connsiteY513" fmla="*/ 1373565 h 4248240"/>
              <a:gd name="connsiteX514" fmla="*/ 1683637 w 4246481"/>
              <a:gd name="connsiteY514" fmla="*/ 1386759 h 4248240"/>
              <a:gd name="connsiteX515" fmla="*/ 1732018 w 4246481"/>
              <a:gd name="connsiteY515" fmla="*/ 1410949 h 4248240"/>
              <a:gd name="connsiteX516" fmla="*/ 1742134 w 4246481"/>
              <a:gd name="connsiteY516" fmla="*/ 1412709 h 4248240"/>
              <a:gd name="connsiteX517" fmla="*/ 1737735 w 4246481"/>
              <a:gd name="connsiteY517" fmla="*/ 1405672 h 4248240"/>
              <a:gd name="connsiteX518" fmla="*/ 1696392 w 4246481"/>
              <a:gd name="connsiteY518" fmla="*/ 1304073 h 4248240"/>
              <a:gd name="connsiteX519" fmla="*/ 1688475 w 4246481"/>
              <a:gd name="connsiteY519" fmla="*/ 1154533 h 4248240"/>
              <a:gd name="connsiteX520" fmla="*/ 1704749 w 4246481"/>
              <a:gd name="connsiteY520" fmla="*/ 1145297 h 4248240"/>
              <a:gd name="connsiteX521" fmla="*/ 1782157 w 4246481"/>
              <a:gd name="connsiteY521" fmla="*/ 1194557 h 4248240"/>
              <a:gd name="connsiteX522" fmla="*/ 1796672 w 4246481"/>
              <a:gd name="connsiteY522" fmla="*/ 1203354 h 4248240"/>
              <a:gd name="connsiteX523" fmla="*/ 1770282 w 4246481"/>
              <a:gd name="connsiteY523" fmla="*/ 1131663 h 4248240"/>
              <a:gd name="connsiteX524" fmla="*/ 1750930 w 4246481"/>
              <a:gd name="connsiteY524" fmla="*/ 940780 h 4248240"/>
              <a:gd name="connsiteX525" fmla="*/ 1755328 w 4246481"/>
              <a:gd name="connsiteY525" fmla="*/ 914830 h 4248240"/>
              <a:gd name="connsiteX526" fmla="*/ 1772042 w 4246481"/>
              <a:gd name="connsiteY526" fmla="*/ 907354 h 4248240"/>
              <a:gd name="connsiteX527" fmla="*/ 1834936 w 4246481"/>
              <a:gd name="connsiteY527" fmla="*/ 948697 h 4248240"/>
              <a:gd name="connsiteX528" fmla="*/ 1844612 w 4246481"/>
              <a:gd name="connsiteY528" fmla="*/ 955294 h 4248240"/>
              <a:gd name="connsiteX529" fmla="*/ 1863525 w 4246481"/>
              <a:gd name="connsiteY529" fmla="*/ 670288 h 4248240"/>
              <a:gd name="connsiteX530" fmla="*/ 1913664 w 4246481"/>
              <a:gd name="connsiteY530" fmla="*/ 703715 h 4248240"/>
              <a:gd name="connsiteX531" fmla="*/ 1922900 w 4246481"/>
              <a:gd name="connsiteY531" fmla="*/ 586283 h 4248240"/>
              <a:gd name="connsiteX532" fmla="*/ 1967323 w 4246481"/>
              <a:gd name="connsiteY532" fmla="*/ 477207 h 4248240"/>
              <a:gd name="connsiteX533" fmla="*/ 2001189 w 4246481"/>
              <a:gd name="connsiteY533" fmla="*/ 514592 h 4248240"/>
              <a:gd name="connsiteX534" fmla="*/ 2013504 w 4246481"/>
              <a:gd name="connsiteY534" fmla="*/ 424428 h 4248240"/>
              <a:gd name="connsiteX535" fmla="*/ 2093551 w 4246481"/>
              <a:gd name="connsiteY535" fmla="*/ 65533 h 4248240"/>
              <a:gd name="connsiteX536" fmla="*/ 2118622 w 4246481"/>
              <a:gd name="connsiteY536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03712 w 4246481"/>
              <a:gd name="connsiteY51" fmla="*/ 2513290 h 4248240"/>
              <a:gd name="connsiteX52" fmla="*/ 2646408 w 4246481"/>
              <a:gd name="connsiteY52" fmla="*/ 2347769 h 4248240"/>
              <a:gd name="connsiteX53" fmla="*/ 2667960 w 4246481"/>
              <a:gd name="connsiteY53" fmla="*/ 2336334 h 4248240"/>
              <a:gd name="connsiteX54" fmla="*/ 2681595 w 4246481"/>
              <a:gd name="connsiteY54" fmla="*/ 2357005 h 4248240"/>
              <a:gd name="connsiteX55" fmla="*/ 2691711 w 4246481"/>
              <a:gd name="connsiteY55" fmla="*/ 2392191 h 4248240"/>
              <a:gd name="connsiteX56" fmla="*/ 2695229 w 4246481"/>
              <a:gd name="connsiteY56" fmla="*/ 2391751 h 4248240"/>
              <a:gd name="connsiteX57" fmla="*/ 2705785 w 4246481"/>
              <a:gd name="connsiteY57" fmla="*/ 2359644 h 4248240"/>
              <a:gd name="connsiteX58" fmla="*/ 2756804 w 4246481"/>
              <a:gd name="connsiteY58" fmla="*/ 2245730 h 4248240"/>
              <a:gd name="connsiteX59" fmla="*/ 2780995 w 4246481"/>
              <a:gd name="connsiteY59" fmla="*/ 2215822 h 4248240"/>
              <a:gd name="connsiteX60" fmla="*/ 2801666 w 4246481"/>
              <a:gd name="connsiteY60" fmla="*/ 2218461 h 4248240"/>
              <a:gd name="connsiteX61" fmla="*/ 2824977 w 4246481"/>
              <a:gd name="connsiteY61" fmla="*/ 2257166 h 4248240"/>
              <a:gd name="connsiteX62" fmla="*/ 2834653 w 4246481"/>
              <a:gd name="connsiteY62" fmla="*/ 2269041 h 4248240"/>
              <a:gd name="connsiteX63" fmla="*/ 2848287 w 4246481"/>
              <a:gd name="connsiteY63" fmla="*/ 2194711 h 4248240"/>
              <a:gd name="connsiteX64" fmla="*/ 2919539 w 4246481"/>
              <a:gd name="connsiteY64" fmla="*/ 2072880 h 4248240"/>
              <a:gd name="connsiteX65" fmla="*/ 2937131 w 4246481"/>
              <a:gd name="connsiteY65" fmla="*/ 2062325 h 4248240"/>
              <a:gd name="connsiteX66" fmla="*/ 2951206 w 4246481"/>
              <a:gd name="connsiteY66" fmla="*/ 2069802 h 4248240"/>
              <a:gd name="connsiteX67" fmla="*/ 2962641 w 4246481"/>
              <a:gd name="connsiteY67" fmla="*/ 2123020 h 4248240"/>
              <a:gd name="connsiteX68" fmla="*/ 2972757 w 4246481"/>
              <a:gd name="connsiteY68" fmla="*/ 2145011 h 4248240"/>
              <a:gd name="connsiteX69" fmla="*/ 2975396 w 4246481"/>
              <a:gd name="connsiteY69" fmla="*/ 2138854 h 4248240"/>
              <a:gd name="connsiteX70" fmla="*/ 3078314 w 4246481"/>
              <a:gd name="connsiteY70" fmla="*/ 1948411 h 4248240"/>
              <a:gd name="connsiteX71" fmla="*/ 3093268 w 4246481"/>
              <a:gd name="connsiteY71" fmla="*/ 1933897 h 4248240"/>
              <a:gd name="connsiteX72" fmla="*/ 3115259 w 4246481"/>
              <a:gd name="connsiteY72" fmla="*/ 1939614 h 4248240"/>
              <a:gd name="connsiteX73" fmla="*/ 3123176 w 4246481"/>
              <a:gd name="connsiteY73" fmla="*/ 1971721 h 4248240"/>
              <a:gd name="connsiteX74" fmla="*/ 3135051 w 4246481"/>
              <a:gd name="connsiteY74" fmla="*/ 2013065 h 4248240"/>
              <a:gd name="connsiteX75" fmla="*/ 3139449 w 4246481"/>
              <a:gd name="connsiteY75" fmla="*/ 2010866 h 4248240"/>
              <a:gd name="connsiteX76" fmla="*/ 3237530 w 4246481"/>
              <a:gd name="connsiteY76" fmla="*/ 1859127 h 4248240"/>
              <a:gd name="connsiteX77" fmla="*/ 3270956 w 4246481"/>
              <a:gd name="connsiteY77" fmla="*/ 1832298 h 4248240"/>
              <a:gd name="connsiteX78" fmla="*/ 3284591 w 4246481"/>
              <a:gd name="connsiteY78" fmla="*/ 1828779 h 4248240"/>
              <a:gd name="connsiteX79" fmla="*/ 3301304 w 4246481"/>
              <a:gd name="connsiteY79" fmla="*/ 1933457 h 4248240"/>
              <a:gd name="connsiteX80" fmla="*/ 3435889 w 4246481"/>
              <a:gd name="connsiteY80" fmla="*/ 1754449 h 4248240"/>
              <a:gd name="connsiteX81" fmla="*/ 3451283 w 4246481"/>
              <a:gd name="connsiteY81" fmla="*/ 1743454 h 4248240"/>
              <a:gd name="connsiteX82" fmla="*/ 3474154 w 4246481"/>
              <a:gd name="connsiteY82" fmla="*/ 1752250 h 4248240"/>
              <a:gd name="connsiteX83" fmla="*/ 3481631 w 4246481"/>
              <a:gd name="connsiteY83" fmla="*/ 1805029 h 4248240"/>
              <a:gd name="connsiteX84" fmla="*/ 3483390 w 4246481"/>
              <a:gd name="connsiteY84" fmla="*/ 1819983 h 4248240"/>
              <a:gd name="connsiteX85" fmla="*/ 3674273 w 4246481"/>
              <a:gd name="connsiteY85" fmla="*/ 1672203 h 4248240"/>
              <a:gd name="connsiteX86" fmla="*/ 3682190 w 4246481"/>
              <a:gd name="connsiteY86" fmla="*/ 1718384 h 4248240"/>
              <a:gd name="connsiteX87" fmla="*/ 3855919 w 4246481"/>
              <a:gd name="connsiteY87" fmla="*/ 1624262 h 4248240"/>
              <a:gd name="connsiteX88" fmla="*/ 3851521 w 4246481"/>
              <a:gd name="connsiteY88" fmla="*/ 1666485 h 4248240"/>
              <a:gd name="connsiteX89" fmla="*/ 3856799 w 4246481"/>
              <a:gd name="connsiteY89" fmla="*/ 1664286 h 4248240"/>
              <a:gd name="connsiteX90" fmla="*/ 4189304 w 4246481"/>
              <a:gd name="connsiteY90" fmla="*/ 1469445 h 4248240"/>
              <a:gd name="connsiteX91" fmla="*/ 4233726 w 4246481"/>
              <a:gd name="connsiteY91" fmla="*/ 1452732 h 4248240"/>
              <a:gd name="connsiteX92" fmla="*/ 4244282 w 4246481"/>
              <a:gd name="connsiteY92" fmla="*/ 1450972 h 4248240"/>
              <a:gd name="connsiteX93" fmla="*/ 4246481 w 4246481"/>
              <a:gd name="connsiteY93" fmla="*/ 1453171 h 4248240"/>
              <a:gd name="connsiteX94" fmla="*/ 4218332 w 4246481"/>
              <a:gd name="connsiteY94" fmla="*/ 1507709 h 4248240"/>
              <a:gd name="connsiteX95" fmla="*/ 3991824 w 4246481"/>
              <a:gd name="connsiteY95" fmla="*/ 1816024 h 4248240"/>
              <a:gd name="connsiteX96" fmla="*/ 3988306 w 4246481"/>
              <a:gd name="connsiteY96" fmla="*/ 1821302 h 4248240"/>
              <a:gd name="connsiteX97" fmla="*/ 4033167 w 4246481"/>
              <a:gd name="connsiteY97" fmla="*/ 1821302 h 4248240"/>
              <a:gd name="connsiteX98" fmla="*/ 3920133 w 4246481"/>
              <a:gd name="connsiteY98" fmla="*/ 1984476 h 4248240"/>
              <a:gd name="connsiteX99" fmla="*/ 3965435 w 4246481"/>
              <a:gd name="connsiteY99" fmla="*/ 1995472 h 4248240"/>
              <a:gd name="connsiteX100" fmla="*/ 3798303 w 4246481"/>
              <a:gd name="connsiteY100" fmla="*/ 2169201 h 4248240"/>
              <a:gd name="connsiteX101" fmla="*/ 3810617 w 4246481"/>
              <a:gd name="connsiteY101" fmla="*/ 2171840 h 4248240"/>
              <a:gd name="connsiteX102" fmla="*/ 3870433 w 4246481"/>
              <a:gd name="connsiteY102" fmla="*/ 2187674 h 4248240"/>
              <a:gd name="connsiteX103" fmla="*/ 3875271 w 4246481"/>
              <a:gd name="connsiteY103" fmla="*/ 2203507 h 4248240"/>
              <a:gd name="connsiteX104" fmla="*/ 3833049 w 4246481"/>
              <a:gd name="connsiteY104" fmla="*/ 2247050 h 4248240"/>
              <a:gd name="connsiteX105" fmla="*/ 3727931 w 4246481"/>
              <a:gd name="connsiteY105" fmla="*/ 2317861 h 4248240"/>
              <a:gd name="connsiteX106" fmla="*/ 3670754 w 4246481"/>
              <a:gd name="connsiteY106" fmla="*/ 2339852 h 4248240"/>
              <a:gd name="connsiteX107" fmla="*/ 3683949 w 4246481"/>
              <a:gd name="connsiteY107" fmla="*/ 2344250 h 4248240"/>
              <a:gd name="connsiteX108" fmla="*/ 3755200 w 4246481"/>
              <a:gd name="connsiteY108" fmla="*/ 2364042 h 4248240"/>
              <a:gd name="connsiteX109" fmla="*/ 3760918 w 4246481"/>
              <a:gd name="connsiteY109" fmla="*/ 2383395 h 4248240"/>
              <a:gd name="connsiteX110" fmla="*/ 3620175 w 4246481"/>
              <a:gd name="connsiteY110" fmla="*/ 2481036 h 4248240"/>
              <a:gd name="connsiteX111" fmla="*/ 3570475 w 4246481"/>
              <a:gd name="connsiteY111" fmla="*/ 2494231 h 4248240"/>
              <a:gd name="connsiteX112" fmla="*/ 3585869 w 4246481"/>
              <a:gd name="connsiteY112" fmla="*/ 2503907 h 4248240"/>
              <a:gd name="connsiteX113" fmla="*/ 3618416 w 4246481"/>
              <a:gd name="connsiteY113" fmla="*/ 2514902 h 4248240"/>
              <a:gd name="connsiteX114" fmla="*/ 3634249 w 4246481"/>
              <a:gd name="connsiteY114" fmla="*/ 2520180 h 4248240"/>
              <a:gd name="connsiteX115" fmla="*/ 3639527 w 4246481"/>
              <a:gd name="connsiteY115" fmla="*/ 2550088 h 4248240"/>
              <a:gd name="connsiteX116" fmla="*/ 3557280 w 4246481"/>
              <a:gd name="connsiteY116" fmla="*/ 2599788 h 4248240"/>
              <a:gd name="connsiteX117" fmla="*/ 3427972 w 4246481"/>
              <a:gd name="connsiteY117" fmla="*/ 2642891 h 4248240"/>
              <a:gd name="connsiteX118" fmla="*/ 3419616 w 4246481"/>
              <a:gd name="connsiteY118" fmla="*/ 2645090 h 4248240"/>
              <a:gd name="connsiteX119" fmla="*/ 3436769 w 4246481"/>
              <a:gd name="connsiteY119" fmla="*/ 2655206 h 4248240"/>
              <a:gd name="connsiteX120" fmla="*/ 3492187 w 4246481"/>
              <a:gd name="connsiteY120" fmla="*/ 2673678 h 4248240"/>
              <a:gd name="connsiteX121" fmla="*/ 3497904 w 4246481"/>
              <a:gd name="connsiteY121" fmla="*/ 2693470 h 4248240"/>
              <a:gd name="connsiteX122" fmla="*/ 3453042 w 4246481"/>
              <a:gd name="connsiteY122" fmla="*/ 2732174 h 4248240"/>
              <a:gd name="connsiteX123" fmla="*/ 3296026 w 4246481"/>
              <a:gd name="connsiteY123" fmla="*/ 2769119 h 4248240"/>
              <a:gd name="connsiteX124" fmla="*/ 3287229 w 4246481"/>
              <a:gd name="connsiteY124" fmla="*/ 2768680 h 4248240"/>
              <a:gd name="connsiteX125" fmla="*/ 3283271 w 4246481"/>
              <a:gd name="connsiteY125" fmla="*/ 2770439 h 4248240"/>
              <a:gd name="connsiteX126" fmla="*/ 3299545 w 4246481"/>
              <a:gd name="connsiteY126" fmla="*/ 2784953 h 4248240"/>
              <a:gd name="connsiteX127" fmla="*/ 3328133 w 4246481"/>
              <a:gd name="connsiteY127" fmla="*/ 2806064 h 4248240"/>
              <a:gd name="connsiteX128" fmla="*/ 3328133 w 4246481"/>
              <a:gd name="connsiteY128" fmla="*/ 2832893 h 4248240"/>
              <a:gd name="connsiteX129" fmla="*/ 3274915 w 4246481"/>
              <a:gd name="connsiteY129" fmla="*/ 2861042 h 4248240"/>
              <a:gd name="connsiteX130" fmla="*/ 3158362 w 4246481"/>
              <a:gd name="connsiteY130" fmla="*/ 2894909 h 4248240"/>
              <a:gd name="connsiteX131" fmla="*/ 3148686 w 4246481"/>
              <a:gd name="connsiteY131" fmla="*/ 2899746 h 4248240"/>
              <a:gd name="connsiteX132" fmla="*/ 3166278 w 4246481"/>
              <a:gd name="connsiteY132" fmla="*/ 2908983 h 4248240"/>
              <a:gd name="connsiteX133" fmla="*/ 3189149 w 4246481"/>
              <a:gd name="connsiteY133" fmla="*/ 2916460 h 4248240"/>
              <a:gd name="connsiteX134" fmla="*/ 3194867 w 4246481"/>
              <a:gd name="connsiteY134" fmla="*/ 2945488 h 4248240"/>
              <a:gd name="connsiteX135" fmla="*/ 3146047 w 4246481"/>
              <a:gd name="connsiteY135" fmla="*/ 2976715 h 4248240"/>
              <a:gd name="connsiteX136" fmla="*/ 2990790 w 4246481"/>
              <a:gd name="connsiteY136" fmla="*/ 3011021 h 4248240"/>
              <a:gd name="connsiteX137" fmla="*/ 2999586 w 4246481"/>
              <a:gd name="connsiteY137" fmla="*/ 3024656 h 4248240"/>
              <a:gd name="connsiteX138" fmla="*/ 3014540 w 4246481"/>
              <a:gd name="connsiteY138" fmla="*/ 3046647 h 4248240"/>
              <a:gd name="connsiteX139" fmla="*/ 3007503 w 4246481"/>
              <a:gd name="connsiteY139" fmla="*/ 3068198 h 4248240"/>
              <a:gd name="connsiteX140" fmla="*/ 2959122 w 4246481"/>
              <a:gd name="connsiteY140" fmla="*/ 3086231 h 4248240"/>
              <a:gd name="connsiteX141" fmla="*/ 2887871 w 4246481"/>
              <a:gd name="connsiteY141" fmla="*/ 3106903 h 4248240"/>
              <a:gd name="connsiteX142" fmla="*/ 2851366 w 4246481"/>
              <a:gd name="connsiteY142" fmla="*/ 3139010 h 4248240"/>
              <a:gd name="connsiteX143" fmla="*/ 2867200 w 4246481"/>
              <a:gd name="connsiteY143" fmla="*/ 3141209 h 4248240"/>
              <a:gd name="connsiteX144" fmla="*/ 2957363 w 4246481"/>
              <a:gd name="connsiteY144" fmla="*/ 3105583 h 4248240"/>
              <a:gd name="connsiteX145" fmla="*/ 2967039 w 4246481"/>
              <a:gd name="connsiteY145" fmla="*/ 3104704 h 4248240"/>
              <a:gd name="connsiteX146" fmla="*/ 2977155 w 4246481"/>
              <a:gd name="connsiteY146" fmla="*/ 3118338 h 4248240"/>
              <a:gd name="connsiteX147" fmla="*/ 2971437 w 4246481"/>
              <a:gd name="connsiteY147" fmla="*/ 3156163 h 4248240"/>
              <a:gd name="connsiteX148" fmla="*/ 2980234 w 4246481"/>
              <a:gd name="connsiteY148" fmla="*/ 3148686 h 4248240"/>
              <a:gd name="connsiteX149" fmla="*/ 3085791 w 4246481"/>
              <a:gd name="connsiteY149" fmla="*/ 3098986 h 4248240"/>
              <a:gd name="connsiteX150" fmla="*/ 3109981 w 4246481"/>
              <a:gd name="connsiteY150" fmla="*/ 3100305 h 4248240"/>
              <a:gd name="connsiteX151" fmla="*/ 3116579 w 4246481"/>
              <a:gd name="connsiteY151" fmla="*/ 3115259 h 4248240"/>
              <a:gd name="connsiteX152" fmla="*/ 3100305 w 4246481"/>
              <a:gd name="connsiteY152" fmla="*/ 3142968 h 4248240"/>
              <a:gd name="connsiteX153" fmla="*/ 3093268 w 4246481"/>
              <a:gd name="connsiteY153" fmla="*/ 3159681 h 4248240"/>
              <a:gd name="connsiteX154" fmla="*/ 3102944 w 4246481"/>
              <a:gd name="connsiteY154" fmla="*/ 3154843 h 4248240"/>
              <a:gd name="connsiteX155" fmla="*/ 3238849 w 4246481"/>
              <a:gd name="connsiteY155" fmla="*/ 3111301 h 4248240"/>
              <a:gd name="connsiteX156" fmla="*/ 3259081 w 4246481"/>
              <a:gd name="connsiteY156" fmla="*/ 3114379 h 4248240"/>
              <a:gd name="connsiteX157" fmla="*/ 3253363 w 4246481"/>
              <a:gd name="connsiteY157" fmla="*/ 3134611 h 4248240"/>
              <a:gd name="connsiteX158" fmla="*/ 3237090 w 4246481"/>
              <a:gd name="connsiteY158" fmla="*/ 3168478 h 4248240"/>
              <a:gd name="connsiteX159" fmla="*/ 3312299 w 4246481"/>
              <a:gd name="connsiteY159" fmla="*/ 3143848 h 4248240"/>
              <a:gd name="connsiteX160" fmla="*/ 3392787 w 4246481"/>
              <a:gd name="connsiteY160" fmla="*/ 3145167 h 4248240"/>
              <a:gd name="connsiteX161" fmla="*/ 3354082 w 4246481"/>
              <a:gd name="connsiteY161" fmla="*/ 3204543 h 4248240"/>
              <a:gd name="connsiteX162" fmla="*/ 3523854 w 4246481"/>
              <a:gd name="connsiteY162" fmla="*/ 3183872 h 4248240"/>
              <a:gd name="connsiteX163" fmla="*/ 3526053 w 4246481"/>
              <a:gd name="connsiteY163" fmla="*/ 3187830 h 4248240"/>
              <a:gd name="connsiteX164" fmla="*/ 3495705 w 4246481"/>
              <a:gd name="connsiteY164" fmla="*/ 3233131 h 4248240"/>
              <a:gd name="connsiteX165" fmla="*/ 3654921 w 4246481"/>
              <a:gd name="connsiteY165" fmla="*/ 3247206 h 4248240"/>
              <a:gd name="connsiteX166" fmla="*/ 3636888 w 4246481"/>
              <a:gd name="connsiteY166" fmla="*/ 3275354 h 4248240"/>
              <a:gd name="connsiteX167" fmla="*/ 3765316 w 4246481"/>
              <a:gd name="connsiteY167" fmla="*/ 3307901 h 4248240"/>
              <a:gd name="connsiteX168" fmla="*/ 3745524 w 4246481"/>
              <a:gd name="connsiteY168" fmla="*/ 3326374 h 4248240"/>
              <a:gd name="connsiteX169" fmla="*/ 3891985 w 4246481"/>
              <a:gd name="connsiteY169" fmla="*/ 3356281 h 4248240"/>
              <a:gd name="connsiteX170" fmla="*/ 4033607 w 4246481"/>
              <a:gd name="connsiteY170" fmla="*/ 3400264 h 4248240"/>
              <a:gd name="connsiteX171" fmla="*/ 4034047 w 4246481"/>
              <a:gd name="connsiteY171" fmla="*/ 3403782 h 4248240"/>
              <a:gd name="connsiteX172" fmla="*/ 3996222 w 4246481"/>
              <a:gd name="connsiteY172" fmla="*/ 3417857 h 4248240"/>
              <a:gd name="connsiteX173" fmla="*/ 3747723 w 4246481"/>
              <a:gd name="connsiteY173" fmla="*/ 3464478 h 4248240"/>
              <a:gd name="connsiteX174" fmla="*/ 3742005 w 4246481"/>
              <a:gd name="connsiteY174" fmla="*/ 3465357 h 4248240"/>
              <a:gd name="connsiteX175" fmla="*/ 3762677 w 4246481"/>
              <a:gd name="connsiteY175" fmla="*/ 3485149 h 4248240"/>
              <a:gd name="connsiteX176" fmla="*/ 3633369 w 4246481"/>
              <a:gd name="connsiteY176" fmla="*/ 3513738 h 4248240"/>
              <a:gd name="connsiteX177" fmla="*/ 3650522 w 4246481"/>
              <a:gd name="connsiteY177" fmla="*/ 3542326 h 4248240"/>
              <a:gd name="connsiteX178" fmla="*/ 3489988 w 4246481"/>
              <a:gd name="connsiteY178" fmla="*/ 3551123 h 4248240"/>
              <a:gd name="connsiteX179" fmla="*/ 3511099 w 4246481"/>
              <a:gd name="connsiteY179" fmla="*/ 3583230 h 4248240"/>
              <a:gd name="connsiteX180" fmla="*/ 3501423 w 4246481"/>
              <a:gd name="connsiteY180" fmla="*/ 3603461 h 4248240"/>
              <a:gd name="connsiteX181" fmla="*/ 3347485 w 4246481"/>
              <a:gd name="connsiteY181" fmla="*/ 3573993 h 4248240"/>
              <a:gd name="connsiteX182" fmla="*/ 3383551 w 4246481"/>
              <a:gd name="connsiteY182" fmla="*/ 3633369 h 4248240"/>
              <a:gd name="connsiteX183" fmla="*/ 3380912 w 4246481"/>
              <a:gd name="connsiteY183" fmla="*/ 3637328 h 4248240"/>
              <a:gd name="connsiteX184" fmla="*/ 3228733 w 4246481"/>
              <a:gd name="connsiteY184" fmla="*/ 3606540 h 4248240"/>
              <a:gd name="connsiteX185" fmla="*/ 3238409 w 4246481"/>
              <a:gd name="connsiteY185" fmla="*/ 3628531 h 4248240"/>
              <a:gd name="connsiteX186" fmla="*/ 3250724 w 4246481"/>
              <a:gd name="connsiteY186" fmla="*/ 3651842 h 4248240"/>
              <a:gd name="connsiteX187" fmla="*/ 3242368 w 4246481"/>
              <a:gd name="connsiteY187" fmla="*/ 3664157 h 4248240"/>
              <a:gd name="connsiteX188" fmla="*/ 3211580 w 4246481"/>
              <a:gd name="connsiteY188" fmla="*/ 3661078 h 4248240"/>
              <a:gd name="connsiteX189" fmla="*/ 3089310 w 4246481"/>
              <a:gd name="connsiteY189" fmla="*/ 3611378 h 4248240"/>
              <a:gd name="connsiteX190" fmla="*/ 3086231 w 4246481"/>
              <a:gd name="connsiteY190" fmla="*/ 3613138 h 4248240"/>
              <a:gd name="connsiteX191" fmla="*/ 3113940 w 4246481"/>
              <a:gd name="connsiteY191" fmla="*/ 3666796 h 4248240"/>
              <a:gd name="connsiteX192" fmla="*/ 3089750 w 4246481"/>
              <a:gd name="connsiteY192" fmla="*/ 3671194 h 4248240"/>
              <a:gd name="connsiteX193" fmla="*/ 2986391 w 4246481"/>
              <a:gd name="connsiteY193" fmla="*/ 3628971 h 4248240"/>
              <a:gd name="connsiteX194" fmla="*/ 2963081 w 4246481"/>
              <a:gd name="connsiteY194" fmla="*/ 3610938 h 4248240"/>
              <a:gd name="connsiteX195" fmla="*/ 2967479 w 4246481"/>
              <a:gd name="connsiteY195" fmla="*/ 3639087 h 4248240"/>
              <a:gd name="connsiteX196" fmla="*/ 2948127 w 4246481"/>
              <a:gd name="connsiteY196" fmla="*/ 3658879 h 4248240"/>
              <a:gd name="connsiteX197" fmla="*/ 2849607 w 4246481"/>
              <a:gd name="connsiteY197" fmla="*/ 3614897 h 4248240"/>
              <a:gd name="connsiteX198" fmla="*/ 2840810 w 4246481"/>
              <a:gd name="connsiteY198" fmla="*/ 3609619 h 4248240"/>
              <a:gd name="connsiteX199" fmla="*/ 2835972 w 4246481"/>
              <a:gd name="connsiteY199" fmla="*/ 3609619 h 4248240"/>
              <a:gd name="connsiteX200" fmla="*/ 2847848 w 4246481"/>
              <a:gd name="connsiteY200" fmla="*/ 3632490 h 4248240"/>
              <a:gd name="connsiteX201" fmla="*/ 2835533 w 4246481"/>
              <a:gd name="connsiteY201" fmla="*/ 3652722 h 4248240"/>
              <a:gd name="connsiteX202" fmla="*/ 2785393 w 4246481"/>
              <a:gd name="connsiteY202" fmla="*/ 3639967 h 4248240"/>
              <a:gd name="connsiteX203" fmla="*/ 2715901 w 4246481"/>
              <a:gd name="connsiteY203" fmla="*/ 3597744 h 4248240"/>
              <a:gd name="connsiteX204" fmla="*/ 2708864 w 4246481"/>
              <a:gd name="connsiteY204" fmla="*/ 3592466 h 4248240"/>
              <a:gd name="connsiteX205" fmla="*/ 2705345 w 4246481"/>
              <a:gd name="connsiteY205" fmla="*/ 3618416 h 4248240"/>
              <a:gd name="connsiteX206" fmla="*/ 2693030 w 4246481"/>
              <a:gd name="connsiteY206" fmla="*/ 3627212 h 4248240"/>
              <a:gd name="connsiteX207" fmla="*/ 2656525 w 4246481"/>
              <a:gd name="connsiteY207" fmla="*/ 3641726 h 4248240"/>
              <a:gd name="connsiteX208" fmla="*/ 2692151 w 4246481"/>
              <a:gd name="connsiteY208" fmla="*/ 3644805 h 4248240"/>
              <a:gd name="connsiteX209" fmla="*/ 2748888 w 4246481"/>
              <a:gd name="connsiteY209" fmla="*/ 3669875 h 4248240"/>
              <a:gd name="connsiteX210" fmla="*/ 2757244 w 4246481"/>
              <a:gd name="connsiteY210" fmla="*/ 3682629 h 4248240"/>
              <a:gd name="connsiteX211" fmla="*/ 2745369 w 4246481"/>
              <a:gd name="connsiteY211" fmla="*/ 3689227 h 4248240"/>
              <a:gd name="connsiteX212" fmla="*/ 2723378 w 4246481"/>
              <a:gd name="connsiteY212" fmla="*/ 3697143 h 4248240"/>
              <a:gd name="connsiteX213" fmla="*/ 2798148 w 4246481"/>
              <a:gd name="connsiteY213" fmla="*/ 3727491 h 4248240"/>
              <a:gd name="connsiteX214" fmla="*/ 2820139 w 4246481"/>
              <a:gd name="connsiteY214" fmla="*/ 3741566 h 4248240"/>
              <a:gd name="connsiteX215" fmla="*/ 2817500 w 4246481"/>
              <a:gd name="connsiteY215" fmla="*/ 3756519 h 4248240"/>
              <a:gd name="connsiteX216" fmla="*/ 2791110 w 4246481"/>
              <a:gd name="connsiteY216" fmla="*/ 3767075 h 4248240"/>
              <a:gd name="connsiteX217" fmla="*/ 2883033 w 4246481"/>
              <a:gd name="connsiteY217" fmla="*/ 3825571 h 4248240"/>
              <a:gd name="connsiteX218" fmla="*/ 2836412 w 4246481"/>
              <a:gd name="connsiteY218" fmla="*/ 3839646 h 4248240"/>
              <a:gd name="connsiteX219" fmla="*/ 2934493 w 4246481"/>
              <a:gd name="connsiteY219" fmla="*/ 3908258 h 4248240"/>
              <a:gd name="connsiteX220" fmla="*/ 2896228 w 4246481"/>
              <a:gd name="connsiteY220" fmla="*/ 3918374 h 4248240"/>
              <a:gd name="connsiteX221" fmla="*/ 2971877 w 4246481"/>
              <a:gd name="connsiteY221" fmla="*/ 3997542 h 4248240"/>
              <a:gd name="connsiteX222" fmla="*/ 2950766 w 4246481"/>
              <a:gd name="connsiteY222" fmla="*/ 4003699 h 4248240"/>
              <a:gd name="connsiteX223" fmla="*/ 3000906 w 4246481"/>
              <a:gd name="connsiteY223" fmla="*/ 4078029 h 4248240"/>
              <a:gd name="connsiteX224" fmla="*/ 2981993 w 4246481"/>
              <a:gd name="connsiteY224" fmla="*/ 4078909 h 4248240"/>
              <a:gd name="connsiteX225" fmla="*/ 3098106 w 4246481"/>
              <a:gd name="connsiteY225" fmla="*/ 4248240 h 4248240"/>
              <a:gd name="connsiteX226" fmla="*/ 2918219 w 4246481"/>
              <a:gd name="connsiteY226" fmla="*/ 4150600 h 4248240"/>
              <a:gd name="connsiteX227" fmla="*/ 2919978 w 4246481"/>
              <a:gd name="connsiteY227" fmla="*/ 4169952 h 4248240"/>
              <a:gd name="connsiteX228" fmla="*/ 2840810 w 4246481"/>
              <a:gd name="connsiteY228" fmla="*/ 4127289 h 4248240"/>
              <a:gd name="connsiteX229" fmla="*/ 2837292 w 4246481"/>
              <a:gd name="connsiteY229" fmla="*/ 4148841 h 4248240"/>
              <a:gd name="connsiteX230" fmla="*/ 2751087 w 4246481"/>
              <a:gd name="connsiteY230" fmla="*/ 4081988 h 4248240"/>
              <a:gd name="connsiteX231" fmla="*/ 2744489 w 4246481"/>
              <a:gd name="connsiteY231" fmla="*/ 4121572 h 4248240"/>
              <a:gd name="connsiteX232" fmla="*/ 2666201 w 4246481"/>
              <a:gd name="connsiteY232" fmla="*/ 4029649 h 4248240"/>
              <a:gd name="connsiteX233" fmla="*/ 2657845 w 4246481"/>
              <a:gd name="connsiteY233" fmla="*/ 4078469 h 4248240"/>
              <a:gd name="connsiteX234" fmla="*/ 2590552 w 4246481"/>
              <a:gd name="connsiteY234" fmla="*/ 3990065 h 4248240"/>
              <a:gd name="connsiteX235" fmla="*/ 2579116 w 4246481"/>
              <a:gd name="connsiteY235" fmla="*/ 4029649 h 4248240"/>
              <a:gd name="connsiteX236" fmla="*/ 2575158 w 4246481"/>
              <a:gd name="connsiteY236" fmla="*/ 4030968 h 4248240"/>
              <a:gd name="connsiteX237" fmla="*/ 2513142 w 4246481"/>
              <a:gd name="connsiteY237" fmla="*/ 3931129 h 4248240"/>
              <a:gd name="connsiteX238" fmla="*/ 2506986 w 4246481"/>
              <a:gd name="connsiteY238" fmla="*/ 3957518 h 4248240"/>
              <a:gd name="connsiteX239" fmla="*/ 2490712 w 4246481"/>
              <a:gd name="connsiteY239" fmla="*/ 3962796 h 4248240"/>
              <a:gd name="connsiteX240" fmla="*/ 2454646 w 4246481"/>
              <a:gd name="connsiteY240" fmla="*/ 3894624 h 4248240"/>
              <a:gd name="connsiteX241" fmla="*/ 2451568 w 4246481"/>
              <a:gd name="connsiteY241" fmla="*/ 3871753 h 4248240"/>
              <a:gd name="connsiteX242" fmla="*/ 2439692 w 4246481"/>
              <a:gd name="connsiteY242" fmla="*/ 3891105 h 4248240"/>
              <a:gd name="connsiteX243" fmla="*/ 2421660 w 4246481"/>
              <a:gd name="connsiteY243" fmla="*/ 3892424 h 4248240"/>
              <a:gd name="connsiteX244" fmla="*/ 2399228 w 4246481"/>
              <a:gd name="connsiteY244" fmla="*/ 3849322 h 4248240"/>
              <a:gd name="connsiteX245" fmla="*/ 2386914 w 4246481"/>
              <a:gd name="connsiteY245" fmla="*/ 3815895 h 4248240"/>
              <a:gd name="connsiteX246" fmla="*/ 2380756 w 4246481"/>
              <a:gd name="connsiteY246" fmla="*/ 3836127 h 4248240"/>
              <a:gd name="connsiteX247" fmla="*/ 2367122 w 4246481"/>
              <a:gd name="connsiteY247" fmla="*/ 3839206 h 4248240"/>
              <a:gd name="connsiteX248" fmla="*/ 2353928 w 4246481"/>
              <a:gd name="connsiteY248" fmla="*/ 3822933 h 4248240"/>
              <a:gd name="connsiteX249" fmla="*/ 2328418 w 4246481"/>
              <a:gd name="connsiteY249" fmla="*/ 3750362 h 4248240"/>
              <a:gd name="connsiteX250" fmla="*/ 2322260 w 4246481"/>
              <a:gd name="connsiteY250" fmla="*/ 3755200 h 4248240"/>
              <a:gd name="connsiteX251" fmla="*/ 2296750 w 4246481"/>
              <a:gd name="connsiteY251" fmla="*/ 3749482 h 4248240"/>
              <a:gd name="connsiteX252" fmla="*/ 2280916 w 4246481"/>
              <a:gd name="connsiteY252" fmla="*/ 3709019 h 4248240"/>
              <a:gd name="connsiteX253" fmla="*/ 2270362 w 4246481"/>
              <a:gd name="connsiteY253" fmla="*/ 3685268 h 4248240"/>
              <a:gd name="connsiteX254" fmla="*/ 2267282 w 4246481"/>
              <a:gd name="connsiteY254" fmla="*/ 3686588 h 4248240"/>
              <a:gd name="connsiteX255" fmla="*/ 2255846 w 4246481"/>
              <a:gd name="connsiteY255" fmla="*/ 3696704 h 4248240"/>
              <a:gd name="connsiteX256" fmla="*/ 2243972 w 4246481"/>
              <a:gd name="connsiteY256" fmla="*/ 3683949 h 4248240"/>
              <a:gd name="connsiteX257" fmla="*/ 2228138 w 4246481"/>
              <a:gd name="connsiteY257" fmla="*/ 3606980 h 4248240"/>
              <a:gd name="connsiteX258" fmla="*/ 2225938 w 4246481"/>
              <a:gd name="connsiteY258" fmla="*/ 3592906 h 4248240"/>
              <a:gd name="connsiteX259" fmla="*/ 2214944 w 4246481"/>
              <a:gd name="connsiteY259" fmla="*/ 3606540 h 4248240"/>
              <a:gd name="connsiteX260" fmla="*/ 2204388 w 4246481"/>
              <a:gd name="connsiteY260" fmla="*/ 3606101 h 4248240"/>
              <a:gd name="connsiteX261" fmla="*/ 2190754 w 4246481"/>
              <a:gd name="connsiteY261" fmla="*/ 3579711 h 4248240"/>
              <a:gd name="connsiteX262" fmla="*/ 2143252 w 4246481"/>
              <a:gd name="connsiteY262" fmla="*/ 3418297 h 4248240"/>
              <a:gd name="connsiteX263" fmla="*/ 2139734 w 4246481"/>
              <a:gd name="connsiteY263" fmla="*/ 3412139 h 4248240"/>
              <a:gd name="connsiteX264" fmla="*/ 2135776 w 4246481"/>
              <a:gd name="connsiteY264" fmla="*/ 3445126 h 4248240"/>
              <a:gd name="connsiteX265" fmla="*/ 2120822 w 4246481"/>
              <a:gd name="connsiteY265" fmla="*/ 3767075 h 4248240"/>
              <a:gd name="connsiteX266" fmla="*/ 2137974 w 4246481"/>
              <a:gd name="connsiteY266" fmla="*/ 3936846 h 4248240"/>
              <a:gd name="connsiteX267" fmla="*/ 2145452 w 4246481"/>
              <a:gd name="connsiteY267" fmla="*/ 4173471 h 4248240"/>
              <a:gd name="connsiteX268" fmla="*/ 2134016 w 4246481"/>
              <a:gd name="connsiteY268" fmla="*/ 4184466 h 4248240"/>
              <a:gd name="connsiteX269" fmla="*/ 2104108 w 4246481"/>
              <a:gd name="connsiteY269" fmla="*/ 4184466 h 4248240"/>
              <a:gd name="connsiteX270" fmla="*/ 2103228 w 4246481"/>
              <a:gd name="connsiteY270" fmla="*/ 4177869 h 4248240"/>
              <a:gd name="connsiteX271" fmla="*/ 2086076 w 4246481"/>
              <a:gd name="connsiteY271" fmla="*/ 3859438 h 4248240"/>
              <a:gd name="connsiteX272" fmla="*/ 2090034 w 4246481"/>
              <a:gd name="connsiteY272" fmla="*/ 3478112 h 4248240"/>
              <a:gd name="connsiteX273" fmla="*/ 2094872 w 4246481"/>
              <a:gd name="connsiteY273" fmla="*/ 3433690 h 4248240"/>
              <a:gd name="connsiteX274" fmla="*/ 2092234 w 4246481"/>
              <a:gd name="connsiteY274" fmla="*/ 3432811 h 4248240"/>
              <a:gd name="connsiteX275" fmla="*/ 2073760 w 4246481"/>
              <a:gd name="connsiteY275" fmla="*/ 3496145 h 4248240"/>
              <a:gd name="connsiteX276" fmla="*/ 2051770 w 4246481"/>
              <a:gd name="connsiteY276" fmla="*/ 3585429 h 4248240"/>
              <a:gd name="connsiteX277" fmla="*/ 2050010 w 4246481"/>
              <a:gd name="connsiteY277" fmla="*/ 3590707 h 4248240"/>
              <a:gd name="connsiteX278" fmla="*/ 2039894 w 4246481"/>
              <a:gd name="connsiteY278" fmla="*/ 3608300 h 4248240"/>
              <a:gd name="connsiteX279" fmla="*/ 2027140 w 4246481"/>
              <a:gd name="connsiteY279" fmla="*/ 3595545 h 4248240"/>
              <a:gd name="connsiteX280" fmla="*/ 2023182 w 4246481"/>
              <a:gd name="connsiteY280" fmla="*/ 3592906 h 4248240"/>
              <a:gd name="connsiteX281" fmla="*/ 2016584 w 4246481"/>
              <a:gd name="connsiteY281" fmla="*/ 3638207 h 4248240"/>
              <a:gd name="connsiteX282" fmla="*/ 2006468 w 4246481"/>
              <a:gd name="connsiteY282" fmla="*/ 3679991 h 4248240"/>
              <a:gd name="connsiteX283" fmla="*/ 1980078 w 4246481"/>
              <a:gd name="connsiteY283" fmla="*/ 3683069 h 4248240"/>
              <a:gd name="connsiteX284" fmla="*/ 1972162 w 4246481"/>
              <a:gd name="connsiteY284" fmla="*/ 3697143 h 4248240"/>
              <a:gd name="connsiteX285" fmla="*/ 1953250 w 4246481"/>
              <a:gd name="connsiteY285" fmla="*/ 3744204 h 4248240"/>
              <a:gd name="connsiteX286" fmla="*/ 1925540 w 4246481"/>
              <a:gd name="connsiteY286" fmla="*/ 3751242 h 4248240"/>
              <a:gd name="connsiteX287" fmla="*/ 1923342 w 4246481"/>
              <a:gd name="connsiteY287" fmla="*/ 3749922 h 4248240"/>
              <a:gd name="connsiteX288" fmla="*/ 1901790 w 4246481"/>
              <a:gd name="connsiteY288" fmla="*/ 3808858 h 4248240"/>
              <a:gd name="connsiteX289" fmla="*/ 1883318 w 4246481"/>
              <a:gd name="connsiteY289" fmla="*/ 3835687 h 4248240"/>
              <a:gd name="connsiteX290" fmla="*/ 1868364 w 4246481"/>
              <a:gd name="connsiteY290" fmla="*/ 3831289 h 4248240"/>
              <a:gd name="connsiteX291" fmla="*/ 1862646 w 4246481"/>
              <a:gd name="connsiteY291" fmla="*/ 3812377 h 4248240"/>
              <a:gd name="connsiteX292" fmla="*/ 1841974 w 4246481"/>
              <a:gd name="connsiteY292" fmla="*/ 3861197 h 4248240"/>
              <a:gd name="connsiteX293" fmla="*/ 1823501 w 4246481"/>
              <a:gd name="connsiteY293" fmla="*/ 3892424 h 4248240"/>
              <a:gd name="connsiteX294" fmla="*/ 1807228 w 4246481"/>
              <a:gd name="connsiteY294" fmla="*/ 3891105 h 4248240"/>
              <a:gd name="connsiteX295" fmla="*/ 1795353 w 4246481"/>
              <a:gd name="connsiteY295" fmla="*/ 3871753 h 4248240"/>
              <a:gd name="connsiteX296" fmla="*/ 1789635 w 4246481"/>
              <a:gd name="connsiteY296" fmla="*/ 3905179 h 4248240"/>
              <a:gd name="connsiteX297" fmla="*/ 1756649 w 4246481"/>
              <a:gd name="connsiteY297" fmla="*/ 3962796 h 4248240"/>
              <a:gd name="connsiteX298" fmla="*/ 1740375 w 4246481"/>
              <a:gd name="connsiteY298" fmla="*/ 3957078 h 4248240"/>
              <a:gd name="connsiteX299" fmla="*/ 1734218 w 4246481"/>
              <a:gd name="connsiteY299" fmla="*/ 3929370 h 4248240"/>
              <a:gd name="connsiteX300" fmla="*/ 1707829 w 4246481"/>
              <a:gd name="connsiteY300" fmla="*/ 3984787 h 4248240"/>
              <a:gd name="connsiteX301" fmla="*/ 1669125 w 4246481"/>
              <a:gd name="connsiteY301" fmla="*/ 4031848 h 4248240"/>
              <a:gd name="connsiteX302" fmla="*/ 1657250 w 4246481"/>
              <a:gd name="connsiteY302" fmla="*/ 3989625 h 4248240"/>
              <a:gd name="connsiteX303" fmla="*/ 1589956 w 4246481"/>
              <a:gd name="connsiteY303" fmla="*/ 4078909 h 4248240"/>
              <a:gd name="connsiteX304" fmla="*/ 1581160 w 4246481"/>
              <a:gd name="connsiteY304" fmla="*/ 4030968 h 4248240"/>
              <a:gd name="connsiteX305" fmla="*/ 1503311 w 4246481"/>
              <a:gd name="connsiteY305" fmla="*/ 4121132 h 4248240"/>
              <a:gd name="connsiteX306" fmla="*/ 1497154 w 4246481"/>
              <a:gd name="connsiteY306" fmla="*/ 4082428 h 4248240"/>
              <a:gd name="connsiteX307" fmla="*/ 1410509 w 4246481"/>
              <a:gd name="connsiteY307" fmla="*/ 4149281 h 4248240"/>
              <a:gd name="connsiteX308" fmla="*/ 1407430 w 4246481"/>
              <a:gd name="connsiteY308" fmla="*/ 4127289 h 4248240"/>
              <a:gd name="connsiteX309" fmla="*/ 1328262 w 4246481"/>
              <a:gd name="connsiteY309" fmla="*/ 4169952 h 4248240"/>
              <a:gd name="connsiteX310" fmla="*/ 1330021 w 4246481"/>
              <a:gd name="connsiteY310" fmla="*/ 4150160 h 4248240"/>
              <a:gd name="connsiteX311" fmla="*/ 1149255 w 4246481"/>
              <a:gd name="connsiteY311" fmla="*/ 4248240 h 4248240"/>
              <a:gd name="connsiteX312" fmla="*/ 1266687 w 4246481"/>
              <a:gd name="connsiteY312" fmla="*/ 4078909 h 4248240"/>
              <a:gd name="connsiteX313" fmla="*/ 1245575 w 4246481"/>
              <a:gd name="connsiteY313" fmla="*/ 4078909 h 4248240"/>
              <a:gd name="connsiteX314" fmla="*/ 1297475 w 4246481"/>
              <a:gd name="connsiteY314" fmla="*/ 4003260 h 4248240"/>
              <a:gd name="connsiteX315" fmla="*/ 1275923 w 4246481"/>
              <a:gd name="connsiteY315" fmla="*/ 3997542 h 4248240"/>
              <a:gd name="connsiteX316" fmla="*/ 1352452 w 4246481"/>
              <a:gd name="connsiteY316" fmla="*/ 3917934 h 4248240"/>
              <a:gd name="connsiteX317" fmla="*/ 1314188 w 4246481"/>
              <a:gd name="connsiteY317" fmla="*/ 3907818 h 4248240"/>
              <a:gd name="connsiteX318" fmla="*/ 1412708 w 4246481"/>
              <a:gd name="connsiteY318" fmla="*/ 3839646 h 4248240"/>
              <a:gd name="connsiteX319" fmla="*/ 1366087 w 4246481"/>
              <a:gd name="connsiteY319" fmla="*/ 3825571 h 4248240"/>
              <a:gd name="connsiteX320" fmla="*/ 1461088 w 4246481"/>
              <a:gd name="connsiteY320" fmla="*/ 3767515 h 4248240"/>
              <a:gd name="connsiteX321" fmla="*/ 1421944 w 4246481"/>
              <a:gd name="connsiteY321" fmla="*/ 3751681 h 4248240"/>
              <a:gd name="connsiteX322" fmla="*/ 1421064 w 4246481"/>
              <a:gd name="connsiteY322" fmla="*/ 3747283 h 4248240"/>
              <a:gd name="connsiteX323" fmla="*/ 1528821 w 4246481"/>
              <a:gd name="connsiteY323" fmla="*/ 3698023 h 4248240"/>
              <a:gd name="connsiteX324" fmla="*/ 1487478 w 4246481"/>
              <a:gd name="connsiteY324" fmla="*/ 3682190 h 4248240"/>
              <a:gd name="connsiteX325" fmla="*/ 1503311 w 4246481"/>
              <a:gd name="connsiteY325" fmla="*/ 3664597 h 4248240"/>
              <a:gd name="connsiteX326" fmla="*/ 1577201 w 4246481"/>
              <a:gd name="connsiteY326" fmla="*/ 3641726 h 4248240"/>
              <a:gd name="connsiteX327" fmla="*/ 1588197 w 4246481"/>
              <a:gd name="connsiteY327" fmla="*/ 3641286 h 4248240"/>
              <a:gd name="connsiteX328" fmla="*/ 1589956 w 4246481"/>
              <a:gd name="connsiteY328" fmla="*/ 3639087 h 4248240"/>
              <a:gd name="connsiteX329" fmla="*/ 1568845 w 4246481"/>
              <a:gd name="connsiteY329" fmla="*/ 3623253 h 4248240"/>
              <a:gd name="connsiteX330" fmla="*/ 1557409 w 4246481"/>
              <a:gd name="connsiteY330" fmla="*/ 3625453 h 4248240"/>
              <a:gd name="connsiteX331" fmla="*/ 1540696 w 4246481"/>
              <a:gd name="connsiteY331" fmla="*/ 3615337 h 4248240"/>
              <a:gd name="connsiteX332" fmla="*/ 1538937 w 4246481"/>
              <a:gd name="connsiteY332" fmla="*/ 3603461 h 4248240"/>
              <a:gd name="connsiteX333" fmla="*/ 1537617 w 4246481"/>
              <a:gd name="connsiteY333" fmla="*/ 3590707 h 4248240"/>
              <a:gd name="connsiteX334" fmla="*/ 1528821 w 4246481"/>
              <a:gd name="connsiteY334" fmla="*/ 3597304 h 4248240"/>
              <a:gd name="connsiteX335" fmla="*/ 1421064 w 4246481"/>
              <a:gd name="connsiteY335" fmla="*/ 3650962 h 4248240"/>
              <a:gd name="connsiteX336" fmla="*/ 1413587 w 4246481"/>
              <a:gd name="connsiteY336" fmla="*/ 3652282 h 4248240"/>
              <a:gd name="connsiteX337" fmla="*/ 1396434 w 4246481"/>
              <a:gd name="connsiteY337" fmla="*/ 3647444 h 4248240"/>
              <a:gd name="connsiteX338" fmla="*/ 1399073 w 4246481"/>
              <a:gd name="connsiteY338" fmla="*/ 3630291 h 4248240"/>
              <a:gd name="connsiteX339" fmla="*/ 1409189 w 4246481"/>
              <a:gd name="connsiteY339" fmla="*/ 3609179 h 4248240"/>
              <a:gd name="connsiteX340" fmla="*/ 1406990 w 4246481"/>
              <a:gd name="connsiteY340" fmla="*/ 3607420 h 4248240"/>
              <a:gd name="connsiteX341" fmla="*/ 1361688 w 4246481"/>
              <a:gd name="connsiteY341" fmla="*/ 3632490 h 4248240"/>
              <a:gd name="connsiteX342" fmla="*/ 1301433 w 4246481"/>
              <a:gd name="connsiteY342" fmla="*/ 3656680 h 4248240"/>
              <a:gd name="connsiteX343" fmla="*/ 1288238 w 4246481"/>
              <a:gd name="connsiteY343" fmla="*/ 3658879 h 4248240"/>
              <a:gd name="connsiteX344" fmla="*/ 1276803 w 4246481"/>
              <a:gd name="connsiteY344" fmla="*/ 3646124 h 4248240"/>
              <a:gd name="connsiteX345" fmla="*/ 1280321 w 4246481"/>
              <a:gd name="connsiteY345" fmla="*/ 3608300 h 4248240"/>
              <a:gd name="connsiteX346" fmla="*/ 1263608 w 4246481"/>
              <a:gd name="connsiteY346" fmla="*/ 3623693 h 4248240"/>
              <a:gd name="connsiteX347" fmla="*/ 1169047 w 4246481"/>
              <a:gd name="connsiteY347" fmla="*/ 3668995 h 4248240"/>
              <a:gd name="connsiteX348" fmla="*/ 1141778 w 4246481"/>
              <a:gd name="connsiteY348" fmla="*/ 3668115 h 4248240"/>
              <a:gd name="connsiteX349" fmla="*/ 1136060 w 4246481"/>
              <a:gd name="connsiteY349" fmla="*/ 3655360 h 4248240"/>
              <a:gd name="connsiteX350" fmla="*/ 1151893 w 4246481"/>
              <a:gd name="connsiteY350" fmla="*/ 3627212 h 4248240"/>
              <a:gd name="connsiteX351" fmla="*/ 1159810 w 4246481"/>
              <a:gd name="connsiteY351" fmla="*/ 3608739 h 4248240"/>
              <a:gd name="connsiteX352" fmla="*/ 1150134 w 4246481"/>
              <a:gd name="connsiteY352" fmla="*/ 3614017 h 4248240"/>
              <a:gd name="connsiteX353" fmla="*/ 1020387 w 4246481"/>
              <a:gd name="connsiteY353" fmla="*/ 3661958 h 4248240"/>
              <a:gd name="connsiteX354" fmla="*/ 995317 w 4246481"/>
              <a:gd name="connsiteY354" fmla="*/ 3659759 h 4248240"/>
              <a:gd name="connsiteX355" fmla="*/ 1002794 w 4246481"/>
              <a:gd name="connsiteY355" fmla="*/ 3636448 h 4248240"/>
              <a:gd name="connsiteX356" fmla="*/ 1016868 w 4246481"/>
              <a:gd name="connsiteY356" fmla="*/ 3605221 h 4248240"/>
              <a:gd name="connsiteX357" fmla="*/ 864690 w 4246481"/>
              <a:gd name="connsiteY357" fmla="*/ 3636008 h 4248240"/>
              <a:gd name="connsiteX358" fmla="*/ 861611 w 4246481"/>
              <a:gd name="connsiteY358" fmla="*/ 3632050 h 4248240"/>
              <a:gd name="connsiteX359" fmla="*/ 897237 w 4246481"/>
              <a:gd name="connsiteY359" fmla="*/ 3573114 h 4248240"/>
              <a:gd name="connsiteX360" fmla="*/ 889320 w 4246481"/>
              <a:gd name="connsiteY360" fmla="*/ 3576192 h 4248240"/>
              <a:gd name="connsiteX361" fmla="*/ 739780 w 4246481"/>
              <a:gd name="connsiteY361" fmla="*/ 3601262 h 4248240"/>
              <a:gd name="connsiteX362" fmla="*/ 731864 w 4246481"/>
              <a:gd name="connsiteY362" fmla="*/ 3586309 h 4248240"/>
              <a:gd name="connsiteX363" fmla="*/ 755614 w 4246481"/>
              <a:gd name="connsiteY363" fmla="*/ 3549803 h 4248240"/>
              <a:gd name="connsiteX364" fmla="*/ 595079 w 4246481"/>
              <a:gd name="connsiteY364" fmla="*/ 3541447 h 4248240"/>
              <a:gd name="connsiteX365" fmla="*/ 612232 w 4246481"/>
              <a:gd name="connsiteY365" fmla="*/ 3512418 h 4248240"/>
              <a:gd name="connsiteX366" fmla="*/ 482924 w 4246481"/>
              <a:gd name="connsiteY366" fmla="*/ 3483390 h 4248240"/>
              <a:gd name="connsiteX367" fmla="*/ 503156 w 4246481"/>
              <a:gd name="connsiteY367" fmla="*/ 3464478 h 4248240"/>
              <a:gd name="connsiteX368" fmla="*/ 211994 w 4246481"/>
              <a:gd name="connsiteY368" fmla="*/ 3403342 h 4248240"/>
              <a:gd name="connsiteX369" fmla="*/ 211554 w 4246481"/>
              <a:gd name="connsiteY369" fmla="*/ 3398505 h 4248240"/>
              <a:gd name="connsiteX370" fmla="*/ 241902 w 4246481"/>
              <a:gd name="connsiteY370" fmla="*/ 3385310 h 4248240"/>
              <a:gd name="connsiteX371" fmla="*/ 425748 w 4246481"/>
              <a:gd name="connsiteY371" fmla="*/ 3338689 h 4248240"/>
              <a:gd name="connsiteX372" fmla="*/ 500517 w 4246481"/>
              <a:gd name="connsiteY372" fmla="*/ 3325054 h 4248240"/>
              <a:gd name="connsiteX373" fmla="*/ 479846 w 4246481"/>
              <a:gd name="connsiteY373" fmla="*/ 3305262 h 4248240"/>
              <a:gd name="connsiteX374" fmla="*/ 607834 w 4246481"/>
              <a:gd name="connsiteY374" fmla="*/ 3272715 h 4248240"/>
              <a:gd name="connsiteX375" fmla="*/ 589801 w 4246481"/>
              <a:gd name="connsiteY375" fmla="*/ 3245007 h 4248240"/>
              <a:gd name="connsiteX376" fmla="*/ 748577 w 4246481"/>
              <a:gd name="connsiteY376" fmla="*/ 3230932 h 4248240"/>
              <a:gd name="connsiteX377" fmla="*/ 718669 w 4246481"/>
              <a:gd name="connsiteY377" fmla="*/ 3185631 h 4248240"/>
              <a:gd name="connsiteX378" fmla="*/ 720868 w 4246481"/>
              <a:gd name="connsiteY378" fmla="*/ 3181672 h 4248240"/>
              <a:gd name="connsiteX379" fmla="*/ 890639 w 4246481"/>
              <a:gd name="connsiteY379" fmla="*/ 3202784 h 4248240"/>
              <a:gd name="connsiteX380" fmla="*/ 852375 w 4246481"/>
              <a:gd name="connsiteY380" fmla="*/ 3143408 h 4248240"/>
              <a:gd name="connsiteX381" fmla="*/ 934182 w 4246481"/>
              <a:gd name="connsiteY381" fmla="*/ 3142088 h 4248240"/>
              <a:gd name="connsiteX382" fmla="*/ 1006752 w 4246481"/>
              <a:gd name="connsiteY382" fmla="*/ 3168038 h 4248240"/>
              <a:gd name="connsiteX383" fmla="*/ 1008951 w 4246481"/>
              <a:gd name="connsiteY383" fmla="*/ 3165839 h 4248240"/>
              <a:gd name="connsiteX384" fmla="*/ 998835 w 4246481"/>
              <a:gd name="connsiteY384" fmla="*/ 3144288 h 4248240"/>
              <a:gd name="connsiteX385" fmla="*/ 986960 w 4246481"/>
              <a:gd name="connsiteY385" fmla="*/ 3124056 h 4248240"/>
              <a:gd name="connsiteX386" fmla="*/ 996196 w 4246481"/>
              <a:gd name="connsiteY386" fmla="*/ 3109102 h 4248240"/>
              <a:gd name="connsiteX387" fmla="*/ 1061290 w 4246481"/>
              <a:gd name="connsiteY387" fmla="*/ 3120097 h 4248240"/>
              <a:gd name="connsiteX388" fmla="*/ 1149255 w 4246481"/>
              <a:gd name="connsiteY388" fmla="*/ 3153524 h 4248240"/>
              <a:gd name="connsiteX389" fmla="*/ 1145296 w 4246481"/>
              <a:gd name="connsiteY389" fmla="*/ 3142968 h 4248240"/>
              <a:gd name="connsiteX390" fmla="*/ 1128143 w 4246481"/>
              <a:gd name="connsiteY390" fmla="*/ 3114379 h 4248240"/>
              <a:gd name="connsiteX391" fmla="*/ 1135620 w 4246481"/>
              <a:gd name="connsiteY391" fmla="*/ 3098546 h 4248240"/>
              <a:gd name="connsiteX392" fmla="*/ 1182681 w 4246481"/>
              <a:gd name="connsiteY392" fmla="*/ 3102064 h 4248240"/>
              <a:gd name="connsiteX393" fmla="*/ 1261849 w 4246481"/>
              <a:gd name="connsiteY393" fmla="*/ 3144727 h 4248240"/>
              <a:gd name="connsiteX394" fmla="*/ 1275483 w 4246481"/>
              <a:gd name="connsiteY394" fmla="*/ 3152644 h 4248240"/>
              <a:gd name="connsiteX395" fmla="*/ 1269326 w 4246481"/>
              <a:gd name="connsiteY395" fmla="*/ 3123176 h 4248240"/>
              <a:gd name="connsiteX396" fmla="*/ 1288678 w 4246481"/>
              <a:gd name="connsiteY396" fmla="*/ 3103824 h 4248240"/>
              <a:gd name="connsiteX397" fmla="*/ 1376642 w 4246481"/>
              <a:gd name="connsiteY397" fmla="*/ 3138570 h 4248240"/>
              <a:gd name="connsiteX398" fmla="*/ 1393356 w 4246481"/>
              <a:gd name="connsiteY398" fmla="*/ 3135491 h 4248240"/>
              <a:gd name="connsiteX399" fmla="*/ 1361688 w 4246481"/>
              <a:gd name="connsiteY399" fmla="*/ 3105583 h 4248240"/>
              <a:gd name="connsiteX400" fmla="*/ 1255252 w 4246481"/>
              <a:gd name="connsiteY400" fmla="*/ 3073036 h 4248240"/>
              <a:gd name="connsiteX401" fmla="*/ 1238099 w 4246481"/>
              <a:gd name="connsiteY401" fmla="*/ 3065999 h 4248240"/>
              <a:gd name="connsiteX402" fmla="*/ 1231061 w 4246481"/>
              <a:gd name="connsiteY402" fmla="*/ 3041809 h 4248240"/>
              <a:gd name="connsiteX403" fmla="*/ 1253492 w 4246481"/>
              <a:gd name="connsiteY403" fmla="*/ 3009702 h 4248240"/>
              <a:gd name="connsiteX404" fmla="*/ 1216987 w 4246481"/>
              <a:gd name="connsiteY404" fmla="*/ 3006623 h 4248240"/>
              <a:gd name="connsiteX405" fmla="*/ 1065249 w 4246481"/>
              <a:gd name="connsiteY405" fmla="*/ 2956044 h 4248240"/>
              <a:gd name="connsiteX406" fmla="*/ 1048095 w 4246481"/>
              <a:gd name="connsiteY406" fmla="*/ 2941970 h 4248240"/>
              <a:gd name="connsiteX407" fmla="*/ 1053813 w 4246481"/>
              <a:gd name="connsiteY407" fmla="*/ 2914261 h 4248240"/>
              <a:gd name="connsiteX408" fmla="*/ 1078883 w 4246481"/>
              <a:gd name="connsiteY408" fmla="*/ 2905904 h 4248240"/>
              <a:gd name="connsiteX409" fmla="*/ 1098235 w 4246481"/>
              <a:gd name="connsiteY409" fmla="*/ 2895788 h 4248240"/>
              <a:gd name="connsiteX410" fmla="*/ 1024785 w 4246481"/>
              <a:gd name="connsiteY410" fmla="*/ 2877755 h 4248240"/>
              <a:gd name="connsiteX411" fmla="*/ 926705 w 4246481"/>
              <a:gd name="connsiteY411" fmla="*/ 2839051 h 4248240"/>
              <a:gd name="connsiteX412" fmla="*/ 924945 w 4246481"/>
              <a:gd name="connsiteY412" fmla="*/ 2797708 h 4248240"/>
              <a:gd name="connsiteX413" fmla="*/ 954853 w 4246481"/>
              <a:gd name="connsiteY413" fmla="*/ 2774837 h 4248240"/>
              <a:gd name="connsiteX414" fmla="*/ 961451 w 4246481"/>
              <a:gd name="connsiteY414" fmla="*/ 2767360 h 4248240"/>
              <a:gd name="connsiteX415" fmla="*/ 946057 w 4246481"/>
              <a:gd name="connsiteY415" fmla="*/ 2767360 h 4248240"/>
              <a:gd name="connsiteX416" fmla="*/ 797397 w 4246481"/>
              <a:gd name="connsiteY416" fmla="*/ 2733494 h 4248240"/>
              <a:gd name="connsiteX417" fmla="*/ 749017 w 4246481"/>
              <a:gd name="connsiteY417" fmla="*/ 2694350 h 4248240"/>
              <a:gd name="connsiteX418" fmla="*/ 755174 w 4246481"/>
              <a:gd name="connsiteY418" fmla="*/ 2671039 h 4248240"/>
              <a:gd name="connsiteX419" fmla="*/ 805314 w 4246481"/>
              <a:gd name="connsiteY419" fmla="*/ 2654326 h 4248240"/>
              <a:gd name="connsiteX420" fmla="*/ 822907 w 4246481"/>
              <a:gd name="connsiteY420" fmla="*/ 2642891 h 4248240"/>
              <a:gd name="connsiteX421" fmla="*/ 777605 w 4246481"/>
              <a:gd name="connsiteY421" fmla="*/ 2631895 h 4248240"/>
              <a:gd name="connsiteX422" fmla="*/ 608274 w 4246481"/>
              <a:gd name="connsiteY422" fmla="*/ 2550528 h 4248240"/>
              <a:gd name="connsiteX423" fmla="*/ 595959 w 4246481"/>
              <a:gd name="connsiteY423" fmla="*/ 2532055 h 4248240"/>
              <a:gd name="connsiteX424" fmla="*/ 613551 w 4246481"/>
              <a:gd name="connsiteY424" fmla="*/ 2517981 h 4248240"/>
              <a:gd name="connsiteX425" fmla="*/ 650936 w 4246481"/>
              <a:gd name="connsiteY425" fmla="*/ 2505226 h 4248240"/>
              <a:gd name="connsiteX426" fmla="*/ 676006 w 4246481"/>
              <a:gd name="connsiteY426" fmla="*/ 2492032 h 4248240"/>
              <a:gd name="connsiteX427" fmla="*/ 489082 w 4246481"/>
              <a:gd name="connsiteY427" fmla="*/ 2388233 h 4248240"/>
              <a:gd name="connsiteX428" fmla="*/ 496119 w 4246481"/>
              <a:gd name="connsiteY428" fmla="*/ 2359644 h 4248240"/>
              <a:gd name="connsiteX429" fmla="*/ 562532 w 4246481"/>
              <a:gd name="connsiteY429" fmla="*/ 2341612 h 4248240"/>
              <a:gd name="connsiteX430" fmla="*/ 573528 w 4246481"/>
              <a:gd name="connsiteY430" fmla="*/ 2336773 h 4248240"/>
              <a:gd name="connsiteX431" fmla="*/ 489522 w 4246481"/>
              <a:gd name="connsiteY431" fmla="*/ 2301148 h 4248240"/>
              <a:gd name="connsiteX432" fmla="*/ 376488 w 4246481"/>
              <a:gd name="connsiteY432" fmla="*/ 2211424 h 4248240"/>
              <a:gd name="connsiteX433" fmla="*/ 384844 w 4246481"/>
              <a:gd name="connsiteY433" fmla="*/ 2181516 h 4248240"/>
              <a:gd name="connsiteX434" fmla="*/ 444220 w 4246481"/>
              <a:gd name="connsiteY434" fmla="*/ 2167002 h 4248240"/>
              <a:gd name="connsiteX435" fmla="*/ 318871 w 4246481"/>
              <a:gd name="connsiteY435" fmla="*/ 2051769 h 4248240"/>
              <a:gd name="connsiteX436" fmla="*/ 282366 w 4246481"/>
              <a:gd name="connsiteY436" fmla="*/ 2004268 h 4248240"/>
              <a:gd name="connsiteX437" fmla="*/ 277088 w 4246481"/>
              <a:gd name="connsiteY437" fmla="*/ 1994152 h 4248240"/>
              <a:gd name="connsiteX438" fmla="*/ 323709 w 4246481"/>
              <a:gd name="connsiteY438" fmla="*/ 1981837 h 4248240"/>
              <a:gd name="connsiteX439" fmla="*/ 210675 w 4246481"/>
              <a:gd name="connsiteY439" fmla="*/ 1819103 h 4248240"/>
              <a:gd name="connsiteX440" fmla="*/ 255976 w 4246481"/>
              <a:gd name="connsiteY440" fmla="*/ 1819103 h 4248240"/>
              <a:gd name="connsiteX441" fmla="*/ 208036 w 4246481"/>
              <a:gd name="connsiteY441" fmla="*/ 1762366 h 4248240"/>
              <a:gd name="connsiteX442" fmla="*/ 29908 w 4246481"/>
              <a:gd name="connsiteY442" fmla="*/ 1512547 h 4248240"/>
              <a:gd name="connsiteX443" fmla="*/ 0 w 4246481"/>
              <a:gd name="connsiteY443" fmla="*/ 1453611 h 4248240"/>
              <a:gd name="connsiteX444" fmla="*/ 0 w 4246481"/>
              <a:gd name="connsiteY444" fmla="*/ 1449213 h 4248240"/>
              <a:gd name="connsiteX445" fmla="*/ 113034 w 4246481"/>
              <a:gd name="connsiteY445" fmla="*/ 1495834 h 4248240"/>
              <a:gd name="connsiteX446" fmla="*/ 377807 w 4246481"/>
              <a:gd name="connsiteY446" fmla="*/ 1655489 h 4248240"/>
              <a:gd name="connsiteX447" fmla="*/ 393641 w 4246481"/>
              <a:gd name="connsiteY447" fmla="*/ 1666925 h 4248240"/>
              <a:gd name="connsiteX448" fmla="*/ 389682 w 4246481"/>
              <a:gd name="connsiteY448" fmla="*/ 1622503 h 4248240"/>
              <a:gd name="connsiteX449" fmla="*/ 563412 w 4246481"/>
              <a:gd name="connsiteY449" fmla="*/ 1717504 h 4248240"/>
              <a:gd name="connsiteX450" fmla="*/ 571768 w 4246481"/>
              <a:gd name="connsiteY450" fmla="*/ 1668244 h 4248240"/>
              <a:gd name="connsiteX451" fmla="*/ 762211 w 4246481"/>
              <a:gd name="connsiteY451" fmla="*/ 1816904 h 4248240"/>
              <a:gd name="connsiteX452" fmla="*/ 763971 w 4246481"/>
              <a:gd name="connsiteY452" fmla="*/ 1805029 h 4248240"/>
              <a:gd name="connsiteX453" fmla="*/ 769688 w 4246481"/>
              <a:gd name="connsiteY453" fmla="*/ 1762366 h 4248240"/>
              <a:gd name="connsiteX454" fmla="*/ 803994 w 4246481"/>
              <a:gd name="connsiteY454" fmla="*/ 1749172 h 4248240"/>
              <a:gd name="connsiteX455" fmla="*/ 854134 w 4246481"/>
              <a:gd name="connsiteY455" fmla="*/ 1794473 h 4248240"/>
              <a:gd name="connsiteX456" fmla="*/ 933302 w 4246481"/>
              <a:gd name="connsiteY456" fmla="*/ 1903989 h 4248240"/>
              <a:gd name="connsiteX457" fmla="*/ 945617 w 4246481"/>
              <a:gd name="connsiteY457" fmla="*/ 1929059 h 4248240"/>
              <a:gd name="connsiteX458" fmla="*/ 950455 w 4246481"/>
              <a:gd name="connsiteY458" fmla="*/ 1902230 h 4248240"/>
              <a:gd name="connsiteX459" fmla="*/ 961451 w 4246481"/>
              <a:gd name="connsiteY459" fmla="*/ 1837576 h 4248240"/>
              <a:gd name="connsiteX460" fmla="*/ 974645 w 4246481"/>
              <a:gd name="connsiteY460" fmla="*/ 1831418 h 4248240"/>
              <a:gd name="connsiteX461" fmla="*/ 1103953 w 4246481"/>
              <a:gd name="connsiteY461" fmla="*/ 1996791 h 4248240"/>
              <a:gd name="connsiteX462" fmla="*/ 1109671 w 4246481"/>
              <a:gd name="connsiteY462" fmla="*/ 2012625 h 4248240"/>
              <a:gd name="connsiteX463" fmla="*/ 1119347 w 4246481"/>
              <a:gd name="connsiteY463" fmla="*/ 1987115 h 4248240"/>
              <a:gd name="connsiteX464" fmla="*/ 1128583 w 4246481"/>
              <a:gd name="connsiteY464" fmla="*/ 1947091 h 4248240"/>
              <a:gd name="connsiteX465" fmla="*/ 1133421 w 4246481"/>
              <a:gd name="connsiteY465" fmla="*/ 1934776 h 4248240"/>
              <a:gd name="connsiteX466" fmla="*/ 1149694 w 4246481"/>
              <a:gd name="connsiteY466" fmla="*/ 1931258 h 4248240"/>
              <a:gd name="connsiteX467" fmla="*/ 1176963 w 4246481"/>
              <a:gd name="connsiteY467" fmla="*/ 1958527 h 4248240"/>
              <a:gd name="connsiteX468" fmla="*/ 1271525 w 4246481"/>
              <a:gd name="connsiteY468" fmla="*/ 2138854 h 4248240"/>
              <a:gd name="connsiteX469" fmla="*/ 1274164 w 4246481"/>
              <a:gd name="connsiteY469" fmla="*/ 2147210 h 4248240"/>
              <a:gd name="connsiteX470" fmla="*/ 1281201 w 4246481"/>
              <a:gd name="connsiteY470" fmla="*/ 2131377 h 4248240"/>
              <a:gd name="connsiteX471" fmla="*/ 1294836 w 4246481"/>
              <a:gd name="connsiteY471" fmla="*/ 2072001 h 4248240"/>
              <a:gd name="connsiteX472" fmla="*/ 1313748 w 4246481"/>
              <a:gd name="connsiteY472" fmla="*/ 2063644 h 4248240"/>
              <a:gd name="connsiteX473" fmla="*/ 1358170 w 4246481"/>
              <a:gd name="connsiteY473" fmla="*/ 2105867 h 4248240"/>
              <a:gd name="connsiteX474" fmla="*/ 1409629 w 4246481"/>
              <a:gd name="connsiteY474" fmla="*/ 2254527 h 4248240"/>
              <a:gd name="connsiteX475" fmla="*/ 1412708 w 4246481"/>
              <a:gd name="connsiteY475" fmla="*/ 2268601 h 4248240"/>
              <a:gd name="connsiteX476" fmla="*/ 1424583 w 4246481"/>
              <a:gd name="connsiteY476" fmla="*/ 2252768 h 4248240"/>
              <a:gd name="connsiteX477" fmla="*/ 1444815 w 4246481"/>
              <a:gd name="connsiteY477" fmla="*/ 2218461 h 4248240"/>
              <a:gd name="connsiteX478" fmla="*/ 1465926 w 4246481"/>
              <a:gd name="connsiteY478" fmla="*/ 2215383 h 4248240"/>
              <a:gd name="connsiteX479" fmla="*/ 1490996 w 4246481"/>
              <a:gd name="connsiteY479" fmla="*/ 2247490 h 4248240"/>
              <a:gd name="connsiteX480" fmla="*/ 1546414 w 4246481"/>
              <a:gd name="connsiteY480" fmla="*/ 2376357 h 4248240"/>
              <a:gd name="connsiteX481" fmla="*/ 1550812 w 4246481"/>
              <a:gd name="connsiteY481" fmla="*/ 2389112 h 4248240"/>
              <a:gd name="connsiteX482" fmla="*/ 1553011 w 4246481"/>
              <a:gd name="connsiteY482" fmla="*/ 2391751 h 4248240"/>
              <a:gd name="connsiteX483" fmla="*/ 1559608 w 4246481"/>
              <a:gd name="connsiteY483" fmla="*/ 2377677 h 4248240"/>
              <a:gd name="connsiteX484" fmla="*/ 1564006 w 4246481"/>
              <a:gd name="connsiteY484" fmla="*/ 2358325 h 4248240"/>
              <a:gd name="connsiteX485" fmla="*/ 1575882 w 4246481"/>
              <a:gd name="connsiteY485" fmla="*/ 2335014 h 4248240"/>
              <a:gd name="connsiteX486" fmla="*/ 1600952 w 4246481"/>
              <a:gd name="connsiteY486" fmla="*/ 2347769 h 4248240"/>
              <a:gd name="connsiteX487" fmla="*/ 1755296 w 4246481"/>
              <a:gd name="connsiteY487" fmla="*/ 2522520 h 4248240"/>
              <a:gd name="connsiteX488" fmla="*/ 1698591 w 4246481"/>
              <a:gd name="connsiteY488" fmla="*/ 2332376 h 4248240"/>
              <a:gd name="connsiteX489" fmla="*/ 1730259 w 4246481"/>
              <a:gd name="connsiteY489" fmla="*/ 2328858 h 4248240"/>
              <a:gd name="connsiteX490" fmla="*/ 1748731 w 4246481"/>
              <a:gd name="connsiteY490" fmla="*/ 2326659 h 4248240"/>
              <a:gd name="connsiteX491" fmla="*/ 1739935 w 4246481"/>
              <a:gd name="connsiteY491" fmla="*/ 2316103 h 4248240"/>
              <a:gd name="connsiteX492" fmla="*/ 1648012 w 4246481"/>
              <a:gd name="connsiteY492" fmla="*/ 2131818 h 4248240"/>
              <a:gd name="connsiteX493" fmla="*/ 1644493 w 4246481"/>
              <a:gd name="connsiteY493" fmla="*/ 2092234 h 4248240"/>
              <a:gd name="connsiteX494" fmla="*/ 1671762 w 4246481"/>
              <a:gd name="connsiteY494" fmla="*/ 2076400 h 4248240"/>
              <a:gd name="connsiteX495" fmla="*/ 1698591 w 4246481"/>
              <a:gd name="connsiteY495" fmla="*/ 2092234 h 4248240"/>
              <a:gd name="connsiteX496" fmla="*/ 1720582 w 4246481"/>
              <a:gd name="connsiteY496" fmla="*/ 2100590 h 4248240"/>
              <a:gd name="connsiteX497" fmla="*/ 1722782 w 4246481"/>
              <a:gd name="connsiteY497" fmla="*/ 2097951 h 4248240"/>
              <a:gd name="connsiteX498" fmla="*/ 1713985 w 4246481"/>
              <a:gd name="connsiteY498" fmla="*/ 2083437 h 4248240"/>
              <a:gd name="connsiteX499" fmla="*/ 1640975 w 4246481"/>
              <a:gd name="connsiteY499" fmla="*/ 1921583 h 4248240"/>
              <a:gd name="connsiteX500" fmla="*/ 1635697 w 4246481"/>
              <a:gd name="connsiteY500" fmla="*/ 1885517 h 4248240"/>
              <a:gd name="connsiteX501" fmla="*/ 1655049 w 4246481"/>
              <a:gd name="connsiteY501" fmla="*/ 1869244 h 4248240"/>
              <a:gd name="connsiteX502" fmla="*/ 1700351 w 4246481"/>
              <a:gd name="connsiteY502" fmla="*/ 1878920 h 4248240"/>
              <a:gd name="connsiteX503" fmla="*/ 1725421 w 4246481"/>
              <a:gd name="connsiteY503" fmla="*/ 1878920 h 4248240"/>
              <a:gd name="connsiteX504" fmla="*/ 1717943 w 4246481"/>
              <a:gd name="connsiteY504" fmla="*/ 1870563 h 4248240"/>
              <a:gd name="connsiteX505" fmla="*/ 1623382 w 4246481"/>
              <a:gd name="connsiteY505" fmla="*/ 1693755 h 4248240"/>
              <a:gd name="connsiteX506" fmla="*/ 1622502 w 4246481"/>
              <a:gd name="connsiteY506" fmla="*/ 1636578 h 4248240"/>
              <a:gd name="connsiteX507" fmla="*/ 1648012 w 4246481"/>
              <a:gd name="connsiteY507" fmla="*/ 1623823 h 4248240"/>
              <a:gd name="connsiteX508" fmla="*/ 1706508 w 4246481"/>
              <a:gd name="connsiteY508" fmla="*/ 1657690 h 4248240"/>
              <a:gd name="connsiteX509" fmla="*/ 1727180 w 4246481"/>
              <a:gd name="connsiteY509" fmla="*/ 1664727 h 4248240"/>
              <a:gd name="connsiteX510" fmla="*/ 1724101 w 4246481"/>
              <a:gd name="connsiteY510" fmla="*/ 1656810 h 4248240"/>
              <a:gd name="connsiteX511" fmla="*/ 1638336 w 4246481"/>
              <a:gd name="connsiteY511" fmla="*/ 1420186 h 4248240"/>
              <a:gd name="connsiteX512" fmla="*/ 1637456 w 4246481"/>
              <a:gd name="connsiteY512" fmla="*/ 1386759 h 4248240"/>
              <a:gd name="connsiteX513" fmla="*/ 1656808 w 4246481"/>
              <a:gd name="connsiteY513" fmla="*/ 1373565 h 4248240"/>
              <a:gd name="connsiteX514" fmla="*/ 1683637 w 4246481"/>
              <a:gd name="connsiteY514" fmla="*/ 1386759 h 4248240"/>
              <a:gd name="connsiteX515" fmla="*/ 1732018 w 4246481"/>
              <a:gd name="connsiteY515" fmla="*/ 1410949 h 4248240"/>
              <a:gd name="connsiteX516" fmla="*/ 1742134 w 4246481"/>
              <a:gd name="connsiteY516" fmla="*/ 1412709 h 4248240"/>
              <a:gd name="connsiteX517" fmla="*/ 1737735 w 4246481"/>
              <a:gd name="connsiteY517" fmla="*/ 1405672 h 4248240"/>
              <a:gd name="connsiteX518" fmla="*/ 1696392 w 4246481"/>
              <a:gd name="connsiteY518" fmla="*/ 1304073 h 4248240"/>
              <a:gd name="connsiteX519" fmla="*/ 1688475 w 4246481"/>
              <a:gd name="connsiteY519" fmla="*/ 1154533 h 4248240"/>
              <a:gd name="connsiteX520" fmla="*/ 1704749 w 4246481"/>
              <a:gd name="connsiteY520" fmla="*/ 1145297 h 4248240"/>
              <a:gd name="connsiteX521" fmla="*/ 1782157 w 4246481"/>
              <a:gd name="connsiteY521" fmla="*/ 1194557 h 4248240"/>
              <a:gd name="connsiteX522" fmla="*/ 1796672 w 4246481"/>
              <a:gd name="connsiteY522" fmla="*/ 1203354 h 4248240"/>
              <a:gd name="connsiteX523" fmla="*/ 1770282 w 4246481"/>
              <a:gd name="connsiteY523" fmla="*/ 1131663 h 4248240"/>
              <a:gd name="connsiteX524" fmla="*/ 1750930 w 4246481"/>
              <a:gd name="connsiteY524" fmla="*/ 940780 h 4248240"/>
              <a:gd name="connsiteX525" fmla="*/ 1755328 w 4246481"/>
              <a:gd name="connsiteY525" fmla="*/ 914830 h 4248240"/>
              <a:gd name="connsiteX526" fmla="*/ 1772042 w 4246481"/>
              <a:gd name="connsiteY526" fmla="*/ 907354 h 4248240"/>
              <a:gd name="connsiteX527" fmla="*/ 1834936 w 4246481"/>
              <a:gd name="connsiteY527" fmla="*/ 948697 h 4248240"/>
              <a:gd name="connsiteX528" fmla="*/ 1844612 w 4246481"/>
              <a:gd name="connsiteY528" fmla="*/ 955294 h 4248240"/>
              <a:gd name="connsiteX529" fmla="*/ 1863525 w 4246481"/>
              <a:gd name="connsiteY529" fmla="*/ 670288 h 4248240"/>
              <a:gd name="connsiteX530" fmla="*/ 1913664 w 4246481"/>
              <a:gd name="connsiteY530" fmla="*/ 703715 h 4248240"/>
              <a:gd name="connsiteX531" fmla="*/ 1922900 w 4246481"/>
              <a:gd name="connsiteY531" fmla="*/ 586283 h 4248240"/>
              <a:gd name="connsiteX532" fmla="*/ 1967323 w 4246481"/>
              <a:gd name="connsiteY532" fmla="*/ 477207 h 4248240"/>
              <a:gd name="connsiteX533" fmla="*/ 2001189 w 4246481"/>
              <a:gd name="connsiteY533" fmla="*/ 514592 h 4248240"/>
              <a:gd name="connsiteX534" fmla="*/ 2013504 w 4246481"/>
              <a:gd name="connsiteY534" fmla="*/ 424428 h 4248240"/>
              <a:gd name="connsiteX535" fmla="*/ 2093551 w 4246481"/>
              <a:gd name="connsiteY535" fmla="*/ 65533 h 4248240"/>
              <a:gd name="connsiteX536" fmla="*/ 2118622 w 4246481"/>
              <a:gd name="connsiteY536" fmla="*/ 0 h 424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</a:cxnLst>
            <a:rect l="l" t="t" r="r" b="b"/>
            <a:pathLst>
              <a:path w="4246481" h="4248240">
                <a:moveTo>
                  <a:pt x="2118622" y="0"/>
                </a:moveTo>
                <a:cubicBezTo>
                  <a:pt x="2120380" y="0"/>
                  <a:pt x="2121260" y="0"/>
                  <a:pt x="2123020" y="440"/>
                </a:cubicBezTo>
                <a:cubicBezTo>
                  <a:pt x="2126978" y="7477"/>
                  <a:pt x="2131816" y="14514"/>
                  <a:pt x="2134456" y="22431"/>
                </a:cubicBezTo>
                <a:cubicBezTo>
                  <a:pt x="2146330" y="57177"/>
                  <a:pt x="2159086" y="91923"/>
                  <a:pt x="2168322" y="127548"/>
                </a:cubicBezTo>
                <a:cubicBezTo>
                  <a:pt x="2199110" y="244541"/>
                  <a:pt x="2222860" y="362413"/>
                  <a:pt x="2238694" y="482045"/>
                </a:cubicBezTo>
                <a:cubicBezTo>
                  <a:pt x="2240453" y="492600"/>
                  <a:pt x="2240893" y="503596"/>
                  <a:pt x="2242212" y="515911"/>
                </a:cubicBezTo>
                <a:cubicBezTo>
                  <a:pt x="2254087" y="503156"/>
                  <a:pt x="2264643" y="491281"/>
                  <a:pt x="2276958" y="478086"/>
                </a:cubicBezTo>
                <a:cubicBezTo>
                  <a:pt x="2282236" y="485563"/>
                  <a:pt x="2287074" y="492161"/>
                  <a:pt x="2290593" y="498758"/>
                </a:cubicBezTo>
                <a:cubicBezTo>
                  <a:pt x="2321380" y="560773"/>
                  <a:pt x="2335014" y="626746"/>
                  <a:pt x="2331496" y="696238"/>
                </a:cubicBezTo>
                <a:cubicBezTo>
                  <a:pt x="2331496" y="698437"/>
                  <a:pt x="2331056" y="701516"/>
                  <a:pt x="2330616" y="704595"/>
                </a:cubicBezTo>
                <a:cubicBezTo>
                  <a:pt x="2346890" y="694039"/>
                  <a:pt x="2362284" y="683483"/>
                  <a:pt x="2377677" y="673367"/>
                </a:cubicBezTo>
                <a:cubicBezTo>
                  <a:pt x="2398789" y="705034"/>
                  <a:pt x="2411544" y="877885"/>
                  <a:pt x="2398789" y="957053"/>
                </a:cubicBezTo>
                <a:cubicBezTo>
                  <a:pt x="2410664" y="948257"/>
                  <a:pt x="2421220" y="940340"/>
                  <a:pt x="2432215" y="932863"/>
                </a:cubicBezTo>
                <a:cubicBezTo>
                  <a:pt x="2444970" y="924507"/>
                  <a:pt x="2457285" y="915710"/>
                  <a:pt x="2470480" y="908673"/>
                </a:cubicBezTo>
                <a:cubicBezTo>
                  <a:pt x="2484114" y="901196"/>
                  <a:pt x="2488073" y="902515"/>
                  <a:pt x="2490712" y="918789"/>
                </a:cubicBezTo>
                <a:cubicBezTo>
                  <a:pt x="2492911" y="934622"/>
                  <a:pt x="2494230" y="950456"/>
                  <a:pt x="2494670" y="966290"/>
                </a:cubicBezTo>
                <a:cubicBezTo>
                  <a:pt x="2495110" y="1037101"/>
                  <a:pt x="2487193" y="1106593"/>
                  <a:pt x="2460364" y="1172566"/>
                </a:cubicBezTo>
                <a:cubicBezTo>
                  <a:pt x="2455966" y="1183122"/>
                  <a:pt x="2450688" y="1193238"/>
                  <a:pt x="2444091" y="1206432"/>
                </a:cubicBezTo>
                <a:cubicBezTo>
                  <a:pt x="2456405" y="1198955"/>
                  <a:pt x="2466082" y="1192798"/>
                  <a:pt x="2475757" y="1186640"/>
                </a:cubicBezTo>
                <a:cubicBezTo>
                  <a:pt x="2495989" y="1173446"/>
                  <a:pt x="2515781" y="1160251"/>
                  <a:pt x="2536013" y="1147936"/>
                </a:cubicBezTo>
                <a:cubicBezTo>
                  <a:pt x="2550967" y="1139140"/>
                  <a:pt x="2554486" y="1141339"/>
                  <a:pt x="2556245" y="1158052"/>
                </a:cubicBezTo>
                <a:cubicBezTo>
                  <a:pt x="2562402" y="1231062"/>
                  <a:pt x="2555805" y="1301874"/>
                  <a:pt x="2527217" y="1370046"/>
                </a:cubicBezTo>
                <a:cubicBezTo>
                  <a:pt x="2524138" y="1377963"/>
                  <a:pt x="2519740" y="1385440"/>
                  <a:pt x="2515341" y="1392477"/>
                </a:cubicBezTo>
                <a:cubicBezTo>
                  <a:pt x="2511383" y="1399074"/>
                  <a:pt x="2506105" y="1406112"/>
                  <a:pt x="2503026" y="1414468"/>
                </a:cubicBezTo>
                <a:cubicBezTo>
                  <a:pt x="2512703" y="1410949"/>
                  <a:pt x="2522379" y="1408311"/>
                  <a:pt x="2531615" y="1404352"/>
                </a:cubicBezTo>
                <a:cubicBezTo>
                  <a:pt x="2545689" y="1397315"/>
                  <a:pt x="2558884" y="1388079"/>
                  <a:pt x="2572518" y="1380602"/>
                </a:cubicBezTo>
                <a:cubicBezTo>
                  <a:pt x="2598908" y="1366528"/>
                  <a:pt x="2607704" y="1370926"/>
                  <a:pt x="2606385" y="1401273"/>
                </a:cubicBezTo>
                <a:cubicBezTo>
                  <a:pt x="2604626" y="1447455"/>
                  <a:pt x="2591431" y="1491437"/>
                  <a:pt x="2576477" y="1534539"/>
                </a:cubicBezTo>
                <a:cubicBezTo>
                  <a:pt x="2561963" y="1578082"/>
                  <a:pt x="2543930" y="1619865"/>
                  <a:pt x="2518420" y="1658569"/>
                </a:cubicBezTo>
                <a:cubicBezTo>
                  <a:pt x="2517541" y="1659889"/>
                  <a:pt x="2517101" y="1661208"/>
                  <a:pt x="2517981" y="1665167"/>
                </a:cubicBezTo>
                <a:cubicBezTo>
                  <a:pt x="2527217" y="1661648"/>
                  <a:pt x="2536893" y="1658569"/>
                  <a:pt x="2545689" y="1653731"/>
                </a:cubicBezTo>
                <a:cubicBezTo>
                  <a:pt x="2563282" y="1644055"/>
                  <a:pt x="2580875" y="1633060"/>
                  <a:pt x="2598028" y="1623384"/>
                </a:cubicBezTo>
                <a:cubicBezTo>
                  <a:pt x="2610783" y="1616346"/>
                  <a:pt x="2615181" y="1617666"/>
                  <a:pt x="2619579" y="1632180"/>
                </a:cubicBezTo>
                <a:cubicBezTo>
                  <a:pt x="2625737" y="1652851"/>
                  <a:pt x="2623978" y="1673963"/>
                  <a:pt x="2620019" y="1694635"/>
                </a:cubicBezTo>
                <a:cubicBezTo>
                  <a:pt x="2606825" y="1764127"/>
                  <a:pt x="2572518" y="1821303"/>
                  <a:pt x="2525018" y="1871003"/>
                </a:cubicBezTo>
                <a:cubicBezTo>
                  <a:pt x="2522818" y="1873642"/>
                  <a:pt x="2520180" y="1876281"/>
                  <a:pt x="2518860" y="1881559"/>
                </a:cubicBezTo>
                <a:cubicBezTo>
                  <a:pt x="2529416" y="1879800"/>
                  <a:pt x="2539972" y="1879360"/>
                  <a:pt x="2550527" y="1877161"/>
                </a:cubicBezTo>
                <a:cubicBezTo>
                  <a:pt x="2561523" y="1875401"/>
                  <a:pt x="2572518" y="1871443"/>
                  <a:pt x="2583954" y="1869684"/>
                </a:cubicBezTo>
                <a:cubicBezTo>
                  <a:pt x="2602426" y="1866165"/>
                  <a:pt x="2610343" y="1871883"/>
                  <a:pt x="2607704" y="1891235"/>
                </a:cubicBezTo>
                <a:cubicBezTo>
                  <a:pt x="2605505" y="1909268"/>
                  <a:pt x="2601107" y="1927740"/>
                  <a:pt x="2595389" y="1944893"/>
                </a:cubicBezTo>
                <a:cubicBezTo>
                  <a:pt x="2579116" y="1994593"/>
                  <a:pt x="2554925" y="2040774"/>
                  <a:pt x="2528536" y="2085636"/>
                </a:cubicBezTo>
                <a:cubicBezTo>
                  <a:pt x="2526337" y="2089595"/>
                  <a:pt x="2523698" y="2093993"/>
                  <a:pt x="2521499" y="2097951"/>
                </a:cubicBezTo>
                <a:cubicBezTo>
                  <a:pt x="2521939" y="2098831"/>
                  <a:pt x="2522379" y="2100150"/>
                  <a:pt x="2523258" y="2100590"/>
                </a:cubicBezTo>
                <a:cubicBezTo>
                  <a:pt x="2529856" y="2098391"/>
                  <a:pt x="2536893" y="2096192"/>
                  <a:pt x="2543490" y="2093113"/>
                </a:cubicBezTo>
                <a:cubicBezTo>
                  <a:pt x="2553166" y="2088275"/>
                  <a:pt x="2561523" y="2082118"/>
                  <a:pt x="2571199" y="2077280"/>
                </a:cubicBezTo>
                <a:cubicBezTo>
                  <a:pt x="2587472" y="2068923"/>
                  <a:pt x="2598908" y="2075960"/>
                  <a:pt x="2599787" y="2094433"/>
                </a:cubicBezTo>
                <a:cubicBezTo>
                  <a:pt x="2601107" y="2124341"/>
                  <a:pt x="2592750" y="2152049"/>
                  <a:pt x="2582634" y="2179758"/>
                </a:cubicBezTo>
                <a:cubicBezTo>
                  <a:pt x="2564602" y="2230778"/>
                  <a:pt x="2537773" y="2277399"/>
                  <a:pt x="2502587" y="2319182"/>
                </a:cubicBezTo>
                <a:cubicBezTo>
                  <a:pt x="2500827" y="2321381"/>
                  <a:pt x="2499068" y="2324020"/>
                  <a:pt x="2495549" y="2328418"/>
                </a:cubicBezTo>
                <a:cubicBezTo>
                  <a:pt x="2504786" y="2329297"/>
                  <a:pt x="2511823" y="2329297"/>
                  <a:pt x="2518860" y="2330177"/>
                </a:cubicBezTo>
                <a:cubicBezTo>
                  <a:pt x="2528096" y="2331497"/>
                  <a:pt x="2537333" y="2331937"/>
                  <a:pt x="2546129" y="2334136"/>
                </a:cubicBezTo>
                <a:cubicBezTo>
                  <a:pt x="2558444" y="2337654"/>
                  <a:pt x="2508110" y="2501415"/>
                  <a:pt x="2503712" y="2513290"/>
                </a:cubicBezTo>
                <a:lnTo>
                  <a:pt x="2646408" y="2347769"/>
                </a:lnTo>
                <a:cubicBezTo>
                  <a:pt x="2652126" y="2341612"/>
                  <a:pt x="2662243" y="2335014"/>
                  <a:pt x="2667960" y="2336334"/>
                </a:cubicBezTo>
                <a:cubicBezTo>
                  <a:pt x="2673678" y="2337653"/>
                  <a:pt x="2678076" y="2349088"/>
                  <a:pt x="2681595" y="2357005"/>
                </a:cubicBezTo>
                <a:cubicBezTo>
                  <a:pt x="2685993" y="2368441"/>
                  <a:pt x="2688632" y="2380316"/>
                  <a:pt x="2691711" y="2392191"/>
                </a:cubicBezTo>
                <a:cubicBezTo>
                  <a:pt x="2693030" y="2392191"/>
                  <a:pt x="2693910" y="2391751"/>
                  <a:pt x="2695229" y="2391751"/>
                </a:cubicBezTo>
                <a:cubicBezTo>
                  <a:pt x="2698748" y="2381196"/>
                  <a:pt x="2701827" y="2370200"/>
                  <a:pt x="2705785" y="2359644"/>
                </a:cubicBezTo>
                <a:cubicBezTo>
                  <a:pt x="2719420" y="2320060"/>
                  <a:pt x="2734374" y="2281356"/>
                  <a:pt x="2756804" y="2245730"/>
                </a:cubicBezTo>
                <a:cubicBezTo>
                  <a:pt x="2763402" y="2235175"/>
                  <a:pt x="2771758" y="2224619"/>
                  <a:pt x="2780995" y="2215822"/>
                </a:cubicBezTo>
                <a:cubicBezTo>
                  <a:pt x="2789351" y="2207466"/>
                  <a:pt x="2795069" y="2208785"/>
                  <a:pt x="2801666" y="2218461"/>
                </a:cubicBezTo>
                <a:cubicBezTo>
                  <a:pt x="2810023" y="2231216"/>
                  <a:pt x="2817060" y="2244411"/>
                  <a:pt x="2824977" y="2257166"/>
                </a:cubicBezTo>
                <a:cubicBezTo>
                  <a:pt x="2827616" y="2261564"/>
                  <a:pt x="2831134" y="2265083"/>
                  <a:pt x="2834653" y="2269041"/>
                </a:cubicBezTo>
                <a:cubicBezTo>
                  <a:pt x="2839051" y="2243531"/>
                  <a:pt x="2842130" y="2218901"/>
                  <a:pt x="2848287" y="2194711"/>
                </a:cubicBezTo>
                <a:cubicBezTo>
                  <a:pt x="2860602" y="2147210"/>
                  <a:pt x="2881714" y="2104987"/>
                  <a:pt x="2919539" y="2072880"/>
                </a:cubicBezTo>
                <a:cubicBezTo>
                  <a:pt x="2924816" y="2068482"/>
                  <a:pt x="2930974" y="2064964"/>
                  <a:pt x="2937131" y="2062325"/>
                </a:cubicBezTo>
                <a:cubicBezTo>
                  <a:pt x="2944608" y="2058806"/>
                  <a:pt x="2949886" y="2061005"/>
                  <a:pt x="2951206" y="2069802"/>
                </a:cubicBezTo>
                <a:cubicBezTo>
                  <a:pt x="2954724" y="2087834"/>
                  <a:pt x="2958243" y="2105427"/>
                  <a:pt x="2962641" y="2123020"/>
                </a:cubicBezTo>
                <a:cubicBezTo>
                  <a:pt x="2964400" y="2130497"/>
                  <a:pt x="2967919" y="2137974"/>
                  <a:pt x="2972757" y="2145011"/>
                </a:cubicBezTo>
                <a:cubicBezTo>
                  <a:pt x="2973637" y="2143252"/>
                  <a:pt x="2974516" y="2141053"/>
                  <a:pt x="2975396" y="2138854"/>
                </a:cubicBezTo>
                <a:cubicBezTo>
                  <a:pt x="2996507" y="2068482"/>
                  <a:pt x="3031253" y="2004708"/>
                  <a:pt x="3078314" y="1948411"/>
                </a:cubicBezTo>
                <a:cubicBezTo>
                  <a:pt x="3082712" y="1943133"/>
                  <a:pt x="3087990" y="1938295"/>
                  <a:pt x="3093268" y="1933897"/>
                </a:cubicBezTo>
                <a:cubicBezTo>
                  <a:pt x="3103384" y="1925540"/>
                  <a:pt x="3110421" y="1926860"/>
                  <a:pt x="3115259" y="1939614"/>
                </a:cubicBezTo>
                <a:cubicBezTo>
                  <a:pt x="3119218" y="1949730"/>
                  <a:pt x="3120537" y="1961166"/>
                  <a:pt x="3123176" y="1971721"/>
                </a:cubicBezTo>
                <a:cubicBezTo>
                  <a:pt x="3126694" y="1985796"/>
                  <a:pt x="3131093" y="1998990"/>
                  <a:pt x="3135051" y="2013065"/>
                </a:cubicBezTo>
                <a:cubicBezTo>
                  <a:pt x="3138130" y="2011305"/>
                  <a:pt x="3139449" y="2010866"/>
                  <a:pt x="3139449" y="2010866"/>
                </a:cubicBezTo>
                <a:cubicBezTo>
                  <a:pt x="3153084" y="1947971"/>
                  <a:pt x="3193108" y="1901790"/>
                  <a:pt x="3237530" y="1859127"/>
                </a:cubicBezTo>
                <a:cubicBezTo>
                  <a:pt x="3247646" y="1849011"/>
                  <a:pt x="3259521" y="1840654"/>
                  <a:pt x="3270956" y="1832298"/>
                </a:cubicBezTo>
                <a:cubicBezTo>
                  <a:pt x="3274915" y="1829659"/>
                  <a:pt x="3280632" y="1829659"/>
                  <a:pt x="3284591" y="1828779"/>
                </a:cubicBezTo>
                <a:cubicBezTo>
                  <a:pt x="3290308" y="1864405"/>
                  <a:pt x="3295146" y="1897391"/>
                  <a:pt x="3301304" y="1933457"/>
                </a:cubicBezTo>
                <a:cubicBezTo>
                  <a:pt x="3329453" y="1858247"/>
                  <a:pt x="3378713" y="1803270"/>
                  <a:pt x="3435889" y="1754449"/>
                </a:cubicBezTo>
                <a:cubicBezTo>
                  <a:pt x="3440727" y="1750491"/>
                  <a:pt x="3445565" y="1746972"/>
                  <a:pt x="3451283" y="1743454"/>
                </a:cubicBezTo>
                <a:cubicBezTo>
                  <a:pt x="3466677" y="1733338"/>
                  <a:pt x="3470635" y="1734218"/>
                  <a:pt x="3474154" y="1752250"/>
                </a:cubicBezTo>
                <a:cubicBezTo>
                  <a:pt x="3477673" y="1769843"/>
                  <a:pt x="3479432" y="1787436"/>
                  <a:pt x="3481631" y="1805029"/>
                </a:cubicBezTo>
                <a:cubicBezTo>
                  <a:pt x="3482510" y="1809867"/>
                  <a:pt x="3482950" y="1814265"/>
                  <a:pt x="3483390" y="1819983"/>
                </a:cubicBezTo>
                <a:cubicBezTo>
                  <a:pt x="3531331" y="1763686"/>
                  <a:pt x="3636888" y="1681439"/>
                  <a:pt x="3674273" y="1672203"/>
                </a:cubicBezTo>
                <a:cubicBezTo>
                  <a:pt x="3676472" y="1687157"/>
                  <a:pt x="3679551" y="1702111"/>
                  <a:pt x="3682190" y="1718384"/>
                </a:cubicBezTo>
                <a:cubicBezTo>
                  <a:pt x="3731010" y="1671763"/>
                  <a:pt x="3786427" y="1637017"/>
                  <a:pt x="3855919" y="1624262"/>
                </a:cubicBezTo>
                <a:cubicBezTo>
                  <a:pt x="3854160" y="1640096"/>
                  <a:pt x="3853280" y="1652850"/>
                  <a:pt x="3851521" y="1666485"/>
                </a:cubicBezTo>
                <a:cubicBezTo>
                  <a:pt x="3853720" y="1665605"/>
                  <a:pt x="3855479" y="1664726"/>
                  <a:pt x="3856799" y="1664286"/>
                </a:cubicBezTo>
                <a:cubicBezTo>
                  <a:pt x="3961916" y="1589516"/>
                  <a:pt x="4072311" y="1524423"/>
                  <a:pt x="4189304" y="1469445"/>
                </a:cubicBezTo>
                <a:cubicBezTo>
                  <a:pt x="4203379" y="1462848"/>
                  <a:pt x="4218772" y="1458449"/>
                  <a:pt x="4233726" y="1452732"/>
                </a:cubicBezTo>
                <a:cubicBezTo>
                  <a:pt x="4236805" y="1451412"/>
                  <a:pt x="4240764" y="1451412"/>
                  <a:pt x="4244282" y="1450972"/>
                </a:cubicBezTo>
                <a:lnTo>
                  <a:pt x="4246481" y="1453171"/>
                </a:lnTo>
                <a:cubicBezTo>
                  <a:pt x="4237245" y="1471204"/>
                  <a:pt x="4229328" y="1490556"/>
                  <a:pt x="4218332" y="1507709"/>
                </a:cubicBezTo>
                <a:cubicBezTo>
                  <a:pt x="4151919" y="1617225"/>
                  <a:pt x="4076710" y="1720143"/>
                  <a:pt x="3991824" y="1816024"/>
                </a:cubicBezTo>
                <a:cubicBezTo>
                  <a:pt x="3990944" y="1817344"/>
                  <a:pt x="3990065" y="1818224"/>
                  <a:pt x="3988306" y="1821302"/>
                </a:cubicBezTo>
                <a:lnTo>
                  <a:pt x="4033167" y="1821302"/>
                </a:lnTo>
                <a:cubicBezTo>
                  <a:pt x="4012496" y="1889475"/>
                  <a:pt x="3973352" y="1940934"/>
                  <a:pt x="3920133" y="1984476"/>
                </a:cubicBezTo>
                <a:lnTo>
                  <a:pt x="3965435" y="1995472"/>
                </a:lnTo>
                <a:cubicBezTo>
                  <a:pt x="3959717" y="2024940"/>
                  <a:pt x="3850641" y="2138854"/>
                  <a:pt x="3798303" y="2169201"/>
                </a:cubicBezTo>
                <a:cubicBezTo>
                  <a:pt x="3803580" y="2170521"/>
                  <a:pt x="3807099" y="2171401"/>
                  <a:pt x="3810617" y="2171840"/>
                </a:cubicBezTo>
                <a:cubicBezTo>
                  <a:pt x="3830849" y="2177118"/>
                  <a:pt x="3850641" y="2181956"/>
                  <a:pt x="3870433" y="2187674"/>
                </a:cubicBezTo>
                <a:cubicBezTo>
                  <a:pt x="3881429" y="2191193"/>
                  <a:pt x="3882748" y="2194711"/>
                  <a:pt x="3875271" y="2203507"/>
                </a:cubicBezTo>
                <a:cubicBezTo>
                  <a:pt x="3861637" y="2218461"/>
                  <a:pt x="3848002" y="2233415"/>
                  <a:pt x="3833049" y="2247050"/>
                </a:cubicBezTo>
                <a:cubicBezTo>
                  <a:pt x="3801381" y="2275638"/>
                  <a:pt x="3766196" y="2299829"/>
                  <a:pt x="3727931" y="2317861"/>
                </a:cubicBezTo>
                <a:cubicBezTo>
                  <a:pt x="3709898" y="2326658"/>
                  <a:pt x="3690546" y="2332375"/>
                  <a:pt x="3670754" y="2339852"/>
                </a:cubicBezTo>
                <a:cubicBezTo>
                  <a:pt x="3674713" y="2341612"/>
                  <a:pt x="3679111" y="2342931"/>
                  <a:pt x="3683949" y="2344250"/>
                </a:cubicBezTo>
                <a:cubicBezTo>
                  <a:pt x="3707699" y="2350848"/>
                  <a:pt x="3731890" y="2357005"/>
                  <a:pt x="3755200" y="2364042"/>
                </a:cubicBezTo>
                <a:cubicBezTo>
                  <a:pt x="3770154" y="2368441"/>
                  <a:pt x="3771033" y="2372399"/>
                  <a:pt x="3760918" y="2383395"/>
                </a:cubicBezTo>
                <a:cubicBezTo>
                  <a:pt x="3720894" y="2425619"/>
                  <a:pt x="3674713" y="2459925"/>
                  <a:pt x="3620175" y="2481036"/>
                </a:cubicBezTo>
                <a:cubicBezTo>
                  <a:pt x="3604781" y="2487194"/>
                  <a:pt x="3588068" y="2489832"/>
                  <a:pt x="3570475" y="2494231"/>
                </a:cubicBezTo>
                <a:cubicBezTo>
                  <a:pt x="3576192" y="2497749"/>
                  <a:pt x="3580591" y="2501268"/>
                  <a:pt x="3585869" y="2503907"/>
                </a:cubicBezTo>
                <a:cubicBezTo>
                  <a:pt x="3596424" y="2508305"/>
                  <a:pt x="3606980" y="2511384"/>
                  <a:pt x="3618416" y="2514902"/>
                </a:cubicBezTo>
                <a:cubicBezTo>
                  <a:pt x="3623693" y="2516662"/>
                  <a:pt x="3628971" y="2517981"/>
                  <a:pt x="3634249" y="2520180"/>
                </a:cubicBezTo>
                <a:cubicBezTo>
                  <a:pt x="3653601" y="2528097"/>
                  <a:pt x="3656240" y="2538213"/>
                  <a:pt x="3639527" y="2550088"/>
                </a:cubicBezTo>
                <a:cubicBezTo>
                  <a:pt x="3613138" y="2568121"/>
                  <a:pt x="3585869" y="2584834"/>
                  <a:pt x="3557280" y="2599788"/>
                </a:cubicBezTo>
                <a:cubicBezTo>
                  <a:pt x="3516817" y="2620460"/>
                  <a:pt x="3473274" y="2635414"/>
                  <a:pt x="3427972" y="2642891"/>
                </a:cubicBezTo>
                <a:cubicBezTo>
                  <a:pt x="3426213" y="2643330"/>
                  <a:pt x="3424454" y="2644210"/>
                  <a:pt x="3419616" y="2645090"/>
                </a:cubicBezTo>
                <a:cubicBezTo>
                  <a:pt x="3426653" y="2649048"/>
                  <a:pt x="3431931" y="2653006"/>
                  <a:pt x="3436769" y="2655206"/>
                </a:cubicBezTo>
                <a:cubicBezTo>
                  <a:pt x="3454802" y="2661803"/>
                  <a:pt x="3473714" y="2667521"/>
                  <a:pt x="3492187" y="2673678"/>
                </a:cubicBezTo>
                <a:cubicBezTo>
                  <a:pt x="3504941" y="2678076"/>
                  <a:pt x="3507580" y="2683794"/>
                  <a:pt x="3497904" y="2693470"/>
                </a:cubicBezTo>
                <a:cubicBezTo>
                  <a:pt x="3484270" y="2707544"/>
                  <a:pt x="3469756" y="2722059"/>
                  <a:pt x="3453042" y="2732174"/>
                </a:cubicBezTo>
                <a:cubicBezTo>
                  <a:pt x="3404662" y="2761643"/>
                  <a:pt x="3351444" y="2770439"/>
                  <a:pt x="3296026" y="2769119"/>
                </a:cubicBezTo>
                <a:cubicBezTo>
                  <a:pt x="3293387" y="2769119"/>
                  <a:pt x="3290308" y="2768680"/>
                  <a:pt x="3287229" y="2768680"/>
                </a:cubicBezTo>
                <a:cubicBezTo>
                  <a:pt x="3286350" y="2768680"/>
                  <a:pt x="3285910" y="2769119"/>
                  <a:pt x="3283271" y="2770439"/>
                </a:cubicBezTo>
                <a:cubicBezTo>
                  <a:pt x="3288989" y="2776157"/>
                  <a:pt x="3293827" y="2780555"/>
                  <a:pt x="3299545" y="2784953"/>
                </a:cubicBezTo>
                <a:cubicBezTo>
                  <a:pt x="3309221" y="2791990"/>
                  <a:pt x="3318457" y="2799027"/>
                  <a:pt x="3328133" y="2806064"/>
                </a:cubicBezTo>
                <a:cubicBezTo>
                  <a:pt x="3341328" y="2816180"/>
                  <a:pt x="3341767" y="2824097"/>
                  <a:pt x="3328133" y="2832893"/>
                </a:cubicBezTo>
                <a:cubicBezTo>
                  <a:pt x="3310980" y="2843889"/>
                  <a:pt x="3293827" y="2854885"/>
                  <a:pt x="3274915" y="2861042"/>
                </a:cubicBezTo>
                <a:cubicBezTo>
                  <a:pt x="3236650" y="2873797"/>
                  <a:pt x="3197066" y="2883473"/>
                  <a:pt x="3158362" y="2894909"/>
                </a:cubicBezTo>
                <a:cubicBezTo>
                  <a:pt x="3155723" y="2895788"/>
                  <a:pt x="3152644" y="2896668"/>
                  <a:pt x="3148686" y="2899746"/>
                </a:cubicBezTo>
                <a:cubicBezTo>
                  <a:pt x="3154403" y="2902825"/>
                  <a:pt x="3160121" y="2905904"/>
                  <a:pt x="3166278" y="2908983"/>
                </a:cubicBezTo>
                <a:cubicBezTo>
                  <a:pt x="3173755" y="2912061"/>
                  <a:pt x="3181672" y="2913821"/>
                  <a:pt x="3189149" y="2916460"/>
                </a:cubicBezTo>
                <a:cubicBezTo>
                  <a:pt x="3205423" y="2922617"/>
                  <a:pt x="3208502" y="2934492"/>
                  <a:pt x="3194867" y="2945488"/>
                </a:cubicBezTo>
                <a:cubicBezTo>
                  <a:pt x="3179913" y="2957363"/>
                  <a:pt x="3163200" y="2968359"/>
                  <a:pt x="3146047" y="2976715"/>
                </a:cubicBezTo>
                <a:cubicBezTo>
                  <a:pt x="3097666" y="2999586"/>
                  <a:pt x="3047087" y="3011021"/>
                  <a:pt x="2990790" y="3011021"/>
                </a:cubicBezTo>
                <a:cubicBezTo>
                  <a:pt x="2993869" y="3016299"/>
                  <a:pt x="2996507" y="3020697"/>
                  <a:pt x="2999586" y="3024656"/>
                </a:cubicBezTo>
                <a:cubicBezTo>
                  <a:pt x="3004864" y="3031693"/>
                  <a:pt x="3010582" y="3038730"/>
                  <a:pt x="3014540" y="3046647"/>
                </a:cubicBezTo>
                <a:cubicBezTo>
                  <a:pt x="3020258" y="3057203"/>
                  <a:pt x="3018938" y="3063360"/>
                  <a:pt x="3007503" y="3068198"/>
                </a:cubicBezTo>
                <a:cubicBezTo>
                  <a:pt x="2991669" y="3074795"/>
                  <a:pt x="2975396" y="3080953"/>
                  <a:pt x="2959122" y="3086231"/>
                </a:cubicBezTo>
                <a:cubicBezTo>
                  <a:pt x="2935372" y="3093708"/>
                  <a:pt x="2912061" y="3100745"/>
                  <a:pt x="2887871" y="3106903"/>
                </a:cubicBezTo>
                <a:cubicBezTo>
                  <a:pt x="2870278" y="3111301"/>
                  <a:pt x="2856204" y="3119218"/>
                  <a:pt x="2851366" y="3139010"/>
                </a:cubicBezTo>
                <a:cubicBezTo>
                  <a:pt x="2854885" y="3145167"/>
                  <a:pt x="2860163" y="3145167"/>
                  <a:pt x="2867200" y="3141209"/>
                </a:cubicBezTo>
                <a:cubicBezTo>
                  <a:pt x="2895788" y="3125815"/>
                  <a:pt x="2924816" y="3111301"/>
                  <a:pt x="2957363" y="3105583"/>
                </a:cubicBezTo>
                <a:cubicBezTo>
                  <a:pt x="2960442" y="3105143"/>
                  <a:pt x="2963960" y="3104264"/>
                  <a:pt x="2967039" y="3104704"/>
                </a:cubicBezTo>
                <a:cubicBezTo>
                  <a:pt x="2975836" y="3105143"/>
                  <a:pt x="2979794" y="3109102"/>
                  <a:pt x="2977155" y="3118338"/>
                </a:cubicBezTo>
                <a:cubicBezTo>
                  <a:pt x="2974077" y="3130213"/>
                  <a:pt x="2971437" y="3142528"/>
                  <a:pt x="2971437" y="3156163"/>
                </a:cubicBezTo>
                <a:cubicBezTo>
                  <a:pt x="2974077" y="3153963"/>
                  <a:pt x="2977155" y="3150885"/>
                  <a:pt x="2980234" y="3148686"/>
                </a:cubicBezTo>
                <a:cubicBezTo>
                  <a:pt x="3010582" y="3122296"/>
                  <a:pt x="3044448" y="3102944"/>
                  <a:pt x="3085791" y="3098986"/>
                </a:cubicBezTo>
                <a:cubicBezTo>
                  <a:pt x="3093708" y="3098106"/>
                  <a:pt x="3102065" y="3098546"/>
                  <a:pt x="3109981" y="3100305"/>
                </a:cubicBezTo>
                <a:cubicBezTo>
                  <a:pt x="3120977" y="3102064"/>
                  <a:pt x="3122296" y="3106023"/>
                  <a:pt x="3116579" y="3115259"/>
                </a:cubicBezTo>
                <a:cubicBezTo>
                  <a:pt x="3110861" y="3124496"/>
                  <a:pt x="3105583" y="3133292"/>
                  <a:pt x="3100305" y="3142968"/>
                </a:cubicBezTo>
                <a:cubicBezTo>
                  <a:pt x="3098106" y="3147366"/>
                  <a:pt x="3096347" y="3152204"/>
                  <a:pt x="3093268" y="3159681"/>
                </a:cubicBezTo>
                <a:cubicBezTo>
                  <a:pt x="3098546" y="3157482"/>
                  <a:pt x="3101185" y="3156163"/>
                  <a:pt x="3102944" y="3154843"/>
                </a:cubicBezTo>
                <a:cubicBezTo>
                  <a:pt x="3145167" y="3131093"/>
                  <a:pt x="3190029" y="3115699"/>
                  <a:pt x="3238849" y="3111301"/>
                </a:cubicBezTo>
                <a:cubicBezTo>
                  <a:pt x="3245007" y="3110421"/>
                  <a:pt x="3252484" y="3113060"/>
                  <a:pt x="3259081" y="3114379"/>
                </a:cubicBezTo>
                <a:cubicBezTo>
                  <a:pt x="3257322" y="3120977"/>
                  <a:pt x="3256442" y="3128454"/>
                  <a:pt x="3253363" y="3134611"/>
                </a:cubicBezTo>
                <a:cubicBezTo>
                  <a:pt x="3248085" y="3145607"/>
                  <a:pt x="3241488" y="3156163"/>
                  <a:pt x="3237090" y="3168478"/>
                </a:cubicBezTo>
                <a:cubicBezTo>
                  <a:pt x="3261280" y="3154403"/>
                  <a:pt x="3285910" y="3146926"/>
                  <a:pt x="3312299" y="3143848"/>
                </a:cubicBezTo>
                <a:cubicBezTo>
                  <a:pt x="3337809" y="3140769"/>
                  <a:pt x="3364198" y="3138130"/>
                  <a:pt x="3392787" y="3145167"/>
                </a:cubicBezTo>
                <a:cubicBezTo>
                  <a:pt x="3379152" y="3165839"/>
                  <a:pt x="3367717" y="3184311"/>
                  <a:pt x="3354082" y="3204543"/>
                </a:cubicBezTo>
                <a:cubicBezTo>
                  <a:pt x="3410380" y="3179913"/>
                  <a:pt x="3466677" y="3174195"/>
                  <a:pt x="3523854" y="3183872"/>
                </a:cubicBezTo>
                <a:cubicBezTo>
                  <a:pt x="3524733" y="3185191"/>
                  <a:pt x="3525613" y="3186510"/>
                  <a:pt x="3526053" y="3187830"/>
                </a:cubicBezTo>
                <a:cubicBezTo>
                  <a:pt x="3516377" y="3202344"/>
                  <a:pt x="3505821" y="3217738"/>
                  <a:pt x="3495705" y="3233131"/>
                </a:cubicBezTo>
                <a:cubicBezTo>
                  <a:pt x="3548923" y="3229173"/>
                  <a:pt x="3601262" y="3234011"/>
                  <a:pt x="3654921" y="3247206"/>
                </a:cubicBezTo>
                <a:cubicBezTo>
                  <a:pt x="3648323" y="3257322"/>
                  <a:pt x="3643045" y="3265678"/>
                  <a:pt x="3636888" y="3275354"/>
                </a:cubicBezTo>
                <a:cubicBezTo>
                  <a:pt x="3682190" y="3274475"/>
                  <a:pt x="3724852" y="3282391"/>
                  <a:pt x="3765316" y="3307901"/>
                </a:cubicBezTo>
                <a:cubicBezTo>
                  <a:pt x="3757839" y="3314938"/>
                  <a:pt x="3751681" y="3321096"/>
                  <a:pt x="3745524" y="3326374"/>
                </a:cubicBezTo>
                <a:cubicBezTo>
                  <a:pt x="3793904" y="3336489"/>
                  <a:pt x="3843604" y="3345286"/>
                  <a:pt x="3891985" y="3356281"/>
                </a:cubicBezTo>
                <a:cubicBezTo>
                  <a:pt x="3940365" y="3367277"/>
                  <a:pt x="3988745" y="3378273"/>
                  <a:pt x="4033607" y="3400264"/>
                </a:cubicBezTo>
                <a:cubicBezTo>
                  <a:pt x="4033607" y="3401583"/>
                  <a:pt x="4034047" y="3402463"/>
                  <a:pt x="4034047" y="3403782"/>
                </a:cubicBezTo>
                <a:cubicBezTo>
                  <a:pt x="4021292" y="3408620"/>
                  <a:pt x="4008977" y="3413898"/>
                  <a:pt x="3996222" y="3417857"/>
                </a:cubicBezTo>
                <a:cubicBezTo>
                  <a:pt x="3914855" y="3440727"/>
                  <a:pt x="3831729" y="3455681"/>
                  <a:pt x="3747723" y="3464478"/>
                </a:cubicBezTo>
                <a:cubicBezTo>
                  <a:pt x="3746404" y="3464478"/>
                  <a:pt x="3745084" y="3464918"/>
                  <a:pt x="3742005" y="3465357"/>
                </a:cubicBezTo>
                <a:cubicBezTo>
                  <a:pt x="3749042" y="3471955"/>
                  <a:pt x="3755200" y="3477672"/>
                  <a:pt x="3762677" y="3485149"/>
                </a:cubicBezTo>
                <a:cubicBezTo>
                  <a:pt x="3721774" y="3508900"/>
                  <a:pt x="3679111" y="3515497"/>
                  <a:pt x="3633369" y="3513738"/>
                </a:cubicBezTo>
                <a:cubicBezTo>
                  <a:pt x="3639087" y="3523414"/>
                  <a:pt x="3643925" y="3531770"/>
                  <a:pt x="3650522" y="3542326"/>
                </a:cubicBezTo>
                <a:cubicBezTo>
                  <a:pt x="3596864" y="3554641"/>
                  <a:pt x="3544525" y="3557280"/>
                  <a:pt x="3489988" y="3551123"/>
                </a:cubicBezTo>
                <a:cubicBezTo>
                  <a:pt x="3497025" y="3562118"/>
                  <a:pt x="3504502" y="3572674"/>
                  <a:pt x="3511099" y="3583230"/>
                </a:cubicBezTo>
                <a:cubicBezTo>
                  <a:pt x="3520775" y="3599063"/>
                  <a:pt x="3519456" y="3601262"/>
                  <a:pt x="3501423" y="3603461"/>
                </a:cubicBezTo>
                <a:cubicBezTo>
                  <a:pt x="3455241" y="3608300"/>
                  <a:pt x="3397625" y="3597304"/>
                  <a:pt x="3347485" y="3573993"/>
                </a:cubicBezTo>
                <a:lnTo>
                  <a:pt x="3383551" y="3633369"/>
                </a:lnTo>
                <a:lnTo>
                  <a:pt x="3380912" y="3637328"/>
                </a:lnTo>
                <a:cubicBezTo>
                  <a:pt x="3328133" y="3641286"/>
                  <a:pt x="3276674" y="3636448"/>
                  <a:pt x="3228733" y="3606540"/>
                </a:cubicBezTo>
                <a:cubicBezTo>
                  <a:pt x="3231812" y="3614017"/>
                  <a:pt x="3234451" y="3621054"/>
                  <a:pt x="3238409" y="3628531"/>
                </a:cubicBezTo>
                <a:cubicBezTo>
                  <a:pt x="3242368" y="3636448"/>
                  <a:pt x="3247206" y="3643925"/>
                  <a:pt x="3250724" y="3651842"/>
                </a:cubicBezTo>
                <a:cubicBezTo>
                  <a:pt x="3253803" y="3659319"/>
                  <a:pt x="3251164" y="3664597"/>
                  <a:pt x="3242368" y="3664157"/>
                </a:cubicBezTo>
                <a:cubicBezTo>
                  <a:pt x="3232252" y="3663717"/>
                  <a:pt x="3221696" y="3662837"/>
                  <a:pt x="3211580" y="3661078"/>
                </a:cubicBezTo>
                <a:cubicBezTo>
                  <a:pt x="3168038" y="3651842"/>
                  <a:pt x="3127134" y="3636008"/>
                  <a:pt x="3089310" y="3611378"/>
                </a:cubicBezTo>
                <a:cubicBezTo>
                  <a:pt x="3087990" y="3612258"/>
                  <a:pt x="3087551" y="3612698"/>
                  <a:pt x="3086231" y="3613138"/>
                </a:cubicBezTo>
                <a:cubicBezTo>
                  <a:pt x="3095028" y="3630291"/>
                  <a:pt x="3103384" y="3647004"/>
                  <a:pt x="3113940" y="3666796"/>
                </a:cubicBezTo>
                <a:cubicBezTo>
                  <a:pt x="3104703" y="3668555"/>
                  <a:pt x="3097227" y="3671194"/>
                  <a:pt x="3089750" y="3671194"/>
                </a:cubicBezTo>
                <a:cubicBezTo>
                  <a:pt x="3049726" y="3670314"/>
                  <a:pt x="3016739" y="3653161"/>
                  <a:pt x="2986391" y="3628971"/>
                </a:cubicBezTo>
                <a:cubicBezTo>
                  <a:pt x="2979354" y="3623253"/>
                  <a:pt x="2972757" y="3616656"/>
                  <a:pt x="2963081" y="3610938"/>
                </a:cubicBezTo>
                <a:cubicBezTo>
                  <a:pt x="2964840" y="3620615"/>
                  <a:pt x="2965280" y="3629851"/>
                  <a:pt x="2967479" y="3639087"/>
                </a:cubicBezTo>
                <a:cubicBezTo>
                  <a:pt x="2971437" y="3658879"/>
                  <a:pt x="2967479" y="3663277"/>
                  <a:pt x="2948127" y="3658879"/>
                </a:cubicBezTo>
                <a:cubicBezTo>
                  <a:pt x="2912061" y="3650962"/>
                  <a:pt x="2880834" y="3632930"/>
                  <a:pt x="2849607" y="3614897"/>
                </a:cubicBezTo>
                <a:cubicBezTo>
                  <a:pt x="2846968" y="3613138"/>
                  <a:pt x="2843889" y="3611378"/>
                  <a:pt x="2840810" y="3609619"/>
                </a:cubicBezTo>
                <a:cubicBezTo>
                  <a:pt x="2840371" y="3609179"/>
                  <a:pt x="2839491" y="3609619"/>
                  <a:pt x="2835972" y="3609619"/>
                </a:cubicBezTo>
                <a:cubicBezTo>
                  <a:pt x="2840371" y="3617976"/>
                  <a:pt x="2843889" y="3625453"/>
                  <a:pt x="2847848" y="3632490"/>
                </a:cubicBezTo>
                <a:cubicBezTo>
                  <a:pt x="2855325" y="3646564"/>
                  <a:pt x="2851366" y="3654481"/>
                  <a:pt x="2835533" y="3652722"/>
                </a:cubicBezTo>
                <a:cubicBezTo>
                  <a:pt x="2818379" y="3650522"/>
                  <a:pt x="2801666" y="3646124"/>
                  <a:pt x="2785393" y="3639967"/>
                </a:cubicBezTo>
                <a:cubicBezTo>
                  <a:pt x="2759883" y="3630291"/>
                  <a:pt x="2736573" y="3615776"/>
                  <a:pt x="2715901" y="3597744"/>
                </a:cubicBezTo>
                <a:cubicBezTo>
                  <a:pt x="2714142" y="3595984"/>
                  <a:pt x="2711943" y="3595105"/>
                  <a:pt x="2708864" y="3592466"/>
                </a:cubicBezTo>
                <a:cubicBezTo>
                  <a:pt x="2707544" y="3602142"/>
                  <a:pt x="2707105" y="3610499"/>
                  <a:pt x="2705345" y="3618416"/>
                </a:cubicBezTo>
                <a:cubicBezTo>
                  <a:pt x="2704026" y="3625013"/>
                  <a:pt x="2699628" y="3630291"/>
                  <a:pt x="2693030" y="3627212"/>
                </a:cubicBezTo>
                <a:cubicBezTo>
                  <a:pt x="2675877" y="3619735"/>
                  <a:pt x="2669280" y="3633809"/>
                  <a:pt x="2656525" y="3641726"/>
                </a:cubicBezTo>
                <a:cubicBezTo>
                  <a:pt x="2670159" y="3643045"/>
                  <a:pt x="2681595" y="3643485"/>
                  <a:pt x="2692151" y="3644805"/>
                </a:cubicBezTo>
                <a:cubicBezTo>
                  <a:pt x="2713262" y="3647884"/>
                  <a:pt x="2732614" y="3654921"/>
                  <a:pt x="2748888" y="3669875"/>
                </a:cubicBezTo>
                <a:cubicBezTo>
                  <a:pt x="2752406" y="3672953"/>
                  <a:pt x="2754605" y="3678231"/>
                  <a:pt x="2757244" y="3682629"/>
                </a:cubicBezTo>
                <a:cubicBezTo>
                  <a:pt x="2753286" y="3684828"/>
                  <a:pt x="2749767" y="3687907"/>
                  <a:pt x="2745369" y="3689227"/>
                </a:cubicBezTo>
                <a:cubicBezTo>
                  <a:pt x="2737892" y="3692306"/>
                  <a:pt x="2729975" y="3694944"/>
                  <a:pt x="2723378" y="3697143"/>
                </a:cubicBezTo>
                <a:cubicBezTo>
                  <a:pt x="2748448" y="3707260"/>
                  <a:pt x="2773518" y="3716935"/>
                  <a:pt x="2798148" y="3727491"/>
                </a:cubicBezTo>
                <a:cubicBezTo>
                  <a:pt x="2806065" y="3731010"/>
                  <a:pt x="2813542" y="3736727"/>
                  <a:pt x="2820139" y="3741566"/>
                </a:cubicBezTo>
                <a:cubicBezTo>
                  <a:pt x="2828935" y="3748163"/>
                  <a:pt x="2828056" y="3752561"/>
                  <a:pt x="2817500" y="3756519"/>
                </a:cubicBezTo>
                <a:cubicBezTo>
                  <a:pt x="2808703" y="3759598"/>
                  <a:pt x="2799907" y="3762677"/>
                  <a:pt x="2791110" y="3767075"/>
                </a:cubicBezTo>
                <a:cubicBezTo>
                  <a:pt x="2828495" y="3775432"/>
                  <a:pt x="2856204" y="3796983"/>
                  <a:pt x="2883033" y="3825571"/>
                </a:cubicBezTo>
                <a:cubicBezTo>
                  <a:pt x="2866320" y="3830410"/>
                  <a:pt x="2852686" y="3834808"/>
                  <a:pt x="2836412" y="3839646"/>
                </a:cubicBezTo>
                <a:cubicBezTo>
                  <a:pt x="2875996" y="3853280"/>
                  <a:pt x="2907663" y="3874392"/>
                  <a:pt x="2934493" y="3908258"/>
                </a:cubicBezTo>
                <a:lnTo>
                  <a:pt x="2896228" y="3918374"/>
                </a:lnTo>
                <a:cubicBezTo>
                  <a:pt x="2925256" y="3940805"/>
                  <a:pt x="2951206" y="3966314"/>
                  <a:pt x="2971877" y="3997542"/>
                </a:cubicBezTo>
                <a:cubicBezTo>
                  <a:pt x="2964400" y="3999741"/>
                  <a:pt x="2958243" y="4001940"/>
                  <a:pt x="2950766" y="4003699"/>
                </a:cubicBezTo>
                <a:cubicBezTo>
                  <a:pt x="2974077" y="4024371"/>
                  <a:pt x="2992549" y="4047242"/>
                  <a:pt x="3000906" y="4078029"/>
                </a:cubicBezTo>
                <a:cubicBezTo>
                  <a:pt x="2994308" y="4078469"/>
                  <a:pt x="2988591" y="4078469"/>
                  <a:pt x="2981993" y="4078909"/>
                </a:cubicBezTo>
                <a:cubicBezTo>
                  <a:pt x="3025096" y="4132567"/>
                  <a:pt x="3068638" y="4185346"/>
                  <a:pt x="3098106" y="4248240"/>
                </a:cubicBezTo>
                <a:cubicBezTo>
                  <a:pt x="3032573" y="4225809"/>
                  <a:pt x="2975836" y="4187545"/>
                  <a:pt x="2918219" y="4150600"/>
                </a:cubicBezTo>
                <a:cubicBezTo>
                  <a:pt x="2918659" y="4156757"/>
                  <a:pt x="2919539" y="4162915"/>
                  <a:pt x="2919978" y="4169952"/>
                </a:cubicBezTo>
                <a:cubicBezTo>
                  <a:pt x="2888311" y="4164234"/>
                  <a:pt x="2864121" y="4148401"/>
                  <a:pt x="2840810" y="4127289"/>
                </a:cubicBezTo>
                <a:cubicBezTo>
                  <a:pt x="2839491" y="4134766"/>
                  <a:pt x="2838611" y="4141364"/>
                  <a:pt x="2837292" y="4148841"/>
                </a:cubicBezTo>
                <a:cubicBezTo>
                  <a:pt x="2804745" y="4129928"/>
                  <a:pt x="2775717" y="4110136"/>
                  <a:pt x="2751087" y="4081988"/>
                </a:cubicBezTo>
                <a:cubicBezTo>
                  <a:pt x="2749327" y="4094743"/>
                  <a:pt x="2747128" y="4106618"/>
                  <a:pt x="2744489" y="4121572"/>
                </a:cubicBezTo>
                <a:cubicBezTo>
                  <a:pt x="2708864" y="4097381"/>
                  <a:pt x="2683794" y="4068353"/>
                  <a:pt x="2666201" y="4029649"/>
                </a:cubicBezTo>
                <a:cubicBezTo>
                  <a:pt x="2663562" y="4046802"/>
                  <a:pt x="2660483" y="4061316"/>
                  <a:pt x="2657845" y="4078469"/>
                </a:cubicBezTo>
                <a:cubicBezTo>
                  <a:pt x="2625738" y="4055598"/>
                  <a:pt x="2602426" y="4028769"/>
                  <a:pt x="2590552" y="3990065"/>
                </a:cubicBezTo>
                <a:cubicBezTo>
                  <a:pt x="2586154" y="4005019"/>
                  <a:pt x="2582634" y="4017334"/>
                  <a:pt x="2579116" y="4029649"/>
                </a:cubicBezTo>
                <a:lnTo>
                  <a:pt x="2575158" y="4030968"/>
                </a:lnTo>
                <a:cubicBezTo>
                  <a:pt x="2546130" y="4003699"/>
                  <a:pt x="2528976" y="3968954"/>
                  <a:pt x="2513142" y="3931129"/>
                </a:cubicBezTo>
                <a:cubicBezTo>
                  <a:pt x="2511384" y="3939925"/>
                  <a:pt x="2508744" y="3949162"/>
                  <a:pt x="2506986" y="3957518"/>
                </a:cubicBezTo>
                <a:cubicBezTo>
                  <a:pt x="2504346" y="3970273"/>
                  <a:pt x="2501268" y="3971592"/>
                  <a:pt x="2490712" y="3962796"/>
                </a:cubicBezTo>
                <a:cubicBezTo>
                  <a:pt x="2470040" y="3944763"/>
                  <a:pt x="2459924" y="3921013"/>
                  <a:pt x="2454646" y="3894624"/>
                </a:cubicBezTo>
                <a:cubicBezTo>
                  <a:pt x="2453326" y="3888466"/>
                  <a:pt x="2452888" y="3881429"/>
                  <a:pt x="2451568" y="3871753"/>
                </a:cubicBezTo>
                <a:lnTo>
                  <a:pt x="2439692" y="3891105"/>
                </a:lnTo>
                <a:cubicBezTo>
                  <a:pt x="2433534" y="3902101"/>
                  <a:pt x="2428256" y="3902980"/>
                  <a:pt x="2421660" y="3892424"/>
                </a:cubicBezTo>
                <a:cubicBezTo>
                  <a:pt x="2412864" y="3878350"/>
                  <a:pt x="2405826" y="3863836"/>
                  <a:pt x="2399228" y="3849322"/>
                </a:cubicBezTo>
                <a:cubicBezTo>
                  <a:pt x="2394390" y="3839206"/>
                  <a:pt x="2391752" y="3828650"/>
                  <a:pt x="2386914" y="3815895"/>
                </a:cubicBezTo>
                <a:cubicBezTo>
                  <a:pt x="2384274" y="3824252"/>
                  <a:pt x="2382516" y="3829970"/>
                  <a:pt x="2380756" y="3836127"/>
                </a:cubicBezTo>
                <a:cubicBezTo>
                  <a:pt x="2378118" y="3844484"/>
                  <a:pt x="2372840" y="3845803"/>
                  <a:pt x="2367122" y="3839206"/>
                </a:cubicBezTo>
                <a:cubicBezTo>
                  <a:pt x="2362284" y="3833928"/>
                  <a:pt x="2357446" y="3829090"/>
                  <a:pt x="2353928" y="3822933"/>
                </a:cubicBezTo>
                <a:cubicBezTo>
                  <a:pt x="2340732" y="3800942"/>
                  <a:pt x="2331496" y="3777191"/>
                  <a:pt x="2328418" y="3750362"/>
                </a:cubicBezTo>
                <a:cubicBezTo>
                  <a:pt x="2325778" y="3752561"/>
                  <a:pt x="2323580" y="3753441"/>
                  <a:pt x="2322260" y="3755200"/>
                </a:cubicBezTo>
                <a:cubicBezTo>
                  <a:pt x="2309506" y="3766636"/>
                  <a:pt x="2303788" y="3765756"/>
                  <a:pt x="2296750" y="3749482"/>
                </a:cubicBezTo>
                <a:cubicBezTo>
                  <a:pt x="2291032" y="3736288"/>
                  <a:pt x="2286634" y="3722653"/>
                  <a:pt x="2280916" y="3709019"/>
                </a:cubicBezTo>
                <a:cubicBezTo>
                  <a:pt x="2277838" y="3701102"/>
                  <a:pt x="2273880" y="3693185"/>
                  <a:pt x="2270362" y="3685268"/>
                </a:cubicBezTo>
                <a:cubicBezTo>
                  <a:pt x="2268602" y="3686148"/>
                  <a:pt x="2267722" y="3686148"/>
                  <a:pt x="2267282" y="3686588"/>
                </a:cubicBezTo>
                <a:cubicBezTo>
                  <a:pt x="2263324" y="3690106"/>
                  <a:pt x="2257606" y="3697143"/>
                  <a:pt x="2255846" y="3696704"/>
                </a:cubicBezTo>
                <a:cubicBezTo>
                  <a:pt x="2250568" y="3694505"/>
                  <a:pt x="2245292" y="3689227"/>
                  <a:pt x="2243972" y="3683949"/>
                </a:cubicBezTo>
                <a:cubicBezTo>
                  <a:pt x="2238254" y="3658439"/>
                  <a:pt x="2233416" y="3632930"/>
                  <a:pt x="2228138" y="3606980"/>
                </a:cubicBezTo>
                <a:cubicBezTo>
                  <a:pt x="2227258" y="3603022"/>
                  <a:pt x="2226818" y="3599063"/>
                  <a:pt x="2225938" y="3592906"/>
                </a:cubicBezTo>
                <a:cubicBezTo>
                  <a:pt x="2221100" y="3598624"/>
                  <a:pt x="2218022" y="3602582"/>
                  <a:pt x="2214944" y="3606540"/>
                </a:cubicBezTo>
                <a:cubicBezTo>
                  <a:pt x="2211424" y="3610938"/>
                  <a:pt x="2207026" y="3611378"/>
                  <a:pt x="2204388" y="3606101"/>
                </a:cubicBezTo>
                <a:cubicBezTo>
                  <a:pt x="2199550" y="3597304"/>
                  <a:pt x="2194272" y="3588947"/>
                  <a:pt x="2190754" y="3579711"/>
                </a:cubicBezTo>
                <a:cubicBezTo>
                  <a:pt x="2174480" y="3526053"/>
                  <a:pt x="2159086" y="3471955"/>
                  <a:pt x="2143252" y="3418297"/>
                </a:cubicBezTo>
                <a:cubicBezTo>
                  <a:pt x="2142812" y="3416977"/>
                  <a:pt x="2141934" y="3416097"/>
                  <a:pt x="2139734" y="3412139"/>
                </a:cubicBezTo>
                <a:cubicBezTo>
                  <a:pt x="2137974" y="3425334"/>
                  <a:pt x="2137094" y="3435010"/>
                  <a:pt x="2135776" y="3445126"/>
                </a:cubicBezTo>
                <a:cubicBezTo>
                  <a:pt x="2123900" y="3552002"/>
                  <a:pt x="2114224" y="3659319"/>
                  <a:pt x="2120822" y="3767075"/>
                </a:cubicBezTo>
                <a:cubicBezTo>
                  <a:pt x="2124340" y="3823812"/>
                  <a:pt x="2131378" y="3880110"/>
                  <a:pt x="2137974" y="3936846"/>
                </a:cubicBezTo>
                <a:cubicBezTo>
                  <a:pt x="2147210" y="4015575"/>
                  <a:pt x="2149410" y="4094303"/>
                  <a:pt x="2145452" y="4173471"/>
                </a:cubicBezTo>
                <a:cubicBezTo>
                  <a:pt x="2145012" y="4181827"/>
                  <a:pt x="2143252" y="4185346"/>
                  <a:pt x="2134016" y="4184466"/>
                </a:cubicBezTo>
                <a:cubicBezTo>
                  <a:pt x="2124340" y="4183587"/>
                  <a:pt x="2114224" y="4184466"/>
                  <a:pt x="2104108" y="4184466"/>
                </a:cubicBezTo>
                <a:cubicBezTo>
                  <a:pt x="2103668" y="4181387"/>
                  <a:pt x="2103228" y="4179628"/>
                  <a:pt x="2103228" y="4177869"/>
                </a:cubicBezTo>
                <a:cubicBezTo>
                  <a:pt x="2108946" y="4070992"/>
                  <a:pt x="2101470" y="3964995"/>
                  <a:pt x="2086076" y="3859438"/>
                </a:cubicBezTo>
                <a:cubicBezTo>
                  <a:pt x="2068042" y="3731450"/>
                  <a:pt x="2075520" y="3604781"/>
                  <a:pt x="2090034" y="3478112"/>
                </a:cubicBezTo>
                <a:cubicBezTo>
                  <a:pt x="2091794" y="3463598"/>
                  <a:pt x="2093112" y="3448204"/>
                  <a:pt x="2094872" y="3433690"/>
                </a:cubicBezTo>
                <a:cubicBezTo>
                  <a:pt x="2093992" y="3433250"/>
                  <a:pt x="2093112" y="3433250"/>
                  <a:pt x="2092234" y="3432811"/>
                </a:cubicBezTo>
                <a:cubicBezTo>
                  <a:pt x="2086076" y="3453922"/>
                  <a:pt x="2079038" y="3474594"/>
                  <a:pt x="2073760" y="3496145"/>
                </a:cubicBezTo>
                <a:cubicBezTo>
                  <a:pt x="2065844" y="3526053"/>
                  <a:pt x="2058806" y="3555521"/>
                  <a:pt x="2051770" y="3585429"/>
                </a:cubicBezTo>
                <a:cubicBezTo>
                  <a:pt x="2051330" y="3587628"/>
                  <a:pt x="2050890" y="3588947"/>
                  <a:pt x="2050010" y="3590707"/>
                </a:cubicBezTo>
                <a:cubicBezTo>
                  <a:pt x="2046492" y="3596864"/>
                  <a:pt x="2042974" y="3602582"/>
                  <a:pt x="2039894" y="3608300"/>
                </a:cubicBezTo>
                <a:lnTo>
                  <a:pt x="2027140" y="3595545"/>
                </a:lnTo>
                <a:cubicBezTo>
                  <a:pt x="2026260" y="3594665"/>
                  <a:pt x="2025380" y="3594225"/>
                  <a:pt x="2023182" y="3592906"/>
                </a:cubicBezTo>
                <a:cubicBezTo>
                  <a:pt x="2020982" y="3608739"/>
                  <a:pt x="2019222" y="3623253"/>
                  <a:pt x="2016584" y="3638207"/>
                </a:cubicBezTo>
                <a:cubicBezTo>
                  <a:pt x="2013944" y="3652282"/>
                  <a:pt x="2010866" y="3666796"/>
                  <a:pt x="2006468" y="3679991"/>
                </a:cubicBezTo>
                <a:cubicBezTo>
                  <a:pt x="2000310" y="3698903"/>
                  <a:pt x="1992834" y="3699783"/>
                  <a:pt x="1980078" y="3683069"/>
                </a:cubicBezTo>
                <a:cubicBezTo>
                  <a:pt x="1977440" y="3688347"/>
                  <a:pt x="1974360" y="3692745"/>
                  <a:pt x="1972162" y="3697143"/>
                </a:cubicBezTo>
                <a:cubicBezTo>
                  <a:pt x="1966004" y="3712977"/>
                  <a:pt x="1959846" y="3728811"/>
                  <a:pt x="1953250" y="3744204"/>
                </a:cubicBezTo>
                <a:cubicBezTo>
                  <a:pt x="1944892" y="3763557"/>
                  <a:pt x="1940934" y="3764436"/>
                  <a:pt x="1925540" y="3751242"/>
                </a:cubicBezTo>
                <a:cubicBezTo>
                  <a:pt x="1924222" y="3750362"/>
                  <a:pt x="1923342" y="3749922"/>
                  <a:pt x="1923342" y="3749922"/>
                </a:cubicBezTo>
                <a:cubicBezTo>
                  <a:pt x="1916304" y="3769714"/>
                  <a:pt x="1909706" y="3789946"/>
                  <a:pt x="1901790" y="3808858"/>
                </a:cubicBezTo>
                <a:cubicBezTo>
                  <a:pt x="1897392" y="3818974"/>
                  <a:pt x="1890354" y="3827771"/>
                  <a:pt x="1883318" y="3835687"/>
                </a:cubicBezTo>
                <a:cubicBezTo>
                  <a:pt x="1876280" y="3843604"/>
                  <a:pt x="1871002" y="3841845"/>
                  <a:pt x="1868364" y="3831289"/>
                </a:cubicBezTo>
                <a:cubicBezTo>
                  <a:pt x="1866604" y="3825571"/>
                  <a:pt x="1865284" y="3820734"/>
                  <a:pt x="1862646" y="3812377"/>
                </a:cubicBezTo>
                <a:cubicBezTo>
                  <a:pt x="1854729" y="3830849"/>
                  <a:pt x="1849011" y="3846243"/>
                  <a:pt x="1841974" y="3861197"/>
                </a:cubicBezTo>
                <a:cubicBezTo>
                  <a:pt x="1836696" y="3872193"/>
                  <a:pt x="1830539" y="3882748"/>
                  <a:pt x="1823501" y="3892424"/>
                </a:cubicBezTo>
                <a:cubicBezTo>
                  <a:pt x="1816904" y="3901661"/>
                  <a:pt x="1812946" y="3900781"/>
                  <a:pt x="1807228" y="3891105"/>
                </a:cubicBezTo>
                <a:cubicBezTo>
                  <a:pt x="1803709" y="3884947"/>
                  <a:pt x="1800191" y="3879230"/>
                  <a:pt x="1795353" y="3871753"/>
                </a:cubicBezTo>
                <a:cubicBezTo>
                  <a:pt x="1793154" y="3884508"/>
                  <a:pt x="1791834" y="3894624"/>
                  <a:pt x="1789635" y="3905179"/>
                </a:cubicBezTo>
                <a:cubicBezTo>
                  <a:pt x="1783917" y="3927170"/>
                  <a:pt x="1774681" y="3947402"/>
                  <a:pt x="1756649" y="3962796"/>
                </a:cubicBezTo>
                <a:cubicBezTo>
                  <a:pt x="1746533" y="3971153"/>
                  <a:pt x="1743014" y="3969833"/>
                  <a:pt x="1740375" y="3957078"/>
                </a:cubicBezTo>
                <a:cubicBezTo>
                  <a:pt x="1738616" y="3948282"/>
                  <a:pt x="1736417" y="3939485"/>
                  <a:pt x="1734218" y="3929370"/>
                </a:cubicBezTo>
                <a:cubicBezTo>
                  <a:pt x="1724542" y="3949162"/>
                  <a:pt x="1717066" y="3967194"/>
                  <a:pt x="1707829" y="3984787"/>
                </a:cubicBezTo>
                <a:cubicBezTo>
                  <a:pt x="1698153" y="4001940"/>
                  <a:pt x="1688917" y="4018653"/>
                  <a:pt x="1669125" y="4031848"/>
                </a:cubicBezTo>
                <a:cubicBezTo>
                  <a:pt x="1665167" y="4017774"/>
                  <a:pt x="1661648" y="4005019"/>
                  <a:pt x="1657250" y="3989625"/>
                </a:cubicBezTo>
                <a:cubicBezTo>
                  <a:pt x="1645814" y="4028330"/>
                  <a:pt x="1621624" y="4054279"/>
                  <a:pt x="1589956" y="4078909"/>
                </a:cubicBezTo>
                <a:cubicBezTo>
                  <a:pt x="1586877" y="4061756"/>
                  <a:pt x="1584238" y="4047242"/>
                  <a:pt x="1581160" y="4030968"/>
                </a:cubicBezTo>
                <a:cubicBezTo>
                  <a:pt x="1564006" y="4068353"/>
                  <a:pt x="1539377" y="4097381"/>
                  <a:pt x="1503311" y="4121132"/>
                </a:cubicBezTo>
                <a:cubicBezTo>
                  <a:pt x="1501112" y="4106618"/>
                  <a:pt x="1498913" y="4095182"/>
                  <a:pt x="1497154" y="4082428"/>
                </a:cubicBezTo>
                <a:cubicBezTo>
                  <a:pt x="1472084" y="4108817"/>
                  <a:pt x="1443935" y="4131248"/>
                  <a:pt x="1410509" y="4149281"/>
                </a:cubicBezTo>
                <a:cubicBezTo>
                  <a:pt x="1409189" y="4140924"/>
                  <a:pt x="1408749" y="4134766"/>
                  <a:pt x="1407430" y="4127289"/>
                </a:cubicBezTo>
                <a:cubicBezTo>
                  <a:pt x="1384559" y="4147961"/>
                  <a:pt x="1359929" y="4164234"/>
                  <a:pt x="1328262" y="4169952"/>
                </a:cubicBezTo>
                <a:cubicBezTo>
                  <a:pt x="1329142" y="4162915"/>
                  <a:pt x="1329581" y="4156757"/>
                  <a:pt x="1330021" y="4150160"/>
                </a:cubicBezTo>
                <a:cubicBezTo>
                  <a:pt x="1271965" y="4187545"/>
                  <a:pt x="1215228" y="4225370"/>
                  <a:pt x="1149255" y="4248240"/>
                </a:cubicBezTo>
                <a:cubicBezTo>
                  <a:pt x="1183121" y="4188425"/>
                  <a:pt x="1218746" y="4130808"/>
                  <a:pt x="1266687" y="4078909"/>
                </a:cubicBezTo>
                <a:lnTo>
                  <a:pt x="1245575" y="4078909"/>
                </a:lnTo>
                <a:cubicBezTo>
                  <a:pt x="1255691" y="4048122"/>
                  <a:pt x="1273724" y="4024811"/>
                  <a:pt x="1297475" y="4003260"/>
                </a:cubicBezTo>
                <a:cubicBezTo>
                  <a:pt x="1289998" y="4001061"/>
                  <a:pt x="1283840" y="3999741"/>
                  <a:pt x="1275923" y="3997542"/>
                </a:cubicBezTo>
                <a:cubicBezTo>
                  <a:pt x="1297035" y="3966754"/>
                  <a:pt x="1322544" y="3940805"/>
                  <a:pt x="1352452" y="3917934"/>
                </a:cubicBezTo>
                <a:cubicBezTo>
                  <a:pt x="1340137" y="3914855"/>
                  <a:pt x="1328702" y="3911777"/>
                  <a:pt x="1314188" y="3907818"/>
                </a:cubicBezTo>
                <a:cubicBezTo>
                  <a:pt x="1341896" y="3874832"/>
                  <a:pt x="1373124" y="3852840"/>
                  <a:pt x="1412708" y="3839646"/>
                </a:cubicBezTo>
                <a:lnTo>
                  <a:pt x="1366087" y="3825571"/>
                </a:lnTo>
                <a:cubicBezTo>
                  <a:pt x="1392476" y="3796543"/>
                  <a:pt x="1421064" y="3775872"/>
                  <a:pt x="1461088" y="3767515"/>
                </a:cubicBezTo>
                <a:cubicBezTo>
                  <a:pt x="1446134" y="3761358"/>
                  <a:pt x="1433819" y="3756959"/>
                  <a:pt x="1421944" y="3751681"/>
                </a:cubicBezTo>
                <a:cubicBezTo>
                  <a:pt x="1421504" y="3749922"/>
                  <a:pt x="1421504" y="3749043"/>
                  <a:pt x="1421064" y="3747283"/>
                </a:cubicBezTo>
                <a:cubicBezTo>
                  <a:pt x="1450532" y="3720894"/>
                  <a:pt x="1487038" y="3708139"/>
                  <a:pt x="1528821" y="3698023"/>
                </a:cubicBezTo>
                <a:lnTo>
                  <a:pt x="1487478" y="3682190"/>
                </a:lnTo>
                <a:cubicBezTo>
                  <a:pt x="1493195" y="3675592"/>
                  <a:pt x="1497154" y="3668995"/>
                  <a:pt x="1503311" y="3664597"/>
                </a:cubicBezTo>
                <a:cubicBezTo>
                  <a:pt x="1524862" y="3647884"/>
                  <a:pt x="1550372" y="3642166"/>
                  <a:pt x="1577201" y="3641726"/>
                </a:cubicBezTo>
                <a:cubicBezTo>
                  <a:pt x="1580720" y="3641726"/>
                  <a:pt x="1584678" y="3641286"/>
                  <a:pt x="1588197" y="3641286"/>
                </a:cubicBezTo>
                <a:cubicBezTo>
                  <a:pt x="1588637" y="3641286"/>
                  <a:pt x="1588637" y="3640846"/>
                  <a:pt x="1589956" y="3639087"/>
                </a:cubicBezTo>
                <a:cubicBezTo>
                  <a:pt x="1582919" y="3633809"/>
                  <a:pt x="1576322" y="3627652"/>
                  <a:pt x="1568845" y="3623253"/>
                </a:cubicBezTo>
                <a:cubicBezTo>
                  <a:pt x="1566645" y="3621494"/>
                  <a:pt x="1561368" y="3624573"/>
                  <a:pt x="1557409" y="3625453"/>
                </a:cubicBezTo>
                <a:cubicBezTo>
                  <a:pt x="1547293" y="3628092"/>
                  <a:pt x="1543335" y="3626332"/>
                  <a:pt x="1540696" y="3615337"/>
                </a:cubicBezTo>
                <a:cubicBezTo>
                  <a:pt x="1539816" y="3611378"/>
                  <a:pt x="1539377" y="3607420"/>
                  <a:pt x="1538937" y="3603461"/>
                </a:cubicBezTo>
                <a:cubicBezTo>
                  <a:pt x="1538497" y="3599943"/>
                  <a:pt x="1538057" y="3596424"/>
                  <a:pt x="1537617" y="3590707"/>
                </a:cubicBezTo>
                <a:cubicBezTo>
                  <a:pt x="1533659" y="3593785"/>
                  <a:pt x="1531460" y="3595545"/>
                  <a:pt x="1528821" y="3597304"/>
                </a:cubicBezTo>
                <a:cubicBezTo>
                  <a:pt x="1497154" y="3623693"/>
                  <a:pt x="1461528" y="3642606"/>
                  <a:pt x="1421064" y="3650962"/>
                </a:cubicBezTo>
                <a:cubicBezTo>
                  <a:pt x="1418865" y="3651402"/>
                  <a:pt x="1415787" y="3652722"/>
                  <a:pt x="1413587" y="3652282"/>
                </a:cubicBezTo>
                <a:cubicBezTo>
                  <a:pt x="1407870" y="3650962"/>
                  <a:pt x="1399513" y="3650962"/>
                  <a:pt x="1396434" y="3647444"/>
                </a:cubicBezTo>
                <a:cubicBezTo>
                  <a:pt x="1394235" y="3644365"/>
                  <a:pt x="1397314" y="3636008"/>
                  <a:pt x="1399073" y="3630291"/>
                </a:cubicBezTo>
                <a:cubicBezTo>
                  <a:pt x="1401712" y="3623253"/>
                  <a:pt x="1405671" y="3616216"/>
                  <a:pt x="1409189" y="3609179"/>
                </a:cubicBezTo>
                <a:cubicBezTo>
                  <a:pt x="1408310" y="3608739"/>
                  <a:pt x="1407430" y="3607860"/>
                  <a:pt x="1406990" y="3607420"/>
                </a:cubicBezTo>
                <a:cubicBezTo>
                  <a:pt x="1392036" y="3615776"/>
                  <a:pt x="1377522" y="3625453"/>
                  <a:pt x="1361688" y="3632490"/>
                </a:cubicBezTo>
                <a:cubicBezTo>
                  <a:pt x="1341896" y="3641726"/>
                  <a:pt x="1321225" y="3649203"/>
                  <a:pt x="1301433" y="3656680"/>
                </a:cubicBezTo>
                <a:cubicBezTo>
                  <a:pt x="1297475" y="3658439"/>
                  <a:pt x="1292636" y="3658439"/>
                  <a:pt x="1288238" y="3658879"/>
                </a:cubicBezTo>
                <a:cubicBezTo>
                  <a:pt x="1279442" y="3659319"/>
                  <a:pt x="1275044" y="3655800"/>
                  <a:pt x="1276803" y="3646124"/>
                </a:cubicBezTo>
                <a:cubicBezTo>
                  <a:pt x="1279002" y="3633809"/>
                  <a:pt x="1280761" y="3621934"/>
                  <a:pt x="1280321" y="3608300"/>
                </a:cubicBezTo>
                <a:lnTo>
                  <a:pt x="1263608" y="3623693"/>
                </a:lnTo>
                <a:cubicBezTo>
                  <a:pt x="1236339" y="3647444"/>
                  <a:pt x="1205552" y="3664157"/>
                  <a:pt x="1169047" y="3668995"/>
                </a:cubicBezTo>
                <a:cubicBezTo>
                  <a:pt x="1159810" y="3670314"/>
                  <a:pt x="1151014" y="3669435"/>
                  <a:pt x="1141778" y="3668115"/>
                </a:cubicBezTo>
                <a:cubicBezTo>
                  <a:pt x="1134301" y="3667236"/>
                  <a:pt x="1132102" y="3662837"/>
                  <a:pt x="1136060" y="3655360"/>
                </a:cubicBezTo>
                <a:cubicBezTo>
                  <a:pt x="1141778" y="3646124"/>
                  <a:pt x="1146616" y="3636888"/>
                  <a:pt x="1151893" y="3627212"/>
                </a:cubicBezTo>
                <a:cubicBezTo>
                  <a:pt x="1154532" y="3621934"/>
                  <a:pt x="1156292" y="3616656"/>
                  <a:pt x="1159810" y="3608739"/>
                </a:cubicBezTo>
                <a:cubicBezTo>
                  <a:pt x="1154532" y="3611378"/>
                  <a:pt x="1152333" y="3612258"/>
                  <a:pt x="1150134" y="3614017"/>
                </a:cubicBezTo>
                <a:cubicBezTo>
                  <a:pt x="1110110" y="3639087"/>
                  <a:pt x="1067008" y="3654921"/>
                  <a:pt x="1020387" y="3661958"/>
                </a:cubicBezTo>
                <a:cubicBezTo>
                  <a:pt x="1012470" y="3663277"/>
                  <a:pt x="1003234" y="3660199"/>
                  <a:pt x="995317" y="3659759"/>
                </a:cubicBezTo>
                <a:cubicBezTo>
                  <a:pt x="997516" y="3651842"/>
                  <a:pt x="999715" y="3643925"/>
                  <a:pt x="1002794" y="3636448"/>
                </a:cubicBezTo>
                <a:cubicBezTo>
                  <a:pt x="1007192" y="3626332"/>
                  <a:pt x="1012910" y="3616216"/>
                  <a:pt x="1016868" y="3605221"/>
                </a:cubicBezTo>
                <a:cubicBezTo>
                  <a:pt x="968928" y="3635129"/>
                  <a:pt x="918348" y="3639967"/>
                  <a:pt x="864690" y="3636008"/>
                </a:cubicBezTo>
                <a:cubicBezTo>
                  <a:pt x="863370" y="3634689"/>
                  <a:pt x="862930" y="3633369"/>
                  <a:pt x="861611" y="3632050"/>
                </a:cubicBezTo>
                <a:lnTo>
                  <a:pt x="897237" y="3573114"/>
                </a:lnTo>
                <a:cubicBezTo>
                  <a:pt x="893278" y="3574873"/>
                  <a:pt x="891519" y="3575313"/>
                  <a:pt x="889320" y="3576192"/>
                </a:cubicBezTo>
                <a:cubicBezTo>
                  <a:pt x="841819" y="3599063"/>
                  <a:pt x="791240" y="3605221"/>
                  <a:pt x="739780" y="3601262"/>
                </a:cubicBezTo>
                <a:cubicBezTo>
                  <a:pt x="726586" y="3600383"/>
                  <a:pt x="725266" y="3596864"/>
                  <a:pt x="731864" y="3586309"/>
                </a:cubicBezTo>
                <a:cubicBezTo>
                  <a:pt x="738901" y="3573993"/>
                  <a:pt x="747257" y="3562118"/>
                  <a:pt x="755614" y="3549803"/>
                </a:cubicBezTo>
                <a:cubicBezTo>
                  <a:pt x="701956" y="3556400"/>
                  <a:pt x="649617" y="3553322"/>
                  <a:pt x="595079" y="3541447"/>
                </a:cubicBezTo>
                <a:cubicBezTo>
                  <a:pt x="601236" y="3531331"/>
                  <a:pt x="606514" y="3522534"/>
                  <a:pt x="612232" y="3512418"/>
                </a:cubicBezTo>
                <a:cubicBezTo>
                  <a:pt x="566930" y="3514178"/>
                  <a:pt x="524268" y="3507141"/>
                  <a:pt x="482924" y="3483390"/>
                </a:cubicBezTo>
                <a:lnTo>
                  <a:pt x="503156" y="3464478"/>
                </a:lnTo>
                <a:cubicBezTo>
                  <a:pt x="404196" y="3450843"/>
                  <a:pt x="305676" y="3437649"/>
                  <a:pt x="211994" y="3403342"/>
                </a:cubicBezTo>
                <a:cubicBezTo>
                  <a:pt x="211994" y="3401583"/>
                  <a:pt x="211554" y="3400264"/>
                  <a:pt x="211554" y="3398505"/>
                </a:cubicBezTo>
                <a:cubicBezTo>
                  <a:pt x="221670" y="3394106"/>
                  <a:pt x="231346" y="3388389"/>
                  <a:pt x="241902" y="3385310"/>
                </a:cubicBezTo>
                <a:lnTo>
                  <a:pt x="425748" y="3338689"/>
                </a:lnTo>
                <a:cubicBezTo>
                  <a:pt x="449938" y="3332531"/>
                  <a:pt x="474568" y="3329892"/>
                  <a:pt x="500517" y="3325054"/>
                </a:cubicBezTo>
                <a:cubicBezTo>
                  <a:pt x="493920" y="3318897"/>
                  <a:pt x="487323" y="3312739"/>
                  <a:pt x="479846" y="3305262"/>
                </a:cubicBezTo>
                <a:cubicBezTo>
                  <a:pt x="519430" y="3279313"/>
                  <a:pt x="562092" y="3271836"/>
                  <a:pt x="607834" y="3272715"/>
                </a:cubicBezTo>
                <a:cubicBezTo>
                  <a:pt x="601676" y="3263039"/>
                  <a:pt x="596398" y="3255122"/>
                  <a:pt x="589801" y="3245007"/>
                </a:cubicBezTo>
                <a:cubicBezTo>
                  <a:pt x="643020" y="3230932"/>
                  <a:pt x="695358" y="3226974"/>
                  <a:pt x="748577" y="3230932"/>
                </a:cubicBezTo>
                <a:cubicBezTo>
                  <a:pt x="738901" y="3215978"/>
                  <a:pt x="728345" y="3201024"/>
                  <a:pt x="718669" y="3185631"/>
                </a:cubicBezTo>
                <a:cubicBezTo>
                  <a:pt x="719549" y="3184311"/>
                  <a:pt x="720428" y="3182992"/>
                  <a:pt x="720868" y="3181672"/>
                </a:cubicBezTo>
                <a:cubicBezTo>
                  <a:pt x="778045" y="3171996"/>
                  <a:pt x="834342" y="3178154"/>
                  <a:pt x="890639" y="3202784"/>
                </a:cubicBezTo>
                <a:cubicBezTo>
                  <a:pt x="877445" y="3182552"/>
                  <a:pt x="865569" y="3164080"/>
                  <a:pt x="852375" y="3143408"/>
                </a:cubicBezTo>
                <a:cubicBezTo>
                  <a:pt x="881843" y="3136371"/>
                  <a:pt x="908232" y="3138570"/>
                  <a:pt x="934182" y="3142088"/>
                </a:cubicBezTo>
                <a:cubicBezTo>
                  <a:pt x="960131" y="3145607"/>
                  <a:pt x="985201" y="3152644"/>
                  <a:pt x="1006752" y="3168038"/>
                </a:cubicBezTo>
                <a:cubicBezTo>
                  <a:pt x="1007632" y="3167158"/>
                  <a:pt x="1008512" y="3166718"/>
                  <a:pt x="1008951" y="3165839"/>
                </a:cubicBezTo>
                <a:cubicBezTo>
                  <a:pt x="1005433" y="3158802"/>
                  <a:pt x="1002354" y="3151764"/>
                  <a:pt x="998835" y="3144288"/>
                </a:cubicBezTo>
                <a:cubicBezTo>
                  <a:pt x="995317" y="3137690"/>
                  <a:pt x="990479" y="3131093"/>
                  <a:pt x="986960" y="3124056"/>
                </a:cubicBezTo>
                <a:cubicBezTo>
                  <a:pt x="981682" y="3113500"/>
                  <a:pt x="984761" y="3107342"/>
                  <a:pt x="996196" y="3109102"/>
                </a:cubicBezTo>
                <a:cubicBezTo>
                  <a:pt x="1017748" y="3111301"/>
                  <a:pt x="1040619" y="3113940"/>
                  <a:pt x="1061290" y="3120097"/>
                </a:cubicBezTo>
                <a:cubicBezTo>
                  <a:pt x="1091198" y="3129334"/>
                  <a:pt x="1120226" y="3142088"/>
                  <a:pt x="1149255" y="3153524"/>
                </a:cubicBezTo>
                <a:cubicBezTo>
                  <a:pt x="1148375" y="3151325"/>
                  <a:pt x="1147495" y="3146926"/>
                  <a:pt x="1145296" y="3142968"/>
                </a:cubicBezTo>
                <a:cubicBezTo>
                  <a:pt x="1139578" y="3133292"/>
                  <a:pt x="1133861" y="3124056"/>
                  <a:pt x="1128143" y="3114379"/>
                </a:cubicBezTo>
                <a:cubicBezTo>
                  <a:pt x="1121986" y="3104264"/>
                  <a:pt x="1123305" y="3098986"/>
                  <a:pt x="1135620" y="3098546"/>
                </a:cubicBezTo>
                <a:cubicBezTo>
                  <a:pt x="1151014" y="3098106"/>
                  <a:pt x="1167287" y="3098546"/>
                  <a:pt x="1182681" y="3102064"/>
                </a:cubicBezTo>
                <a:cubicBezTo>
                  <a:pt x="1212589" y="3108662"/>
                  <a:pt x="1238538" y="3124935"/>
                  <a:pt x="1261849" y="3144727"/>
                </a:cubicBezTo>
                <a:cubicBezTo>
                  <a:pt x="1265367" y="3147806"/>
                  <a:pt x="1268886" y="3150885"/>
                  <a:pt x="1275483" y="3152644"/>
                </a:cubicBezTo>
                <a:cubicBezTo>
                  <a:pt x="1273724" y="3142528"/>
                  <a:pt x="1271525" y="3132852"/>
                  <a:pt x="1269326" y="3123176"/>
                </a:cubicBezTo>
                <a:cubicBezTo>
                  <a:pt x="1264928" y="3104264"/>
                  <a:pt x="1270206" y="3097666"/>
                  <a:pt x="1288678" y="3103824"/>
                </a:cubicBezTo>
                <a:cubicBezTo>
                  <a:pt x="1318586" y="3113940"/>
                  <a:pt x="1347614" y="3126255"/>
                  <a:pt x="1376642" y="3138570"/>
                </a:cubicBezTo>
                <a:cubicBezTo>
                  <a:pt x="1384119" y="3141648"/>
                  <a:pt x="1388957" y="3142088"/>
                  <a:pt x="1393356" y="3135491"/>
                </a:cubicBezTo>
                <a:cubicBezTo>
                  <a:pt x="1388078" y="3119657"/>
                  <a:pt x="1379281" y="3109981"/>
                  <a:pt x="1361688" y="3105583"/>
                </a:cubicBezTo>
                <a:cubicBezTo>
                  <a:pt x="1325623" y="3095907"/>
                  <a:pt x="1290437" y="3084032"/>
                  <a:pt x="1255252" y="3073036"/>
                </a:cubicBezTo>
                <a:cubicBezTo>
                  <a:pt x="1249534" y="3070837"/>
                  <a:pt x="1243376" y="3068638"/>
                  <a:pt x="1238099" y="3065999"/>
                </a:cubicBezTo>
                <a:cubicBezTo>
                  <a:pt x="1226223" y="3059842"/>
                  <a:pt x="1224024" y="3053244"/>
                  <a:pt x="1231061" y="3041809"/>
                </a:cubicBezTo>
                <a:cubicBezTo>
                  <a:pt x="1237219" y="3031253"/>
                  <a:pt x="1245136" y="3021137"/>
                  <a:pt x="1253492" y="3009702"/>
                </a:cubicBezTo>
                <a:cubicBezTo>
                  <a:pt x="1240298" y="3008382"/>
                  <a:pt x="1228422" y="3007943"/>
                  <a:pt x="1216987" y="3006623"/>
                </a:cubicBezTo>
                <a:cubicBezTo>
                  <a:pt x="1162889" y="3000466"/>
                  <a:pt x="1111430" y="2985512"/>
                  <a:pt x="1065249" y="2956044"/>
                </a:cubicBezTo>
                <a:cubicBezTo>
                  <a:pt x="1059091" y="2952085"/>
                  <a:pt x="1052934" y="2947247"/>
                  <a:pt x="1048095" y="2941970"/>
                </a:cubicBezTo>
                <a:cubicBezTo>
                  <a:pt x="1037100" y="2930974"/>
                  <a:pt x="1039299" y="2919978"/>
                  <a:pt x="1053813" y="2914261"/>
                </a:cubicBezTo>
                <a:cubicBezTo>
                  <a:pt x="1062170" y="2911182"/>
                  <a:pt x="1070966" y="2908983"/>
                  <a:pt x="1078883" y="2905904"/>
                </a:cubicBezTo>
                <a:cubicBezTo>
                  <a:pt x="1084601" y="2903705"/>
                  <a:pt x="1089879" y="2899746"/>
                  <a:pt x="1098235" y="2895788"/>
                </a:cubicBezTo>
                <a:cubicBezTo>
                  <a:pt x="1071846" y="2889631"/>
                  <a:pt x="1048095" y="2883913"/>
                  <a:pt x="1024785" y="2877755"/>
                </a:cubicBezTo>
                <a:cubicBezTo>
                  <a:pt x="990479" y="2868519"/>
                  <a:pt x="957052" y="2857524"/>
                  <a:pt x="926705" y="2839051"/>
                </a:cubicBezTo>
                <a:cubicBezTo>
                  <a:pt x="900315" y="2822778"/>
                  <a:pt x="899876" y="2815741"/>
                  <a:pt x="924945" y="2797708"/>
                </a:cubicBezTo>
                <a:cubicBezTo>
                  <a:pt x="935061" y="2790231"/>
                  <a:pt x="945177" y="2782754"/>
                  <a:pt x="954853" y="2774837"/>
                </a:cubicBezTo>
                <a:cubicBezTo>
                  <a:pt x="956613" y="2773078"/>
                  <a:pt x="957932" y="2770879"/>
                  <a:pt x="961451" y="2767360"/>
                </a:cubicBezTo>
                <a:lnTo>
                  <a:pt x="946057" y="2767360"/>
                </a:lnTo>
                <a:cubicBezTo>
                  <a:pt x="893718" y="2768680"/>
                  <a:pt x="843138" y="2760323"/>
                  <a:pt x="797397" y="2733494"/>
                </a:cubicBezTo>
                <a:cubicBezTo>
                  <a:pt x="779804" y="2723378"/>
                  <a:pt x="763531" y="2708864"/>
                  <a:pt x="749017" y="2694350"/>
                </a:cubicBezTo>
                <a:cubicBezTo>
                  <a:pt x="737141" y="2682475"/>
                  <a:pt x="739780" y="2676317"/>
                  <a:pt x="755174" y="2671039"/>
                </a:cubicBezTo>
                <a:cubicBezTo>
                  <a:pt x="771887" y="2665321"/>
                  <a:pt x="788601" y="2660484"/>
                  <a:pt x="805314" y="2654326"/>
                </a:cubicBezTo>
                <a:cubicBezTo>
                  <a:pt x="811471" y="2652127"/>
                  <a:pt x="817629" y="2648168"/>
                  <a:pt x="822907" y="2642891"/>
                </a:cubicBezTo>
                <a:cubicBezTo>
                  <a:pt x="807953" y="2639372"/>
                  <a:pt x="792559" y="2636293"/>
                  <a:pt x="777605" y="2631895"/>
                </a:cubicBezTo>
                <a:cubicBezTo>
                  <a:pt x="716910" y="2613862"/>
                  <a:pt x="659293" y="2589672"/>
                  <a:pt x="608274" y="2550528"/>
                </a:cubicBezTo>
                <a:cubicBezTo>
                  <a:pt x="602556" y="2546130"/>
                  <a:pt x="594639" y="2536893"/>
                  <a:pt x="595959" y="2532055"/>
                </a:cubicBezTo>
                <a:cubicBezTo>
                  <a:pt x="597278" y="2526338"/>
                  <a:pt x="606954" y="2521060"/>
                  <a:pt x="613551" y="2517981"/>
                </a:cubicBezTo>
                <a:cubicBezTo>
                  <a:pt x="625867" y="2512703"/>
                  <a:pt x="638621" y="2510064"/>
                  <a:pt x="650936" y="2505226"/>
                </a:cubicBezTo>
                <a:cubicBezTo>
                  <a:pt x="658853" y="2502148"/>
                  <a:pt x="665890" y="2497309"/>
                  <a:pt x="676006" y="2492032"/>
                </a:cubicBezTo>
                <a:cubicBezTo>
                  <a:pt x="597718" y="2481036"/>
                  <a:pt x="541421" y="2438373"/>
                  <a:pt x="489082" y="2388233"/>
                </a:cubicBezTo>
                <a:cubicBezTo>
                  <a:pt x="470609" y="2370200"/>
                  <a:pt x="471929" y="2366681"/>
                  <a:pt x="496119" y="2359644"/>
                </a:cubicBezTo>
                <a:lnTo>
                  <a:pt x="562532" y="2341612"/>
                </a:lnTo>
                <a:cubicBezTo>
                  <a:pt x="566051" y="2340292"/>
                  <a:pt x="569569" y="2339413"/>
                  <a:pt x="573528" y="2336773"/>
                </a:cubicBezTo>
                <a:cubicBezTo>
                  <a:pt x="543180" y="2329736"/>
                  <a:pt x="515911" y="2316542"/>
                  <a:pt x="489522" y="2301148"/>
                </a:cubicBezTo>
                <a:cubicBezTo>
                  <a:pt x="447739" y="2276078"/>
                  <a:pt x="409474" y="2247490"/>
                  <a:pt x="376488" y="2211424"/>
                </a:cubicBezTo>
                <a:cubicBezTo>
                  <a:pt x="359334" y="2192952"/>
                  <a:pt x="360654" y="2188554"/>
                  <a:pt x="384844" y="2181516"/>
                </a:cubicBezTo>
                <a:cubicBezTo>
                  <a:pt x="404196" y="2175799"/>
                  <a:pt x="423988" y="2171840"/>
                  <a:pt x="444220" y="2167002"/>
                </a:cubicBezTo>
                <a:cubicBezTo>
                  <a:pt x="394960" y="2136215"/>
                  <a:pt x="356696" y="2093992"/>
                  <a:pt x="318871" y="2051769"/>
                </a:cubicBezTo>
                <a:cubicBezTo>
                  <a:pt x="305676" y="2036815"/>
                  <a:pt x="294241" y="2020102"/>
                  <a:pt x="282366" y="2004268"/>
                </a:cubicBezTo>
                <a:cubicBezTo>
                  <a:pt x="280606" y="2002069"/>
                  <a:pt x="279727" y="1998550"/>
                  <a:pt x="277088" y="1994152"/>
                </a:cubicBezTo>
                <a:cubicBezTo>
                  <a:pt x="292921" y="1989754"/>
                  <a:pt x="307435" y="1985796"/>
                  <a:pt x="323709" y="1981837"/>
                </a:cubicBezTo>
                <a:cubicBezTo>
                  <a:pt x="271810" y="1938735"/>
                  <a:pt x="232226" y="1886836"/>
                  <a:pt x="210675" y="1819103"/>
                </a:cubicBezTo>
                <a:lnTo>
                  <a:pt x="255976" y="1819103"/>
                </a:lnTo>
                <a:cubicBezTo>
                  <a:pt x="238823" y="1798871"/>
                  <a:pt x="223430" y="1781279"/>
                  <a:pt x="208036" y="1762366"/>
                </a:cubicBezTo>
                <a:cubicBezTo>
                  <a:pt x="144262" y="1683638"/>
                  <a:pt x="82687" y="1601391"/>
                  <a:pt x="29908" y="1512547"/>
                </a:cubicBezTo>
                <a:cubicBezTo>
                  <a:pt x="18473" y="1493635"/>
                  <a:pt x="9676" y="1473403"/>
                  <a:pt x="0" y="1453611"/>
                </a:cubicBezTo>
                <a:lnTo>
                  <a:pt x="0" y="1449213"/>
                </a:lnTo>
                <a:cubicBezTo>
                  <a:pt x="40464" y="1458009"/>
                  <a:pt x="76969" y="1476922"/>
                  <a:pt x="113034" y="1495834"/>
                </a:cubicBezTo>
                <a:cubicBezTo>
                  <a:pt x="204517" y="1543775"/>
                  <a:pt x="293361" y="1596113"/>
                  <a:pt x="377807" y="1655489"/>
                </a:cubicBezTo>
                <a:cubicBezTo>
                  <a:pt x="382645" y="1658568"/>
                  <a:pt x="387483" y="1662087"/>
                  <a:pt x="393641" y="1666925"/>
                </a:cubicBezTo>
                <a:cubicBezTo>
                  <a:pt x="392321" y="1652411"/>
                  <a:pt x="391002" y="1638776"/>
                  <a:pt x="389682" y="1622503"/>
                </a:cubicBezTo>
                <a:cubicBezTo>
                  <a:pt x="458734" y="1636137"/>
                  <a:pt x="514152" y="1670004"/>
                  <a:pt x="563412" y="1717504"/>
                </a:cubicBezTo>
                <a:cubicBezTo>
                  <a:pt x="566051" y="1701671"/>
                  <a:pt x="568690" y="1686717"/>
                  <a:pt x="571768" y="1668244"/>
                </a:cubicBezTo>
                <a:cubicBezTo>
                  <a:pt x="644779" y="1707828"/>
                  <a:pt x="707234" y="1756209"/>
                  <a:pt x="762211" y="1816904"/>
                </a:cubicBezTo>
                <a:cubicBezTo>
                  <a:pt x="762651" y="1813385"/>
                  <a:pt x="763091" y="1809427"/>
                  <a:pt x="763971" y="1805029"/>
                </a:cubicBezTo>
                <a:cubicBezTo>
                  <a:pt x="765730" y="1790955"/>
                  <a:pt x="767049" y="1776440"/>
                  <a:pt x="769688" y="1762366"/>
                </a:cubicBezTo>
                <a:cubicBezTo>
                  <a:pt x="774966" y="1731139"/>
                  <a:pt x="778925" y="1728940"/>
                  <a:pt x="803994" y="1749172"/>
                </a:cubicBezTo>
                <a:cubicBezTo>
                  <a:pt x="821587" y="1763246"/>
                  <a:pt x="838300" y="1778640"/>
                  <a:pt x="854134" y="1794473"/>
                </a:cubicBezTo>
                <a:cubicBezTo>
                  <a:pt x="885801" y="1827460"/>
                  <a:pt x="913950" y="1862646"/>
                  <a:pt x="933302" y="1903989"/>
                </a:cubicBezTo>
                <a:cubicBezTo>
                  <a:pt x="936821" y="1911906"/>
                  <a:pt x="939899" y="1920262"/>
                  <a:pt x="945617" y="1929059"/>
                </a:cubicBezTo>
                <a:cubicBezTo>
                  <a:pt x="947376" y="1919822"/>
                  <a:pt x="948696" y="1911026"/>
                  <a:pt x="950455" y="1902230"/>
                </a:cubicBezTo>
                <a:cubicBezTo>
                  <a:pt x="953974" y="1880678"/>
                  <a:pt x="957492" y="1859567"/>
                  <a:pt x="961451" y="1837576"/>
                </a:cubicBezTo>
                <a:cubicBezTo>
                  <a:pt x="962770" y="1830539"/>
                  <a:pt x="966728" y="1825261"/>
                  <a:pt x="974645" y="1831418"/>
                </a:cubicBezTo>
                <a:cubicBezTo>
                  <a:pt x="1032702" y="1874961"/>
                  <a:pt x="1080642" y="1926420"/>
                  <a:pt x="1103953" y="1996791"/>
                </a:cubicBezTo>
                <a:cubicBezTo>
                  <a:pt x="1105712" y="2001629"/>
                  <a:pt x="1106152" y="2006907"/>
                  <a:pt x="1109671" y="2012625"/>
                </a:cubicBezTo>
                <a:cubicBezTo>
                  <a:pt x="1113189" y="2004268"/>
                  <a:pt x="1117148" y="1995912"/>
                  <a:pt x="1119347" y="1987115"/>
                </a:cubicBezTo>
                <a:cubicBezTo>
                  <a:pt x="1122865" y="1973920"/>
                  <a:pt x="1125064" y="1960726"/>
                  <a:pt x="1128583" y="1947091"/>
                </a:cubicBezTo>
                <a:cubicBezTo>
                  <a:pt x="1129902" y="1942693"/>
                  <a:pt x="1131222" y="1938735"/>
                  <a:pt x="1133421" y="1934776"/>
                </a:cubicBezTo>
                <a:cubicBezTo>
                  <a:pt x="1137379" y="1927739"/>
                  <a:pt x="1143097" y="1925540"/>
                  <a:pt x="1149694" y="1931258"/>
                </a:cubicBezTo>
                <a:cubicBezTo>
                  <a:pt x="1159370" y="1940054"/>
                  <a:pt x="1169047" y="1948851"/>
                  <a:pt x="1176963" y="1958527"/>
                </a:cubicBezTo>
                <a:cubicBezTo>
                  <a:pt x="1219186" y="2012625"/>
                  <a:pt x="1252173" y="2072001"/>
                  <a:pt x="1271525" y="2138854"/>
                </a:cubicBezTo>
                <a:cubicBezTo>
                  <a:pt x="1271965" y="2140613"/>
                  <a:pt x="1272845" y="2142372"/>
                  <a:pt x="1274164" y="2147210"/>
                </a:cubicBezTo>
                <a:cubicBezTo>
                  <a:pt x="1277243" y="2140613"/>
                  <a:pt x="1279882" y="2136215"/>
                  <a:pt x="1281201" y="2131377"/>
                </a:cubicBezTo>
                <a:cubicBezTo>
                  <a:pt x="1286039" y="2111585"/>
                  <a:pt x="1289998" y="2091793"/>
                  <a:pt x="1294836" y="2072001"/>
                </a:cubicBezTo>
                <a:cubicBezTo>
                  <a:pt x="1297914" y="2058806"/>
                  <a:pt x="1303632" y="2055287"/>
                  <a:pt x="1313748" y="2063644"/>
                </a:cubicBezTo>
                <a:cubicBezTo>
                  <a:pt x="1330021" y="2076399"/>
                  <a:pt x="1346295" y="2089594"/>
                  <a:pt x="1358170" y="2105867"/>
                </a:cubicBezTo>
                <a:cubicBezTo>
                  <a:pt x="1390717" y="2149409"/>
                  <a:pt x="1405231" y="2200429"/>
                  <a:pt x="1409629" y="2254527"/>
                </a:cubicBezTo>
                <a:cubicBezTo>
                  <a:pt x="1410069" y="2258925"/>
                  <a:pt x="1410509" y="2263323"/>
                  <a:pt x="1412708" y="2268601"/>
                </a:cubicBezTo>
                <a:cubicBezTo>
                  <a:pt x="1416666" y="2263323"/>
                  <a:pt x="1421064" y="2258485"/>
                  <a:pt x="1424583" y="2252768"/>
                </a:cubicBezTo>
                <a:cubicBezTo>
                  <a:pt x="1431620" y="2241332"/>
                  <a:pt x="1437778" y="2229457"/>
                  <a:pt x="1444815" y="2218461"/>
                </a:cubicBezTo>
                <a:cubicBezTo>
                  <a:pt x="1451412" y="2207906"/>
                  <a:pt x="1457570" y="2206586"/>
                  <a:pt x="1465926" y="2215383"/>
                </a:cubicBezTo>
                <a:cubicBezTo>
                  <a:pt x="1475602" y="2225059"/>
                  <a:pt x="1483959" y="2236054"/>
                  <a:pt x="1490996" y="2247490"/>
                </a:cubicBezTo>
                <a:cubicBezTo>
                  <a:pt x="1516066" y="2287513"/>
                  <a:pt x="1531460" y="2331936"/>
                  <a:pt x="1546414" y="2376357"/>
                </a:cubicBezTo>
                <a:cubicBezTo>
                  <a:pt x="1547733" y="2380756"/>
                  <a:pt x="1549053" y="2384714"/>
                  <a:pt x="1550812" y="2389112"/>
                </a:cubicBezTo>
                <a:cubicBezTo>
                  <a:pt x="1551252" y="2389552"/>
                  <a:pt x="1551692" y="2390432"/>
                  <a:pt x="1553011" y="2391751"/>
                </a:cubicBezTo>
                <a:cubicBezTo>
                  <a:pt x="1555210" y="2386473"/>
                  <a:pt x="1558289" y="2382075"/>
                  <a:pt x="1559608" y="2377677"/>
                </a:cubicBezTo>
                <a:cubicBezTo>
                  <a:pt x="1561368" y="2371519"/>
                  <a:pt x="1562247" y="2364482"/>
                  <a:pt x="1564006" y="2358325"/>
                </a:cubicBezTo>
                <a:cubicBezTo>
                  <a:pt x="1566206" y="2349528"/>
                  <a:pt x="1565766" y="2338533"/>
                  <a:pt x="1575882" y="2335014"/>
                </a:cubicBezTo>
                <a:cubicBezTo>
                  <a:pt x="1587317" y="2331496"/>
                  <a:pt x="1594354" y="2340732"/>
                  <a:pt x="1600952" y="2347769"/>
                </a:cubicBezTo>
                <a:lnTo>
                  <a:pt x="1755296" y="2522520"/>
                </a:lnTo>
                <a:cubicBezTo>
                  <a:pt x="1742765" y="2461627"/>
                  <a:pt x="1686276" y="2335895"/>
                  <a:pt x="1698591" y="2332376"/>
                </a:cubicBezTo>
                <a:cubicBezTo>
                  <a:pt x="1708707" y="2330177"/>
                  <a:pt x="1719703" y="2330177"/>
                  <a:pt x="1730259" y="2328858"/>
                </a:cubicBezTo>
                <a:cubicBezTo>
                  <a:pt x="1735976" y="2328418"/>
                  <a:pt x="1740814" y="2327538"/>
                  <a:pt x="1748731" y="2326659"/>
                </a:cubicBezTo>
                <a:cubicBezTo>
                  <a:pt x="1744773" y="2321821"/>
                  <a:pt x="1742574" y="2319182"/>
                  <a:pt x="1739935" y="2316103"/>
                </a:cubicBezTo>
                <a:cubicBezTo>
                  <a:pt x="1695073" y="2262005"/>
                  <a:pt x="1663406" y="2200870"/>
                  <a:pt x="1648012" y="2131818"/>
                </a:cubicBezTo>
                <a:cubicBezTo>
                  <a:pt x="1645373" y="2119063"/>
                  <a:pt x="1644493" y="2105428"/>
                  <a:pt x="1644493" y="2092234"/>
                </a:cubicBezTo>
                <a:cubicBezTo>
                  <a:pt x="1644933" y="2075080"/>
                  <a:pt x="1656808" y="2068483"/>
                  <a:pt x="1671762" y="2076400"/>
                </a:cubicBezTo>
                <a:cubicBezTo>
                  <a:pt x="1680998" y="2081238"/>
                  <a:pt x="1688915" y="2087396"/>
                  <a:pt x="1698591" y="2092234"/>
                </a:cubicBezTo>
                <a:cubicBezTo>
                  <a:pt x="1705629" y="2095752"/>
                  <a:pt x="1713106" y="2097951"/>
                  <a:pt x="1720582" y="2100590"/>
                </a:cubicBezTo>
                <a:cubicBezTo>
                  <a:pt x="1721462" y="2099711"/>
                  <a:pt x="1722342" y="2098391"/>
                  <a:pt x="1722782" y="2097951"/>
                </a:cubicBezTo>
                <a:cubicBezTo>
                  <a:pt x="1720143" y="2093113"/>
                  <a:pt x="1717064" y="2087835"/>
                  <a:pt x="1713985" y="2083437"/>
                </a:cubicBezTo>
                <a:cubicBezTo>
                  <a:pt x="1684077" y="2031978"/>
                  <a:pt x="1656808" y="1979199"/>
                  <a:pt x="1640975" y="1921583"/>
                </a:cubicBezTo>
                <a:cubicBezTo>
                  <a:pt x="1637896" y="1910147"/>
                  <a:pt x="1636137" y="1897392"/>
                  <a:pt x="1635697" y="1885517"/>
                </a:cubicBezTo>
                <a:cubicBezTo>
                  <a:pt x="1635257" y="1871443"/>
                  <a:pt x="1640975" y="1867045"/>
                  <a:pt x="1655049" y="1869244"/>
                </a:cubicBezTo>
                <a:cubicBezTo>
                  <a:pt x="1670443" y="1871883"/>
                  <a:pt x="1685397" y="1875841"/>
                  <a:pt x="1700351" y="1878920"/>
                </a:cubicBezTo>
                <a:cubicBezTo>
                  <a:pt x="1708267" y="1880679"/>
                  <a:pt x="1716184" y="1880679"/>
                  <a:pt x="1725421" y="1878920"/>
                </a:cubicBezTo>
                <a:cubicBezTo>
                  <a:pt x="1723221" y="1876281"/>
                  <a:pt x="1720143" y="1873202"/>
                  <a:pt x="1717943" y="1870563"/>
                </a:cubicBezTo>
                <a:cubicBezTo>
                  <a:pt x="1670003" y="1820424"/>
                  <a:pt x="1635257" y="1762807"/>
                  <a:pt x="1623382" y="1693755"/>
                </a:cubicBezTo>
                <a:cubicBezTo>
                  <a:pt x="1620303" y="1675282"/>
                  <a:pt x="1620743" y="1655490"/>
                  <a:pt x="1622502" y="1636578"/>
                </a:cubicBezTo>
                <a:cubicBezTo>
                  <a:pt x="1624261" y="1617666"/>
                  <a:pt x="1632178" y="1614587"/>
                  <a:pt x="1648012" y="1623823"/>
                </a:cubicBezTo>
                <a:cubicBezTo>
                  <a:pt x="1667364" y="1634819"/>
                  <a:pt x="1686716" y="1646254"/>
                  <a:pt x="1706508" y="1657690"/>
                </a:cubicBezTo>
                <a:cubicBezTo>
                  <a:pt x="1712226" y="1660768"/>
                  <a:pt x="1718823" y="1662088"/>
                  <a:pt x="1727180" y="1664727"/>
                </a:cubicBezTo>
                <a:cubicBezTo>
                  <a:pt x="1725421" y="1660329"/>
                  <a:pt x="1724981" y="1658569"/>
                  <a:pt x="1724101" y="1656810"/>
                </a:cubicBezTo>
                <a:cubicBezTo>
                  <a:pt x="1679239" y="1583800"/>
                  <a:pt x="1651970" y="1504192"/>
                  <a:pt x="1638336" y="1420186"/>
                </a:cubicBezTo>
                <a:cubicBezTo>
                  <a:pt x="1636576" y="1409630"/>
                  <a:pt x="1636576" y="1398195"/>
                  <a:pt x="1637456" y="1386759"/>
                </a:cubicBezTo>
                <a:cubicBezTo>
                  <a:pt x="1638336" y="1373565"/>
                  <a:pt x="1644493" y="1369166"/>
                  <a:pt x="1656808" y="1373565"/>
                </a:cubicBezTo>
                <a:cubicBezTo>
                  <a:pt x="1666484" y="1376643"/>
                  <a:pt x="1674401" y="1382361"/>
                  <a:pt x="1683637" y="1386759"/>
                </a:cubicBezTo>
                <a:cubicBezTo>
                  <a:pt x="1699911" y="1394676"/>
                  <a:pt x="1715744" y="1403033"/>
                  <a:pt x="1732018" y="1410949"/>
                </a:cubicBezTo>
                <a:cubicBezTo>
                  <a:pt x="1734217" y="1412269"/>
                  <a:pt x="1737735" y="1412269"/>
                  <a:pt x="1742134" y="1412709"/>
                </a:cubicBezTo>
                <a:cubicBezTo>
                  <a:pt x="1740374" y="1409190"/>
                  <a:pt x="1739055" y="1406991"/>
                  <a:pt x="1737735" y="1405672"/>
                </a:cubicBezTo>
                <a:cubicBezTo>
                  <a:pt x="1715305" y="1375324"/>
                  <a:pt x="1703869" y="1340138"/>
                  <a:pt x="1696392" y="1304073"/>
                </a:cubicBezTo>
                <a:cubicBezTo>
                  <a:pt x="1686276" y="1254373"/>
                  <a:pt x="1682758" y="1204673"/>
                  <a:pt x="1688475" y="1154533"/>
                </a:cubicBezTo>
                <a:cubicBezTo>
                  <a:pt x="1690235" y="1140899"/>
                  <a:pt x="1693753" y="1138700"/>
                  <a:pt x="1704749" y="1145297"/>
                </a:cubicBezTo>
                <a:cubicBezTo>
                  <a:pt x="1730698" y="1161131"/>
                  <a:pt x="1756648" y="1178284"/>
                  <a:pt x="1782157" y="1194557"/>
                </a:cubicBezTo>
                <a:cubicBezTo>
                  <a:pt x="1787435" y="1197636"/>
                  <a:pt x="1792273" y="1200715"/>
                  <a:pt x="1796672" y="1203354"/>
                </a:cubicBezTo>
                <a:cubicBezTo>
                  <a:pt x="1787435" y="1179603"/>
                  <a:pt x="1776880" y="1156293"/>
                  <a:pt x="1770282" y="1131663"/>
                </a:cubicBezTo>
                <a:cubicBezTo>
                  <a:pt x="1752690" y="1069648"/>
                  <a:pt x="1746532" y="1005434"/>
                  <a:pt x="1750930" y="940780"/>
                </a:cubicBezTo>
                <a:cubicBezTo>
                  <a:pt x="1751370" y="931983"/>
                  <a:pt x="1753129" y="923187"/>
                  <a:pt x="1755328" y="914830"/>
                </a:cubicBezTo>
                <a:cubicBezTo>
                  <a:pt x="1757967" y="903835"/>
                  <a:pt x="1762366" y="901196"/>
                  <a:pt x="1772042" y="907354"/>
                </a:cubicBezTo>
                <a:cubicBezTo>
                  <a:pt x="1793153" y="920548"/>
                  <a:pt x="1813825" y="934622"/>
                  <a:pt x="1834936" y="948697"/>
                </a:cubicBezTo>
                <a:cubicBezTo>
                  <a:pt x="1838015" y="950896"/>
                  <a:pt x="1841094" y="953535"/>
                  <a:pt x="1844612" y="955294"/>
                </a:cubicBezTo>
                <a:cubicBezTo>
                  <a:pt x="1833177" y="859853"/>
                  <a:pt x="1841533" y="766610"/>
                  <a:pt x="1863525" y="670288"/>
                </a:cubicBezTo>
                <a:cubicBezTo>
                  <a:pt x="1881997" y="682604"/>
                  <a:pt x="1897391" y="692280"/>
                  <a:pt x="1913664" y="703715"/>
                </a:cubicBezTo>
                <a:cubicBezTo>
                  <a:pt x="1910586" y="663691"/>
                  <a:pt x="1913664" y="624547"/>
                  <a:pt x="1922900" y="586283"/>
                </a:cubicBezTo>
                <a:cubicBezTo>
                  <a:pt x="1932137" y="548458"/>
                  <a:pt x="1943132" y="511073"/>
                  <a:pt x="1967323" y="477207"/>
                </a:cubicBezTo>
                <a:cubicBezTo>
                  <a:pt x="1979637" y="490401"/>
                  <a:pt x="1990193" y="502277"/>
                  <a:pt x="2001189" y="514592"/>
                </a:cubicBezTo>
                <a:cubicBezTo>
                  <a:pt x="2005147" y="483804"/>
                  <a:pt x="2008666" y="453896"/>
                  <a:pt x="2013504" y="424428"/>
                </a:cubicBezTo>
                <a:cubicBezTo>
                  <a:pt x="2033296" y="303477"/>
                  <a:pt x="2057046" y="182966"/>
                  <a:pt x="2093551" y="65533"/>
                </a:cubicBezTo>
                <a:cubicBezTo>
                  <a:pt x="2100588" y="43542"/>
                  <a:pt x="2110266" y="21551"/>
                  <a:pt x="2118622" y="0"/>
                </a:cubicBezTo>
                <a:close/>
              </a:path>
            </a:pathLst>
          </a:custGeom>
          <a:solidFill>
            <a:srgbClr val="57C3A7"/>
          </a:solidFill>
          <a:ln w="43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714B5B1-803B-4347-A7A8-245903808622}"/>
              </a:ext>
            </a:extLst>
          </p:cNvPr>
          <p:cNvGrpSpPr/>
          <p:nvPr/>
        </p:nvGrpSpPr>
        <p:grpSpPr>
          <a:xfrm>
            <a:off x="267136" y="1276168"/>
            <a:ext cx="1905973" cy="971458"/>
            <a:chOff x="394498" y="4213077"/>
            <a:chExt cx="4289882" cy="2186516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9B40201-40FB-4460-8E50-4259BF5DB58F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2B2827D-BFB7-431B-AD55-FC12A2DCA178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D3A297B-8C2A-4A7C-BD98-70606C85B6F4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B33B7A8-0BAE-4C13-872E-1F2E9A1EECD7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A2C6318-8DB4-4744-8F49-015AFDD5EA81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B7D9BF2-A774-40EB-8987-0A8E1B332F16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FC48FA5-C320-4F51-BD8B-A8802061CB5C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D4C6DB9-64BD-495C-AF7A-E851B04E1BB3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5FFC418-C39E-4131-A5D6-E0BCCE58E57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8760AB8-0D83-4E5A-90A7-1A314B3A0D97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C86EB81-42BD-4267-BA6B-44C04869C686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B66B9E1-9EF4-4B5A-A6AE-41AC7C04600A}"/>
                </a:ext>
              </a:extLst>
            </p:cNvPr>
            <p:cNvSpPr/>
            <p:nvPr/>
          </p:nvSpPr>
          <p:spPr>
            <a:xfrm>
              <a:off x="3997471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B9795A1-F5B7-43D6-853F-B9D805FD6B6D}"/>
                </a:ext>
              </a:extLst>
            </p:cNvPr>
            <p:cNvSpPr/>
            <p:nvPr/>
          </p:nvSpPr>
          <p:spPr>
            <a:xfrm>
              <a:off x="4231389" y="4286353"/>
              <a:ext cx="187887" cy="183189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1787713-075E-4494-95D7-649E78292C7C}"/>
                </a:ext>
              </a:extLst>
            </p:cNvPr>
            <p:cNvSpPr/>
            <p:nvPr/>
          </p:nvSpPr>
          <p:spPr>
            <a:xfrm>
              <a:off x="1341698" y="431970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C26208E-8FF0-49EB-A6B3-85CADC9F4644}"/>
                </a:ext>
              </a:extLst>
            </p:cNvPr>
            <p:cNvSpPr/>
            <p:nvPr/>
          </p:nvSpPr>
          <p:spPr>
            <a:xfrm>
              <a:off x="1576048" y="4319703"/>
              <a:ext cx="187887" cy="183189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0DF3BF2-3E55-4CF5-B46C-CDEFA2D98C64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92AAD30-DCB6-464C-8771-4F9EB48EB524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665A02C-05EA-4322-B124-97314BAB5A1C}"/>
              </a:ext>
            </a:extLst>
          </p:cNvPr>
          <p:cNvGrpSpPr/>
          <p:nvPr/>
        </p:nvGrpSpPr>
        <p:grpSpPr>
          <a:xfrm flipH="1">
            <a:off x="2497947" y="1556940"/>
            <a:ext cx="962946" cy="633417"/>
            <a:chOff x="3757134" y="4929368"/>
            <a:chExt cx="2269134" cy="1492617"/>
          </a:xfrm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F4F6336-8F05-4CE1-9044-359FAAFDABEE}"/>
                </a:ext>
              </a:extLst>
            </p:cNvPr>
            <p:cNvSpPr/>
            <p:nvPr/>
          </p:nvSpPr>
          <p:spPr>
            <a:xfrm>
              <a:off x="5132302" y="5256081"/>
              <a:ext cx="893966" cy="952537"/>
            </a:xfrm>
            <a:custGeom>
              <a:avLst/>
              <a:gdLst>
                <a:gd name="connsiteX0" fmla="*/ 2765108 w 2762250"/>
                <a:gd name="connsiteY0" fmla="*/ 1485096 h 2943225"/>
                <a:gd name="connsiteX1" fmla="*/ 2739390 w 2762250"/>
                <a:gd name="connsiteY1" fmla="*/ 1426994 h 2943225"/>
                <a:gd name="connsiteX2" fmla="*/ 1272540 w 2762250"/>
                <a:gd name="connsiteY2" fmla="*/ 28724 h 2943225"/>
                <a:gd name="connsiteX3" fmla="*/ 1204912 w 2762250"/>
                <a:gd name="connsiteY3" fmla="*/ 1101 h 2943225"/>
                <a:gd name="connsiteX4" fmla="*/ 57150 w 2762250"/>
                <a:gd name="connsiteY4" fmla="*/ 149 h 2943225"/>
                <a:gd name="connsiteX5" fmla="*/ 0 w 2762250"/>
                <a:gd name="connsiteY5" fmla="*/ 59204 h 2943225"/>
                <a:gd name="connsiteX6" fmla="*/ 953 w 2762250"/>
                <a:gd name="connsiteY6" fmla="*/ 2901464 h 2943225"/>
                <a:gd name="connsiteX7" fmla="*/ 38100 w 2762250"/>
                <a:gd name="connsiteY7" fmla="*/ 2946231 h 2943225"/>
                <a:gd name="connsiteX8" fmla="*/ 328613 w 2762250"/>
                <a:gd name="connsiteY8" fmla="*/ 2946231 h 2943225"/>
                <a:gd name="connsiteX9" fmla="*/ 364807 w 2762250"/>
                <a:gd name="connsiteY9" fmla="*/ 2910037 h 2943225"/>
                <a:gd name="connsiteX10" fmla="*/ 381000 w 2762250"/>
                <a:gd name="connsiteY10" fmla="*/ 2778592 h 2943225"/>
                <a:gd name="connsiteX11" fmla="*/ 1340167 w 2762250"/>
                <a:gd name="connsiteY11" fmla="*/ 2115652 h 2943225"/>
                <a:gd name="connsiteX12" fmla="*/ 1809750 w 2762250"/>
                <a:gd name="connsiteY12" fmla="*/ 2358539 h 2943225"/>
                <a:gd name="connsiteX13" fmla="*/ 2049780 w 2762250"/>
                <a:gd name="connsiteY13" fmla="*/ 2904321 h 2943225"/>
                <a:gd name="connsiteX14" fmla="*/ 2094548 w 2762250"/>
                <a:gd name="connsiteY14" fmla="*/ 2947184 h 2943225"/>
                <a:gd name="connsiteX15" fmla="*/ 2723198 w 2762250"/>
                <a:gd name="connsiteY15" fmla="*/ 2947184 h 2943225"/>
                <a:gd name="connsiteX16" fmla="*/ 2767012 w 2762250"/>
                <a:gd name="connsiteY16" fmla="*/ 2904321 h 2943225"/>
                <a:gd name="connsiteX17" fmla="*/ 2765108 w 2762250"/>
                <a:gd name="connsiteY17" fmla="*/ 1485096 h 2943225"/>
                <a:gd name="connsiteX18" fmla="*/ 1925003 w 2762250"/>
                <a:gd name="connsiteY18" fmla="*/ 1449854 h 2943225"/>
                <a:gd name="connsiteX19" fmla="*/ 1182053 w 2762250"/>
                <a:gd name="connsiteY19" fmla="*/ 1448902 h 2943225"/>
                <a:gd name="connsiteX20" fmla="*/ 443865 w 2762250"/>
                <a:gd name="connsiteY20" fmla="*/ 1449854 h 2943225"/>
                <a:gd name="connsiteX21" fmla="*/ 390525 w 2762250"/>
                <a:gd name="connsiteY21" fmla="*/ 1396514 h 2943225"/>
                <a:gd name="connsiteX22" fmla="*/ 390525 w 2762250"/>
                <a:gd name="connsiteY22" fmla="*/ 377339 h 2943225"/>
                <a:gd name="connsiteX23" fmla="*/ 442913 w 2762250"/>
                <a:gd name="connsiteY23" fmla="*/ 323046 h 2943225"/>
                <a:gd name="connsiteX24" fmla="*/ 1062037 w 2762250"/>
                <a:gd name="connsiteY24" fmla="*/ 323999 h 2943225"/>
                <a:gd name="connsiteX25" fmla="*/ 1125855 w 2762250"/>
                <a:gd name="connsiteY25" fmla="*/ 346859 h 2943225"/>
                <a:gd name="connsiteX26" fmla="*/ 1648778 w 2762250"/>
                <a:gd name="connsiteY26" fmla="*/ 832634 h 2943225"/>
                <a:gd name="connsiteX27" fmla="*/ 1945005 w 2762250"/>
                <a:gd name="connsiteY27" fmla="*/ 1108859 h 2943225"/>
                <a:gd name="connsiteX28" fmla="*/ 1975485 w 2762250"/>
                <a:gd name="connsiteY28" fmla="*/ 1179344 h 2943225"/>
                <a:gd name="connsiteX29" fmla="*/ 1975485 w 2762250"/>
                <a:gd name="connsiteY29" fmla="*/ 1398419 h 2943225"/>
                <a:gd name="connsiteX30" fmla="*/ 1925003 w 2762250"/>
                <a:gd name="connsiteY30" fmla="*/ 1449854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62250" h="2943225">
                  <a:moveTo>
                    <a:pt x="2765108" y="1485096"/>
                  </a:moveTo>
                  <a:cubicBezTo>
                    <a:pt x="2765108" y="1460331"/>
                    <a:pt x="2756535" y="1443186"/>
                    <a:pt x="2739390" y="1426994"/>
                  </a:cubicBezTo>
                  <a:cubicBezTo>
                    <a:pt x="2677478" y="1369844"/>
                    <a:pt x="1503998" y="251609"/>
                    <a:pt x="1272540" y="28724"/>
                  </a:cubicBezTo>
                  <a:cubicBezTo>
                    <a:pt x="1252537" y="9674"/>
                    <a:pt x="1232535" y="1101"/>
                    <a:pt x="1204912" y="1101"/>
                  </a:cubicBezTo>
                  <a:cubicBezTo>
                    <a:pt x="1095375" y="2054"/>
                    <a:pt x="149542" y="3959"/>
                    <a:pt x="57150" y="149"/>
                  </a:cubicBezTo>
                  <a:cubicBezTo>
                    <a:pt x="9525" y="-1756"/>
                    <a:pt x="0" y="14436"/>
                    <a:pt x="0" y="59204"/>
                  </a:cubicBezTo>
                  <a:cubicBezTo>
                    <a:pt x="1905" y="530691"/>
                    <a:pt x="953" y="2704296"/>
                    <a:pt x="953" y="2901464"/>
                  </a:cubicBezTo>
                  <a:cubicBezTo>
                    <a:pt x="953" y="2928134"/>
                    <a:pt x="1905" y="2947184"/>
                    <a:pt x="38100" y="2946231"/>
                  </a:cubicBezTo>
                  <a:cubicBezTo>
                    <a:pt x="135255" y="2944327"/>
                    <a:pt x="231457" y="2945279"/>
                    <a:pt x="328613" y="2946231"/>
                  </a:cubicBezTo>
                  <a:cubicBezTo>
                    <a:pt x="355282" y="2946231"/>
                    <a:pt x="365760" y="2936706"/>
                    <a:pt x="364807" y="2910037"/>
                  </a:cubicBezTo>
                  <a:cubicBezTo>
                    <a:pt x="362903" y="2865269"/>
                    <a:pt x="371475" y="2821454"/>
                    <a:pt x="381000" y="2778592"/>
                  </a:cubicBezTo>
                  <a:cubicBezTo>
                    <a:pt x="467678" y="2344252"/>
                    <a:pt x="884872" y="2043261"/>
                    <a:pt x="1340167" y="2115652"/>
                  </a:cubicBezTo>
                  <a:cubicBezTo>
                    <a:pt x="1523048" y="2145179"/>
                    <a:pt x="1680210" y="2226142"/>
                    <a:pt x="1809750" y="2358539"/>
                  </a:cubicBezTo>
                  <a:cubicBezTo>
                    <a:pt x="1957387" y="2509034"/>
                    <a:pt x="2033587" y="2694771"/>
                    <a:pt x="2049780" y="2904321"/>
                  </a:cubicBezTo>
                  <a:cubicBezTo>
                    <a:pt x="2052637" y="2937659"/>
                    <a:pt x="2062162" y="2947184"/>
                    <a:pt x="2094548" y="2947184"/>
                  </a:cubicBezTo>
                  <a:cubicBezTo>
                    <a:pt x="2304098" y="2946231"/>
                    <a:pt x="2513648" y="2946231"/>
                    <a:pt x="2723198" y="2947184"/>
                  </a:cubicBezTo>
                  <a:cubicBezTo>
                    <a:pt x="2756535" y="2947184"/>
                    <a:pt x="2767012" y="2937659"/>
                    <a:pt x="2767012" y="2904321"/>
                  </a:cubicBezTo>
                  <a:cubicBezTo>
                    <a:pt x="2764155" y="2430929"/>
                    <a:pt x="2764155" y="1958489"/>
                    <a:pt x="2765108" y="1485096"/>
                  </a:cubicBezTo>
                  <a:close/>
                  <a:moveTo>
                    <a:pt x="1925003" y="1449854"/>
                  </a:moveTo>
                  <a:cubicBezTo>
                    <a:pt x="1677353" y="1447949"/>
                    <a:pt x="1429703" y="1448902"/>
                    <a:pt x="1182053" y="1448902"/>
                  </a:cubicBezTo>
                  <a:cubicBezTo>
                    <a:pt x="936308" y="1448902"/>
                    <a:pt x="689610" y="1447949"/>
                    <a:pt x="443865" y="1449854"/>
                  </a:cubicBezTo>
                  <a:cubicBezTo>
                    <a:pt x="401955" y="1449854"/>
                    <a:pt x="390525" y="1438424"/>
                    <a:pt x="390525" y="1396514"/>
                  </a:cubicBezTo>
                  <a:cubicBezTo>
                    <a:pt x="392430" y="1056471"/>
                    <a:pt x="392430" y="717381"/>
                    <a:pt x="390525" y="377339"/>
                  </a:cubicBezTo>
                  <a:cubicBezTo>
                    <a:pt x="390525" y="336381"/>
                    <a:pt x="400050" y="323046"/>
                    <a:pt x="442913" y="323046"/>
                  </a:cubicBezTo>
                  <a:cubicBezTo>
                    <a:pt x="649605" y="324951"/>
                    <a:pt x="855345" y="323999"/>
                    <a:pt x="1062037" y="323999"/>
                  </a:cubicBezTo>
                  <a:cubicBezTo>
                    <a:pt x="1086803" y="323999"/>
                    <a:pt x="1106805" y="328761"/>
                    <a:pt x="1125855" y="346859"/>
                  </a:cubicBezTo>
                  <a:cubicBezTo>
                    <a:pt x="1299210" y="509736"/>
                    <a:pt x="1474470" y="670709"/>
                    <a:pt x="1648778" y="832634"/>
                  </a:cubicBezTo>
                  <a:cubicBezTo>
                    <a:pt x="1747837" y="924074"/>
                    <a:pt x="1844992" y="1017419"/>
                    <a:pt x="1945005" y="1108859"/>
                  </a:cubicBezTo>
                  <a:cubicBezTo>
                    <a:pt x="1966912" y="1128861"/>
                    <a:pt x="1975485" y="1149816"/>
                    <a:pt x="1975485" y="1179344"/>
                  </a:cubicBezTo>
                  <a:cubicBezTo>
                    <a:pt x="1973580" y="1252686"/>
                    <a:pt x="1972628" y="1325077"/>
                    <a:pt x="1975485" y="1398419"/>
                  </a:cubicBezTo>
                  <a:cubicBezTo>
                    <a:pt x="1977390" y="1438424"/>
                    <a:pt x="1965008" y="1450806"/>
                    <a:pt x="1925003" y="144985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CB22EBA-40BB-4D65-A5B6-E36EF9733D09}"/>
                </a:ext>
              </a:extLst>
            </p:cNvPr>
            <p:cNvSpPr/>
            <p:nvPr/>
          </p:nvSpPr>
          <p:spPr>
            <a:xfrm>
              <a:off x="3757134" y="4929368"/>
              <a:ext cx="1357596" cy="1282996"/>
            </a:xfrm>
            <a:custGeom>
              <a:avLst/>
              <a:gdLst>
                <a:gd name="connsiteX0" fmla="*/ 19729 w 1357596"/>
                <a:gd name="connsiteY0" fmla="*/ 0 h 1282996"/>
                <a:gd name="connsiteX1" fmla="*/ 1338792 w 1357596"/>
                <a:gd name="connsiteY1" fmla="*/ 0 h 1282996"/>
                <a:gd name="connsiteX2" fmla="*/ 1357596 w 1357596"/>
                <a:gd name="connsiteY2" fmla="*/ 18805 h 1282996"/>
                <a:gd name="connsiteX3" fmla="*/ 1357596 w 1357596"/>
                <a:gd name="connsiteY3" fmla="*/ 1263883 h 1282996"/>
                <a:gd name="connsiteX4" fmla="*/ 1337559 w 1357596"/>
                <a:gd name="connsiteY4" fmla="*/ 1282996 h 1282996"/>
                <a:gd name="connsiteX5" fmla="*/ 782683 w 1357596"/>
                <a:gd name="connsiteY5" fmla="*/ 1282688 h 1282996"/>
                <a:gd name="connsiteX6" fmla="*/ 759255 w 1357596"/>
                <a:gd name="connsiteY6" fmla="*/ 1260801 h 1282996"/>
                <a:gd name="connsiteX7" fmla="*/ 630401 w 1357596"/>
                <a:gd name="connsiteY7" fmla="*/ 1058579 h 1282996"/>
                <a:gd name="connsiteX8" fmla="*/ 377008 w 1357596"/>
                <a:gd name="connsiteY8" fmla="*/ 1063204 h 1282996"/>
                <a:gd name="connsiteX9" fmla="*/ 254010 w 1357596"/>
                <a:gd name="connsiteY9" fmla="*/ 1269124 h 1282996"/>
                <a:gd name="connsiteX10" fmla="*/ 237672 w 1357596"/>
                <a:gd name="connsiteY10" fmla="*/ 1282688 h 1282996"/>
                <a:gd name="connsiteX11" fmla="*/ 17263 w 1357596"/>
                <a:gd name="connsiteY11" fmla="*/ 1282688 h 1282996"/>
                <a:gd name="connsiteX12" fmla="*/ 0 w 1357596"/>
                <a:gd name="connsiteY12" fmla="*/ 1265733 h 1282996"/>
                <a:gd name="connsiteX13" fmla="*/ 0 w 1357596"/>
                <a:gd name="connsiteY13" fmla="*/ 19421 h 1282996"/>
                <a:gd name="connsiteX14" fmla="*/ 19729 w 1357596"/>
                <a:gd name="connsiteY14" fmla="*/ 0 h 128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7596" h="1282996">
                  <a:moveTo>
                    <a:pt x="19729" y="0"/>
                  </a:moveTo>
                  <a:cubicBezTo>
                    <a:pt x="240138" y="617"/>
                    <a:pt x="1119308" y="617"/>
                    <a:pt x="1338792" y="0"/>
                  </a:cubicBezTo>
                  <a:cubicBezTo>
                    <a:pt x="1353589" y="0"/>
                    <a:pt x="1357596" y="4316"/>
                    <a:pt x="1357596" y="18805"/>
                  </a:cubicBezTo>
                  <a:cubicBezTo>
                    <a:pt x="1357288" y="433728"/>
                    <a:pt x="1357288" y="848960"/>
                    <a:pt x="1357596" y="1263883"/>
                  </a:cubicBezTo>
                  <a:cubicBezTo>
                    <a:pt x="1357596" y="1280222"/>
                    <a:pt x="1352356" y="1282996"/>
                    <a:pt x="1337559" y="1282996"/>
                  </a:cubicBezTo>
                  <a:cubicBezTo>
                    <a:pt x="1152601" y="1282379"/>
                    <a:pt x="967642" y="1282688"/>
                    <a:pt x="782683" y="1282688"/>
                  </a:cubicBezTo>
                  <a:cubicBezTo>
                    <a:pt x="761105" y="1282688"/>
                    <a:pt x="760488" y="1282379"/>
                    <a:pt x="759255" y="1260801"/>
                  </a:cubicBezTo>
                  <a:cubicBezTo>
                    <a:pt x="753398" y="1169863"/>
                    <a:pt x="708392" y="1102353"/>
                    <a:pt x="630401" y="1058579"/>
                  </a:cubicBezTo>
                  <a:cubicBezTo>
                    <a:pt x="546245" y="1011415"/>
                    <a:pt x="459622" y="1014498"/>
                    <a:pt x="377008" y="1063204"/>
                  </a:cubicBezTo>
                  <a:cubicBezTo>
                    <a:pt x="299325" y="1108827"/>
                    <a:pt x="259867" y="1179727"/>
                    <a:pt x="254010" y="1269124"/>
                  </a:cubicBezTo>
                  <a:cubicBezTo>
                    <a:pt x="253085" y="1281763"/>
                    <a:pt x="247845" y="1282688"/>
                    <a:pt x="237672" y="1282688"/>
                  </a:cubicBezTo>
                  <a:cubicBezTo>
                    <a:pt x="164305" y="1282379"/>
                    <a:pt x="90630" y="1282071"/>
                    <a:pt x="17263" y="1282688"/>
                  </a:cubicBezTo>
                  <a:cubicBezTo>
                    <a:pt x="4008" y="1282688"/>
                    <a:pt x="0" y="1279605"/>
                    <a:pt x="0" y="1265733"/>
                  </a:cubicBezTo>
                  <a:cubicBezTo>
                    <a:pt x="617" y="1119616"/>
                    <a:pt x="617" y="288536"/>
                    <a:pt x="0" y="19421"/>
                  </a:cubicBezTo>
                  <a:cubicBezTo>
                    <a:pt x="0" y="3391"/>
                    <a:pt x="4316" y="0"/>
                    <a:pt x="1972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62AD350-F8C1-4D15-A7EF-17C7EEFCE14C}"/>
                </a:ext>
              </a:extLst>
            </p:cNvPr>
            <p:cNvSpPr/>
            <p:nvPr/>
          </p:nvSpPr>
          <p:spPr>
            <a:xfrm>
              <a:off x="5302155" y="5999045"/>
              <a:ext cx="422939" cy="422631"/>
            </a:xfrm>
            <a:custGeom>
              <a:avLst/>
              <a:gdLst>
                <a:gd name="connsiteX0" fmla="*/ 211161 w 422939"/>
                <a:gd name="connsiteY0" fmla="*/ 104503 h 422631"/>
                <a:gd name="connsiteX1" fmla="*/ 104810 w 422939"/>
                <a:gd name="connsiteY1" fmla="*/ 217635 h 422631"/>
                <a:gd name="connsiteX2" fmla="*/ 139914 w 422939"/>
                <a:gd name="connsiteY2" fmla="*/ 289769 h 422631"/>
                <a:gd name="connsiteX3" fmla="*/ 139998 w 422939"/>
                <a:gd name="connsiteY3" fmla="*/ 289819 h 422631"/>
                <a:gd name="connsiteX4" fmla="*/ 140107 w 422939"/>
                <a:gd name="connsiteY4" fmla="*/ 289962 h 422631"/>
                <a:gd name="connsiteX5" fmla="*/ 218560 w 422939"/>
                <a:gd name="connsiteY5" fmla="*/ 317821 h 422631"/>
                <a:gd name="connsiteX6" fmla="*/ 318130 w 422939"/>
                <a:gd name="connsiteY6" fmla="*/ 206230 h 422631"/>
                <a:gd name="connsiteX7" fmla="*/ 285107 w 422939"/>
                <a:gd name="connsiteY7" fmla="*/ 133402 h 422631"/>
                <a:gd name="connsiteX8" fmla="*/ 285085 w 422939"/>
                <a:gd name="connsiteY8" fmla="*/ 133388 h 422631"/>
                <a:gd name="connsiteX9" fmla="*/ 285067 w 422939"/>
                <a:gd name="connsiteY9" fmla="*/ 133364 h 422631"/>
                <a:gd name="connsiteX10" fmla="*/ 251409 w 422939"/>
                <a:gd name="connsiteY10" fmla="*/ 111723 h 422631"/>
                <a:gd name="connsiteX11" fmla="*/ 212992 w 422939"/>
                <a:gd name="connsiteY11" fmla="*/ 104831 h 422631"/>
                <a:gd name="connsiteX12" fmla="*/ 211162 w 422939"/>
                <a:gd name="connsiteY12" fmla="*/ 104503 h 422631"/>
                <a:gd name="connsiteX13" fmla="*/ 211162 w 422939"/>
                <a:gd name="connsiteY13" fmla="*/ 104503 h 422631"/>
                <a:gd name="connsiteX14" fmla="*/ 213320 w 422939"/>
                <a:gd name="connsiteY14" fmla="*/ 1 h 422631"/>
                <a:gd name="connsiteX15" fmla="*/ 422939 w 422939"/>
                <a:gd name="connsiteY15" fmla="*/ 212087 h 422631"/>
                <a:gd name="connsiteX16" fmla="*/ 211162 w 422939"/>
                <a:gd name="connsiteY16" fmla="*/ 422631 h 422631"/>
                <a:gd name="connsiteX17" fmla="*/ 1 w 422939"/>
                <a:gd name="connsiteY17" fmla="*/ 209929 h 422631"/>
                <a:gd name="connsiteX18" fmla="*/ 213320 w 422939"/>
                <a:gd name="connsiteY18" fmla="*/ 1 h 42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2939" h="422631">
                  <a:moveTo>
                    <a:pt x="211161" y="104503"/>
                  </a:moveTo>
                  <a:cubicBezTo>
                    <a:pt x="144268" y="105119"/>
                    <a:pt x="101728" y="161840"/>
                    <a:pt x="104810" y="217635"/>
                  </a:cubicBezTo>
                  <a:cubicBezTo>
                    <a:pt x="106660" y="246304"/>
                    <a:pt x="119684" y="271736"/>
                    <a:pt x="139914" y="289769"/>
                  </a:cubicBezTo>
                  <a:lnTo>
                    <a:pt x="139998" y="289819"/>
                  </a:lnTo>
                  <a:lnTo>
                    <a:pt x="140107" y="289962"/>
                  </a:lnTo>
                  <a:cubicBezTo>
                    <a:pt x="160375" y="308034"/>
                    <a:pt x="187888" y="318746"/>
                    <a:pt x="218560" y="317821"/>
                  </a:cubicBezTo>
                  <a:cubicBezTo>
                    <a:pt x="275589" y="315972"/>
                    <a:pt x="319671" y="266650"/>
                    <a:pt x="318130" y="206230"/>
                  </a:cubicBezTo>
                  <a:cubicBezTo>
                    <a:pt x="317205" y="177715"/>
                    <a:pt x="304566" y="151898"/>
                    <a:pt x="285107" y="133402"/>
                  </a:cubicBezTo>
                  <a:lnTo>
                    <a:pt x="285085" y="133388"/>
                  </a:lnTo>
                  <a:lnTo>
                    <a:pt x="285067" y="133364"/>
                  </a:lnTo>
                  <a:cubicBezTo>
                    <a:pt x="275357" y="124135"/>
                    <a:pt x="263932" y="116727"/>
                    <a:pt x="251409" y="111723"/>
                  </a:cubicBezTo>
                  <a:lnTo>
                    <a:pt x="212992" y="104831"/>
                  </a:lnTo>
                  <a:lnTo>
                    <a:pt x="211162" y="104503"/>
                  </a:lnTo>
                  <a:lnTo>
                    <a:pt x="211162" y="104503"/>
                  </a:lnTo>
                  <a:close/>
                  <a:moveTo>
                    <a:pt x="213320" y="1"/>
                  </a:moveTo>
                  <a:cubicBezTo>
                    <a:pt x="328919" y="309"/>
                    <a:pt x="423248" y="95871"/>
                    <a:pt x="422939" y="212087"/>
                  </a:cubicBezTo>
                  <a:cubicBezTo>
                    <a:pt x="422631" y="327377"/>
                    <a:pt x="326453" y="422940"/>
                    <a:pt x="211162" y="422631"/>
                  </a:cubicBezTo>
                  <a:cubicBezTo>
                    <a:pt x="95254" y="422323"/>
                    <a:pt x="-308" y="326144"/>
                    <a:pt x="1" y="209929"/>
                  </a:cubicBezTo>
                  <a:cubicBezTo>
                    <a:pt x="309" y="93713"/>
                    <a:pt x="96179" y="-308"/>
                    <a:pt x="213320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2B85049-FDC2-4F10-BD55-4B06EEA5A587}"/>
                </a:ext>
              </a:extLst>
            </p:cNvPr>
            <p:cNvSpPr/>
            <p:nvPr/>
          </p:nvSpPr>
          <p:spPr>
            <a:xfrm>
              <a:off x="4051218" y="5999046"/>
              <a:ext cx="422631" cy="422939"/>
            </a:xfrm>
            <a:custGeom>
              <a:avLst/>
              <a:gdLst>
                <a:gd name="connsiteX0" fmla="*/ 211470 w 422631"/>
                <a:gd name="connsiteY0" fmla="*/ 104194 h 422939"/>
                <a:gd name="connsiteX1" fmla="*/ 104811 w 422631"/>
                <a:gd name="connsiteY1" fmla="*/ 211778 h 422939"/>
                <a:gd name="connsiteX2" fmla="*/ 212087 w 422631"/>
                <a:gd name="connsiteY2" fmla="*/ 317512 h 422939"/>
                <a:gd name="connsiteX3" fmla="*/ 310620 w 422631"/>
                <a:gd name="connsiteY3" fmla="*/ 252098 h 422939"/>
                <a:gd name="connsiteX4" fmla="*/ 318618 w 422631"/>
                <a:gd name="connsiteY4" fmla="*/ 211504 h 422939"/>
                <a:gd name="connsiteX5" fmla="*/ 318746 w 422631"/>
                <a:gd name="connsiteY5" fmla="*/ 210853 h 422939"/>
                <a:gd name="connsiteX6" fmla="*/ 211470 w 422631"/>
                <a:gd name="connsiteY6" fmla="*/ 104194 h 422939"/>
                <a:gd name="connsiteX7" fmla="*/ 211470 w 422631"/>
                <a:gd name="connsiteY7" fmla="*/ 0 h 422939"/>
                <a:gd name="connsiteX8" fmla="*/ 422631 w 422631"/>
                <a:gd name="connsiteY8" fmla="*/ 212086 h 422939"/>
                <a:gd name="connsiteX9" fmla="*/ 211470 w 422631"/>
                <a:gd name="connsiteY9" fmla="*/ 422939 h 422939"/>
                <a:gd name="connsiteX10" fmla="*/ 1 w 422631"/>
                <a:gd name="connsiteY10" fmla="*/ 210545 h 422939"/>
                <a:gd name="connsiteX11" fmla="*/ 211470 w 422631"/>
                <a:gd name="connsiteY11" fmla="*/ 0 h 42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631" h="422939">
                  <a:moveTo>
                    <a:pt x="211470" y="104194"/>
                  </a:moveTo>
                  <a:cubicBezTo>
                    <a:pt x="151050" y="104502"/>
                    <a:pt x="104502" y="151358"/>
                    <a:pt x="104811" y="211778"/>
                  </a:cubicBezTo>
                  <a:cubicBezTo>
                    <a:pt x="105119" y="270964"/>
                    <a:pt x="152592" y="317821"/>
                    <a:pt x="212087" y="317512"/>
                  </a:cubicBezTo>
                  <a:cubicBezTo>
                    <a:pt x="256245" y="317512"/>
                    <a:pt x="294508" y="290289"/>
                    <a:pt x="310620" y="252098"/>
                  </a:cubicBezTo>
                  <a:lnTo>
                    <a:pt x="318618" y="211504"/>
                  </a:lnTo>
                  <a:lnTo>
                    <a:pt x="318746" y="210853"/>
                  </a:lnTo>
                  <a:cubicBezTo>
                    <a:pt x="318130" y="151974"/>
                    <a:pt x="269732" y="103885"/>
                    <a:pt x="211470" y="104194"/>
                  </a:cubicBezTo>
                  <a:close/>
                  <a:moveTo>
                    <a:pt x="211470" y="0"/>
                  </a:moveTo>
                  <a:cubicBezTo>
                    <a:pt x="328611" y="0"/>
                    <a:pt x="422631" y="94638"/>
                    <a:pt x="422631" y="212086"/>
                  </a:cubicBezTo>
                  <a:cubicBezTo>
                    <a:pt x="422323" y="327685"/>
                    <a:pt x="327069" y="422939"/>
                    <a:pt x="211470" y="422939"/>
                  </a:cubicBezTo>
                  <a:cubicBezTo>
                    <a:pt x="95871" y="422939"/>
                    <a:pt x="-308" y="326452"/>
                    <a:pt x="1" y="210545"/>
                  </a:cubicBezTo>
                  <a:cubicBezTo>
                    <a:pt x="1" y="94946"/>
                    <a:pt x="95563" y="0"/>
                    <a:pt x="211470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A4CD202-37B2-4DDC-ABC7-243C9390541A}"/>
                </a:ext>
              </a:extLst>
            </p:cNvPr>
            <p:cNvSpPr/>
            <p:nvPr/>
          </p:nvSpPr>
          <p:spPr>
            <a:xfrm>
              <a:off x="3765526" y="5768156"/>
              <a:ext cx="1343778" cy="104810"/>
            </a:xfrm>
            <a:custGeom>
              <a:avLst/>
              <a:gdLst>
                <a:gd name="connsiteX0" fmla="*/ 0 w 4171950"/>
                <a:gd name="connsiteY0" fmla="*/ 0 h 323850"/>
                <a:gd name="connsiteX1" fmla="*/ 4171950 w 4171950"/>
                <a:gd name="connsiteY1" fmla="*/ 0 h 323850"/>
                <a:gd name="connsiteX2" fmla="*/ 4171950 w 4171950"/>
                <a:gd name="connsiteY2" fmla="*/ 323850 h 323850"/>
                <a:gd name="connsiteX3" fmla="*/ 0 w 4171950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1950" h="323850">
                  <a:moveTo>
                    <a:pt x="0" y="0"/>
                  </a:moveTo>
                  <a:lnTo>
                    <a:pt x="4171950" y="0"/>
                  </a:lnTo>
                  <a:lnTo>
                    <a:pt x="41719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CC6B15B0-E4C8-42F8-9522-F9DE51CBDB5B}"/>
                </a:ext>
              </a:extLst>
            </p:cNvPr>
            <p:cNvSpPr/>
            <p:nvPr/>
          </p:nvSpPr>
          <p:spPr>
            <a:xfrm>
              <a:off x="5138002" y="5768156"/>
              <a:ext cx="882718" cy="104810"/>
            </a:xfrm>
            <a:custGeom>
              <a:avLst/>
              <a:gdLst>
                <a:gd name="connsiteX0" fmla="*/ 0 w 2752725"/>
                <a:gd name="connsiteY0" fmla="*/ 0 h 323850"/>
                <a:gd name="connsiteX1" fmla="*/ 2762250 w 2752725"/>
                <a:gd name="connsiteY1" fmla="*/ 0 h 323850"/>
                <a:gd name="connsiteX2" fmla="*/ 2762250 w 2752725"/>
                <a:gd name="connsiteY2" fmla="*/ 323850 h 323850"/>
                <a:gd name="connsiteX3" fmla="*/ 0 w 275272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725" h="323850">
                  <a:moveTo>
                    <a:pt x="0" y="0"/>
                  </a:moveTo>
                  <a:lnTo>
                    <a:pt x="2762250" y="0"/>
                  </a:lnTo>
                  <a:lnTo>
                    <a:pt x="27622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60D8598-DEF1-4940-A82C-3B142FADCAF2}"/>
                </a:ext>
              </a:extLst>
            </p:cNvPr>
            <p:cNvSpPr/>
            <p:nvPr/>
          </p:nvSpPr>
          <p:spPr>
            <a:xfrm>
              <a:off x="5258671" y="5360939"/>
              <a:ext cx="511719" cy="363752"/>
            </a:xfrm>
            <a:custGeom>
              <a:avLst/>
              <a:gdLst>
                <a:gd name="connsiteX0" fmla="*/ 1585018 w 1581150"/>
                <a:gd name="connsiteY0" fmla="*/ 856297 h 1123950"/>
                <a:gd name="connsiteX1" fmla="*/ 1554538 w 1581150"/>
                <a:gd name="connsiteY1" fmla="*/ 785813 h 1123950"/>
                <a:gd name="connsiteX2" fmla="*/ 1258311 w 1581150"/>
                <a:gd name="connsiteY2" fmla="*/ 509588 h 1123950"/>
                <a:gd name="connsiteX3" fmla="*/ 735388 w 1581150"/>
                <a:gd name="connsiteY3" fmla="*/ 23813 h 1123950"/>
                <a:gd name="connsiteX4" fmla="*/ 671570 w 1581150"/>
                <a:gd name="connsiteY4" fmla="*/ 953 h 1123950"/>
                <a:gd name="connsiteX5" fmla="*/ 52446 w 1581150"/>
                <a:gd name="connsiteY5" fmla="*/ 0 h 1123950"/>
                <a:gd name="connsiteX6" fmla="*/ 58 w 1581150"/>
                <a:gd name="connsiteY6" fmla="*/ 54292 h 1123950"/>
                <a:gd name="connsiteX7" fmla="*/ 58 w 1581150"/>
                <a:gd name="connsiteY7" fmla="*/ 1073468 h 1123950"/>
                <a:gd name="connsiteX8" fmla="*/ 53398 w 1581150"/>
                <a:gd name="connsiteY8" fmla="*/ 1126807 h 1123950"/>
                <a:gd name="connsiteX9" fmla="*/ 791586 w 1581150"/>
                <a:gd name="connsiteY9" fmla="*/ 1125855 h 1123950"/>
                <a:gd name="connsiteX10" fmla="*/ 1534536 w 1581150"/>
                <a:gd name="connsiteY10" fmla="*/ 1126807 h 1123950"/>
                <a:gd name="connsiteX11" fmla="*/ 1585018 w 1581150"/>
                <a:gd name="connsiteY11" fmla="*/ 1075373 h 1123950"/>
                <a:gd name="connsiteX12" fmla="*/ 1585018 w 1581150"/>
                <a:gd name="connsiteY12" fmla="*/ 856297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1150" h="1123950">
                  <a:moveTo>
                    <a:pt x="1585018" y="856297"/>
                  </a:moveTo>
                  <a:cubicBezTo>
                    <a:pt x="1585970" y="826770"/>
                    <a:pt x="1576445" y="805815"/>
                    <a:pt x="1554538" y="785813"/>
                  </a:cubicBezTo>
                  <a:cubicBezTo>
                    <a:pt x="1455478" y="694372"/>
                    <a:pt x="1357370" y="601980"/>
                    <a:pt x="1258311" y="509588"/>
                  </a:cubicBezTo>
                  <a:cubicBezTo>
                    <a:pt x="1084003" y="347663"/>
                    <a:pt x="909695" y="185738"/>
                    <a:pt x="735388" y="23813"/>
                  </a:cubicBezTo>
                  <a:cubicBezTo>
                    <a:pt x="716338" y="5715"/>
                    <a:pt x="696336" y="953"/>
                    <a:pt x="671570" y="953"/>
                  </a:cubicBezTo>
                  <a:cubicBezTo>
                    <a:pt x="464878" y="1905"/>
                    <a:pt x="259138" y="2858"/>
                    <a:pt x="52446" y="0"/>
                  </a:cubicBezTo>
                  <a:cubicBezTo>
                    <a:pt x="9583" y="0"/>
                    <a:pt x="-894" y="12383"/>
                    <a:pt x="58" y="54292"/>
                  </a:cubicBezTo>
                  <a:cubicBezTo>
                    <a:pt x="1963" y="394335"/>
                    <a:pt x="1963" y="733425"/>
                    <a:pt x="58" y="1073468"/>
                  </a:cubicBezTo>
                  <a:cubicBezTo>
                    <a:pt x="58" y="1115378"/>
                    <a:pt x="10536" y="1126807"/>
                    <a:pt x="53398" y="1126807"/>
                  </a:cubicBezTo>
                  <a:cubicBezTo>
                    <a:pt x="299143" y="1124903"/>
                    <a:pt x="545841" y="1125855"/>
                    <a:pt x="791586" y="1125855"/>
                  </a:cubicBezTo>
                  <a:cubicBezTo>
                    <a:pt x="1039236" y="1125855"/>
                    <a:pt x="1286886" y="1124903"/>
                    <a:pt x="1534536" y="1126807"/>
                  </a:cubicBezTo>
                  <a:cubicBezTo>
                    <a:pt x="1574541" y="1126807"/>
                    <a:pt x="1586923" y="1115378"/>
                    <a:pt x="1585018" y="1075373"/>
                  </a:cubicBezTo>
                  <a:cubicBezTo>
                    <a:pt x="1582161" y="1002030"/>
                    <a:pt x="1583113" y="929640"/>
                    <a:pt x="1585018" y="85629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F6C989CD-9102-4E86-B0A5-0CE0448FEE4F}"/>
                </a:ext>
              </a:extLst>
            </p:cNvPr>
            <p:cNvSpPr/>
            <p:nvPr/>
          </p:nvSpPr>
          <p:spPr>
            <a:xfrm>
              <a:off x="5232179" y="5152344"/>
              <a:ext cx="138719" cy="98645"/>
            </a:xfrm>
            <a:custGeom>
              <a:avLst/>
              <a:gdLst>
                <a:gd name="connsiteX0" fmla="*/ 406718 w 428625"/>
                <a:gd name="connsiteY0" fmla="*/ 207715 h 304800"/>
                <a:gd name="connsiteX1" fmla="*/ 406718 w 428625"/>
                <a:gd name="connsiteY1" fmla="*/ 188665 h 304800"/>
                <a:gd name="connsiteX2" fmla="*/ 210503 w 428625"/>
                <a:gd name="connsiteY2" fmla="*/ 70 h 304800"/>
                <a:gd name="connsiteX3" fmla="*/ 23813 w 428625"/>
                <a:gd name="connsiteY3" fmla="*/ 202000 h 304800"/>
                <a:gd name="connsiteX4" fmla="*/ 23813 w 428625"/>
                <a:gd name="connsiteY4" fmla="*/ 268675 h 304800"/>
                <a:gd name="connsiteX5" fmla="*/ 0 w 428625"/>
                <a:gd name="connsiteY5" fmla="*/ 313443 h 304800"/>
                <a:gd name="connsiteX6" fmla="*/ 434340 w 428625"/>
                <a:gd name="connsiteY6" fmla="*/ 308680 h 304800"/>
                <a:gd name="connsiteX7" fmla="*/ 406718 w 428625"/>
                <a:gd name="connsiteY7" fmla="*/ 20771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25" h="304800">
                  <a:moveTo>
                    <a:pt x="406718" y="207715"/>
                  </a:moveTo>
                  <a:cubicBezTo>
                    <a:pt x="406718" y="201048"/>
                    <a:pt x="406718" y="195333"/>
                    <a:pt x="406718" y="188665"/>
                  </a:cubicBezTo>
                  <a:cubicBezTo>
                    <a:pt x="399098" y="81985"/>
                    <a:pt x="311468" y="-2787"/>
                    <a:pt x="210503" y="70"/>
                  </a:cubicBezTo>
                  <a:cubicBezTo>
                    <a:pt x="107632" y="2928"/>
                    <a:pt x="24765" y="92463"/>
                    <a:pt x="23813" y="202000"/>
                  </a:cubicBezTo>
                  <a:cubicBezTo>
                    <a:pt x="23813" y="223908"/>
                    <a:pt x="21907" y="246768"/>
                    <a:pt x="23813" y="268675"/>
                  </a:cubicBezTo>
                  <a:cubicBezTo>
                    <a:pt x="27622" y="298203"/>
                    <a:pt x="19050" y="309633"/>
                    <a:pt x="0" y="313443"/>
                  </a:cubicBezTo>
                  <a:lnTo>
                    <a:pt x="434340" y="308680"/>
                  </a:lnTo>
                  <a:cubicBezTo>
                    <a:pt x="407670" y="299155"/>
                    <a:pt x="407670" y="274390"/>
                    <a:pt x="406718" y="2077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Plus Sign 194">
              <a:extLst>
                <a:ext uri="{FF2B5EF4-FFF2-40B4-BE49-F238E27FC236}">
                  <a16:creationId xmlns:a16="http://schemas.microsoft.com/office/drawing/2014/main" id="{5AB24601-EBBB-48C9-AF48-74FD40752DAA}"/>
                </a:ext>
              </a:extLst>
            </p:cNvPr>
            <p:cNvSpPr/>
            <p:nvPr/>
          </p:nvSpPr>
          <p:spPr>
            <a:xfrm>
              <a:off x="4076344" y="5021092"/>
              <a:ext cx="476712" cy="476712"/>
            </a:xfrm>
            <a:prstGeom prst="mathPl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2DB7CD4-CAF4-45BE-9E15-C71DB89BF1F6}"/>
              </a:ext>
            </a:extLst>
          </p:cNvPr>
          <p:cNvGrpSpPr/>
          <p:nvPr/>
        </p:nvGrpSpPr>
        <p:grpSpPr>
          <a:xfrm>
            <a:off x="6641670" y="3285403"/>
            <a:ext cx="630216" cy="2547777"/>
            <a:chOff x="2987824" y="2451208"/>
            <a:chExt cx="837152" cy="3384360"/>
          </a:xfrm>
        </p:grpSpPr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31EAA941-B3A3-43A8-9C4D-623F9EEA8FC7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7" name="Rectangle 7">
              <a:extLst>
                <a:ext uri="{FF2B5EF4-FFF2-40B4-BE49-F238E27FC236}">
                  <a16:creationId xmlns:a16="http://schemas.microsoft.com/office/drawing/2014/main" id="{8B31324A-825F-43C8-B5FE-0132FAD8FB5D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8" name="Rounded Rectangle 93">
              <a:extLst>
                <a:ext uri="{FF2B5EF4-FFF2-40B4-BE49-F238E27FC236}">
                  <a16:creationId xmlns:a16="http://schemas.microsoft.com/office/drawing/2014/main" id="{6EAFD2CD-6934-46A8-8D9E-3EE768903B9A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7DEABFE-1E13-418F-AEE0-6620D54BFD15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68A6BBB-F9BA-46B4-B9D3-530F3B5BBA08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1" name="Trapezoid 200">
              <a:extLst>
                <a:ext uri="{FF2B5EF4-FFF2-40B4-BE49-F238E27FC236}">
                  <a16:creationId xmlns:a16="http://schemas.microsoft.com/office/drawing/2014/main" id="{D9A35291-715E-4A3E-817B-29A59E1BB371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2" name="Rounded Rectangle 97">
              <a:extLst>
                <a:ext uri="{FF2B5EF4-FFF2-40B4-BE49-F238E27FC236}">
                  <a16:creationId xmlns:a16="http://schemas.microsoft.com/office/drawing/2014/main" id="{4155441C-1E1A-41E0-8684-15D8C7A6DD1B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3" name="Rectangle 20">
              <a:extLst>
                <a:ext uri="{FF2B5EF4-FFF2-40B4-BE49-F238E27FC236}">
                  <a16:creationId xmlns:a16="http://schemas.microsoft.com/office/drawing/2014/main" id="{C9AF0FC9-9C5B-45A2-8BCC-0ED7068314D7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3188C6A-FA5A-4519-BCE2-7D40E2047C0F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7F99CA48-1CF0-4EAD-8F3E-9277A7336142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9B65DE5-75C7-4DAD-9830-0DA59C7E2171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6D75618-742A-42C8-B7BD-44B069F686B3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3D2724B4-C559-4C22-BD4D-3F1580F47F04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A3889A0-9D5A-48BA-95AC-255A722A0A69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D7082B3-8F83-4493-9CD4-FA6C721DBA7B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498F35F6-7431-4E2C-8C45-11CB10D9D9CB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8BABA844-5F2F-4E30-8263-D20F1F6AA2F1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5A41E60-33D4-436C-B6E2-71A646A36FAE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F0564D02-25CD-48C6-929F-3BFA663AF9D0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pic>
        <p:nvPicPr>
          <p:cNvPr id="164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C0915680-5FC7-4C4F-9FF9-7618E9D3C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1342416"/>
            <a:ext cx="4493857" cy="55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그림 개체 틀 2">
            <a:extLst>
              <a:ext uri="{FF2B5EF4-FFF2-40B4-BE49-F238E27FC236}">
                <a16:creationId xmlns:a16="http://schemas.microsoft.com/office/drawing/2014/main" id="{A30509A6-BBF0-4492-9A00-731391EFE9EC}"/>
              </a:ext>
            </a:extLst>
          </p:cNvPr>
          <p:cNvSpPr txBox="1">
            <a:spLocks/>
          </p:cNvSpPr>
          <p:nvPr/>
        </p:nvSpPr>
        <p:spPr>
          <a:xfrm>
            <a:off x="1946891" y="1810079"/>
            <a:ext cx="2076742" cy="3237842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pic>
        <p:nvPicPr>
          <p:cNvPr id="197" name="Picture 3" descr="D:\KBM-정애\014-Fullppt\PNG이미지\탭.png">
            <a:extLst>
              <a:ext uri="{FF2B5EF4-FFF2-40B4-BE49-F238E27FC236}">
                <a16:creationId xmlns:a16="http://schemas.microsoft.com/office/drawing/2014/main" id="{F66FC72A-6C78-424A-8CCD-BCE73F99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46" y="1810079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4" descr="D:\KBM-정애\014-Fullppt\PNG이미지\핸드폰.png">
            <a:extLst>
              <a:ext uri="{FF2B5EF4-FFF2-40B4-BE49-F238E27FC236}">
                <a16:creationId xmlns:a16="http://schemas.microsoft.com/office/drawing/2014/main" id="{6645FAB2-4F75-44B3-BFC6-6FCD268A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86" y="3132731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Picture Placeholder 2">
            <a:extLst>
              <a:ext uri="{FF2B5EF4-FFF2-40B4-BE49-F238E27FC236}">
                <a16:creationId xmlns:a16="http://schemas.microsoft.com/office/drawing/2014/main" id="{CAC0D55C-EBCD-4B0C-96AC-FDD29E1BD756}"/>
              </a:ext>
            </a:extLst>
          </p:cNvPr>
          <p:cNvSpPr txBox="1">
            <a:spLocks/>
          </p:cNvSpPr>
          <p:nvPr/>
        </p:nvSpPr>
        <p:spPr>
          <a:xfrm>
            <a:off x="8272460" y="2258944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  <p:sp>
        <p:nvSpPr>
          <p:cNvPr id="200" name="Picture Placeholder 2">
            <a:extLst>
              <a:ext uri="{FF2B5EF4-FFF2-40B4-BE49-F238E27FC236}">
                <a16:creationId xmlns:a16="http://schemas.microsoft.com/office/drawing/2014/main" id="{65736D85-37E0-4464-8F18-B78F15D5C363}"/>
              </a:ext>
            </a:extLst>
          </p:cNvPr>
          <p:cNvSpPr txBox="1">
            <a:spLocks/>
          </p:cNvSpPr>
          <p:nvPr/>
        </p:nvSpPr>
        <p:spPr>
          <a:xfrm>
            <a:off x="5553952" y="3276597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874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96C7C2-4DEC-4754-8FD0-6C2E4EACA626}"/>
              </a:ext>
            </a:extLst>
          </p:cNvPr>
          <p:cNvGrpSpPr/>
          <p:nvPr/>
        </p:nvGrpSpPr>
        <p:grpSpPr>
          <a:xfrm>
            <a:off x="789913" y="742750"/>
            <a:ext cx="1574276" cy="2011520"/>
            <a:chOff x="563580" y="742750"/>
            <a:chExt cx="1574276" cy="20115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933E92-CC96-4BB8-A8B0-5F70C3D7CDA1}"/>
                </a:ext>
              </a:extLst>
            </p:cNvPr>
            <p:cNvSpPr/>
            <p:nvPr/>
          </p:nvSpPr>
          <p:spPr>
            <a:xfrm>
              <a:off x="1290016" y="742750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53EBB2-4A16-4B2F-9143-10F111F69995}"/>
                </a:ext>
              </a:extLst>
            </p:cNvPr>
            <p:cNvSpPr/>
            <p:nvPr/>
          </p:nvSpPr>
          <p:spPr>
            <a:xfrm>
              <a:off x="1482551" y="742750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135E874-9F29-4E30-9069-4A30BEB36BA9}"/>
                </a:ext>
              </a:extLst>
            </p:cNvPr>
            <p:cNvSpPr/>
            <p:nvPr/>
          </p:nvSpPr>
          <p:spPr>
            <a:xfrm>
              <a:off x="563580" y="1720916"/>
              <a:ext cx="1574276" cy="1033354"/>
            </a:xfrm>
            <a:custGeom>
              <a:avLst/>
              <a:gdLst>
                <a:gd name="connsiteX0" fmla="*/ 1425250 w 1574276"/>
                <a:gd name="connsiteY0" fmla="*/ 0 h 1049442"/>
                <a:gd name="connsiteX1" fmla="*/ 1446220 w 1574276"/>
                <a:gd name="connsiteY1" fmla="*/ 8268 h 1049442"/>
                <a:gd name="connsiteX2" fmla="*/ 1500862 w 1574276"/>
                <a:gd name="connsiteY2" fmla="*/ 77290 h 1049442"/>
                <a:gd name="connsiteX3" fmla="*/ 1505655 w 1574276"/>
                <a:gd name="connsiteY3" fmla="*/ 647198 h 1049442"/>
                <a:gd name="connsiteX4" fmla="*/ 1166299 w 1574276"/>
                <a:gd name="connsiteY4" fmla="*/ 969778 h 1049442"/>
                <a:gd name="connsiteX5" fmla="*/ 929037 w 1574276"/>
                <a:gd name="connsiteY5" fmla="*/ 1021544 h 1049442"/>
                <a:gd name="connsiteX6" fmla="*/ 929424 w 1574276"/>
                <a:gd name="connsiteY6" fmla="*/ 1032485 h 1049442"/>
                <a:gd name="connsiteX7" fmla="*/ 929681 w 1574276"/>
                <a:gd name="connsiteY7" fmla="*/ 1049442 h 1049442"/>
                <a:gd name="connsiteX8" fmla="*/ 811682 w 1574276"/>
                <a:gd name="connsiteY8" fmla="*/ 1049442 h 1049442"/>
                <a:gd name="connsiteX9" fmla="*/ 809218 w 1574276"/>
                <a:gd name="connsiteY9" fmla="*/ 1034491 h 1049442"/>
                <a:gd name="connsiteX10" fmla="*/ 804894 w 1574276"/>
                <a:gd name="connsiteY10" fmla="*/ 1027296 h 1049442"/>
                <a:gd name="connsiteX11" fmla="*/ 13542 w 1574276"/>
                <a:gd name="connsiteY11" fmla="*/ 491899 h 1049442"/>
                <a:gd name="connsiteX12" fmla="*/ 31756 w 1574276"/>
                <a:gd name="connsiteY12" fmla="*/ 153501 h 1049442"/>
                <a:gd name="connsiteX13" fmla="*/ 73936 w 1574276"/>
                <a:gd name="connsiteY13" fmla="*/ 95983 h 1049442"/>
                <a:gd name="connsiteX14" fmla="*/ 151585 w 1574276"/>
                <a:gd name="connsiteY14" fmla="*/ 127139 h 1049442"/>
                <a:gd name="connsiteX15" fmla="*/ 151585 w 1574276"/>
                <a:gd name="connsiteY15" fmla="*/ 173633 h 1049442"/>
                <a:gd name="connsiteX16" fmla="*/ 124264 w 1574276"/>
                <a:gd name="connsiteY16" fmla="*/ 281479 h 1049442"/>
                <a:gd name="connsiteX17" fmla="*/ 238342 w 1574276"/>
                <a:gd name="connsiteY17" fmla="*/ 713343 h 1049442"/>
                <a:gd name="connsiteX18" fmla="*/ 612209 w 1574276"/>
                <a:gd name="connsiteY18" fmla="*/ 918970 h 1049442"/>
                <a:gd name="connsiteX19" fmla="*/ 1174927 w 1574276"/>
                <a:gd name="connsiteY19" fmla="*/ 839404 h 1049442"/>
                <a:gd name="connsiteX20" fmla="*/ 1440468 w 1574276"/>
                <a:gd name="connsiteY20" fmla="*/ 476561 h 1049442"/>
                <a:gd name="connsiteX21" fmla="*/ 1385826 w 1574276"/>
                <a:gd name="connsiteY21" fmla="*/ 113718 h 1049442"/>
                <a:gd name="connsiteX22" fmla="*/ 1371926 w 1574276"/>
                <a:gd name="connsiteY22" fmla="*/ 89273 h 1049442"/>
                <a:gd name="connsiteX23" fmla="*/ 1372405 w 1574276"/>
                <a:gd name="connsiteY23" fmla="*/ 35589 h 1049442"/>
                <a:gd name="connsiteX24" fmla="*/ 1403561 w 1574276"/>
                <a:gd name="connsiteY24" fmla="*/ 5392 h 1049442"/>
                <a:gd name="connsiteX25" fmla="*/ 1425250 w 1574276"/>
                <a:gd name="connsiteY25" fmla="*/ 0 h 1049442"/>
                <a:gd name="connsiteX0" fmla="*/ 1425250 w 1574276"/>
                <a:gd name="connsiteY0" fmla="*/ 0 h 1049442"/>
                <a:gd name="connsiteX1" fmla="*/ 1446220 w 1574276"/>
                <a:gd name="connsiteY1" fmla="*/ 8268 h 1049442"/>
                <a:gd name="connsiteX2" fmla="*/ 1500862 w 1574276"/>
                <a:gd name="connsiteY2" fmla="*/ 77290 h 1049442"/>
                <a:gd name="connsiteX3" fmla="*/ 1505655 w 1574276"/>
                <a:gd name="connsiteY3" fmla="*/ 647198 h 1049442"/>
                <a:gd name="connsiteX4" fmla="*/ 1166299 w 1574276"/>
                <a:gd name="connsiteY4" fmla="*/ 969778 h 1049442"/>
                <a:gd name="connsiteX5" fmla="*/ 929037 w 1574276"/>
                <a:gd name="connsiteY5" fmla="*/ 1021544 h 1049442"/>
                <a:gd name="connsiteX6" fmla="*/ 929424 w 1574276"/>
                <a:gd name="connsiteY6" fmla="*/ 1032485 h 1049442"/>
                <a:gd name="connsiteX7" fmla="*/ 811682 w 1574276"/>
                <a:gd name="connsiteY7" fmla="*/ 1049442 h 1049442"/>
                <a:gd name="connsiteX8" fmla="*/ 809218 w 1574276"/>
                <a:gd name="connsiteY8" fmla="*/ 1034491 h 1049442"/>
                <a:gd name="connsiteX9" fmla="*/ 804894 w 1574276"/>
                <a:gd name="connsiteY9" fmla="*/ 1027296 h 1049442"/>
                <a:gd name="connsiteX10" fmla="*/ 13542 w 1574276"/>
                <a:gd name="connsiteY10" fmla="*/ 491899 h 1049442"/>
                <a:gd name="connsiteX11" fmla="*/ 31756 w 1574276"/>
                <a:gd name="connsiteY11" fmla="*/ 153501 h 1049442"/>
                <a:gd name="connsiteX12" fmla="*/ 73936 w 1574276"/>
                <a:gd name="connsiteY12" fmla="*/ 95983 h 1049442"/>
                <a:gd name="connsiteX13" fmla="*/ 151585 w 1574276"/>
                <a:gd name="connsiteY13" fmla="*/ 127139 h 1049442"/>
                <a:gd name="connsiteX14" fmla="*/ 151585 w 1574276"/>
                <a:gd name="connsiteY14" fmla="*/ 173633 h 1049442"/>
                <a:gd name="connsiteX15" fmla="*/ 124264 w 1574276"/>
                <a:gd name="connsiteY15" fmla="*/ 281479 h 1049442"/>
                <a:gd name="connsiteX16" fmla="*/ 238342 w 1574276"/>
                <a:gd name="connsiteY16" fmla="*/ 713343 h 1049442"/>
                <a:gd name="connsiteX17" fmla="*/ 612209 w 1574276"/>
                <a:gd name="connsiteY17" fmla="*/ 918970 h 1049442"/>
                <a:gd name="connsiteX18" fmla="*/ 1174927 w 1574276"/>
                <a:gd name="connsiteY18" fmla="*/ 839404 h 1049442"/>
                <a:gd name="connsiteX19" fmla="*/ 1440468 w 1574276"/>
                <a:gd name="connsiteY19" fmla="*/ 476561 h 1049442"/>
                <a:gd name="connsiteX20" fmla="*/ 1385826 w 1574276"/>
                <a:gd name="connsiteY20" fmla="*/ 113718 h 1049442"/>
                <a:gd name="connsiteX21" fmla="*/ 1371926 w 1574276"/>
                <a:gd name="connsiteY21" fmla="*/ 89273 h 1049442"/>
                <a:gd name="connsiteX22" fmla="*/ 1372405 w 1574276"/>
                <a:gd name="connsiteY22" fmla="*/ 35589 h 1049442"/>
                <a:gd name="connsiteX23" fmla="*/ 1403561 w 1574276"/>
                <a:gd name="connsiteY23" fmla="*/ 5392 h 1049442"/>
                <a:gd name="connsiteX24" fmla="*/ 1425250 w 1574276"/>
                <a:gd name="connsiteY24" fmla="*/ 0 h 1049442"/>
                <a:gd name="connsiteX0" fmla="*/ 1425250 w 1574276"/>
                <a:gd name="connsiteY0" fmla="*/ 0 h 1049442"/>
                <a:gd name="connsiteX1" fmla="*/ 1446220 w 1574276"/>
                <a:gd name="connsiteY1" fmla="*/ 8268 h 1049442"/>
                <a:gd name="connsiteX2" fmla="*/ 1500862 w 1574276"/>
                <a:gd name="connsiteY2" fmla="*/ 77290 h 1049442"/>
                <a:gd name="connsiteX3" fmla="*/ 1505655 w 1574276"/>
                <a:gd name="connsiteY3" fmla="*/ 647198 h 1049442"/>
                <a:gd name="connsiteX4" fmla="*/ 1166299 w 1574276"/>
                <a:gd name="connsiteY4" fmla="*/ 969778 h 1049442"/>
                <a:gd name="connsiteX5" fmla="*/ 929037 w 1574276"/>
                <a:gd name="connsiteY5" fmla="*/ 1021544 h 1049442"/>
                <a:gd name="connsiteX6" fmla="*/ 811682 w 1574276"/>
                <a:gd name="connsiteY6" fmla="*/ 1049442 h 1049442"/>
                <a:gd name="connsiteX7" fmla="*/ 809218 w 1574276"/>
                <a:gd name="connsiteY7" fmla="*/ 1034491 h 1049442"/>
                <a:gd name="connsiteX8" fmla="*/ 804894 w 1574276"/>
                <a:gd name="connsiteY8" fmla="*/ 1027296 h 1049442"/>
                <a:gd name="connsiteX9" fmla="*/ 13542 w 1574276"/>
                <a:gd name="connsiteY9" fmla="*/ 491899 h 1049442"/>
                <a:gd name="connsiteX10" fmla="*/ 31756 w 1574276"/>
                <a:gd name="connsiteY10" fmla="*/ 153501 h 1049442"/>
                <a:gd name="connsiteX11" fmla="*/ 73936 w 1574276"/>
                <a:gd name="connsiteY11" fmla="*/ 95983 h 1049442"/>
                <a:gd name="connsiteX12" fmla="*/ 151585 w 1574276"/>
                <a:gd name="connsiteY12" fmla="*/ 127139 h 1049442"/>
                <a:gd name="connsiteX13" fmla="*/ 151585 w 1574276"/>
                <a:gd name="connsiteY13" fmla="*/ 173633 h 1049442"/>
                <a:gd name="connsiteX14" fmla="*/ 124264 w 1574276"/>
                <a:gd name="connsiteY14" fmla="*/ 281479 h 1049442"/>
                <a:gd name="connsiteX15" fmla="*/ 238342 w 1574276"/>
                <a:gd name="connsiteY15" fmla="*/ 713343 h 1049442"/>
                <a:gd name="connsiteX16" fmla="*/ 612209 w 1574276"/>
                <a:gd name="connsiteY16" fmla="*/ 918970 h 1049442"/>
                <a:gd name="connsiteX17" fmla="*/ 1174927 w 1574276"/>
                <a:gd name="connsiteY17" fmla="*/ 839404 h 1049442"/>
                <a:gd name="connsiteX18" fmla="*/ 1440468 w 1574276"/>
                <a:gd name="connsiteY18" fmla="*/ 476561 h 1049442"/>
                <a:gd name="connsiteX19" fmla="*/ 1385826 w 1574276"/>
                <a:gd name="connsiteY19" fmla="*/ 113718 h 1049442"/>
                <a:gd name="connsiteX20" fmla="*/ 1371926 w 1574276"/>
                <a:gd name="connsiteY20" fmla="*/ 89273 h 1049442"/>
                <a:gd name="connsiteX21" fmla="*/ 1372405 w 1574276"/>
                <a:gd name="connsiteY21" fmla="*/ 35589 h 1049442"/>
                <a:gd name="connsiteX22" fmla="*/ 1403561 w 1574276"/>
                <a:gd name="connsiteY22" fmla="*/ 5392 h 1049442"/>
                <a:gd name="connsiteX23" fmla="*/ 1425250 w 1574276"/>
                <a:gd name="connsiteY23" fmla="*/ 0 h 1049442"/>
                <a:gd name="connsiteX0" fmla="*/ 1425250 w 1574276"/>
                <a:gd name="connsiteY0" fmla="*/ 0 h 1039056"/>
                <a:gd name="connsiteX1" fmla="*/ 1446220 w 1574276"/>
                <a:gd name="connsiteY1" fmla="*/ 8268 h 1039056"/>
                <a:gd name="connsiteX2" fmla="*/ 1500862 w 1574276"/>
                <a:gd name="connsiteY2" fmla="*/ 77290 h 1039056"/>
                <a:gd name="connsiteX3" fmla="*/ 1505655 w 1574276"/>
                <a:gd name="connsiteY3" fmla="*/ 647198 h 1039056"/>
                <a:gd name="connsiteX4" fmla="*/ 1166299 w 1574276"/>
                <a:gd name="connsiteY4" fmla="*/ 969778 h 1039056"/>
                <a:gd name="connsiteX5" fmla="*/ 929037 w 1574276"/>
                <a:gd name="connsiteY5" fmla="*/ 1021544 h 1039056"/>
                <a:gd name="connsiteX6" fmla="*/ 809218 w 1574276"/>
                <a:gd name="connsiteY6" fmla="*/ 1034491 h 1039056"/>
                <a:gd name="connsiteX7" fmla="*/ 804894 w 1574276"/>
                <a:gd name="connsiteY7" fmla="*/ 1027296 h 1039056"/>
                <a:gd name="connsiteX8" fmla="*/ 13542 w 1574276"/>
                <a:gd name="connsiteY8" fmla="*/ 491899 h 1039056"/>
                <a:gd name="connsiteX9" fmla="*/ 31756 w 1574276"/>
                <a:gd name="connsiteY9" fmla="*/ 153501 h 1039056"/>
                <a:gd name="connsiteX10" fmla="*/ 73936 w 1574276"/>
                <a:gd name="connsiteY10" fmla="*/ 95983 h 1039056"/>
                <a:gd name="connsiteX11" fmla="*/ 151585 w 1574276"/>
                <a:gd name="connsiteY11" fmla="*/ 127139 h 1039056"/>
                <a:gd name="connsiteX12" fmla="*/ 151585 w 1574276"/>
                <a:gd name="connsiteY12" fmla="*/ 173633 h 1039056"/>
                <a:gd name="connsiteX13" fmla="*/ 124264 w 1574276"/>
                <a:gd name="connsiteY13" fmla="*/ 281479 h 1039056"/>
                <a:gd name="connsiteX14" fmla="*/ 238342 w 1574276"/>
                <a:gd name="connsiteY14" fmla="*/ 713343 h 1039056"/>
                <a:gd name="connsiteX15" fmla="*/ 612209 w 1574276"/>
                <a:gd name="connsiteY15" fmla="*/ 918970 h 1039056"/>
                <a:gd name="connsiteX16" fmla="*/ 1174927 w 1574276"/>
                <a:gd name="connsiteY16" fmla="*/ 839404 h 1039056"/>
                <a:gd name="connsiteX17" fmla="*/ 1440468 w 1574276"/>
                <a:gd name="connsiteY17" fmla="*/ 476561 h 1039056"/>
                <a:gd name="connsiteX18" fmla="*/ 1385826 w 1574276"/>
                <a:gd name="connsiteY18" fmla="*/ 113718 h 1039056"/>
                <a:gd name="connsiteX19" fmla="*/ 1371926 w 1574276"/>
                <a:gd name="connsiteY19" fmla="*/ 89273 h 1039056"/>
                <a:gd name="connsiteX20" fmla="*/ 1372405 w 1574276"/>
                <a:gd name="connsiteY20" fmla="*/ 35589 h 1039056"/>
                <a:gd name="connsiteX21" fmla="*/ 1403561 w 1574276"/>
                <a:gd name="connsiteY21" fmla="*/ 5392 h 1039056"/>
                <a:gd name="connsiteX22" fmla="*/ 1425250 w 1574276"/>
                <a:gd name="connsiteY22" fmla="*/ 0 h 1039056"/>
                <a:gd name="connsiteX0" fmla="*/ 1425250 w 1574276"/>
                <a:gd name="connsiteY0" fmla="*/ 0 h 1043626"/>
                <a:gd name="connsiteX1" fmla="*/ 1446220 w 1574276"/>
                <a:gd name="connsiteY1" fmla="*/ 8268 h 1043626"/>
                <a:gd name="connsiteX2" fmla="*/ 1500862 w 1574276"/>
                <a:gd name="connsiteY2" fmla="*/ 77290 h 1043626"/>
                <a:gd name="connsiteX3" fmla="*/ 1505655 w 1574276"/>
                <a:gd name="connsiteY3" fmla="*/ 647198 h 1043626"/>
                <a:gd name="connsiteX4" fmla="*/ 1166299 w 1574276"/>
                <a:gd name="connsiteY4" fmla="*/ 969778 h 1043626"/>
                <a:gd name="connsiteX5" fmla="*/ 929037 w 1574276"/>
                <a:gd name="connsiteY5" fmla="*/ 1021544 h 1043626"/>
                <a:gd name="connsiteX6" fmla="*/ 809218 w 1574276"/>
                <a:gd name="connsiteY6" fmla="*/ 1034491 h 1043626"/>
                <a:gd name="connsiteX7" fmla="*/ 797750 w 1574276"/>
                <a:gd name="connsiteY7" fmla="*/ 1032059 h 1043626"/>
                <a:gd name="connsiteX8" fmla="*/ 13542 w 1574276"/>
                <a:gd name="connsiteY8" fmla="*/ 491899 h 1043626"/>
                <a:gd name="connsiteX9" fmla="*/ 31756 w 1574276"/>
                <a:gd name="connsiteY9" fmla="*/ 153501 h 1043626"/>
                <a:gd name="connsiteX10" fmla="*/ 73936 w 1574276"/>
                <a:gd name="connsiteY10" fmla="*/ 95983 h 1043626"/>
                <a:gd name="connsiteX11" fmla="*/ 151585 w 1574276"/>
                <a:gd name="connsiteY11" fmla="*/ 127139 h 1043626"/>
                <a:gd name="connsiteX12" fmla="*/ 151585 w 1574276"/>
                <a:gd name="connsiteY12" fmla="*/ 173633 h 1043626"/>
                <a:gd name="connsiteX13" fmla="*/ 124264 w 1574276"/>
                <a:gd name="connsiteY13" fmla="*/ 281479 h 1043626"/>
                <a:gd name="connsiteX14" fmla="*/ 238342 w 1574276"/>
                <a:gd name="connsiteY14" fmla="*/ 713343 h 1043626"/>
                <a:gd name="connsiteX15" fmla="*/ 612209 w 1574276"/>
                <a:gd name="connsiteY15" fmla="*/ 918970 h 1043626"/>
                <a:gd name="connsiteX16" fmla="*/ 1174927 w 1574276"/>
                <a:gd name="connsiteY16" fmla="*/ 839404 h 1043626"/>
                <a:gd name="connsiteX17" fmla="*/ 1440468 w 1574276"/>
                <a:gd name="connsiteY17" fmla="*/ 476561 h 1043626"/>
                <a:gd name="connsiteX18" fmla="*/ 1385826 w 1574276"/>
                <a:gd name="connsiteY18" fmla="*/ 113718 h 1043626"/>
                <a:gd name="connsiteX19" fmla="*/ 1371926 w 1574276"/>
                <a:gd name="connsiteY19" fmla="*/ 89273 h 1043626"/>
                <a:gd name="connsiteX20" fmla="*/ 1372405 w 1574276"/>
                <a:gd name="connsiteY20" fmla="*/ 35589 h 1043626"/>
                <a:gd name="connsiteX21" fmla="*/ 1403561 w 1574276"/>
                <a:gd name="connsiteY21" fmla="*/ 5392 h 1043626"/>
                <a:gd name="connsiteX22" fmla="*/ 1425250 w 1574276"/>
                <a:gd name="connsiteY22" fmla="*/ 0 h 1043626"/>
                <a:gd name="connsiteX0" fmla="*/ 1425250 w 1574276"/>
                <a:gd name="connsiteY0" fmla="*/ 0 h 1070884"/>
                <a:gd name="connsiteX1" fmla="*/ 1446220 w 1574276"/>
                <a:gd name="connsiteY1" fmla="*/ 8268 h 1070884"/>
                <a:gd name="connsiteX2" fmla="*/ 1500862 w 1574276"/>
                <a:gd name="connsiteY2" fmla="*/ 77290 h 1070884"/>
                <a:gd name="connsiteX3" fmla="*/ 1505655 w 1574276"/>
                <a:gd name="connsiteY3" fmla="*/ 647198 h 1070884"/>
                <a:gd name="connsiteX4" fmla="*/ 1166299 w 1574276"/>
                <a:gd name="connsiteY4" fmla="*/ 969778 h 1070884"/>
                <a:gd name="connsiteX5" fmla="*/ 929037 w 1574276"/>
                <a:gd name="connsiteY5" fmla="*/ 1021544 h 1070884"/>
                <a:gd name="connsiteX6" fmla="*/ 797750 w 1574276"/>
                <a:gd name="connsiteY6" fmla="*/ 1032059 h 1070884"/>
                <a:gd name="connsiteX7" fmla="*/ 13542 w 1574276"/>
                <a:gd name="connsiteY7" fmla="*/ 491899 h 1070884"/>
                <a:gd name="connsiteX8" fmla="*/ 31756 w 1574276"/>
                <a:gd name="connsiteY8" fmla="*/ 153501 h 1070884"/>
                <a:gd name="connsiteX9" fmla="*/ 73936 w 1574276"/>
                <a:gd name="connsiteY9" fmla="*/ 95983 h 1070884"/>
                <a:gd name="connsiteX10" fmla="*/ 151585 w 1574276"/>
                <a:gd name="connsiteY10" fmla="*/ 127139 h 1070884"/>
                <a:gd name="connsiteX11" fmla="*/ 151585 w 1574276"/>
                <a:gd name="connsiteY11" fmla="*/ 173633 h 1070884"/>
                <a:gd name="connsiteX12" fmla="*/ 124264 w 1574276"/>
                <a:gd name="connsiteY12" fmla="*/ 281479 h 1070884"/>
                <a:gd name="connsiteX13" fmla="*/ 238342 w 1574276"/>
                <a:gd name="connsiteY13" fmla="*/ 713343 h 1070884"/>
                <a:gd name="connsiteX14" fmla="*/ 612209 w 1574276"/>
                <a:gd name="connsiteY14" fmla="*/ 918970 h 1070884"/>
                <a:gd name="connsiteX15" fmla="*/ 1174927 w 1574276"/>
                <a:gd name="connsiteY15" fmla="*/ 839404 h 1070884"/>
                <a:gd name="connsiteX16" fmla="*/ 1440468 w 1574276"/>
                <a:gd name="connsiteY16" fmla="*/ 476561 h 1070884"/>
                <a:gd name="connsiteX17" fmla="*/ 1385826 w 1574276"/>
                <a:gd name="connsiteY17" fmla="*/ 113718 h 1070884"/>
                <a:gd name="connsiteX18" fmla="*/ 1371926 w 1574276"/>
                <a:gd name="connsiteY18" fmla="*/ 89273 h 1070884"/>
                <a:gd name="connsiteX19" fmla="*/ 1372405 w 1574276"/>
                <a:gd name="connsiteY19" fmla="*/ 35589 h 1070884"/>
                <a:gd name="connsiteX20" fmla="*/ 1403561 w 1574276"/>
                <a:gd name="connsiteY20" fmla="*/ 5392 h 1070884"/>
                <a:gd name="connsiteX21" fmla="*/ 1425250 w 1574276"/>
                <a:gd name="connsiteY21" fmla="*/ 0 h 1070884"/>
                <a:gd name="connsiteX0" fmla="*/ 1425250 w 1574276"/>
                <a:gd name="connsiteY0" fmla="*/ 0 h 1039446"/>
                <a:gd name="connsiteX1" fmla="*/ 1446220 w 1574276"/>
                <a:gd name="connsiteY1" fmla="*/ 8268 h 1039446"/>
                <a:gd name="connsiteX2" fmla="*/ 1500862 w 1574276"/>
                <a:gd name="connsiteY2" fmla="*/ 77290 h 1039446"/>
                <a:gd name="connsiteX3" fmla="*/ 1505655 w 1574276"/>
                <a:gd name="connsiteY3" fmla="*/ 647198 h 1039446"/>
                <a:gd name="connsiteX4" fmla="*/ 1166299 w 1574276"/>
                <a:gd name="connsiteY4" fmla="*/ 969778 h 1039446"/>
                <a:gd name="connsiteX5" fmla="*/ 929037 w 1574276"/>
                <a:gd name="connsiteY5" fmla="*/ 1021544 h 1039446"/>
                <a:gd name="connsiteX6" fmla="*/ 797750 w 1574276"/>
                <a:gd name="connsiteY6" fmla="*/ 1032059 h 1039446"/>
                <a:gd name="connsiteX7" fmla="*/ 13542 w 1574276"/>
                <a:gd name="connsiteY7" fmla="*/ 491899 h 1039446"/>
                <a:gd name="connsiteX8" fmla="*/ 31756 w 1574276"/>
                <a:gd name="connsiteY8" fmla="*/ 153501 h 1039446"/>
                <a:gd name="connsiteX9" fmla="*/ 73936 w 1574276"/>
                <a:gd name="connsiteY9" fmla="*/ 95983 h 1039446"/>
                <a:gd name="connsiteX10" fmla="*/ 151585 w 1574276"/>
                <a:gd name="connsiteY10" fmla="*/ 127139 h 1039446"/>
                <a:gd name="connsiteX11" fmla="*/ 151585 w 1574276"/>
                <a:gd name="connsiteY11" fmla="*/ 173633 h 1039446"/>
                <a:gd name="connsiteX12" fmla="*/ 124264 w 1574276"/>
                <a:gd name="connsiteY12" fmla="*/ 281479 h 1039446"/>
                <a:gd name="connsiteX13" fmla="*/ 238342 w 1574276"/>
                <a:gd name="connsiteY13" fmla="*/ 713343 h 1039446"/>
                <a:gd name="connsiteX14" fmla="*/ 612209 w 1574276"/>
                <a:gd name="connsiteY14" fmla="*/ 918970 h 1039446"/>
                <a:gd name="connsiteX15" fmla="*/ 1174927 w 1574276"/>
                <a:gd name="connsiteY15" fmla="*/ 839404 h 1039446"/>
                <a:gd name="connsiteX16" fmla="*/ 1440468 w 1574276"/>
                <a:gd name="connsiteY16" fmla="*/ 476561 h 1039446"/>
                <a:gd name="connsiteX17" fmla="*/ 1385826 w 1574276"/>
                <a:gd name="connsiteY17" fmla="*/ 113718 h 1039446"/>
                <a:gd name="connsiteX18" fmla="*/ 1371926 w 1574276"/>
                <a:gd name="connsiteY18" fmla="*/ 89273 h 1039446"/>
                <a:gd name="connsiteX19" fmla="*/ 1372405 w 1574276"/>
                <a:gd name="connsiteY19" fmla="*/ 35589 h 1039446"/>
                <a:gd name="connsiteX20" fmla="*/ 1403561 w 1574276"/>
                <a:gd name="connsiteY20" fmla="*/ 5392 h 1039446"/>
                <a:gd name="connsiteX21" fmla="*/ 1425250 w 1574276"/>
                <a:gd name="connsiteY21" fmla="*/ 0 h 1039446"/>
                <a:gd name="connsiteX0" fmla="*/ 1425250 w 1574276"/>
                <a:gd name="connsiteY0" fmla="*/ 0 h 1032286"/>
                <a:gd name="connsiteX1" fmla="*/ 1446220 w 1574276"/>
                <a:gd name="connsiteY1" fmla="*/ 8268 h 1032286"/>
                <a:gd name="connsiteX2" fmla="*/ 1500862 w 1574276"/>
                <a:gd name="connsiteY2" fmla="*/ 77290 h 1032286"/>
                <a:gd name="connsiteX3" fmla="*/ 1505655 w 1574276"/>
                <a:gd name="connsiteY3" fmla="*/ 647198 h 1032286"/>
                <a:gd name="connsiteX4" fmla="*/ 1166299 w 1574276"/>
                <a:gd name="connsiteY4" fmla="*/ 969778 h 1032286"/>
                <a:gd name="connsiteX5" fmla="*/ 929037 w 1574276"/>
                <a:gd name="connsiteY5" fmla="*/ 1021544 h 1032286"/>
                <a:gd name="connsiteX6" fmla="*/ 797750 w 1574276"/>
                <a:gd name="connsiteY6" fmla="*/ 1032059 h 1032286"/>
                <a:gd name="connsiteX7" fmla="*/ 13542 w 1574276"/>
                <a:gd name="connsiteY7" fmla="*/ 491899 h 1032286"/>
                <a:gd name="connsiteX8" fmla="*/ 31756 w 1574276"/>
                <a:gd name="connsiteY8" fmla="*/ 153501 h 1032286"/>
                <a:gd name="connsiteX9" fmla="*/ 73936 w 1574276"/>
                <a:gd name="connsiteY9" fmla="*/ 95983 h 1032286"/>
                <a:gd name="connsiteX10" fmla="*/ 151585 w 1574276"/>
                <a:gd name="connsiteY10" fmla="*/ 127139 h 1032286"/>
                <a:gd name="connsiteX11" fmla="*/ 151585 w 1574276"/>
                <a:gd name="connsiteY11" fmla="*/ 173633 h 1032286"/>
                <a:gd name="connsiteX12" fmla="*/ 124264 w 1574276"/>
                <a:gd name="connsiteY12" fmla="*/ 281479 h 1032286"/>
                <a:gd name="connsiteX13" fmla="*/ 238342 w 1574276"/>
                <a:gd name="connsiteY13" fmla="*/ 713343 h 1032286"/>
                <a:gd name="connsiteX14" fmla="*/ 612209 w 1574276"/>
                <a:gd name="connsiteY14" fmla="*/ 918970 h 1032286"/>
                <a:gd name="connsiteX15" fmla="*/ 1174927 w 1574276"/>
                <a:gd name="connsiteY15" fmla="*/ 839404 h 1032286"/>
                <a:gd name="connsiteX16" fmla="*/ 1440468 w 1574276"/>
                <a:gd name="connsiteY16" fmla="*/ 476561 h 1032286"/>
                <a:gd name="connsiteX17" fmla="*/ 1385826 w 1574276"/>
                <a:gd name="connsiteY17" fmla="*/ 113718 h 1032286"/>
                <a:gd name="connsiteX18" fmla="*/ 1371926 w 1574276"/>
                <a:gd name="connsiteY18" fmla="*/ 89273 h 1032286"/>
                <a:gd name="connsiteX19" fmla="*/ 1372405 w 1574276"/>
                <a:gd name="connsiteY19" fmla="*/ 35589 h 1032286"/>
                <a:gd name="connsiteX20" fmla="*/ 1403561 w 1574276"/>
                <a:gd name="connsiteY20" fmla="*/ 5392 h 1032286"/>
                <a:gd name="connsiteX21" fmla="*/ 1425250 w 1574276"/>
                <a:gd name="connsiteY21" fmla="*/ 0 h 1032286"/>
                <a:gd name="connsiteX0" fmla="*/ 1425250 w 1574276"/>
                <a:gd name="connsiteY0" fmla="*/ 0 h 1032456"/>
                <a:gd name="connsiteX1" fmla="*/ 1446220 w 1574276"/>
                <a:gd name="connsiteY1" fmla="*/ 8268 h 1032456"/>
                <a:gd name="connsiteX2" fmla="*/ 1500862 w 1574276"/>
                <a:gd name="connsiteY2" fmla="*/ 77290 h 1032456"/>
                <a:gd name="connsiteX3" fmla="*/ 1505655 w 1574276"/>
                <a:gd name="connsiteY3" fmla="*/ 647198 h 1032456"/>
                <a:gd name="connsiteX4" fmla="*/ 1166299 w 1574276"/>
                <a:gd name="connsiteY4" fmla="*/ 969778 h 1032456"/>
                <a:gd name="connsiteX5" fmla="*/ 929037 w 1574276"/>
                <a:gd name="connsiteY5" fmla="*/ 1021544 h 1032456"/>
                <a:gd name="connsiteX6" fmla="*/ 797750 w 1574276"/>
                <a:gd name="connsiteY6" fmla="*/ 1032059 h 1032456"/>
                <a:gd name="connsiteX7" fmla="*/ 13542 w 1574276"/>
                <a:gd name="connsiteY7" fmla="*/ 491899 h 1032456"/>
                <a:gd name="connsiteX8" fmla="*/ 31756 w 1574276"/>
                <a:gd name="connsiteY8" fmla="*/ 153501 h 1032456"/>
                <a:gd name="connsiteX9" fmla="*/ 73936 w 1574276"/>
                <a:gd name="connsiteY9" fmla="*/ 95983 h 1032456"/>
                <a:gd name="connsiteX10" fmla="*/ 151585 w 1574276"/>
                <a:gd name="connsiteY10" fmla="*/ 127139 h 1032456"/>
                <a:gd name="connsiteX11" fmla="*/ 151585 w 1574276"/>
                <a:gd name="connsiteY11" fmla="*/ 173633 h 1032456"/>
                <a:gd name="connsiteX12" fmla="*/ 124264 w 1574276"/>
                <a:gd name="connsiteY12" fmla="*/ 281479 h 1032456"/>
                <a:gd name="connsiteX13" fmla="*/ 238342 w 1574276"/>
                <a:gd name="connsiteY13" fmla="*/ 713343 h 1032456"/>
                <a:gd name="connsiteX14" fmla="*/ 612209 w 1574276"/>
                <a:gd name="connsiteY14" fmla="*/ 918970 h 1032456"/>
                <a:gd name="connsiteX15" fmla="*/ 1174927 w 1574276"/>
                <a:gd name="connsiteY15" fmla="*/ 839404 h 1032456"/>
                <a:gd name="connsiteX16" fmla="*/ 1440468 w 1574276"/>
                <a:gd name="connsiteY16" fmla="*/ 476561 h 1032456"/>
                <a:gd name="connsiteX17" fmla="*/ 1385826 w 1574276"/>
                <a:gd name="connsiteY17" fmla="*/ 113718 h 1032456"/>
                <a:gd name="connsiteX18" fmla="*/ 1371926 w 1574276"/>
                <a:gd name="connsiteY18" fmla="*/ 89273 h 1032456"/>
                <a:gd name="connsiteX19" fmla="*/ 1372405 w 1574276"/>
                <a:gd name="connsiteY19" fmla="*/ 35589 h 1032456"/>
                <a:gd name="connsiteX20" fmla="*/ 1403561 w 1574276"/>
                <a:gd name="connsiteY20" fmla="*/ 5392 h 1032456"/>
                <a:gd name="connsiteX21" fmla="*/ 1425250 w 1574276"/>
                <a:gd name="connsiteY21" fmla="*/ 0 h 1032456"/>
                <a:gd name="connsiteX0" fmla="*/ 1425250 w 1574276"/>
                <a:gd name="connsiteY0" fmla="*/ 0 h 1032095"/>
                <a:gd name="connsiteX1" fmla="*/ 1446220 w 1574276"/>
                <a:gd name="connsiteY1" fmla="*/ 8268 h 1032095"/>
                <a:gd name="connsiteX2" fmla="*/ 1500862 w 1574276"/>
                <a:gd name="connsiteY2" fmla="*/ 77290 h 1032095"/>
                <a:gd name="connsiteX3" fmla="*/ 1505655 w 1574276"/>
                <a:gd name="connsiteY3" fmla="*/ 647198 h 1032095"/>
                <a:gd name="connsiteX4" fmla="*/ 1166299 w 1574276"/>
                <a:gd name="connsiteY4" fmla="*/ 969778 h 1032095"/>
                <a:gd name="connsiteX5" fmla="*/ 929037 w 1574276"/>
                <a:gd name="connsiteY5" fmla="*/ 1021544 h 1032095"/>
                <a:gd name="connsiteX6" fmla="*/ 797750 w 1574276"/>
                <a:gd name="connsiteY6" fmla="*/ 1032059 h 1032095"/>
                <a:gd name="connsiteX7" fmla="*/ 13542 w 1574276"/>
                <a:gd name="connsiteY7" fmla="*/ 491899 h 1032095"/>
                <a:gd name="connsiteX8" fmla="*/ 31756 w 1574276"/>
                <a:gd name="connsiteY8" fmla="*/ 153501 h 1032095"/>
                <a:gd name="connsiteX9" fmla="*/ 73936 w 1574276"/>
                <a:gd name="connsiteY9" fmla="*/ 95983 h 1032095"/>
                <a:gd name="connsiteX10" fmla="*/ 151585 w 1574276"/>
                <a:gd name="connsiteY10" fmla="*/ 127139 h 1032095"/>
                <a:gd name="connsiteX11" fmla="*/ 151585 w 1574276"/>
                <a:gd name="connsiteY11" fmla="*/ 173633 h 1032095"/>
                <a:gd name="connsiteX12" fmla="*/ 124264 w 1574276"/>
                <a:gd name="connsiteY12" fmla="*/ 281479 h 1032095"/>
                <a:gd name="connsiteX13" fmla="*/ 238342 w 1574276"/>
                <a:gd name="connsiteY13" fmla="*/ 713343 h 1032095"/>
                <a:gd name="connsiteX14" fmla="*/ 612209 w 1574276"/>
                <a:gd name="connsiteY14" fmla="*/ 918970 h 1032095"/>
                <a:gd name="connsiteX15" fmla="*/ 1174927 w 1574276"/>
                <a:gd name="connsiteY15" fmla="*/ 839404 h 1032095"/>
                <a:gd name="connsiteX16" fmla="*/ 1440468 w 1574276"/>
                <a:gd name="connsiteY16" fmla="*/ 476561 h 1032095"/>
                <a:gd name="connsiteX17" fmla="*/ 1385826 w 1574276"/>
                <a:gd name="connsiteY17" fmla="*/ 113718 h 1032095"/>
                <a:gd name="connsiteX18" fmla="*/ 1371926 w 1574276"/>
                <a:gd name="connsiteY18" fmla="*/ 89273 h 1032095"/>
                <a:gd name="connsiteX19" fmla="*/ 1372405 w 1574276"/>
                <a:gd name="connsiteY19" fmla="*/ 35589 h 1032095"/>
                <a:gd name="connsiteX20" fmla="*/ 1403561 w 1574276"/>
                <a:gd name="connsiteY20" fmla="*/ 5392 h 1032095"/>
                <a:gd name="connsiteX21" fmla="*/ 1425250 w 1574276"/>
                <a:gd name="connsiteY21" fmla="*/ 0 h 1032095"/>
                <a:gd name="connsiteX0" fmla="*/ 1425250 w 1574276"/>
                <a:gd name="connsiteY0" fmla="*/ 0 h 1034834"/>
                <a:gd name="connsiteX1" fmla="*/ 1446220 w 1574276"/>
                <a:gd name="connsiteY1" fmla="*/ 8268 h 1034834"/>
                <a:gd name="connsiteX2" fmla="*/ 1500862 w 1574276"/>
                <a:gd name="connsiteY2" fmla="*/ 77290 h 1034834"/>
                <a:gd name="connsiteX3" fmla="*/ 1505655 w 1574276"/>
                <a:gd name="connsiteY3" fmla="*/ 647198 h 1034834"/>
                <a:gd name="connsiteX4" fmla="*/ 1166299 w 1574276"/>
                <a:gd name="connsiteY4" fmla="*/ 969778 h 1034834"/>
                <a:gd name="connsiteX5" fmla="*/ 929037 w 1574276"/>
                <a:gd name="connsiteY5" fmla="*/ 1021544 h 1034834"/>
                <a:gd name="connsiteX6" fmla="*/ 797750 w 1574276"/>
                <a:gd name="connsiteY6" fmla="*/ 1032059 h 1034834"/>
                <a:gd name="connsiteX7" fmla="*/ 13542 w 1574276"/>
                <a:gd name="connsiteY7" fmla="*/ 491899 h 1034834"/>
                <a:gd name="connsiteX8" fmla="*/ 31756 w 1574276"/>
                <a:gd name="connsiteY8" fmla="*/ 153501 h 1034834"/>
                <a:gd name="connsiteX9" fmla="*/ 73936 w 1574276"/>
                <a:gd name="connsiteY9" fmla="*/ 95983 h 1034834"/>
                <a:gd name="connsiteX10" fmla="*/ 151585 w 1574276"/>
                <a:gd name="connsiteY10" fmla="*/ 127139 h 1034834"/>
                <a:gd name="connsiteX11" fmla="*/ 151585 w 1574276"/>
                <a:gd name="connsiteY11" fmla="*/ 173633 h 1034834"/>
                <a:gd name="connsiteX12" fmla="*/ 124264 w 1574276"/>
                <a:gd name="connsiteY12" fmla="*/ 281479 h 1034834"/>
                <a:gd name="connsiteX13" fmla="*/ 238342 w 1574276"/>
                <a:gd name="connsiteY13" fmla="*/ 713343 h 1034834"/>
                <a:gd name="connsiteX14" fmla="*/ 612209 w 1574276"/>
                <a:gd name="connsiteY14" fmla="*/ 918970 h 1034834"/>
                <a:gd name="connsiteX15" fmla="*/ 1174927 w 1574276"/>
                <a:gd name="connsiteY15" fmla="*/ 839404 h 1034834"/>
                <a:gd name="connsiteX16" fmla="*/ 1440468 w 1574276"/>
                <a:gd name="connsiteY16" fmla="*/ 476561 h 1034834"/>
                <a:gd name="connsiteX17" fmla="*/ 1385826 w 1574276"/>
                <a:gd name="connsiteY17" fmla="*/ 113718 h 1034834"/>
                <a:gd name="connsiteX18" fmla="*/ 1371926 w 1574276"/>
                <a:gd name="connsiteY18" fmla="*/ 89273 h 1034834"/>
                <a:gd name="connsiteX19" fmla="*/ 1372405 w 1574276"/>
                <a:gd name="connsiteY19" fmla="*/ 35589 h 1034834"/>
                <a:gd name="connsiteX20" fmla="*/ 1403561 w 1574276"/>
                <a:gd name="connsiteY20" fmla="*/ 5392 h 1034834"/>
                <a:gd name="connsiteX21" fmla="*/ 1425250 w 1574276"/>
                <a:gd name="connsiteY21" fmla="*/ 0 h 1034834"/>
                <a:gd name="connsiteX0" fmla="*/ 1425250 w 1574276"/>
                <a:gd name="connsiteY0" fmla="*/ 0 h 1033354"/>
                <a:gd name="connsiteX1" fmla="*/ 1446220 w 1574276"/>
                <a:gd name="connsiteY1" fmla="*/ 8268 h 1033354"/>
                <a:gd name="connsiteX2" fmla="*/ 1500862 w 1574276"/>
                <a:gd name="connsiteY2" fmla="*/ 77290 h 1033354"/>
                <a:gd name="connsiteX3" fmla="*/ 1505655 w 1574276"/>
                <a:gd name="connsiteY3" fmla="*/ 647198 h 1033354"/>
                <a:gd name="connsiteX4" fmla="*/ 1166299 w 1574276"/>
                <a:gd name="connsiteY4" fmla="*/ 969778 h 1033354"/>
                <a:gd name="connsiteX5" fmla="*/ 929037 w 1574276"/>
                <a:gd name="connsiteY5" fmla="*/ 1021544 h 1033354"/>
                <a:gd name="connsiteX6" fmla="*/ 797750 w 1574276"/>
                <a:gd name="connsiteY6" fmla="*/ 1032059 h 1033354"/>
                <a:gd name="connsiteX7" fmla="*/ 13542 w 1574276"/>
                <a:gd name="connsiteY7" fmla="*/ 491899 h 1033354"/>
                <a:gd name="connsiteX8" fmla="*/ 31756 w 1574276"/>
                <a:gd name="connsiteY8" fmla="*/ 153501 h 1033354"/>
                <a:gd name="connsiteX9" fmla="*/ 73936 w 1574276"/>
                <a:gd name="connsiteY9" fmla="*/ 95983 h 1033354"/>
                <a:gd name="connsiteX10" fmla="*/ 151585 w 1574276"/>
                <a:gd name="connsiteY10" fmla="*/ 127139 h 1033354"/>
                <a:gd name="connsiteX11" fmla="*/ 151585 w 1574276"/>
                <a:gd name="connsiteY11" fmla="*/ 173633 h 1033354"/>
                <a:gd name="connsiteX12" fmla="*/ 124264 w 1574276"/>
                <a:gd name="connsiteY12" fmla="*/ 281479 h 1033354"/>
                <a:gd name="connsiteX13" fmla="*/ 238342 w 1574276"/>
                <a:gd name="connsiteY13" fmla="*/ 713343 h 1033354"/>
                <a:gd name="connsiteX14" fmla="*/ 612209 w 1574276"/>
                <a:gd name="connsiteY14" fmla="*/ 918970 h 1033354"/>
                <a:gd name="connsiteX15" fmla="*/ 1174927 w 1574276"/>
                <a:gd name="connsiteY15" fmla="*/ 839404 h 1033354"/>
                <a:gd name="connsiteX16" fmla="*/ 1440468 w 1574276"/>
                <a:gd name="connsiteY16" fmla="*/ 476561 h 1033354"/>
                <a:gd name="connsiteX17" fmla="*/ 1385826 w 1574276"/>
                <a:gd name="connsiteY17" fmla="*/ 113718 h 1033354"/>
                <a:gd name="connsiteX18" fmla="*/ 1371926 w 1574276"/>
                <a:gd name="connsiteY18" fmla="*/ 89273 h 1033354"/>
                <a:gd name="connsiteX19" fmla="*/ 1372405 w 1574276"/>
                <a:gd name="connsiteY19" fmla="*/ 35589 h 1033354"/>
                <a:gd name="connsiteX20" fmla="*/ 1403561 w 1574276"/>
                <a:gd name="connsiteY20" fmla="*/ 5392 h 1033354"/>
                <a:gd name="connsiteX21" fmla="*/ 1425250 w 1574276"/>
                <a:gd name="connsiteY21" fmla="*/ 0 h 1033354"/>
                <a:gd name="connsiteX0" fmla="*/ 1425250 w 1574276"/>
                <a:gd name="connsiteY0" fmla="*/ 0 h 1033354"/>
                <a:gd name="connsiteX1" fmla="*/ 1446220 w 1574276"/>
                <a:gd name="connsiteY1" fmla="*/ 8268 h 1033354"/>
                <a:gd name="connsiteX2" fmla="*/ 1500862 w 1574276"/>
                <a:gd name="connsiteY2" fmla="*/ 77290 h 1033354"/>
                <a:gd name="connsiteX3" fmla="*/ 1505655 w 1574276"/>
                <a:gd name="connsiteY3" fmla="*/ 647198 h 1033354"/>
                <a:gd name="connsiteX4" fmla="*/ 1166299 w 1574276"/>
                <a:gd name="connsiteY4" fmla="*/ 969778 h 1033354"/>
                <a:gd name="connsiteX5" fmla="*/ 929037 w 1574276"/>
                <a:gd name="connsiteY5" fmla="*/ 1021544 h 1033354"/>
                <a:gd name="connsiteX6" fmla="*/ 797750 w 1574276"/>
                <a:gd name="connsiteY6" fmla="*/ 1032059 h 1033354"/>
                <a:gd name="connsiteX7" fmla="*/ 13542 w 1574276"/>
                <a:gd name="connsiteY7" fmla="*/ 491899 h 1033354"/>
                <a:gd name="connsiteX8" fmla="*/ 31756 w 1574276"/>
                <a:gd name="connsiteY8" fmla="*/ 153501 h 1033354"/>
                <a:gd name="connsiteX9" fmla="*/ 73936 w 1574276"/>
                <a:gd name="connsiteY9" fmla="*/ 95983 h 1033354"/>
                <a:gd name="connsiteX10" fmla="*/ 151585 w 1574276"/>
                <a:gd name="connsiteY10" fmla="*/ 127139 h 1033354"/>
                <a:gd name="connsiteX11" fmla="*/ 151585 w 1574276"/>
                <a:gd name="connsiteY11" fmla="*/ 173633 h 1033354"/>
                <a:gd name="connsiteX12" fmla="*/ 124264 w 1574276"/>
                <a:gd name="connsiteY12" fmla="*/ 281479 h 1033354"/>
                <a:gd name="connsiteX13" fmla="*/ 238342 w 1574276"/>
                <a:gd name="connsiteY13" fmla="*/ 713343 h 1033354"/>
                <a:gd name="connsiteX14" fmla="*/ 612209 w 1574276"/>
                <a:gd name="connsiteY14" fmla="*/ 918970 h 1033354"/>
                <a:gd name="connsiteX15" fmla="*/ 1174927 w 1574276"/>
                <a:gd name="connsiteY15" fmla="*/ 839404 h 1033354"/>
                <a:gd name="connsiteX16" fmla="*/ 1440468 w 1574276"/>
                <a:gd name="connsiteY16" fmla="*/ 476561 h 1033354"/>
                <a:gd name="connsiteX17" fmla="*/ 1385826 w 1574276"/>
                <a:gd name="connsiteY17" fmla="*/ 113718 h 1033354"/>
                <a:gd name="connsiteX18" fmla="*/ 1371926 w 1574276"/>
                <a:gd name="connsiteY18" fmla="*/ 89273 h 1033354"/>
                <a:gd name="connsiteX19" fmla="*/ 1372405 w 1574276"/>
                <a:gd name="connsiteY19" fmla="*/ 35589 h 1033354"/>
                <a:gd name="connsiteX20" fmla="*/ 1403561 w 1574276"/>
                <a:gd name="connsiteY20" fmla="*/ 5392 h 1033354"/>
                <a:gd name="connsiteX21" fmla="*/ 1425250 w 1574276"/>
                <a:gd name="connsiteY21" fmla="*/ 0 h 103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4276" h="1033354">
                  <a:moveTo>
                    <a:pt x="1425250" y="0"/>
                  </a:moveTo>
                  <a:cubicBezTo>
                    <a:pt x="1432440" y="0"/>
                    <a:pt x="1439510" y="2277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99987" y="1013545"/>
                    <a:pt x="929037" y="1021544"/>
                  </a:cubicBezTo>
                  <a:cubicBezTo>
                    <a:pt x="858087" y="1029543"/>
                    <a:pt x="854856" y="1029686"/>
                    <a:pt x="797750" y="1032059"/>
                  </a:cubicBezTo>
                  <a:cubicBezTo>
                    <a:pt x="371206" y="104978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0751" y="2277"/>
                    <a:pt x="1418060" y="0"/>
                    <a:pt x="1425250" y="0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9BCEB50-B3F2-485F-8E07-3D38080816DC}"/>
                </a:ext>
              </a:extLst>
            </p:cNvPr>
            <p:cNvSpPr/>
            <p:nvPr/>
          </p:nvSpPr>
          <p:spPr>
            <a:xfrm>
              <a:off x="1217010" y="833820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6AFA7C7-FD10-4404-BE89-67B24C1B45BF}"/>
                </a:ext>
              </a:extLst>
            </p:cNvPr>
            <p:cNvSpPr/>
            <p:nvPr/>
          </p:nvSpPr>
          <p:spPr>
            <a:xfrm>
              <a:off x="637516" y="792599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1F38A33-9DD1-4FAB-8D34-324E8CC7D11E}"/>
                </a:ext>
              </a:extLst>
            </p:cNvPr>
            <p:cNvSpPr/>
            <p:nvPr/>
          </p:nvSpPr>
          <p:spPr>
            <a:xfrm>
              <a:off x="915646" y="781284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81508E-2950-4E9F-B41E-615771F34803}"/>
              </a:ext>
            </a:extLst>
          </p:cNvPr>
          <p:cNvGrpSpPr/>
          <p:nvPr/>
        </p:nvGrpSpPr>
        <p:grpSpPr>
          <a:xfrm>
            <a:off x="1443343" y="2729997"/>
            <a:ext cx="9981236" cy="3119513"/>
            <a:chOff x="1443343" y="2729997"/>
            <a:chExt cx="9981236" cy="3119513"/>
          </a:xfrm>
          <a:solidFill>
            <a:schemeClr val="accent3"/>
          </a:solidFill>
        </p:grpSpPr>
        <p:sp>
          <p:nvSpPr>
            <p:cNvPr id="20" name="Arrow: Bent 19">
              <a:extLst>
                <a:ext uri="{FF2B5EF4-FFF2-40B4-BE49-F238E27FC236}">
                  <a16:creationId xmlns:a16="http://schemas.microsoft.com/office/drawing/2014/main" id="{8F13F5B7-87C0-47F5-8240-22AD8D63FB14}"/>
                </a:ext>
              </a:extLst>
            </p:cNvPr>
            <p:cNvSpPr/>
            <p:nvPr/>
          </p:nvSpPr>
          <p:spPr>
            <a:xfrm rot="5400000" flipH="1">
              <a:off x="6412065" y="846049"/>
              <a:ext cx="565464" cy="9441457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:a16="http://schemas.microsoft.com/office/drawing/2014/main" id="{A40CDCC6-6643-47DD-A4DC-7F5318C4BF60}"/>
                </a:ext>
              </a:extLst>
            </p:cNvPr>
            <p:cNvSpPr/>
            <p:nvPr/>
          </p:nvSpPr>
          <p:spPr>
            <a:xfrm rot="16200000">
              <a:off x="5499825" y="-1326485"/>
              <a:ext cx="565464" cy="867842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Bent 20">
              <a:extLst>
                <a:ext uri="{FF2B5EF4-FFF2-40B4-BE49-F238E27FC236}">
                  <a16:creationId xmlns:a16="http://schemas.microsoft.com/office/drawing/2014/main" id="{BADA4B38-A737-41DE-AD13-95656A92A982}"/>
                </a:ext>
              </a:extLst>
            </p:cNvPr>
            <p:cNvSpPr/>
            <p:nvPr/>
          </p:nvSpPr>
          <p:spPr>
            <a:xfrm rot="5400000">
              <a:off x="10490443" y="2782688"/>
              <a:ext cx="565464" cy="130280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106C21-4E59-4020-8A89-048BB2DB9895}"/>
                </a:ext>
              </a:extLst>
            </p:cNvPr>
            <p:cNvSpPr/>
            <p:nvPr/>
          </p:nvSpPr>
          <p:spPr>
            <a:xfrm>
              <a:off x="11181026" y="3707770"/>
              <a:ext cx="144850" cy="1645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CA36D97F-2B42-4125-A016-FB121F3B2C83}"/>
              </a:ext>
            </a:extLst>
          </p:cNvPr>
          <p:cNvGrpSpPr/>
          <p:nvPr/>
        </p:nvGrpSpPr>
        <p:grpSpPr>
          <a:xfrm>
            <a:off x="3431184" y="2737167"/>
            <a:ext cx="407813" cy="697932"/>
            <a:chOff x="4137552" y="3133232"/>
            <a:chExt cx="648072" cy="110911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AA09326-D0BD-4D56-AB7D-62DD2D69032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2BAF3-13E8-47CB-BC83-D4CC993870F5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4DC016B-FECB-4445-9042-BB411BE741DC}"/>
              </a:ext>
            </a:extLst>
          </p:cNvPr>
          <p:cNvSpPr txBox="1"/>
          <p:nvPr/>
        </p:nvSpPr>
        <p:spPr>
          <a:xfrm>
            <a:off x="3095030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그룹 5">
            <a:extLst>
              <a:ext uri="{FF2B5EF4-FFF2-40B4-BE49-F238E27FC236}">
                <a16:creationId xmlns:a16="http://schemas.microsoft.com/office/drawing/2014/main" id="{A1AA91A6-E47F-469F-8966-2664D15DE713}"/>
              </a:ext>
            </a:extLst>
          </p:cNvPr>
          <p:cNvGrpSpPr/>
          <p:nvPr/>
        </p:nvGrpSpPr>
        <p:grpSpPr>
          <a:xfrm>
            <a:off x="5512182" y="2737167"/>
            <a:ext cx="407813" cy="697932"/>
            <a:chOff x="4137552" y="3133232"/>
            <a:chExt cx="648072" cy="110911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CAB9A4-43D2-46A1-AC75-D39F5A788133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C8B525-A546-47BC-BB19-67B6BFABD731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83804BC-E880-480A-AD02-45EC8A25297C}"/>
              </a:ext>
            </a:extLst>
          </p:cNvPr>
          <p:cNvSpPr txBox="1"/>
          <p:nvPr/>
        </p:nvSpPr>
        <p:spPr>
          <a:xfrm>
            <a:off x="5176028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4" name="그룹 5">
            <a:extLst>
              <a:ext uri="{FF2B5EF4-FFF2-40B4-BE49-F238E27FC236}">
                <a16:creationId xmlns:a16="http://schemas.microsoft.com/office/drawing/2014/main" id="{47AD0DEF-A36E-4FD8-9157-D1B60CE6F14D}"/>
              </a:ext>
            </a:extLst>
          </p:cNvPr>
          <p:cNvGrpSpPr/>
          <p:nvPr/>
        </p:nvGrpSpPr>
        <p:grpSpPr>
          <a:xfrm>
            <a:off x="7593180" y="2737167"/>
            <a:ext cx="407813" cy="697932"/>
            <a:chOff x="4137552" y="3133232"/>
            <a:chExt cx="648072" cy="110911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16B33E-635B-4448-977D-3EE02BEBCE0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70454EF-8197-4333-B7B5-832DEFC7D4C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1FCBFC7-A8CF-4783-B3BB-ED44D9FBE3D4}"/>
              </a:ext>
            </a:extLst>
          </p:cNvPr>
          <p:cNvSpPr txBox="1"/>
          <p:nvPr/>
        </p:nvSpPr>
        <p:spPr>
          <a:xfrm>
            <a:off x="7257026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8" name="그룹 5">
            <a:extLst>
              <a:ext uri="{FF2B5EF4-FFF2-40B4-BE49-F238E27FC236}">
                <a16:creationId xmlns:a16="http://schemas.microsoft.com/office/drawing/2014/main" id="{D91A1FD7-DDA1-4F18-A5A7-3E8C7BC52FB0}"/>
              </a:ext>
            </a:extLst>
          </p:cNvPr>
          <p:cNvGrpSpPr/>
          <p:nvPr/>
        </p:nvGrpSpPr>
        <p:grpSpPr>
          <a:xfrm>
            <a:off x="9674178" y="2737167"/>
            <a:ext cx="407813" cy="697932"/>
            <a:chOff x="4137552" y="3133232"/>
            <a:chExt cx="648072" cy="110911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8252F8B-7C30-45A3-A083-5B4ACB66E9F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CE03C62-E575-4538-8320-6869E8E2F50B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DC3FBD5-19B4-4813-B7AA-84D05F9A33C8}"/>
              </a:ext>
            </a:extLst>
          </p:cNvPr>
          <p:cNvSpPr txBox="1"/>
          <p:nvPr/>
        </p:nvSpPr>
        <p:spPr>
          <a:xfrm>
            <a:off x="9338024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9B5471-16C5-4362-8533-A32947D2CE34}"/>
              </a:ext>
            </a:extLst>
          </p:cNvPr>
          <p:cNvGrpSpPr/>
          <p:nvPr/>
        </p:nvGrpSpPr>
        <p:grpSpPr>
          <a:xfrm>
            <a:off x="2581259" y="1591495"/>
            <a:ext cx="2107662" cy="894132"/>
            <a:chOff x="7026501" y="4509120"/>
            <a:chExt cx="1499710" cy="8941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8D1B049-CA92-456C-9B01-4EC7407F12B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1C8680B-7107-4FB1-BCFF-49BB872E4AF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208DF-3675-4B7A-BDDD-E19E28855829}"/>
              </a:ext>
            </a:extLst>
          </p:cNvPr>
          <p:cNvGrpSpPr/>
          <p:nvPr/>
        </p:nvGrpSpPr>
        <p:grpSpPr>
          <a:xfrm>
            <a:off x="4662257" y="1591495"/>
            <a:ext cx="2107662" cy="894132"/>
            <a:chOff x="7026501" y="4509120"/>
            <a:chExt cx="1499710" cy="89413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BD62781-7483-431F-AF5C-3BD311F1299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18F24F1-AE64-41DD-B199-0B13D506552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E68210-8DC4-4C45-A581-83CAD10DC2EC}"/>
              </a:ext>
            </a:extLst>
          </p:cNvPr>
          <p:cNvGrpSpPr/>
          <p:nvPr/>
        </p:nvGrpSpPr>
        <p:grpSpPr>
          <a:xfrm>
            <a:off x="6743255" y="1591495"/>
            <a:ext cx="2107662" cy="894132"/>
            <a:chOff x="7026501" y="4509120"/>
            <a:chExt cx="1499710" cy="8941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98AED8B-89CC-43BE-BE75-3D0F196760F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396B5D4-63A6-4BE5-A9A6-1FBE233350E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AF27FF3-7879-44B6-880E-5BEF62DF204A}"/>
              </a:ext>
            </a:extLst>
          </p:cNvPr>
          <p:cNvGrpSpPr/>
          <p:nvPr/>
        </p:nvGrpSpPr>
        <p:grpSpPr>
          <a:xfrm>
            <a:off x="8824253" y="1591495"/>
            <a:ext cx="2107662" cy="894132"/>
            <a:chOff x="7026501" y="4509120"/>
            <a:chExt cx="1499710" cy="89413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3423EC-DAA7-44E8-9D9D-0CCC1D0852B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8775E9F-3C5B-413D-9DEE-0138340FF4C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5">
            <a:extLst>
              <a:ext uri="{FF2B5EF4-FFF2-40B4-BE49-F238E27FC236}">
                <a16:creationId xmlns:a16="http://schemas.microsoft.com/office/drawing/2014/main" id="{888B3FF8-28E8-4ED7-BAF3-33DE773691D1}"/>
              </a:ext>
            </a:extLst>
          </p:cNvPr>
          <p:cNvGrpSpPr/>
          <p:nvPr/>
        </p:nvGrpSpPr>
        <p:grpSpPr>
          <a:xfrm>
            <a:off x="3431184" y="5288981"/>
            <a:ext cx="407813" cy="697932"/>
            <a:chOff x="4137552" y="3133232"/>
            <a:chExt cx="648072" cy="110911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2A3D1FF-2BC4-4474-9129-96DDE5B9EC7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EF2E6A7-4DD2-4F9E-AAD8-9AEFA5DC2A54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FE71876-600C-4211-8D38-E047B15F18B3}"/>
              </a:ext>
            </a:extLst>
          </p:cNvPr>
          <p:cNvSpPr txBox="1"/>
          <p:nvPr/>
        </p:nvSpPr>
        <p:spPr>
          <a:xfrm>
            <a:off x="3095030" y="604564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5" name="그룹 5">
            <a:extLst>
              <a:ext uri="{FF2B5EF4-FFF2-40B4-BE49-F238E27FC236}">
                <a16:creationId xmlns:a16="http://schemas.microsoft.com/office/drawing/2014/main" id="{DF5FBDE0-C5BC-40CA-8B50-1C71C3DCF0E5}"/>
              </a:ext>
            </a:extLst>
          </p:cNvPr>
          <p:cNvGrpSpPr/>
          <p:nvPr/>
        </p:nvGrpSpPr>
        <p:grpSpPr>
          <a:xfrm>
            <a:off x="5512182" y="5288981"/>
            <a:ext cx="407813" cy="697932"/>
            <a:chOff x="4137552" y="3133232"/>
            <a:chExt cx="648072" cy="1109112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C6B51C7-41F8-4DF4-B564-EBA25129EA3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1A8A80E-9ADF-4E8D-A4DD-BD20C4A13967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905A4DC-5568-43D0-B9DC-325148F939D8}"/>
              </a:ext>
            </a:extLst>
          </p:cNvPr>
          <p:cNvSpPr txBox="1"/>
          <p:nvPr/>
        </p:nvSpPr>
        <p:spPr>
          <a:xfrm>
            <a:off x="5176028" y="604564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9" name="그룹 5">
            <a:extLst>
              <a:ext uri="{FF2B5EF4-FFF2-40B4-BE49-F238E27FC236}">
                <a16:creationId xmlns:a16="http://schemas.microsoft.com/office/drawing/2014/main" id="{D90C4EC2-1A8E-45BF-A985-823FA3E01D46}"/>
              </a:ext>
            </a:extLst>
          </p:cNvPr>
          <p:cNvGrpSpPr/>
          <p:nvPr/>
        </p:nvGrpSpPr>
        <p:grpSpPr>
          <a:xfrm>
            <a:off x="7593180" y="5288981"/>
            <a:ext cx="407813" cy="697932"/>
            <a:chOff x="4137552" y="3133232"/>
            <a:chExt cx="648072" cy="110911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70E61A7-A804-4998-B263-9E9F8E26D882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E57E22C-8604-42E9-B846-95A25F6B458D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FEC2E97-D79D-4AA4-A633-CE5EE611F1B9}"/>
              </a:ext>
            </a:extLst>
          </p:cNvPr>
          <p:cNvSpPr txBox="1"/>
          <p:nvPr/>
        </p:nvSpPr>
        <p:spPr>
          <a:xfrm>
            <a:off x="7257026" y="604564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3" name="그룹 5">
            <a:extLst>
              <a:ext uri="{FF2B5EF4-FFF2-40B4-BE49-F238E27FC236}">
                <a16:creationId xmlns:a16="http://schemas.microsoft.com/office/drawing/2014/main" id="{2C5D0DE1-9670-4DD1-862D-0F220BA15892}"/>
              </a:ext>
            </a:extLst>
          </p:cNvPr>
          <p:cNvGrpSpPr/>
          <p:nvPr/>
        </p:nvGrpSpPr>
        <p:grpSpPr>
          <a:xfrm>
            <a:off x="9674178" y="5288981"/>
            <a:ext cx="407813" cy="697932"/>
            <a:chOff x="4137552" y="3133232"/>
            <a:chExt cx="648072" cy="1109112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F15D4FE-F3EE-4CF8-A9D4-086526A1908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BA883A8-933D-46CD-960A-DD8A8390993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85A2FE3-4013-45E6-B8DB-F2E124405FB0}"/>
              </a:ext>
            </a:extLst>
          </p:cNvPr>
          <p:cNvSpPr txBox="1"/>
          <p:nvPr/>
        </p:nvSpPr>
        <p:spPr>
          <a:xfrm>
            <a:off x="9338024" y="604564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62094E-531D-467C-8071-864C73568757}"/>
              </a:ext>
            </a:extLst>
          </p:cNvPr>
          <p:cNvGrpSpPr/>
          <p:nvPr/>
        </p:nvGrpSpPr>
        <p:grpSpPr>
          <a:xfrm>
            <a:off x="2581259" y="4143309"/>
            <a:ext cx="2107662" cy="894132"/>
            <a:chOff x="7026501" y="4509120"/>
            <a:chExt cx="1499710" cy="89413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44A6CFC-651E-4310-9208-C8F0570C3D7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923DD61-B1BD-4CC1-9E9E-B668DF43A3B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EFDD956-B92C-4216-8222-48869DF5741B}"/>
              </a:ext>
            </a:extLst>
          </p:cNvPr>
          <p:cNvGrpSpPr/>
          <p:nvPr/>
        </p:nvGrpSpPr>
        <p:grpSpPr>
          <a:xfrm>
            <a:off x="4662257" y="4143309"/>
            <a:ext cx="2107662" cy="894132"/>
            <a:chOff x="7026501" y="4509120"/>
            <a:chExt cx="1499710" cy="894132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DAB0578-20DA-4E76-B55D-AC55B068BCE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A70F151-6143-452D-82F5-EA847F41A7E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A19893-F7B3-4879-9429-B232DA90578B}"/>
              </a:ext>
            </a:extLst>
          </p:cNvPr>
          <p:cNvGrpSpPr/>
          <p:nvPr/>
        </p:nvGrpSpPr>
        <p:grpSpPr>
          <a:xfrm>
            <a:off x="6743255" y="4143309"/>
            <a:ext cx="2107662" cy="894132"/>
            <a:chOff x="7026501" y="4509120"/>
            <a:chExt cx="1499710" cy="89413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D4998F4-4C92-4371-AA76-939F265035A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7F97830-45D2-4CF2-84F5-D64BC672214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DCEDD95-AB5C-4C80-AA64-EC133F96E354}"/>
              </a:ext>
            </a:extLst>
          </p:cNvPr>
          <p:cNvGrpSpPr/>
          <p:nvPr/>
        </p:nvGrpSpPr>
        <p:grpSpPr>
          <a:xfrm>
            <a:off x="8824253" y="4143309"/>
            <a:ext cx="2107662" cy="894132"/>
            <a:chOff x="7026501" y="4509120"/>
            <a:chExt cx="1499710" cy="89413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61664B5-5190-43E5-BA57-EBFB65BCA2E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04D0D83-0B9D-404D-8DB1-3AEFE02C9FD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4E5ED56-3FE2-481B-ACD5-C1B16D1AF6B2}"/>
              </a:ext>
            </a:extLst>
          </p:cNvPr>
          <p:cNvSpPr>
            <a:spLocks noChangeAspect="1"/>
          </p:cNvSpPr>
          <p:nvPr/>
        </p:nvSpPr>
        <p:spPr>
          <a:xfrm rot="5400000">
            <a:off x="1032117" y="5200981"/>
            <a:ext cx="727561" cy="1158738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2F35897-6A35-4D3E-86BF-1DFFD95AF155}"/>
              </a:ext>
            </a:extLst>
          </p:cNvPr>
          <p:cNvGrpSpPr/>
          <p:nvPr/>
        </p:nvGrpSpPr>
        <p:grpSpPr>
          <a:xfrm rot="17784187" flipH="1">
            <a:off x="3459908" y="2834528"/>
            <a:ext cx="2096405" cy="1986647"/>
            <a:chOff x="-116760" y="950876"/>
            <a:chExt cx="6261875" cy="59340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48C0C4-8541-49C9-8D51-83BD795767E6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30" name="Rounded Rectangle 41">
                <a:extLst>
                  <a:ext uri="{FF2B5EF4-FFF2-40B4-BE49-F238E27FC236}">
                    <a16:creationId xmlns:a16="http://schemas.microsoft.com/office/drawing/2014/main" id="{EA058A82-0B26-41BD-A873-CA7A0D12A0F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ounded Rectangle 62">
                <a:extLst>
                  <a:ext uri="{FF2B5EF4-FFF2-40B4-BE49-F238E27FC236}">
                    <a16:creationId xmlns:a16="http://schemas.microsoft.com/office/drawing/2014/main" id="{5CCA823E-B4BE-4AE8-A11C-4126690B1DAF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63">
                <a:extLst>
                  <a:ext uri="{FF2B5EF4-FFF2-40B4-BE49-F238E27FC236}">
                    <a16:creationId xmlns:a16="http://schemas.microsoft.com/office/drawing/2014/main" id="{606E46EE-02B9-4003-8145-D9C69B37F2C8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ounded Rectangle 64">
                <a:extLst>
                  <a:ext uri="{FF2B5EF4-FFF2-40B4-BE49-F238E27FC236}">
                    <a16:creationId xmlns:a16="http://schemas.microsoft.com/office/drawing/2014/main" id="{C173C5C8-1624-4C1A-BDF5-B4DE0609105D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ounded Rectangle 65">
                <a:extLst>
                  <a:ext uri="{FF2B5EF4-FFF2-40B4-BE49-F238E27FC236}">
                    <a16:creationId xmlns:a16="http://schemas.microsoft.com/office/drawing/2014/main" id="{1D1E7564-9F07-4D22-BB6D-CD09C1915FE5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ounded Rectangle 66">
                <a:extLst>
                  <a:ext uri="{FF2B5EF4-FFF2-40B4-BE49-F238E27FC236}">
                    <a16:creationId xmlns:a16="http://schemas.microsoft.com/office/drawing/2014/main" id="{EB3A9F6B-9CE2-47FE-9A9F-97A9D1232510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Rounded Rectangle 67">
                <a:extLst>
                  <a:ext uri="{FF2B5EF4-FFF2-40B4-BE49-F238E27FC236}">
                    <a16:creationId xmlns:a16="http://schemas.microsoft.com/office/drawing/2014/main" id="{0ACBE37F-05DD-46DE-B1AF-91C89D06414E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Rounded Rectangle 68">
                <a:extLst>
                  <a:ext uri="{FF2B5EF4-FFF2-40B4-BE49-F238E27FC236}">
                    <a16:creationId xmlns:a16="http://schemas.microsoft.com/office/drawing/2014/main" id="{05710CEC-D4CE-4166-AAB0-1023C4EC58C6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69">
                <a:extLst>
                  <a:ext uri="{FF2B5EF4-FFF2-40B4-BE49-F238E27FC236}">
                    <a16:creationId xmlns:a16="http://schemas.microsoft.com/office/drawing/2014/main" id="{C8F18327-C049-4AA5-9FE7-74C3D933206A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9">
                <a:extLst>
                  <a:ext uri="{FF2B5EF4-FFF2-40B4-BE49-F238E27FC236}">
                    <a16:creationId xmlns:a16="http://schemas.microsoft.com/office/drawing/2014/main" id="{94F002F3-B0C8-4C5A-9EF4-46BCC7F0E815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F89BB37-AC18-43EB-AF7C-CB7F2EC2D3D7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A12AE5-08FC-41BE-8DC9-C6E60F9CDCD8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8" name="Rounded Rectangle 16">
                <a:extLst>
                  <a:ext uri="{FF2B5EF4-FFF2-40B4-BE49-F238E27FC236}">
                    <a16:creationId xmlns:a16="http://schemas.microsoft.com/office/drawing/2014/main" id="{F7AA88C6-ED28-4C6C-BC7B-DBE9BD9D2259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17">
                <a:extLst>
                  <a:ext uri="{FF2B5EF4-FFF2-40B4-BE49-F238E27FC236}">
                    <a16:creationId xmlns:a16="http://schemas.microsoft.com/office/drawing/2014/main" id="{87D98759-D966-4D09-ABBF-5E6FA7B1ED9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18">
                <a:extLst>
                  <a:ext uri="{FF2B5EF4-FFF2-40B4-BE49-F238E27FC236}">
                    <a16:creationId xmlns:a16="http://schemas.microsoft.com/office/drawing/2014/main" id="{BE3F4650-310E-4513-8B22-AF260F2F7D2C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19">
                <a:extLst>
                  <a:ext uri="{FF2B5EF4-FFF2-40B4-BE49-F238E27FC236}">
                    <a16:creationId xmlns:a16="http://schemas.microsoft.com/office/drawing/2014/main" id="{35B5B52B-5EF7-4B88-A426-40F9197449FF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B83FED4C-237E-47FB-ADC0-63E77D77B489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21">
                <a:extLst>
                  <a:ext uri="{FF2B5EF4-FFF2-40B4-BE49-F238E27FC236}">
                    <a16:creationId xmlns:a16="http://schemas.microsoft.com/office/drawing/2014/main" id="{0F88870A-0E78-45D2-AB73-53E6CB2684D5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Rounded Rectangle 22">
                <a:extLst>
                  <a:ext uri="{FF2B5EF4-FFF2-40B4-BE49-F238E27FC236}">
                    <a16:creationId xmlns:a16="http://schemas.microsoft.com/office/drawing/2014/main" id="{76D940FB-D44F-46E2-9CF2-DF9FA857BAE5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Rounded Rectangle 23">
                <a:extLst>
                  <a:ext uri="{FF2B5EF4-FFF2-40B4-BE49-F238E27FC236}">
                    <a16:creationId xmlns:a16="http://schemas.microsoft.com/office/drawing/2014/main" id="{150F444D-3135-4FE4-89A0-64C29BC4817B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4">
                <a:extLst>
                  <a:ext uri="{FF2B5EF4-FFF2-40B4-BE49-F238E27FC236}">
                    <a16:creationId xmlns:a16="http://schemas.microsoft.com/office/drawing/2014/main" id="{56F9559F-2A21-4A75-9968-7DDEC6296390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39">
                <a:extLst>
                  <a:ext uri="{FF2B5EF4-FFF2-40B4-BE49-F238E27FC236}">
                    <a16:creationId xmlns:a16="http://schemas.microsoft.com/office/drawing/2014/main" id="{62145253-1296-4A0E-A942-34785C4C3BCD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39">
                <a:extLst>
                  <a:ext uri="{FF2B5EF4-FFF2-40B4-BE49-F238E27FC236}">
                    <a16:creationId xmlns:a16="http://schemas.microsoft.com/office/drawing/2014/main" id="{C65563E3-360D-42FC-A090-8DA156028DA3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1">
                <a:extLst>
                  <a:ext uri="{FF2B5EF4-FFF2-40B4-BE49-F238E27FC236}">
                    <a16:creationId xmlns:a16="http://schemas.microsoft.com/office/drawing/2014/main" id="{D5600636-B1C2-4FF9-B818-65856497AA49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91955D-7C07-446C-ADC7-BAD6A457601E}"/>
              </a:ext>
            </a:extLst>
          </p:cNvPr>
          <p:cNvGrpSpPr/>
          <p:nvPr/>
        </p:nvGrpSpPr>
        <p:grpSpPr>
          <a:xfrm>
            <a:off x="1038638" y="608027"/>
            <a:ext cx="3861004" cy="5602490"/>
            <a:chOff x="928131" y="447675"/>
            <a:chExt cx="4082018" cy="59231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4A102D5-56F8-43E0-96A0-643303B76912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0DAE108-5C9B-4D39-B568-97F5375DE1B6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47E1779-231D-4657-8B7D-C823AF81C6AE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1BE7C51-B94F-4D78-8AFA-37C14964457C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8033315-9532-4701-9B4A-0F86E59A51B2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ECF0ED-59C5-4F64-BA71-460B00300E31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9447061-B128-46B2-8840-6DE186F87EEA}"/>
              </a:ext>
            </a:extLst>
          </p:cNvPr>
          <p:cNvGrpSpPr/>
          <p:nvPr/>
        </p:nvGrpSpPr>
        <p:grpSpPr>
          <a:xfrm>
            <a:off x="6451837" y="1917306"/>
            <a:ext cx="4288588" cy="726743"/>
            <a:chOff x="4965552" y="1736224"/>
            <a:chExt cx="3484978" cy="72674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02AFB1-CD7A-4FDB-9F09-9ADF848A4F4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FBE768-9551-4A84-986D-179C9954871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0E5148-4844-4CF6-8070-20F33AEB43B8}"/>
              </a:ext>
            </a:extLst>
          </p:cNvPr>
          <p:cNvGrpSpPr/>
          <p:nvPr/>
        </p:nvGrpSpPr>
        <p:grpSpPr>
          <a:xfrm>
            <a:off x="7143323" y="2830527"/>
            <a:ext cx="4288588" cy="726743"/>
            <a:chOff x="4965552" y="1736224"/>
            <a:chExt cx="3484978" cy="72674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ADDACE-6464-47EC-A5BA-B0F60B9AA75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630A37-696F-48D6-A421-316A893AEA1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3C13FCC-ED6D-4AB9-9EEB-FEFE5F9061C0}"/>
              </a:ext>
            </a:extLst>
          </p:cNvPr>
          <p:cNvGrpSpPr/>
          <p:nvPr/>
        </p:nvGrpSpPr>
        <p:grpSpPr>
          <a:xfrm>
            <a:off x="7503363" y="3743748"/>
            <a:ext cx="4288588" cy="726743"/>
            <a:chOff x="4965552" y="1736224"/>
            <a:chExt cx="3484978" cy="72674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41F461-F5E9-41BD-BF03-03B1C7EEF7CF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F4CBA-3505-42D0-87EC-C259F8B7B27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7C82069-551B-4768-A3EC-821E7A075D72}"/>
              </a:ext>
            </a:extLst>
          </p:cNvPr>
          <p:cNvGrpSpPr/>
          <p:nvPr/>
        </p:nvGrpSpPr>
        <p:grpSpPr>
          <a:xfrm>
            <a:off x="6451837" y="5570191"/>
            <a:ext cx="4288588" cy="726743"/>
            <a:chOff x="4965552" y="1736224"/>
            <a:chExt cx="3484978" cy="72674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3D6CF7-1D88-4AE8-8077-047416A4C9F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B48846E-50FC-4850-9F8F-9E6F54B227B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B197060-B332-46C0-87AA-5CDB1EA6B64F}"/>
              </a:ext>
            </a:extLst>
          </p:cNvPr>
          <p:cNvGrpSpPr/>
          <p:nvPr/>
        </p:nvGrpSpPr>
        <p:grpSpPr>
          <a:xfrm>
            <a:off x="7143323" y="4656969"/>
            <a:ext cx="4288588" cy="726743"/>
            <a:chOff x="4965552" y="1736224"/>
            <a:chExt cx="3484978" cy="72674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71FE183-FD27-4133-A6B9-C23F8B3314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C6E1B5-56D7-4688-BF63-3FE76F00372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id="{32928568-BF9D-4332-9FAD-7F63A1295985}"/>
              </a:ext>
            </a:extLst>
          </p:cNvPr>
          <p:cNvGrpSpPr/>
          <p:nvPr/>
        </p:nvGrpSpPr>
        <p:grpSpPr>
          <a:xfrm>
            <a:off x="1974047" y="1787085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6D08C845-5729-4F90-92E8-B066E90AFD6A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5C00751-E639-4731-9A0B-AD7B04A1B3EC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26DA5C2-DFF9-4F59-8208-F8CC14518876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698F58E-B60E-4C11-BB1F-5BC59BF92E42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961333F-59A3-45F0-8C9D-B78F7C8ECBC6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1ADBAA6-D531-484F-A3CA-2A60DDDB2E5C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56F54D3-11B8-4B35-90B2-A3B75EEFF097}"/>
              </a:ext>
            </a:extLst>
          </p:cNvPr>
          <p:cNvSpPr txBox="1"/>
          <p:nvPr/>
        </p:nvSpPr>
        <p:spPr>
          <a:xfrm>
            <a:off x="3475846" y="177563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802467" y="2034937"/>
            <a:ext cx="5657349" cy="1127966"/>
            <a:chOff x="4572000" y="2000094"/>
            <a:chExt cx="2888786" cy="1127966"/>
          </a:xfrm>
        </p:grpSpPr>
        <p:sp>
          <p:nvSpPr>
            <p:cNvPr id="40" name="TextBox 39"/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/>
          <p:cNvSpPr/>
          <p:nvPr/>
        </p:nvSpPr>
        <p:spPr>
          <a:xfrm>
            <a:off x="5857584" y="3354980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505218" y="3297271"/>
            <a:ext cx="5098164" cy="682224"/>
            <a:chOff x="6516215" y="1781402"/>
            <a:chExt cx="3376305" cy="682224"/>
          </a:xfrm>
        </p:grpSpPr>
        <p:sp>
          <p:nvSpPr>
            <p:cNvPr id="93" name="TextBox 92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/>
          <p:cNvSpPr/>
          <p:nvPr/>
        </p:nvSpPr>
        <p:spPr>
          <a:xfrm>
            <a:off x="5866092" y="4139334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505218" y="4087520"/>
            <a:ext cx="5098164" cy="682224"/>
            <a:chOff x="6516215" y="1781402"/>
            <a:chExt cx="3376305" cy="682224"/>
          </a:xfrm>
        </p:grpSpPr>
        <p:sp>
          <p:nvSpPr>
            <p:cNvPr id="112" name="TextBox 111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6" name="Oval 125"/>
          <p:cNvSpPr/>
          <p:nvPr/>
        </p:nvSpPr>
        <p:spPr>
          <a:xfrm>
            <a:off x="5874600" y="4923688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505218" y="4877769"/>
            <a:ext cx="5098164" cy="682224"/>
            <a:chOff x="6516215" y="1781402"/>
            <a:chExt cx="3376305" cy="682224"/>
          </a:xfrm>
        </p:grpSpPr>
        <p:sp>
          <p:nvSpPr>
            <p:cNvPr id="128" name="TextBox 127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125">
            <a:extLst>
              <a:ext uri="{FF2B5EF4-FFF2-40B4-BE49-F238E27FC236}">
                <a16:creationId xmlns:a16="http://schemas.microsoft.com/office/drawing/2014/main" id="{E6A7B491-D86C-49C7-92C0-8F94F92F2EA5}"/>
              </a:ext>
            </a:extLst>
          </p:cNvPr>
          <p:cNvSpPr/>
          <p:nvPr/>
        </p:nvSpPr>
        <p:spPr>
          <a:xfrm>
            <a:off x="5882986" y="5708042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126">
            <a:extLst>
              <a:ext uri="{FF2B5EF4-FFF2-40B4-BE49-F238E27FC236}">
                <a16:creationId xmlns:a16="http://schemas.microsoft.com/office/drawing/2014/main" id="{2721F5BB-D3D7-46D6-81D3-5346E160F4C3}"/>
              </a:ext>
            </a:extLst>
          </p:cNvPr>
          <p:cNvGrpSpPr/>
          <p:nvPr/>
        </p:nvGrpSpPr>
        <p:grpSpPr>
          <a:xfrm>
            <a:off x="6505218" y="5668017"/>
            <a:ext cx="5098164" cy="682224"/>
            <a:chOff x="6516215" y="1781402"/>
            <a:chExt cx="3376305" cy="6822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AEB4AB-2F0D-4FFA-A83F-61BAC27385BC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9E1F84-3C5A-4ED7-8B0B-0D2DF9374A9D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57584" y="397576"/>
            <a:ext cx="5602233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90C49AB7-E5AE-4709-A60C-48C479B32B15}"/>
              </a:ext>
            </a:extLst>
          </p:cNvPr>
          <p:cNvSpPr/>
          <p:nvPr/>
        </p:nvSpPr>
        <p:spPr>
          <a:xfrm>
            <a:off x="5992747" y="5845101"/>
            <a:ext cx="347277" cy="29268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Chord 32">
            <a:extLst>
              <a:ext uri="{FF2B5EF4-FFF2-40B4-BE49-F238E27FC236}">
                <a16:creationId xmlns:a16="http://schemas.microsoft.com/office/drawing/2014/main" id="{654D6848-0A24-4925-AA66-3D8BC7B023B0}"/>
              </a:ext>
            </a:extLst>
          </p:cNvPr>
          <p:cNvSpPr/>
          <p:nvPr/>
        </p:nvSpPr>
        <p:spPr>
          <a:xfrm>
            <a:off x="5967345" y="5034974"/>
            <a:ext cx="347277" cy="3442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ounded Rectangle 40">
            <a:extLst>
              <a:ext uri="{FF2B5EF4-FFF2-40B4-BE49-F238E27FC236}">
                <a16:creationId xmlns:a16="http://schemas.microsoft.com/office/drawing/2014/main" id="{638E78DB-3884-4B38-9319-69CF7165586C}"/>
              </a:ext>
            </a:extLst>
          </p:cNvPr>
          <p:cNvSpPr/>
          <p:nvPr/>
        </p:nvSpPr>
        <p:spPr>
          <a:xfrm rot="2942052">
            <a:off x="6004983" y="4299977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17">
            <a:extLst>
              <a:ext uri="{FF2B5EF4-FFF2-40B4-BE49-F238E27FC236}">
                <a16:creationId xmlns:a16="http://schemas.microsoft.com/office/drawing/2014/main" id="{BE706621-8173-4DC6-B406-79CAACF93DA8}"/>
              </a:ext>
            </a:extLst>
          </p:cNvPr>
          <p:cNvSpPr>
            <a:spLocks noChangeAspect="1"/>
          </p:cNvSpPr>
          <p:nvPr/>
        </p:nvSpPr>
        <p:spPr>
          <a:xfrm>
            <a:off x="6024803" y="3453304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CBA04-9870-43FA-BEDD-CD8F2CCD87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3348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23BDD238-7B81-406D-90BA-EBAEDC5F3F5C}"/>
              </a:ext>
            </a:extLst>
          </p:cNvPr>
          <p:cNvGrpSpPr/>
          <p:nvPr/>
        </p:nvGrpSpPr>
        <p:grpSpPr>
          <a:xfrm>
            <a:off x="1219216" y="3101713"/>
            <a:ext cx="8107865" cy="1296621"/>
            <a:chOff x="2099073" y="3345967"/>
            <a:chExt cx="6157167" cy="104941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A0A747-9F51-4DAF-A8D2-0CFE114B9070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0042A0B-C230-4FE5-A319-6C46A4B77FD1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125908-C7A6-4C73-B0F0-6C56E9EC5533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ln w="666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BA40C1-15DB-4EB1-B180-4E4B02F6509B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A1039985-0EE7-41FD-BB35-C18B78E8FD17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9F4DE598-BA27-4625-BB1F-8780E4720E00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7263114F-1AEF-48A1-9A1A-818A5BC9D7D1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DD64216E-23E7-4036-B756-660AD23BA42F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15B31010-3CC4-408A-A7B4-D132E6FA162C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:a16="http://schemas.microsoft.com/office/drawing/2014/main" id="{1233B314-8078-4454-A6D6-6ED7C3130962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2A83F3E-3DEA-4B30-B9A4-E9574F075063}"/>
              </a:ext>
            </a:extLst>
          </p:cNvPr>
          <p:cNvSpPr/>
          <p:nvPr/>
        </p:nvSpPr>
        <p:spPr>
          <a:xfrm>
            <a:off x="9656193" y="2974160"/>
            <a:ext cx="1533683" cy="153368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59C408-A50B-4A47-AAB4-345C1AB64397}"/>
              </a:ext>
            </a:extLst>
          </p:cNvPr>
          <p:cNvSpPr/>
          <p:nvPr/>
        </p:nvSpPr>
        <p:spPr>
          <a:xfrm>
            <a:off x="1355140" y="2193291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2FE833-EE72-47C8-BF29-3A6DBC9D77F1}"/>
              </a:ext>
            </a:extLst>
          </p:cNvPr>
          <p:cNvSpPr/>
          <p:nvPr/>
        </p:nvSpPr>
        <p:spPr>
          <a:xfrm flipV="1">
            <a:off x="2945114" y="4597649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C16D88-C754-4FAB-BD4C-080DB2491131}"/>
              </a:ext>
            </a:extLst>
          </p:cNvPr>
          <p:cNvSpPr/>
          <p:nvPr/>
        </p:nvSpPr>
        <p:spPr>
          <a:xfrm>
            <a:off x="4535088" y="2193291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D06DD5-92D0-4ECD-B8E9-5EA2AFA51A64}"/>
              </a:ext>
            </a:extLst>
          </p:cNvPr>
          <p:cNvSpPr/>
          <p:nvPr/>
        </p:nvSpPr>
        <p:spPr>
          <a:xfrm flipV="1">
            <a:off x="6125062" y="4597649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A6BDE3-2CF2-411B-A0E0-C3C2B967D5FF}"/>
              </a:ext>
            </a:extLst>
          </p:cNvPr>
          <p:cNvSpPr/>
          <p:nvPr/>
        </p:nvSpPr>
        <p:spPr>
          <a:xfrm>
            <a:off x="7715037" y="2193291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B064D5-51DA-4AD9-815C-0A628A78534E}"/>
              </a:ext>
            </a:extLst>
          </p:cNvPr>
          <p:cNvGrpSpPr/>
          <p:nvPr/>
        </p:nvGrpSpPr>
        <p:grpSpPr>
          <a:xfrm>
            <a:off x="7626108" y="4231444"/>
            <a:ext cx="1624773" cy="1576495"/>
            <a:chOff x="4945814" y="4621200"/>
            <a:chExt cx="1786425" cy="13254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75AEAD-85B7-404D-8F5B-03C4CD8422D8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A2C705-689E-4095-A130-70F46D730180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56EEC-6480-4AE9-BF03-80BD5BDC6D97}"/>
              </a:ext>
            </a:extLst>
          </p:cNvPr>
          <p:cNvGrpSpPr/>
          <p:nvPr/>
        </p:nvGrpSpPr>
        <p:grpSpPr>
          <a:xfrm>
            <a:off x="4422661" y="4231444"/>
            <a:ext cx="1621755" cy="1576495"/>
            <a:chOff x="2612859" y="4623869"/>
            <a:chExt cx="1786425" cy="13254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14DE0A-7923-485D-BCFC-0D2ED46AE4D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DC13DD-CCAD-4297-8301-DA81EA60B4DF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CD0E69-9852-4759-B53F-4F4AFAEE4570}"/>
              </a:ext>
            </a:extLst>
          </p:cNvPr>
          <p:cNvGrpSpPr/>
          <p:nvPr/>
        </p:nvGrpSpPr>
        <p:grpSpPr>
          <a:xfrm>
            <a:off x="6049072" y="1745973"/>
            <a:ext cx="1572378" cy="1516599"/>
            <a:chOff x="4945814" y="4621200"/>
            <a:chExt cx="1786425" cy="15165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1BEA30-C366-4294-8143-F3BA09D17180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E3FDC3-7550-4DD1-B85A-DC3C4B1682CA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B0DD1C-B19C-4772-B448-B08297836E78}"/>
              </a:ext>
            </a:extLst>
          </p:cNvPr>
          <p:cNvGrpSpPr/>
          <p:nvPr/>
        </p:nvGrpSpPr>
        <p:grpSpPr>
          <a:xfrm>
            <a:off x="2845626" y="1748642"/>
            <a:ext cx="1572378" cy="1516599"/>
            <a:chOff x="2612859" y="4623869"/>
            <a:chExt cx="1786425" cy="15165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F67F86-7BB0-4D0D-9CAD-244B0205B11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C586D6-D637-4821-9BDE-B0A844FE4CB5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CA627E-FA6B-45AD-A304-5EC55FABBA28}"/>
              </a:ext>
            </a:extLst>
          </p:cNvPr>
          <p:cNvGrpSpPr/>
          <p:nvPr/>
        </p:nvGrpSpPr>
        <p:grpSpPr>
          <a:xfrm>
            <a:off x="1219216" y="4231444"/>
            <a:ext cx="1621755" cy="1576495"/>
            <a:chOff x="2612859" y="4623869"/>
            <a:chExt cx="1786425" cy="13254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B3AE5B-6F50-42CA-A941-E0F1DB4071E1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9562C2-6D07-48B8-A8BA-783D82A02712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0E3F9DC2-65AE-4336-BF06-72D9F634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562981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A35F4B-6F94-40C0-9E99-6994FDE5A02C}"/>
              </a:ext>
            </a:extLst>
          </p:cNvPr>
          <p:cNvSpPr txBox="1"/>
          <p:nvPr/>
        </p:nvSpPr>
        <p:spPr>
          <a:xfrm>
            <a:off x="3367110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BB0511-EB45-48BA-B696-31B512CD2C51}"/>
              </a:ext>
            </a:extLst>
          </p:cNvPr>
          <p:cNvSpPr txBox="1"/>
          <p:nvPr/>
        </p:nvSpPr>
        <p:spPr>
          <a:xfrm>
            <a:off x="4952462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4ED612-2172-41B7-8252-9F8B413C9890}"/>
              </a:ext>
            </a:extLst>
          </p:cNvPr>
          <p:cNvSpPr txBox="1"/>
          <p:nvPr/>
        </p:nvSpPr>
        <p:spPr>
          <a:xfrm>
            <a:off x="6537812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2FA59E-65D7-434B-9DB1-AA159E4F3038}"/>
              </a:ext>
            </a:extLst>
          </p:cNvPr>
          <p:cNvSpPr txBox="1"/>
          <p:nvPr/>
        </p:nvSpPr>
        <p:spPr>
          <a:xfrm>
            <a:off x="8123164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F1B1137-9232-4CB3-BE32-99D01642AE0F}"/>
              </a:ext>
            </a:extLst>
          </p:cNvPr>
          <p:cNvSpPr/>
          <p:nvPr/>
        </p:nvSpPr>
        <p:spPr>
          <a:xfrm>
            <a:off x="9985250" y="3288111"/>
            <a:ext cx="875569" cy="905780"/>
          </a:xfrm>
          <a:custGeom>
            <a:avLst/>
            <a:gdLst>
              <a:gd name="connsiteX0" fmla="*/ 248205 w 492339"/>
              <a:gd name="connsiteY0" fmla="*/ 384730 h 509327"/>
              <a:gd name="connsiteX1" fmla="*/ 240221 w 492339"/>
              <a:gd name="connsiteY1" fmla="*/ 391776 h 509327"/>
              <a:gd name="connsiteX2" fmla="*/ 246326 w 492339"/>
              <a:gd name="connsiteY2" fmla="*/ 468340 h 509327"/>
              <a:gd name="connsiteX3" fmla="*/ 254312 w 492339"/>
              <a:gd name="connsiteY3" fmla="*/ 394125 h 509327"/>
              <a:gd name="connsiteX4" fmla="*/ 248205 w 492339"/>
              <a:gd name="connsiteY4" fmla="*/ 384730 h 509327"/>
              <a:gd name="connsiteX5" fmla="*/ 250086 w 492339"/>
              <a:gd name="connsiteY5" fmla="*/ 282330 h 509327"/>
              <a:gd name="connsiteX6" fmla="*/ 250085 w 492339"/>
              <a:gd name="connsiteY6" fmla="*/ 282332 h 509327"/>
              <a:gd name="connsiteX7" fmla="*/ 250085 w 492339"/>
              <a:gd name="connsiteY7" fmla="*/ 282331 h 509327"/>
              <a:gd name="connsiteX8" fmla="*/ 241924 w 492339"/>
              <a:gd name="connsiteY8" fmla="*/ 43129 h 509327"/>
              <a:gd name="connsiteX9" fmla="*/ 231296 w 492339"/>
              <a:gd name="connsiteY9" fmla="*/ 54050 h 509327"/>
              <a:gd name="connsiteX10" fmla="*/ 232236 w 492339"/>
              <a:gd name="connsiteY10" fmla="*/ 78945 h 509327"/>
              <a:gd name="connsiteX11" fmla="*/ 225190 w 492339"/>
              <a:gd name="connsiteY11" fmla="*/ 90218 h 509327"/>
              <a:gd name="connsiteX12" fmla="*/ 203987 w 492339"/>
              <a:gd name="connsiteY12" fmla="*/ 108757 h 509327"/>
              <a:gd name="connsiteX13" fmla="*/ 225191 w 492339"/>
              <a:gd name="connsiteY13" fmla="*/ 190267 h 509327"/>
              <a:gd name="connsiteX14" fmla="*/ 219554 w 492339"/>
              <a:gd name="connsiteY14" fmla="*/ 149403 h 509327"/>
              <a:gd name="connsiteX15" fmla="*/ 236464 w 492339"/>
              <a:gd name="connsiteY15" fmla="*/ 118871 h 509327"/>
              <a:gd name="connsiteX16" fmla="*/ 245367 w 492339"/>
              <a:gd name="connsiteY16" fmla="*/ 113716 h 509327"/>
              <a:gd name="connsiteX17" fmla="*/ 235993 w 492339"/>
              <a:gd name="connsiteY17" fmla="*/ 119340 h 509327"/>
              <a:gd name="connsiteX18" fmla="*/ 232705 w 492339"/>
              <a:gd name="connsiteY18" fmla="*/ 234890 h 509327"/>
              <a:gd name="connsiteX19" fmla="*/ 220492 w 492339"/>
              <a:gd name="connsiteY19" fmla="*/ 272467 h 509327"/>
              <a:gd name="connsiteX20" fmla="*/ 222841 w 492339"/>
              <a:gd name="connsiteY20" fmla="*/ 303468 h 509327"/>
              <a:gd name="connsiteX21" fmla="*/ 238812 w 492339"/>
              <a:gd name="connsiteY21" fmla="*/ 293605 h 509327"/>
              <a:gd name="connsiteX22" fmla="*/ 239189 w 492339"/>
              <a:gd name="connsiteY22" fmla="*/ 293551 h 509327"/>
              <a:gd name="connsiteX23" fmla="*/ 236463 w 492339"/>
              <a:gd name="connsiteY23" fmla="*/ 305817 h 509327"/>
              <a:gd name="connsiteX24" fmla="*/ 223781 w 492339"/>
              <a:gd name="connsiteY24" fmla="*/ 384260 h 509327"/>
              <a:gd name="connsiteX25" fmla="*/ 229887 w 492339"/>
              <a:gd name="connsiteY25" fmla="*/ 409625 h 509327"/>
              <a:gd name="connsiteX26" fmla="*/ 240691 w 492339"/>
              <a:gd name="connsiteY26" fmla="*/ 390836 h 509327"/>
              <a:gd name="connsiteX27" fmla="*/ 248676 w 492339"/>
              <a:gd name="connsiteY27" fmla="*/ 383790 h 509327"/>
              <a:gd name="connsiteX28" fmla="*/ 261828 w 492339"/>
              <a:gd name="connsiteY28" fmla="*/ 368289 h 509327"/>
              <a:gd name="connsiteX29" fmla="*/ 265116 w 492339"/>
              <a:gd name="connsiteY29" fmla="*/ 316621 h 509327"/>
              <a:gd name="connsiteX30" fmla="*/ 254313 w 492339"/>
              <a:gd name="connsiteY30" fmla="*/ 343864 h 509327"/>
              <a:gd name="connsiteX31" fmla="*/ 256822 w 492339"/>
              <a:gd name="connsiteY31" fmla="*/ 297494 h 509327"/>
              <a:gd name="connsiteX32" fmla="*/ 250578 w 492339"/>
              <a:gd name="connsiteY32" fmla="*/ 281920 h 509327"/>
              <a:gd name="connsiteX33" fmla="*/ 269813 w 492339"/>
              <a:gd name="connsiteY33" fmla="*/ 265891 h 509327"/>
              <a:gd name="connsiteX34" fmla="*/ 266995 w 492339"/>
              <a:gd name="connsiteY34" fmla="*/ 193555 h 509327"/>
              <a:gd name="connsiteX35" fmla="*/ 259479 w 492339"/>
              <a:gd name="connsiteY35" fmla="*/ 230193 h 509327"/>
              <a:gd name="connsiteX36" fmla="*/ 259949 w 492339"/>
              <a:gd name="connsiteY36" fmla="*/ 121689 h 509327"/>
              <a:gd name="connsiteX37" fmla="*/ 255310 w 492339"/>
              <a:gd name="connsiteY37" fmla="*/ 112060 h 509327"/>
              <a:gd name="connsiteX38" fmla="*/ 245388 w 492339"/>
              <a:gd name="connsiteY38" fmla="*/ 113704 h 509327"/>
              <a:gd name="connsiteX39" fmla="*/ 252141 w 492339"/>
              <a:gd name="connsiteY39" fmla="*/ 105426 h 509327"/>
              <a:gd name="connsiteX40" fmla="*/ 248677 w 492339"/>
              <a:gd name="connsiteY40" fmla="*/ 95385 h 509327"/>
              <a:gd name="connsiteX41" fmla="*/ 248676 w 492339"/>
              <a:gd name="connsiteY41" fmla="*/ 95385 h 509327"/>
              <a:gd name="connsiteX42" fmla="*/ 261886 w 492339"/>
              <a:gd name="connsiteY42" fmla="*/ 72075 h 509327"/>
              <a:gd name="connsiteX43" fmla="*/ 257131 w 492339"/>
              <a:gd name="connsiteY43" fmla="*/ 47004 h 509327"/>
              <a:gd name="connsiteX44" fmla="*/ 241924 w 492339"/>
              <a:gd name="connsiteY44" fmla="*/ 43129 h 509327"/>
              <a:gd name="connsiteX45" fmla="*/ 217029 w 492339"/>
              <a:gd name="connsiteY45" fmla="*/ 92 h 509327"/>
              <a:gd name="connsiteX46" fmla="*/ 250555 w 492339"/>
              <a:gd name="connsiteY46" fmla="*/ 1912 h 509327"/>
              <a:gd name="connsiteX47" fmla="*/ 278738 w 492339"/>
              <a:gd name="connsiteY47" fmla="*/ 1442 h 509327"/>
              <a:gd name="connsiteX48" fmla="*/ 303633 w 492339"/>
              <a:gd name="connsiteY48" fmla="*/ 24928 h 509327"/>
              <a:gd name="connsiteX49" fmla="*/ 303163 w 492339"/>
              <a:gd name="connsiteY49" fmla="*/ 151282 h 509327"/>
              <a:gd name="connsiteX50" fmla="*/ 393819 w 492339"/>
              <a:gd name="connsiteY50" fmla="*/ 99613 h 509327"/>
              <a:gd name="connsiteX51" fmla="*/ 460988 w 492339"/>
              <a:gd name="connsiteY51" fmla="*/ 117932 h 509327"/>
              <a:gd name="connsiteX52" fmla="*/ 490580 w 492339"/>
              <a:gd name="connsiteY52" fmla="*/ 178055 h 509327"/>
              <a:gd name="connsiteX53" fmla="*/ 435623 w 492339"/>
              <a:gd name="connsiteY53" fmla="*/ 214693 h 509327"/>
              <a:gd name="connsiteX54" fmla="*/ 367045 w 492339"/>
              <a:gd name="connsiteY54" fmla="*/ 255559 h 509327"/>
              <a:gd name="connsiteX55" fmla="*/ 478837 w 492339"/>
              <a:gd name="connsiteY55" fmla="*/ 318970 h 509327"/>
              <a:gd name="connsiteX56" fmla="*/ 487292 w 492339"/>
              <a:gd name="connsiteY56" fmla="*/ 346683 h 509327"/>
              <a:gd name="connsiteX57" fmla="*/ 449715 w 492339"/>
              <a:gd name="connsiteY57" fmla="*/ 411504 h 509327"/>
              <a:gd name="connsiteX58" fmla="*/ 415426 w 492339"/>
              <a:gd name="connsiteY58" fmla="*/ 421368 h 509327"/>
              <a:gd name="connsiteX59" fmla="*/ 307391 w 492339"/>
              <a:gd name="connsiteY59" fmla="*/ 357017 h 509327"/>
              <a:gd name="connsiteX60" fmla="*/ 307860 w 492339"/>
              <a:gd name="connsiteY60" fmla="*/ 487598 h 509327"/>
              <a:gd name="connsiteX61" fmla="*/ 285784 w 492339"/>
              <a:gd name="connsiteY61" fmla="*/ 509205 h 509327"/>
              <a:gd name="connsiteX62" fmla="*/ 208280 w 492339"/>
              <a:gd name="connsiteY62" fmla="*/ 509205 h 509327"/>
              <a:gd name="connsiteX63" fmla="*/ 185734 w 492339"/>
              <a:gd name="connsiteY63" fmla="*/ 487598 h 509327"/>
              <a:gd name="connsiteX64" fmla="*/ 185734 w 492339"/>
              <a:gd name="connsiteY64" fmla="*/ 357017 h 509327"/>
              <a:gd name="connsiteX65" fmla="*/ 75351 w 492339"/>
              <a:gd name="connsiteY65" fmla="*/ 422307 h 509327"/>
              <a:gd name="connsiteX66" fmla="*/ 43880 w 492339"/>
              <a:gd name="connsiteY66" fmla="*/ 413383 h 509327"/>
              <a:gd name="connsiteX67" fmla="*/ 6302 w 492339"/>
              <a:gd name="connsiteY67" fmla="*/ 348562 h 509327"/>
              <a:gd name="connsiteX68" fmla="*/ 13348 w 492339"/>
              <a:gd name="connsiteY68" fmla="*/ 318970 h 509327"/>
              <a:gd name="connsiteX69" fmla="*/ 125141 w 492339"/>
              <a:gd name="connsiteY69" fmla="*/ 256028 h 509327"/>
              <a:gd name="connsiteX70" fmla="*/ 27909 w 492339"/>
              <a:gd name="connsiteY70" fmla="*/ 198253 h 509327"/>
              <a:gd name="connsiteX71" fmla="*/ 14757 w 492339"/>
              <a:gd name="connsiteY71" fmla="*/ 146585 h 509327"/>
              <a:gd name="connsiteX72" fmla="*/ 47637 w 492339"/>
              <a:gd name="connsiteY72" fmla="*/ 89749 h 509327"/>
              <a:gd name="connsiteX73" fmla="*/ 70654 w 492339"/>
              <a:gd name="connsiteY73" fmla="*/ 83643 h 509327"/>
              <a:gd name="connsiteX74" fmla="*/ 185265 w 492339"/>
              <a:gd name="connsiteY74" fmla="*/ 151282 h 509327"/>
              <a:gd name="connsiteX75" fmla="*/ 185265 w 492339"/>
              <a:gd name="connsiteY75" fmla="*/ 66263 h 509327"/>
              <a:gd name="connsiteX76" fmla="*/ 189492 w 492339"/>
              <a:gd name="connsiteY76" fmla="*/ 5670 h 509327"/>
              <a:gd name="connsiteX77" fmla="*/ 217029 w 492339"/>
              <a:gd name="connsiteY77" fmla="*/ 92 h 5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2339" h="509327">
                <a:moveTo>
                  <a:pt x="248205" y="384730"/>
                </a:moveTo>
                <a:cubicBezTo>
                  <a:pt x="245857" y="387079"/>
                  <a:pt x="243039" y="389427"/>
                  <a:pt x="240221" y="391776"/>
                </a:cubicBezTo>
                <a:cubicBezTo>
                  <a:pt x="237402" y="417610"/>
                  <a:pt x="235053" y="443445"/>
                  <a:pt x="246326" y="468340"/>
                </a:cubicBezTo>
                <a:cubicBezTo>
                  <a:pt x="251023" y="443445"/>
                  <a:pt x="252902" y="418550"/>
                  <a:pt x="254312" y="394125"/>
                </a:cubicBezTo>
                <a:cubicBezTo>
                  <a:pt x="254312" y="389897"/>
                  <a:pt x="255720" y="384730"/>
                  <a:pt x="248205" y="384730"/>
                </a:cubicBezTo>
                <a:close/>
                <a:moveTo>
                  <a:pt x="250086" y="282330"/>
                </a:moveTo>
                <a:lnTo>
                  <a:pt x="250085" y="282332"/>
                </a:lnTo>
                <a:lnTo>
                  <a:pt x="250085" y="282331"/>
                </a:lnTo>
                <a:close/>
                <a:moveTo>
                  <a:pt x="241924" y="43129"/>
                </a:moveTo>
                <a:cubicBezTo>
                  <a:pt x="236815" y="44421"/>
                  <a:pt x="232471" y="48179"/>
                  <a:pt x="231296" y="54050"/>
                </a:cubicBezTo>
                <a:cubicBezTo>
                  <a:pt x="229887" y="62035"/>
                  <a:pt x="228008" y="73309"/>
                  <a:pt x="232236" y="78945"/>
                </a:cubicBezTo>
                <a:cubicBezTo>
                  <a:pt x="240221" y="91158"/>
                  <a:pt x="225190" y="85521"/>
                  <a:pt x="225190" y="90218"/>
                </a:cubicBezTo>
                <a:lnTo>
                  <a:pt x="203987" y="108757"/>
                </a:lnTo>
                <a:cubicBezTo>
                  <a:pt x="189785" y="131964"/>
                  <a:pt x="196655" y="166664"/>
                  <a:pt x="225191" y="190267"/>
                </a:cubicBezTo>
                <a:cubicBezTo>
                  <a:pt x="227539" y="175237"/>
                  <a:pt x="226599" y="162085"/>
                  <a:pt x="219554" y="149403"/>
                </a:cubicBezTo>
                <a:cubicBezTo>
                  <a:pt x="208750" y="130144"/>
                  <a:pt x="215326" y="120280"/>
                  <a:pt x="236464" y="118871"/>
                </a:cubicBezTo>
                <a:lnTo>
                  <a:pt x="245367" y="113716"/>
                </a:lnTo>
                <a:lnTo>
                  <a:pt x="235993" y="119340"/>
                </a:lnTo>
                <a:cubicBezTo>
                  <a:pt x="226599" y="157387"/>
                  <a:pt x="231296" y="196373"/>
                  <a:pt x="232705" y="234890"/>
                </a:cubicBezTo>
                <a:cubicBezTo>
                  <a:pt x="233175" y="250860"/>
                  <a:pt x="233645" y="261194"/>
                  <a:pt x="220492" y="272467"/>
                </a:cubicBezTo>
                <a:cubicBezTo>
                  <a:pt x="210629" y="280922"/>
                  <a:pt x="213447" y="295483"/>
                  <a:pt x="222841" y="303468"/>
                </a:cubicBezTo>
                <a:cubicBezTo>
                  <a:pt x="232236" y="311454"/>
                  <a:pt x="232705" y="295953"/>
                  <a:pt x="238812" y="293605"/>
                </a:cubicBezTo>
                <a:lnTo>
                  <a:pt x="239189" y="293551"/>
                </a:lnTo>
                <a:lnTo>
                  <a:pt x="236463" y="305817"/>
                </a:lnTo>
                <a:cubicBezTo>
                  <a:pt x="232236" y="332121"/>
                  <a:pt x="245857" y="360304"/>
                  <a:pt x="223781" y="384260"/>
                </a:cubicBezTo>
                <a:cubicBezTo>
                  <a:pt x="218144" y="390367"/>
                  <a:pt x="222841" y="401170"/>
                  <a:pt x="229887" y="409625"/>
                </a:cubicBezTo>
                <a:cubicBezTo>
                  <a:pt x="234114" y="402109"/>
                  <a:pt x="237402" y="396473"/>
                  <a:pt x="240691" y="390836"/>
                </a:cubicBezTo>
                <a:cubicBezTo>
                  <a:pt x="244918" y="390836"/>
                  <a:pt x="248676" y="389427"/>
                  <a:pt x="248676" y="383790"/>
                </a:cubicBezTo>
                <a:cubicBezTo>
                  <a:pt x="249616" y="375805"/>
                  <a:pt x="257131" y="373456"/>
                  <a:pt x="261828" y="368289"/>
                </a:cubicBezTo>
                <a:cubicBezTo>
                  <a:pt x="276389" y="351849"/>
                  <a:pt x="277799" y="336818"/>
                  <a:pt x="265116" y="316621"/>
                </a:cubicBezTo>
                <a:cubicBezTo>
                  <a:pt x="258540" y="325545"/>
                  <a:pt x="261828" y="338228"/>
                  <a:pt x="254313" y="343864"/>
                </a:cubicBezTo>
                <a:cubicBezTo>
                  <a:pt x="252904" y="329068"/>
                  <a:pt x="259421" y="313215"/>
                  <a:pt x="256822" y="297494"/>
                </a:cubicBezTo>
                <a:lnTo>
                  <a:pt x="250578" y="281920"/>
                </a:lnTo>
                <a:lnTo>
                  <a:pt x="269813" y="265891"/>
                </a:lnTo>
                <a:cubicBezTo>
                  <a:pt x="293768" y="244284"/>
                  <a:pt x="292829" y="216571"/>
                  <a:pt x="266995" y="193555"/>
                </a:cubicBezTo>
                <a:cubicBezTo>
                  <a:pt x="263706" y="206707"/>
                  <a:pt x="268873" y="221738"/>
                  <a:pt x="259479" y="230193"/>
                </a:cubicBezTo>
                <a:cubicBezTo>
                  <a:pt x="259479" y="194964"/>
                  <a:pt x="259009" y="158327"/>
                  <a:pt x="259949" y="121689"/>
                </a:cubicBezTo>
                <a:cubicBezTo>
                  <a:pt x="260184" y="114408"/>
                  <a:pt x="258187" y="112295"/>
                  <a:pt x="255310" y="112060"/>
                </a:cubicBezTo>
                <a:lnTo>
                  <a:pt x="245388" y="113704"/>
                </a:lnTo>
                <a:lnTo>
                  <a:pt x="252141" y="105426"/>
                </a:lnTo>
                <a:cubicBezTo>
                  <a:pt x="253726" y="102549"/>
                  <a:pt x="253609" y="99378"/>
                  <a:pt x="248677" y="95385"/>
                </a:cubicBezTo>
                <a:lnTo>
                  <a:pt x="248676" y="95385"/>
                </a:lnTo>
                <a:lnTo>
                  <a:pt x="261886" y="72075"/>
                </a:lnTo>
                <a:cubicBezTo>
                  <a:pt x="263589" y="62153"/>
                  <a:pt x="262298" y="51936"/>
                  <a:pt x="257131" y="47004"/>
                </a:cubicBezTo>
                <a:cubicBezTo>
                  <a:pt x="252903" y="43012"/>
                  <a:pt x="247032" y="41837"/>
                  <a:pt x="241924" y="43129"/>
                </a:cubicBezTo>
                <a:close/>
                <a:moveTo>
                  <a:pt x="217029" y="92"/>
                </a:moveTo>
                <a:cubicBezTo>
                  <a:pt x="228126" y="503"/>
                  <a:pt x="240221" y="2147"/>
                  <a:pt x="250555" y="1912"/>
                </a:cubicBezTo>
                <a:cubicBezTo>
                  <a:pt x="259949" y="1912"/>
                  <a:pt x="269344" y="2852"/>
                  <a:pt x="278738" y="1442"/>
                </a:cubicBezTo>
                <a:cubicBezTo>
                  <a:pt x="297527" y="-907"/>
                  <a:pt x="304573" y="4260"/>
                  <a:pt x="303633" y="24928"/>
                </a:cubicBezTo>
                <a:cubicBezTo>
                  <a:pt x="301754" y="65324"/>
                  <a:pt x="303163" y="106189"/>
                  <a:pt x="303163" y="151282"/>
                </a:cubicBezTo>
                <a:cubicBezTo>
                  <a:pt x="335104" y="132963"/>
                  <a:pt x="364696" y="116523"/>
                  <a:pt x="393819" y="99613"/>
                </a:cubicBezTo>
                <a:cubicBezTo>
                  <a:pt x="436093" y="75188"/>
                  <a:pt x="436563" y="74718"/>
                  <a:pt x="460988" y="117932"/>
                </a:cubicBezTo>
                <a:cubicBezTo>
                  <a:pt x="472261" y="138130"/>
                  <a:pt x="496686" y="159267"/>
                  <a:pt x="490580" y="178055"/>
                </a:cubicBezTo>
                <a:cubicBezTo>
                  <a:pt x="484944" y="194496"/>
                  <a:pt x="454882" y="202950"/>
                  <a:pt x="435623" y="214693"/>
                </a:cubicBezTo>
                <a:cubicBezTo>
                  <a:pt x="413547" y="227845"/>
                  <a:pt x="391940" y="240997"/>
                  <a:pt x="367045" y="255559"/>
                </a:cubicBezTo>
                <a:cubicBezTo>
                  <a:pt x="406031" y="277635"/>
                  <a:pt x="441730" y="299242"/>
                  <a:pt x="478837" y="318970"/>
                </a:cubicBezTo>
                <a:cubicBezTo>
                  <a:pt x="492459" y="326485"/>
                  <a:pt x="496686" y="332122"/>
                  <a:pt x="487292" y="346683"/>
                </a:cubicBezTo>
                <a:cubicBezTo>
                  <a:pt x="473201" y="367351"/>
                  <a:pt x="460518" y="388958"/>
                  <a:pt x="449715" y="411504"/>
                </a:cubicBezTo>
                <a:cubicBezTo>
                  <a:pt x="441260" y="429353"/>
                  <a:pt x="433744" y="433581"/>
                  <a:pt x="415426" y="421368"/>
                </a:cubicBezTo>
                <a:cubicBezTo>
                  <a:pt x="381606" y="398822"/>
                  <a:pt x="345908" y="380033"/>
                  <a:pt x="307391" y="357017"/>
                </a:cubicBezTo>
                <a:cubicBezTo>
                  <a:pt x="307391" y="403049"/>
                  <a:pt x="306451" y="445324"/>
                  <a:pt x="307860" y="487598"/>
                </a:cubicBezTo>
                <a:cubicBezTo>
                  <a:pt x="308330" y="505917"/>
                  <a:pt x="302694" y="510145"/>
                  <a:pt x="285784" y="509205"/>
                </a:cubicBezTo>
                <a:cubicBezTo>
                  <a:pt x="259949" y="507796"/>
                  <a:pt x="234115" y="507796"/>
                  <a:pt x="208280" y="509205"/>
                </a:cubicBezTo>
                <a:cubicBezTo>
                  <a:pt x="190901" y="510145"/>
                  <a:pt x="185265" y="505917"/>
                  <a:pt x="185734" y="487598"/>
                </a:cubicBezTo>
                <a:cubicBezTo>
                  <a:pt x="186674" y="445324"/>
                  <a:pt x="185734" y="403049"/>
                  <a:pt x="185734" y="357017"/>
                </a:cubicBezTo>
                <a:cubicBezTo>
                  <a:pt x="146278" y="380033"/>
                  <a:pt x="110110" y="399761"/>
                  <a:pt x="75351" y="422307"/>
                </a:cubicBezTo>
                <a:cubicBezTo>
                  <a:pt x="58441" y="433111"/>
                  <a:pt x="51865" y="428414"/>
                  <a:pt x="43880" y="413383"/>
                </a:cubicBezTo>
                <a:cubicBezTo>
                  <a:pt x="32137" y="391306"/>
                  <a:pt x="19454" y="369699"/>
                  <a:pt x="6302" y="348562"/>
                </a:cubicBezTo>
                <a:cubicBezTo>
                  <a:pt x="-2622" y="334940"/>
                  <a:pt x="-3562" y="327895"/>
                  <a:pt x="13348" y="318970"/>
                </a:cubicBezTo>
                <a:cubicBezTo>
                  <a:pt x="49986" y="300181"/>
                  <a:pt x="85685" y="278574"/>
                  <a:pt x="125141" y="256028"/>
                </a:cubicBezTo>
                <a:cubicBezTo>
                  <a:pt x="91321" y="235831"/>
                  <a:pt x="59850" y="217042"/>
                  <a:pt x="27909" y="198253"/>
                </a:cubicBezTo>
                <a:cubicBezTo>
                  <a:pt x="-4031" y="178995"/>
                  <a:pt x="-4031" y="178995"/>
                  <a:pt x="14757" y="146585"/>
                </a:cubicBezTo>
                <a:cubicBezTo>
                  <a:pt x="25561" y="127796"/>
                  <a:pt x="37304" y="109007"/>
                  <a:pt x="47637" y="89749"/>
                </a:cubicBezTo>
                <a:cubicBezTo>
                  <a:pt x="53744" y="78006"/>
                  <a:pt x="58911" y="76597"/>
                  <a:pt x="70654" y="83643"/>
                </a:cubicBezTo>
                <a:cubicBezTo>
                  <a:pt x="107292" y="106189"/>
                  <a:pt x="144399" y="127326"/>
                  <a:pt x="185265" y="151282"/>
                </a:cubicBezTo>
                <a:cubicBezTo>
                  <a:pt x="185265" y="120281"/>
                  <a:pt x="184795" y="93506"/>
                  <a:pt x="185265" y="66263"/>
                </a:cubicBezTo>
                <a:cubicBezTo>
                  <a:pt x="185734" y="45595"/>
                  <a:pt x="175870" y="16943"/>
                  <a:pt x="189492" y="5670"/>
                </a:cubicBezTo>
                <a:cubicBezTo>
                  <a:pt x="195833" y="503"/>
                  <a:pt x="205932" y="-319"/>
                  <a:pt x="217029" y="9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Heart 17">
            <a:extLst>
              <a:ext uri="{FF2B5EF4-FFF2-40B4-BE49-F238E27FC236}">
                <a16:creationId xmlns:a16="http://schemas.microsoft.com/office/drawing/2014/main" id="{EADD2D42-CBE5-4E5C-B593-18D11684C9B4}"/>
              </a:ext>
            </a:extLst>
          </p:cNvPr>
          <p:cNvSpPr/>
          <p:nvPr/>
        </p:nvSpPr>
        <p:spPr>
          <a:xfrm>
            <a:off x="7884652" y="2396735"/>
            <a:ext cx="349809" cy="34297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ed Rectangle 25">
            <a:extLst>
              <a:ext uri="{FF2B5EF4-FFF2-40B4-BE49-F238E27FC236}">
                <a16:creationId xmlns:a16="http://schemas.microsoft.com/office/drawing/2014/main" id="{D321087B-100A-4251-B9D6-658C9436E586}"/>
              </a:ext>
            </a:extLst>
          </p:cNvPr>
          <p:cNvSpPr/>
          <p:nvPr/>
        </p:nvSpPr>
        <p:spPr>
          <a:xfrm>
            <a:off x="1526021" y="2376734"/>
            <a:ext cx="347277" cy="29268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Chord 32">
            <a:extLst>
              <a:ext uri="{FF2B5EF4-FFF2-40B4-BE49-F238E27FC236}">
                <a16:creationId xmlns:a16="http://schemas.microsoft.com/office/drawing/2014/main" id="{753C1AF2-B0A5-41C9-8CFD-97EF2D776081}"/>
              </a:ext>
            </a:extLst>
          </p:cNvPr>
          <p:cNvSpPr/>
          <p:nvPr/>
        </p:nvSpPr>
        <p:spPr>
          <a:xfrm>
            <a:off x="3110900" y="4773092"/>
            <a:ext cx="347277" cy="3442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ounded Rectangle 40">
            <a:extLst>
              <a:ext uri="{FF2B5EF4-FFF2-40B4-BE49-F238E27FC236}">
                <a16:creationId xmlns:a16="http://schemas.microsoft.com/office/drawing/2014/main" id="{AEA25CA9-8376-4454-835A-8ED3F6B30D30}"/>
              </a:ext>
            </a:extLst>
          </p:cNvPr>
          <p:cNvSpPr/>
          <p:nvPr/>
        </p:nvSpPr>
        <p:spPr>
          <a:xfrm rot="2942052">
            <a:off x="6342301" y="4816972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17">
            <a:extLst>
              <a:ext uri="{FF2B5EF4-FFF2-40B4-BE49-F238E27FC236}">
                <a16:creationId xmlns:a16="http://schemas.microsoft.com/office/drawing/2014/main" id="{50EF637F-BE1F-46E1-B8D5-7535825D7248}"/>
              </a:ext>
            </a:extLst>
          </p:cNvPr>
          <p:cNvSpPr>
            <a:spLocks noChangeAspect="1"/>
          </p:cNvSpPr>
          <p:nvPr/>
        </p:nvSpPr>
        <p:spPr>
          <a:xfrm>
            <a:off x="4763426" y="2351613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66">
            <a:extLst>
              <a:ext uri="{FF2B5EF4-FFF2-40B4-BE49-F238E27FC236}">
                <a16:creationId xmlns:a16="http://schemas.microsoft.com/office/drawing/2014/main" id="{04608B83-3639-4FAA-8878-ABA3A4B1FD95}"/>
              </a:ext>
            </a:extLst>
          </p:cNvPr>
          <p:cNvGrpSpPr/>
          <p:nvPr/>
        </p:nvGrpSpPr>
        <p:grpSpPr>
          <a:xfrm rot="10800000">
            <a:off x="5431463" y="1738831"/>
            <a:ext cx="4246247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C0A0C8CB-B061-457B-8147-13B6B696C9C4}"/>
                </a:ext>
              </a:extLst>
            </p:cNvPr>
            <p:cNvSpPr/>
            <p:nvPr/>
          </p:nvSpPr>
          <p:spPr>
            <a:xfrm>
              <a:off x="4401979" y="3311365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9B57D0C0-A827-4F74-B22D-70BC7F95B880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F0F9E11-7ACD-49E0-9714-5D48167D4D88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AD947087-6B27-43FC-9682-C6622EC8D3C3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041B47F8-83EE-4F35-9E3B-3518CAD84FF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B887245E-AF6E-44F3-BFB9-E0BAE79D050F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0F5DDADD-4E46-4885-9163-6191393D4C99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A9E0F70-22BD-4D0C-B465-C2B1AF5178DE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74DDE9F-7E57-4BD1-8107-2566848DF933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C509C77D-3A60-4E75-8997-800B3A9D3D70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89B3B2F-C156-4A99-8566-00BEAC6CBAE2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DFB710D5-1557-4F6D-AA01-590984126FE6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EDA18BA-FFC2-43C9-AF47-EED72A5B6BB5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05C7E2F3-8E1A-49F2-903C-22B7668994B2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3887EBEF-A57B-46AD-9C6D-6F26BEC074D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ED37311D-78A8-47A9-ACF9-B1150961D7F1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DAF67B5E-497F-4A56-AB4C-C81F88E82A3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CFF40014-C0C2-4C7F-8F9C-67F67F202B9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C7C8218-0755-45AB-8F4B-9F1FCDBC3D66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E2C60D23-DEB8-4289-886C-BC6A9E65876B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D8AB3512-41E0-4BE2-9837-1B8FDCE91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352" y="2530943"/>
            <a:ext cx="4256663" cy="91214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03A2900-F38A-404F-97BE-2A8A601E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6911" y="3562591"/>
            <a:ext cx="4256663" cy="9121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18599BE-C72B-41CD-8795-0E361F2B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2344" y="4299425"/>
            <a:ext cx="4256663" cy="912142"/>
          </a:xfrm>
          <a:prstGeom prst="rect">
            <a:avLst/>
          </a:prstGeom>
        </p:spPr>
      </p:pic>
      <p:grpSp>
        <p:nvGrpSpPr>
          <p:cNvPr id="8" name="Graphic 166">
            <a:extLst>
              <a:ext uri="{FF2B5EF4-FFF2-40B4-BE49-F238E27FC236}">
                <a16:creationId xmlns:a16="http://schemas.microsoft.com/office/drawing/2014/main" id="{B02A867B-AAA6-4684-8A18-9120B1919C9A}"/>
              </a:ext>
            </a:extLst>
          </p:cNvPr>
          <p:cNvGrpSpPr/>
          <p:nvPr/>
        </p:nvGrpSpPr>
        <p:grpSpPr>
          <a:xfrm rot="10800000">
            <a:off x="5470210" y="2723076"/>
            <a:ext cx="4246247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2E4D30D-0061-45B6-B817-05025C97E006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0F95032-436D-429B-8285-9F76FD7C88AF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B8D6A00-ECD9-4DE9-8A83-6809AB6CBF49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09AE8FE4-A87F-4862-9F11-E289A1852DC4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87BD58DC-6F96-418F-9893-F528FB8FECE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553E91F-DC85-4547-9A7C-38DD7F09158B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0ADCD3A-54DD-47E1-812E-B72F6B7FDCB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5D1D4B8-C05B-4D57-91F3-C5CCF1A8A1CF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38AD4549-7F65-463B-9115-C8B55C0FB0C5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2F36FAE-D15B-4B75-958A-5A3AB9C5D7CA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EDBC39A1-E358-4C47-ABB7-B974D06BB936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FDA8383-F3B3-49B6-8C66-0FFA258111BA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C6E16F3E-3084-4AFA-BEE2-0615EF629C7D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3D37C38-16FD-4574-ABF2-3117E974775A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2A0F212-90B9-4EAC-8C3E-9766A0C38EA8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664F49-2199-47EB-A8C6-894560964CE6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900C418F-B5A8-41B1-B488-0EB25F6B4B41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70CA2E6-5746-40CE-B97C-A14737811D05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BFBD792-D392-413C-9207-B07F3D92BD50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9A7FEA2-AA5C-4524-B1AF-EDA3A3B89311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166">
            <a:extLst>
              <a:ext uri="{FF2B5EF4-FFF2-40B4-BE49-F238E27FC236}">
                <a16:creationId xmlns:a16="http://schemas.microsoft.com/office/drawing/2014/main" id="{F77A4B06-27DD-469E-8025-803D4920AF57}"/>
              </a:ext>
            </a:extLst>
          </p:cNvPr>
          <p:cNvGrpSpPr/>
          <p:nvPr/>
        </p:nvGrpSpPr>
        <p:grpSpPr>
          <a:xfrm>
            <a:off x="6534891" y="892772"/>
            <a:ext cx="3163015" cy="676516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35F5651-22A1-43C0-A708-CC6BBFCF3795}"/>
                </a:ext>
              </a:extLst>
            </p:cNvPr>
            <p:cNvSpPr/>
            <p:nvPr/>
          </p:nvSpPr>
          <p:spPr>
            <a:xfrm>
              <a:off x="4401979" y="3311366"/>
              <a:ext cx="3476624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B950003-8E17-45A8-8F99-519EDF4886B4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B03E41F-58B7-4220-A7D6-83AF1C16206F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2740366-FB81-4BA0-A846-C08F3DCFEE9E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FEABAEB-A47C-41C7-B89F-8584ADB7849E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0359C8F-E1B0-40DF-879E-949561074163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24C3FFE-84A5-4033-B441-7718E096DE64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91966C2-7703-4967-B52B-27D66AB99EA5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7F7E7D0-EB87-429A-AFCB-5AB7D716EAEF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04ACFC7C-A01F-4D46-B7BE-876F44BCCC38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9806B98-C5A6-45AE-8967-151E77984CCC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D6E763B-6595-4120-808B-B1C6043216E1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46AB7B8-8F4A-4D4B-BB29-94115890868F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1CE014E-49CF-4B59-961D-A852F679D97B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4D94F36-B957-4657-916A-C5F50721880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640BC53-5E03-4228-B755-EBB17E2872AA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DFF90C9A-CE80-41A5-A3D1-CCC8BB9E8814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7E4139C-5F79-42D3-958A-ACDC6A86C110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50F3C26-F05B-4343-BE9A-E743986BFC78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2157789-0F8E-49DA-8584-D70904B8ECE4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234">
            <a:extLst>
              <a:ext uri="{FF2B5EF4-FFF2-40B4-BE49-F238E27FC236}">
                <a16:creationId xmlns:a16="http://schemas.microsoft.com/office/drawing/2014/main" id="{9634A53D-5203-45FB-A500-84DEA8B811D6}"/>
              </a:ext>
            </a:extLst>
          </p:cNvPr>
          <p:cNvGrpSpPr/>
          <p:nvPr/>
        </p:nvGrpSpPr>
        <p:grpSpPr>
          <a:xfrm>
            <a:off x="5722963" y="1142562"/>
            <a:ext cx="4140178" cy="1411804"/>
            <a:chOff x="7533181" y="1351306"/>
            <a:chExt cx="4265296" cy="1454469"/>
          </a:xfrm>
          <a:solidFill>
            <a:schemeClr val="accent1"/>
          </a:solidFill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928892F-E7FD-449A-9619-D16663812093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C2D29B5-2A8A-41B3-A437-5ACEBF116CDF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AF67176-B654-4160-8D8C-81C8F60E3819}"/>
                </a:ext>
              </a:extLst>
            </p:cNvPr>
            <p:cNvSpPr/>
            <p:nvPr/>
          </p:nvSpPr>
          <p:spPr>
            <a:xfrm>
              <a:off x="7533181" y="1351306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C6C2948-5607-4838-81A5-0EBFFE28C93E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37EA2F6-F30A-49D2-8674-39E95C06C161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C54687E-A0C5-4F66-9F70-902F35DD2D56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66">
            <a:extLst>
              <a:ext uri="{FF2B5EF4-FFF2-40B4-BE49-F238E27FC236}">
                <a16:creationId xmlns:a16="http://schemas.microsoft.com/office/drawing/2014/main" id="{919CC343-E004-414D-8FAE-6C0DAA066AC7}"/>
              </a:ext>
            </a:extLst>
          </p:cNvPr>
          <p:cNvGrpSpPr/>
          <p:nvPr/>
        </p:nvGrpSpPr>
        <p:grpSpPr>
          <a:xfrm>
            <a:off x="6756983" y="5147700"/>
            <a:ext cx="3163016" cy="676512"/>
            <a:chOff x="4298413" y="3045624"/>
            <a:chExt cx="3591657" cy="768190"/>
          </a:xfrm>
          <a:solidFill>
            <a:schemeClr val="accent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EA4C5A3-F013-434C-998B-AAA7D34B8AFE}"/>
                </a:ext>
              </a:extLst>
            </p:cNvPr>
            <p:cNvSpPr/>
            <p:nvPr/>
          </p:nvSpPr>
          <p:spPr>
            <a:xfrm>
              <a:off x="4401998" y="3311373"/>
              <a:ext cx="3476642" cy="200026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F305674-807D-4D91-B4B5-440C6C5D6F2F}"/>
                </a:ext>
              </a:extLst>
            </p:cNvPr>
            <p:cNvSpPr/>
            <p:nvPr/>
          </p:nvSpPr>
          <p:spPr>
            <a:xfrm>
              <a:off x="7851970" y="331232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E34674A-26DC-4C01-B789-D20F22824F5B}"/>
                </a:ext>
              </a:extLst>
            </p:cNvPr>
            <p:cNvSpPr/>
            <p:nvPr/>
          </p:nvSpPr>
          <p:spPr>
            <a:xfrm>
              <a:off x="4391758" y="3489729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71338CB-4390-4EAA-9AE9-51350095EE7B}"/>
                </a:ext>
              </a:extLst>
            </p:cNvPr>
            <p:cNvSpPr/>
            <p:nvPr/>
          </p:nvSpPr>
          <p:spPr>
            <a:xfrm>
              <a:off x="4559162" y="3055150"/>
              <a:ext cx="2552712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E09BEBA-CE6C-4CB5-BBEB-8DAF52AC5B57}"/>
                </a:ext>
              </a:extLst>
            </p:cNvPr>
            <p:cNvSpPr/>
            <p:nvPr/>
          </p:nvSpPr>
          <p:spPr>
            <a:xfrm>
              <a:off x="7089967" y="315611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8C18088-EFE1-4480-8F23-639C88988F97}"/>
                </a:ext>
              </a:extLst>
            </p:cNvPr>
            <p:cNvSpPr/>
            <p:nvPr/>
          </p:nvSpPr>
          <p:spPr>
            <a:xfrm>
              <a:off x="4546779" y="3045624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41E0D4F-5306-4A7D-9B5A-A4812E7E663C}"/>
                </a:ext>
              </a:extLst>
            </p:cNvPr>
            <p:cNvSpPr/>
            <p:nvPr/>
          </p:nvSpPr>
          <p:spPr>
            <a:xfrm>
              <a:off x="6717537" y="3322802"/>
              <a:ext cx="676278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083EB02-3838-4ACA-BB71-1922B707A604}"/>
                </a:ext>
              </a:extLst>
            </p:cNvPr>
            <p:cNvSpPr/>
            <p:nvPr/>
          </p:nvSpPr>
          <p:spPr>
            <a:xfrm>
              <a:off x="6705155" y="3398050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0F8BA2-7379-46E3-B307-AFD66500DB2D}"/>
                </a:ext>
              </a:extLst>
            </p:cNvPr>
            <p:cNvSpPr/>
            <p:nvPr/>
          </p:nvSpPr>
          <p:spPr>
            <a:xfrm>
              <a:off x="5352598" y="3312324"/>
              <a:ext cx="742954" cy="485776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89D987D-907C-46C1-A8E4-7E105BE34B7B}"/>
                </a:ext>
              </a:extLst>
            </p:cNvPr>
            <p:cNvSpPr/>
            <p:nvPr/>
          </p:nvSpPr>
          <p:spPr>
            <a:xfrm>
              <a:off x="5343311" y="3775714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77C4532-C124-46C7-9CCA-6A672973825F}"/>
                </a:ext>
              </a:extLst>
            </p:cNvPr>
            <p:cNvSpPr/>
            <p:nvPr/>
          </p:nvSpPr>
          <p:spPr>
            <a:xfrm>
              <a:off x="4308653" y="3313275"/>
              <a:ext cx="1009655" cy="428626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A6F24A7-D170-42AA-A709-3E87E60002EA}"/>
                </a:ext>
              </a:extLst>
            </p:cNvPr>
            <p:cNvSpPr/>
            <p:nvPr/>
          </p:nvSpPr>
          <p:spPr>
            <a:xfrm>
              <a:off x="4298413" y="3714515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8D03A0E-09D5-4774-8F7F-0BD297C548FF}"/>
                </a:ext>
              </a:extLst>
            </p:cNvPr>
            <p:cNvSpPr/>
            <p:nvPr/>
          </p:nvSpPr>
          <p:spPr>
            <a:xfrm>
              <a:off x="6470839" y="3194212"/>
              <a:ext cx="1076330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C11669B-3B46-438E-9989-1FF8C1203C78}"/>
                </a:ext>
              </a:extLst>
            </p:cNvPr>
            <p:cNvSpPr/>
            <p:nvPr/>
          </p:nvSpPr>
          <p:spPr>
            <a:xfrm>
              <a:off x="6460600" y="3184925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56B2ECF-0993-4BFC-8940-10DB248CF9C9}"/>
                </a:ext>
              </a:extLst>
            </p:cNvPr>
            <p:cNvSpPr/>
            <p:nvPr/>
          </p:nvSpPr>
          <p:spPr>
            <a:xfrm>
              <a:off x="5156383" y="3240885"/>
              <a:ext cx="590553" cy="190501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E78DD2E-A57B-4A18-913A-D546858BD88B}"/>
                </a:ext>
              </a:extLst>
            </p:cNvPr>
            <p:cNvSpPr/>
            <p:nvPr/>
          </p:nvSpPr>
          <p:spPr>
            <a:xfrm>
              <a:off x="5134476" y="3231359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49A6D09-D16E-44CE-AAAD-459A86710193}"/>
                </a:ext>
              </a:extLst>
            </p:cNvPr>
            <p:cNvSpPr/>
            <p:nvPr/>
          </p:nvSpPr>
          <p:spPr>
            <a:xfrm>
              <a:off x="5084946" y="3377092"/>
              <a:ext cx="361952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5251D7C-1E48-4846-AB49-D8C7EA2E5ECC}"/>
                </a:ext>
              </a:extLst>
            </p:cNvPr>
            <p:cNvSpPr/>
            <p:nvPr/>
          </p:nvSpPr>
          <p:spPr>
            <a:xfrm>
              <a:off x="5072564" y="3448531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BB0FFBC-BE2F-4620-A5C1-1A4A80B1146B}"/>
                </a:ext>
              </a:extLst>
            </p:cNvPr>
            <p:cNvSpPr/>
            <p:nvPr/>
          </p:nvSpPr>
          <p:spPr>
            <a:xfrm>
              <a:off x="5571678" y="3071346"/>
              <a:ext cx="809629" cy="200026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C74422F-C6B4-46E1-8CA6-4E80EE30420E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3" name="Freeform: Shape 292">
            <a:extLst>
              <a:ext uri="{FF2B5EF4-FFF2-40B4-BE49-F238E27FC236}">
                <a16:creationId xmlns:a16="http://schemas.microsoft.com/office/drawing/2014/main" id="{1D2C8F7C-AFA8-43DC-BD69-A1664707A7FD}"/>
              </a:ext>
            </a:extLst>
          </p:cNvPr>
          <p:cNvSpPr/>
          <p:nvPr/>
        </p:nvSpPr>
        <p:spPr>
          <a:xfrm>
            <a:off x="6782533" y="895367"/>
            <a:ext cx="4173281" cy="5477157"/>
          </a:xfrm>
          <a:custGeom>
            <a:avLst/>
            <a:gdLst>
              <a:gd name="connsiteX0" fmla="*/ 3136599 w 4173281"/>
              <a:gd name="connsiteY0" fmla="*/ 5293155 h 5477157"/>
              <a:gd name="connsiteX1" fmla="*/ 3136599 w 4173281"/>
              <a:gd name="connsiteY1" fmla="*/ 5295752 h 5477157"/>
              <a:gd name="connsiteX2" fmla="*/ 3141790 w 4173281"/>
              <a:gd name="connsiteY2" fmla="*/ 5295752 h 5477157"/>
              <a:gd name="connsiteX3" fmla="*/ 3136599 w 4173281"/>
              <a:gd name="connsiteY3" fmla="*/ 5293155 h 5477157"/>
              <a:gd name="connsiteX4" fmla="*/ 1437907 w 4173281"/>
              <a:gd name="connsiteY4" fmla="*/ 5188401 h 5477157"/>
              <a:gd name="connsiteX5" fmla="*/ 1437907 w 4173281"/>
              <a:gd name="connsiteY5" fmla="*/ 5190998 h 5477157"/>
              <a:gd name="connsiteX6" fmla="*/ 1443098 w 4173281"/>
              <a:gd name="connsiteY6" fmla="*/ 5190998 h 5477157"/>
              <a:gd name="connsiteX7" fmla="*/ 1437907 w 4173281"/>
              <a:gd name="connsiteY7" fmla="*/ 5188401 h 5477157"/>
              <a:gd name="connsiteX8" fmla="*/ 3850353 w 4173281"/>
              <a:gd name="connsiteY8" fmla="*/ 5181928 h 5477157"/>
              <a:gd name="connsiteX9" fmla="*/ 3849443 w 4173281"/>
              <a:gd name="connsiteY9" fmla="*/ 5185050 h 5477157"/>
              <a:gd name="connsiteX10" fmla="*/ 3825822 w 4173281"/>
              <a:gd name="connsiteY10" fmla="*/ 5206445 h 5477157"/>
              <a:gd name="connsiteX11" fmla="*/ 3822806 w 4173281"/>
              <a:gd name="connsiteY11" fmla="*/ 5206257 h 5477157"/>
              <a:gd name="connsiteX12" fmla="*/ 3840912 w 4173281"/>
              <a:gd name="connsiteY12" fmla="*/ 5225158 h 5477157"/>
              <a:gd name="connsiteX13" fmla="*/ 3841062 w 4173281"/>
              <a:gd name="connsiteY13" fmla="*/ 5224845 h 5477157"/>
              <a:gd name="connsiteX14" fmla="*/ 3858209 w 4173281"/>
              <a:gd name="connsiteY14" fmla="*/ 5207176 h 5477157"/>
              <a:gd name="connsiteX15" fmla="*/ 3856910 w 4173281"/>
              <a:gd name="connsiteY15" fmla="*/ 5197907 h 5477157"/>
              <a:gd name="connsiteX16" fmla="*/ 3646336 w 4173281"/>
              <a:gd name="connsiteY16" fmla="*/ 5137614 h 5477157"/>
              <a:gd name="connsiteX17" fmla="*/ 3642006 w 4173281"/>
              <a:gd name="connsiteY17" fmla="*/ 5141478 h 5477157"/>
              <a:gd name="connsiteX18" fmla="*/ 3649242 w 4173281"/>
              <a:gd name="connsiteY18" fmla="*/ 5144355 h 5477157"/>
              <a:gd name="connsiteX19" fmla="*/ 2856995 w 4173281"/>
              <a:gd name="connsiteY19" fmla="*/ 5117460 h 5477157"/>
              <a:gd name="connsiteX20" fmla="*/ 2856746 w 4173281"/>
              <a:gd name="connsiteY20" fmla="*/ 5117609 h 5477157"/>
              <a:gd name="connsiteX21" fmla="*/ 2856950 w 4173281"/>
              <a:gd name="connsiteY21" fmla="*/ 5118879 h 5477157"/>
              <a:gd name="connsiteX22" fmla="*/ 2856927 w 4173281"/>
              <a:gd name="connsiteY22" fmla="*/ 5118256 h 5477157"/>
              <a:gd name="connsiteX23" fmla="*/ 2857187 w 4173281"/>
              <a:gd name="connsiteY23" fmla="*/ 5117558 h 5477157"/>
              <a:gd name="connsiteX24" fmla="*/ 2541443 w 4173281"/>
              <a:gd name="connsiteY24" fmla="*/ 5115197 h 5477157"/>
              <a:gd name="connsiteX25" fmla="*/ 2525669 w 4173281"/>
              <a:gd name="connsiteY25" fmla="*/ 5120092 h 5477157"/>
              <a:gd name="connsiteX26" fmla="*/ 2531774 w 4173281"/>
              <a:gd name="connsiteY26" fmla="*/ 5152765 h 5477157"/>
              <a:gd name="connsiteX27" fmla="*/ 2541668 w 4173281"/>
              <a:gd name="connsiteY27" fmla="*/ 5137309 h 5477157"/>
              <a:gd name="connsiteX28" fmla="*/ 2562979 w 4173281"/>
              <a:gd name="connsiteY28" fmla="*/ 5125628 h 5477157"/>
              <a:gd name="connsiteX29" fmla="*/ 2562844 w 4173281"/>
              <a:gd name="connsiteY29" fmla="*/ 5125389 h 5477157"/>
              <a:gd name="connsiteX30" fmla="*/ 2557773 w 4173281"/>
              <a:gd name="connsiteY30" fmla="*/ 5124277 h 5477157"/>
              <a:gd name="connsiteX31" fmla="*/ 3747508 w 4173281"/>
              <a:gd name="connsiteY31" fmla="*/ 5102039 h 5477157"/>
              <a:gd name="connsiteX32" fmla="*/ 3742917 w 4173281"/>
              <a:gd name="connsiteY32" fmla="*/ 5105590 h 5477157"/>
              <a:gd name="connsiteX33" fmla="*/ 3749934 w 4173281"/>
              <a:gd name="connsiteY33" fmla="*/ 5108967 h 5477157"/>
              <a:gd name="connsiteX34" fmla="*/ 3023300 w 4173281"/>
              <a:gd name="connsiteY34" fmla="*/ 5030912 h 5477157"/>
              <a:gd name="connsiteX35" fmla="*/ 3003613 w 4173281"/>
              <a:gd name="connsiteY35" fmla="*/ 5061097 h 5477157"/>
              <a:gd name="connsiteX36" fmla="*/ 2972353 w 4173281"/>
              <a:gd name="connsiteY36" fmla="*/ 5077627 h 5477157"/>
              <a:gd name="connsiteX37" fmla="*/ 2962499 w 4173281"/>
              <a:gd name="connsiteY37" fmla="*/ 5099966 h 5477157"/>
              <a:gd name="connsiteX38" fmla="*/ 2967741 w 4173281"/>
              <a:gd name="connsiteY38" fmla="*/ 5111591 h 5477157"/>
              <a:gd name="connsiteX39" fmla="*/ 2986060 w 4173281"/>
              <a:gd name="connsiteY39" fmla="*/ 5103685 h 5477157"/>
              <a:gd name="connsiteX40" fmla="*/ 3030182 w 4173281"/>
              <a:gd name="connsiteY40" fmla="*/ 5147807 h 5477157"/>
              <a:gd name="connsiteX41" fmla="*/ 3009418 w 4173281"/>
              <a:gd name="connsiteY41" fmla="*/ 5186741 h 5477157"/>
              <a:gd name="connsiteX42" fmla="*/ 3012015 w 4173281"/>
              <a:gd name="connsiteY42" fmla="*/ 5189335 h 5477157"/>
              <a:gd name="connsiteX43" fmla="*/ 3022397 w 4173281"/>
              <a:gd name="connsiteY43" fmla="*/ 5191932 h 5477157"/>
              <a:gd name="connsiteX44" fmla="*/ 3039591 w 4173281"/>
              <a:gd name="connsiteY44" fmla="*/ 5161110 h 5477157"/>
              <a:gd name="connsiteX45" fmla="*/ 3048346 w 4173281"/>
              <a:gd name="connsiteY45" fmla="*/ 5154254 h 5477157"/>
              <a:gd name="connsiteX46" fmla="*/ 3042186 w 4173281"/>
              <a:gd name="connsiteY46" fmla="*/ 5141186 h 5477157"/>
              <a:gd name="connsiteX47" fmla="*/ 3042669 w 4173281"/>
              <a:gd name="connsiteY47" fmla="*/ 5111680 h 5477157"/>
              <a:gd name="connsiteX48" fmla="*/ 3051986 w 4173281"/>
              <a:gd name="connsiteY48" fmla="*/ 5096615 h 5477157"/>
              <a:gd name="connsiteX49" fmla="*/ 3054191 w 4173281"/>
              <a:gd name="connsiteY49" fmla="*/ 5091356 h 5477157"/>
              <a:gd name="connsiteX50" fmla="*/ 3055604 w 4173281"/>
              <a:gd name="connsiteY50" fmla="*/ 5090763 h 5477157"/>
              <a:gd name="connsiteX51" fmla="*/ 3058236 w 4173281"/>
              <a:gd name="connsiteY51" fmla="*/ 5086508 h 5477157"/>
              <a:gd name="connsiteX52" fmla="*/ 3023853 w 4173281"/>
              <a:gd name="connsiteY52" fmla="*/ 5044137 h 5477157"/>
              <a:gd name="connsiteX53" fmla="*/ 3023300 w 4173281"/>
              <a:gd name="connsiteY53" fmla="*/ 5030912 h 5477157"/>
              <a:gd name="connsiteX54" fmla="*/ 4036252 w 4173281"/>
              <a:gd name="connsiteY54" fmla="*/ 5024364 h 5477157"/>
              <a:gd name="connsiteX55" fmla="*/ 4000482 w 4173281"/>
              <a:gd name="connsiteY55" fmla="*/ 5038833 h 5477157"/>
              <a:gd name="connsiteX56" fmla="*/ 4003519 w 4173281"/>
              <a:gd name="connsiteY56" fmla="*/ 5086384 h 5477157"/>
              <a:gd name="connsiteX57" fmla="*/ 4010534 w 4173281"/>
              <a:gd name="connsiteY57" fmla="*/ 5089761 h 5477157"/>
              <a:gd name="connsiteX58" fmla="*/ 4017550 w 4173281"/>
              <a:gd name="connsiteY58" fmla="*/ 5093138 h 5477157"/>
              <a:gd name="connsiteX59" fmla="*/ 4022140 w 4173281"/>
              <a:gd name="connsiteY59" fmla="*/ 5089586 h 5477157"/>
              <a:gd name="connsiteX60" fmla="*/ 4023267 w 4173281"/>
              <a:gd name="connsiteY60" fmla="*/ 5087246 h 5477157"/>
              <a:gd name="connsiteX61" fmla="*/ 4040414 w 4173281"/>
              <a:gd name="connsiteY61" fmla="*/ 5069577 h 5477157"/>
              <a:gd name="connsiteX62" fmla="*/ 4039115 w 4173281"/>
              <a:gd name="connsiteY62" fmla="*/ 5060308 h 5477157"/>
              <a:gd name="connsiteX63" fmla="*/ 4036252 w 4173281"/>
              <a:gd name="connsiteY63" fmla="*/ 5024364 h 5477157"/>
              <a:gd name="connsiteX64" fmla="*/ 4054353 w 4173281"/>
              <a:gd name="connsiteY64" fmla="*/ 4992749 h 5477157"/>
              <a:gd name="connsiteX65" fmla="*/ 4049849 w 4173281"/>
              <a:gd name="connsiteY65" fmla="*/ 5002104 h 5477157"/>
              <a:gd name="connsiteX66" fmla="*/ 4046472 w 4173281"/>
              <a:gd name="connsiteY66" fmla="*/ 5009121 h 5477157"/>
              <a:gd name="connsiteX67" fmla="*/ 4062667 w 4173281"/>
              <a:gd name="connsiteY67" fmla="*/ 5005394 h 5477157"/>
              <a:gd name="connsiteX68" fmla="*/ 4054353 w 4173281"/>
              <a:gd name="connsiteY68" fmla="*/ 4992749 h 5477157"/>
              <a:gd name="connsiteX69" fmla="*/ 1375615 w 4173281"/>
              <a:gd name="connsiteY69" fmla="*/ 4978167 h 5477157"/>
              <a:gd name="connsiteX70" fmla="*/ 1404164 w 4173281"/>
              <a:gd name="connsiteY70" fmla="*/ 5006716 h 5477157"/>
              <a:gd name="connsiteX71" fmla="*/ 1396379 w 4173281"/>
              <a:gd name="connsiteY71" fmla="*/ 5027480 h 5477157"/>
              <a:gd name="connsiteX72" fmla="*/ 1401570 w 4173281"/>
              <a:gd name="connsiteY72" fmla="*/ 5027480 h 5477157"/>
              <a:gd name="connsiteX73" fmla="*/ 1440501 w 4173281"/>
              <a:gd name="connsiteY73" fmla="*/ 5037862 h 5477157"/>
              <a:gd name="connsiteX74" fmla="*/ 1476838 w 4173281"/>
              <a:gd name="connsiteY74" fmla="*/ 5030077 h 5477157"/>
              <a:gd name="connsiteX75" fmla="*/ 1559894 w 4173281"/>
              <a:gd name="connsiteY75" fmla="*/ 5113133 h 5477157"/>
              <a:gd name="connsiteX76" fmla="*/ 1479435 w 4173281"/>
              <a:gd name="connsiteY76" fmla="*/ 5196189 h 5477157"/>
              <a:gd name="connsiteX77" fmla="*/ 1505390 w 4173281"/>
              <a:gd name="connsiteY77" fmla="*/ 5240311 h 5477157"/>
              <a:gd name="connsiteX78" fmla="*/ 1450883 w 4173281"/>
              <a:gd name="connsiteY78" fmla="*/ 5294818 h 5477157"/>
              <a:gd name="connsiteX79" fmla="*/ 1398973 w 4173281"/>
              <a:gd name="connsiteY79" fmla="*/ 5255884 h 5477157"/>
              <a:gd name="connsiteX80" fmla="*/ 1396379 w 4173281"/>
              <a:gd name="connsiteY80" fmla="*/ 5242908 h 5477157"/>
              <a:gd name="connsiteX81" fmla="*/ 1398973 w 4173281"/>
              <a:gd name="connsiteY81" fmla="*/ 5232526 h 5477157"/>
              <a:gd name="connsiteX82" fmla="*/ 1404164 w 4173281"/>
              <a:gd name="connsiteY82" fmla="*/ 5216953 h 5477157"/>
              <a:gd name="connsiteX83" fmla="*/ 1401570 w 4173281"/>
              <a:gd name="connsiteY83" fmla="*/ 5216953 h 5477157"/>
              <a:gd name="connsiteX84" fmla="*/ 1339278 w 4173281"/>
              <a:gd name="connsiteY84" fmla="*/ 5268863 h 5477157"/>
              <a:gd name="connsiteX85" fmla="*/ 1274389 w 4173281"/>
              <a:gd name="connsiteY85" fmla="*/ 5203974 h 5477157"/>
              <a:gd name="connsiteX86" fmla="*/ 1274389 w 4173281"/>
              <a:gd name="connsiteY86" fmla="*/ 5196189 h 5477157"/>
              <a:gd name="connsiteX87" fmla="*/ 1248434 w 4173281"/>
              <a:gd name="connsiteY87" fmla="*/ 5167637 h 5477157"/>
              <a:gd name="connsiteX88" fmla="*/ 1199121 w 4173281"/>
              <a:gd name="connsiteY88" fmla="*/ 5110536 h 5477157"/>
              <a:gd name="connsiteX89" fmla="*/ 1243243 w 4173281"/>
              <a:gd name="connsiteY89" fmla="*/ 5053435 h 5477157"/>
              <a:gd name="connsiteX90" fmla="*/ 1243243 w 4173281"/>
              <a:gd name="connsiteY90" fmla="*/ 5043053 h 5477157"/>
              <a:gd name="connsiteX91" fmla="*/ 1287368 w 4173281"/>
              <a:gd name="connsiteY91" fmla="*/ 4998931 h 5477157"/>
              <a:gd name="connsiteX92" fmla="*/ 1331490 w 4173281"/>
              <a:gd name="connsiteY92" fmla="*/ 5043053 h 5477157"/>
              <a:gd name="connsiteX93" fmla="*/ 1310726 w 4173281"/>
              <a:gd name="connsiteY93" fmla="*/ 5081987 h 5477157"/>
              <a:gd name="connsiteX94" fmla="*/ 1313323 w 4173281"/>
              <a:gd name="connsiteY94" fmla="*/ 5084581 h 5477157"/>
              <a:gd name="connsiteX95" fmla="*/ 1323705 w 4173281"/>
              <a:gd name="connsiteY95" fmla="*/ 5087178 h 5477157"/>
              <a:gd name="connsiteX96" fmla="*/ 1367827 w 4173281"/>
              <a:gd name="connsiteY96" fmla="*/ 5035268 h 5477157"/>
              <a:gd name="connsiteX97" fmla="*/ 1347063 w 4173281"/>
              <a:gd name="connsiteY97" fmla="*/ 5006716 h 5477157"/>
              <a:gd name="connsiteX98" fmla="*/ 1375615 w 4173281"/>
              <a:gd name="connsiteY98" fmla="*/ 4978167 h 5477157"/>
              <a:gd name="connsiteX99" fmla="*/ 2352924 w 4173281"/>
              <a:gd name="connsiteY99" fmla="*/ 4974643 h 5477157"/>
              <a:gd name="connsiteX100" fmla="*/ 2345603 w 4173281"/>
              <a:gd name="connsiteY100" fmla="*/ 4975185 h 5477157"/>
              <a:gd name="connsiteX101" fmla="*/ 2351502 w 4173281"/>
              <a:gd name="connsiteY101" fmla="*/ 4980269 h 5477157"/>
              <a:gd name="connsiteX102" fmla="*/ 2352924 w 4173281"/>
              <a:gd name="connsiteY102" fmla="*/ 4974643 h 5477157"/>
              <a:gd name="connsiteX103" fmla="*/ 2555483 w 4173281"/>
              <a:gd name="connsiteY103" fmla="*/ 4966417 h 5477157"/>
              <a:gd name="connsiteX104" fmla="*/ 2551995 w 4173281"/>
              <a:gd name="connsiteY104" fmla="*/ 4968892 h 5477157"/>
              <a:gd name="connsiteX105" fmla="*/ 2565916 w 4173281"/>
              <a:gd name="connsiteY105" fmla="*/ 5014461 h 5477157"/>
              <a:gd name="connsiteX106" fmla="*/ 2573521 w 4173281"/>
              <a:gd name="connsiteY106" fmla="*/ 5016129 h 5477157"/>
              <a:gd name="connsiteX107" fmla="*/ 2581127 w 4173281"/>
              <a:gd name="connsiteY107" fmla="*/ 5017797 h 5477157"/>
              <a:gd name="connsiteX108" fmla="*/ 2581328 w 4173281"/>
              <a:gd name="connsiteY108" fmla="*/ 5017549 h 5477157"/>
              <a:gd name="connsiteX109" fmla="*/ 2569977 w 4173281"/>
              <a:gd name="connsiteY109" fmla="*/ 5001094 h 5477157"/>
              <a:gd name="connsiteX110" fmla="*/ 2568016 w 4173281"/>
              <a:gd name="connsiteY110" fmla="*/ 4971562 h 5477157"/>
              <a:gd name="connsiteX111" fmla="*/ 3929713 w 4173281"/>
              <a:gd name="connsiteY111" fmla="*/ 4964440 h 5477157"/>
              <a:gd name="connsiteX112" fmla="*/ 3925122 w 4173281"/>
              <a:gd name="connsiteY112" fmla="*/ 4967991 h 5477157"/>
              <a:gd name="connsiteX113" fmla="*/ 3932139 w 4173281"/>
              <a:gd name="connsiteY113" fmla="*/ 4971368 h 5477157"/>
              <a:gd name="connsiteX114" fmla="*/ 3797194 w 4173281"/>
              <a:gd name="connsiteY114" fmla="*/ 4952500 h 5477157"/>
              <a:gd name="connsiteX115" fmla="*/ 3793817 w 4173281"/>
              <a:gd name="connsiteY115" fmla="*/ 4959515 h 5477157"/>
              <a:gd name="connsiteX116" fmla="*/ 3768983 w 4173281"/>
              <a:gd name="connsiteY116" fmla="*/ 4987169 h 5477157"/>
              <a:gd name="connsiteX117" fmla="*/ 3758614 w 4173281"/>
              <a:gd name="connsiteY117" fmla="*/ 4990352 h 5477157"/>
              <a:gd name="connsiteX118" fmla="*/ 3798119 w 4173281"/>
              <a:gd name="connsiteY118" fmla="*/ 5037853 h 5477157"/>
              <a:gd name="connsiteX119" fmla="*/ 3786132 w 4173281"/>
              <a:gd name="connsiteY119" fmla="*/ 5045737 h 5477157"/>
              <a:gd name="connsiteX120" fmla="*/ 3779552 w 4173281"/>
              <a:gd name="connsiteY120" fmla="*/ 5071375 h 5477157"/>
              <a:gd name="connsiteX121" fmla="*/ 3804700 w 4173281"/>
              <a:gd name="connsiteY121" fmla="*/ 5059880 h 5477157"/>
              <a:gd name="connsiteX122" fmla="*/ 3811147 w 4173281"/>
              <a:gd name="connsiteY122" fmla="*/ 5031229 h 5477157"/>
              <a:gd name="connsiteX123" fmla="*/ 3848818 w 4173281"/>
              <a:gd name="connsiteY123" fmla="*/ 4988873 h 5477157"/>
              <a:gd name="connsiteX124" fmla="*/ 3833661 w 4173281"/>
              <a:gd name="connsiteY124" fmla="*/ 4984456 h 5477157"/>
              <a:gd name="connsiteX125" fmla="*/ 3797194 w 4173281"/>
              <a:gd name="connsiteY125" fmla="*/ 4952500 h 5477157"/>
              <a:gd name="connsiteX126" fmla="*/ 3385249 w 4173281"/>
              <a:gd name="connsiteY126" fmla="*/ 4947114 h 5477157"/>
              <a:gd name="connsiteX127" fmla="*/ 3382319 w 4173281"/>
              <a:gd name="connsiteY127" fmla="*/ 4951624 h 5477157"/>
              <a:gd name="connsiteX128" fmla="*/ 3383776 w 4173281"/>
              <a:gd name="connsiteY128" fmla="*/ 4952851 h 5477157"/>
              <a:gd name="connsiteX129" fmla="*/ 1245840 w 4173281"/>
              <a:gd name="connsiteY129" fmla="*/ 4947021 h 5477157"/>
              <a:gd name="connsiteX130" fmla="*/ 1264010 w 4173281"/>
              <a:gd name="connsiteY130" fmla="*/ 4965188 h 5477157"/>
              <a:gd name="connsiteX131" fmla="*/ 1245840 w 4173281"/>
              <a:gd name="connsiteY131" fmla="*/ 4983358 h 5477157"/>
              <a:gd name="connsiteX132" fmla="*/ 1227673 w 4173281"/>
              <a:gd name="connsiteY132" fmla="*/ 4965188 h 5477157"/>
              <a:gd name="connsiteX133" fmla="*/ 1245840 w 4173281"/>
              <a:gd name="connsiteY133" fmla="*/ 4947021 h 5477157"/>
              <a:gd name="connsiteX134" fmla="*/ 2583464 w 4173281"/>
              <a:gd name="connsiteY134" fmla="*/ 4946564 h 5477157"/>
              <a:gd name="connsiteX135" fmla="*/ 2571635 w 4173281"/>
              <a:gd name="connsiteY135" fmla="*/ 4954957 h 5477157"/>
              <a:gd name="connsiteX136" fmla="*/ 2584001 w 4173281"/>
              <a:gd name="connsiteY136" fmla="*/ 4958552 h 5477157"/>
              <a:gd name="connsiteX137" fmla="*/ 2203192 w 4173281"/>
              <a:gd name="connsiteY137" fmla="*/ 4937387 h 5477157"/>
              <a:gd name="connsiteX138" fmla="*/ 2202973 w 4173281"/>
              <a:gd name="connsiteY138" fmla="*/ 4937920 h 5477157"/>
              <a:gd name="connsiteX139" fmla="*/ 2201278 w 4173281"/>
              <a:gd name="connsiteY139" fmla="*/ 4939887 h 5477157"/>
              <a:gd name="connsiteX140" fmla="*/ 2199854 w 4173281"/>
              <a:gd name="connsiteY140" fmla="*/ 4945514 h 5477157"/>
              <a:gd name="connsiteX141" fmla="*/ 2205753 w 4173281"/>
              <a:gd name="connsiteY141" fmla="*/ 4950598 h 5477157"/>
              <a:gd name="connsiteX142" fmla="*/ 2208055 w 4173281"/>
              <a:gd name="connsiteY142" fmla="*/ 4952581 h 5477157"/>
              <a:gd name="connsiteX143" fmla="*/ 2203293 w 4173281"/>
              <a:gd name="connsiteY143" fmla="*/ 4942896 h 5477157"/>
              <a:gd name="connsiteX144" fmla="*/ 1557299 w 4173281"/>
              <a:gd name="connsiteY144" fmla="*/ 4931448 h 5477157"/>
              <a:gd name="connsiteX145" fmla="*/ 1552107 w 4173281"/>
              <a:gd name="connsiteY145" fmla="*/ 4947022 h 5477157"/>
              <a:gd name="connsiteX146" fmla="*/ 1570277 w 4173281"/>
              <a:gd name="connsiteY146" fmla="*/ 4934042 h 5477157"/>
              <a:gd name="connsiteX147" fmla="*/ 1567681 w 4173281"/>
              <a:gd name="connsiteY147" fmla="*/ 4931448 h 5477157"/>
              <a:gd name="connsiteX148" fmla="*/ 3259953 w 4173281"/>
              <a:gd name="connsiteY148" fmla="*/ 4927761 h 5477157"/>
              <a:gd name="connsiteX149" fmla="*/ 3258661 w 4173281"/>
              <a:gd name="connsiteY149" fmla="*/ 4933418 h 5477157"/>
              <a:gd name="connsiteX150" fmla="*/ 3266227 w 4173281"/>
              <a:gd name="connsiteY150" fmla="*/ 4931573 h 5477157"/>
              <a:gd name="connsiteX151" fmla="*/ 3389492 w 4173281"/>
              <a:gd name="connsiteY151" fmla="*/ 4923220 h 5477157"/>
              <a:gd name="connsiteX152" fmla="*/ 3389507 w 4173281"/>
              <a:gd name="connsiteY152" fmla="*/ 4930523 h 5477157"/>
              <a:gd name="connsiteX153" fmla="*/ 3389692 w 4173281"/>
              <a:gd name="connsiteY153" fmla="*/ 4929800 h 5477157"/>
              <a:gd name="connsiteX154" fmla="*/ 3392928 w 4173281"/>
              <a:gd name="connsiteY154" fmla="*/ 4925684 h 5477157"/>
              <a:gd name="connsiteX155" fmla="*/ 3389968 w 4173281"/>
              <a:gd name="connsiteY155" fmla="*/ 4924092 h 5477157"/>
              <a:gd name="connsiteX156" fmla="*/ 2593786 w 4173281"/>
              <a:gd name="connsiteY156" fmla="*/ 4911627 h 5477157"/>
              <a:gd name="connsiteX157" fmla="*/ 2591561 w 4173281"/>
              <a:gd name="connsiteY157" fmla="*/ 4921768 h 5477157"/>
              <a:gd name="connsiteX158" fmla="*/ 2589893 w 4173281"/>
              <a:gd name="connsiteY158" fmla="*/ 4929375 h 5477157"/>
              <a:gd name="connsiteX159" fmla="*/ 2594176 w 4173281"/>
              <a:gd name="connsiteY159" fmla="*/ 4927259 h 5477157"/>
              <a:gd name="connsiteX160" fmla="*/ 2594050 w 4173281"/>
              <a:gd name="connsiteY160" fmla="*/ 4916214 h 5477157"/>
              <a:gd name="connsiteX161" fmla="*/ 2595599 w 4173281"/>
              <a:gd name="connsiteY161" fmla="*/ 4913338 h 5477157"/>
              <a:gd name="connsiteX162" fmla="*/ 3589695 w 4173281"/>
              <a:gd name="connsiteY162" fmla="*/ 4894284 h 5477157"/>
              <a:gd name="connsiteX163" fmla="*/ 3586635 w 4173281"/>
              <a:gd name="connsiteY163" fmla="*/ 4923157 h 5477157"/>
              <a:gd name="connsiteX164" fmla="*/ 3578576 w 4173281"/>
              <a:gd name="connsiteY164" fmla="*/ 4933721 h 5477157"/>
              <a:gd name="connsiteX165" fmla="*/ 3595558 w 4173281"/>
              <a:gd name="connsiteY165" fmla="*/ 4954043 h 5477157"/>
              <a:gd name="connsiteX166" fmla="*/ 3607134 w 4173281"/>
              <a:gd name="connsiteY166" fmla="*/ 4981984 h 5477157"/>
              <a:gd name="connsiteX167" fmla="*/ 3607198 w 4173281"/>
              <a:gd name="connsiteY167" fmla="*/ 4982478 h 5477157"/>
              <a:gd name="connsiteX168" fmla="*/ 3615583 w 4173281"/>
              <a:gd name="connsiteY168" fmla="*/ 4975163 h 5477157"/>
              <a:gd name="connsiteX169" fmla="*/ 3653739 w 4173281"/>
              <a:gd name="connsiteY169" fmla="*/ 4947756 h 5477157"/>
              <a:gd name="connsiteX170" fmla="*/ 3670006 w 4173281"/>
              <a:gd name="connsiteY170" fmla="*/ 4945536 h 5477157"/>
              <a:gd name="connsiteX171" fmla="*/ 3667174 w 4173281"/>
              <a:gd name="connsiteY171" fmla="*/ 4933121 h 5477157"/>
              <a:gd name="connsiteX172" fmla="*/ 3671998 w 4173281"/>
              <a:gd name="connsiteY172" fmla="*/ 4910962 h 5477157"/>
              <a:gd name="connsiteX173" fmla="*/ 3664428 w 4173281"/>
              <a:gd name="connsiteY173" fmla="*/ 4903615 h 5477157"/>
              <a:gd name="connsiteX174" fmla="*/ 3607608 w 4173281"/>
              <a:gd name="connsiteY174" fmla="*/ 4907952 h 5477157"/>
              <a:gd name="connsiteX175" fmla="*/ 3589699 w 4173281"/>
              <a:gd name="connsiteY175" fmla="*/ 4894291 h 5477157"/>
              <a:gd name="connsiteX176" fmla="*/ 3681388 w 4173281"/>
              <a:gd name="connsiteY176" fmla="*/ 4893873 h 5477157"/>
              <a:gd name="connsiteX177" fmla="*/ 3679002 w 4173281"/>
              <a:gd name="connsiteY177" fmla="*/ 4894624 h 5477157"/>
              <a:gd name="connsiteX178" fmla="*/ 3679956 w 4173281"/>
              <a:gd name="connsiteY178" fmla="*/ 4895771 h 5477157"/>
              <a:gd name="connsiteX179" fmla="*/ 2938690 w 4173281"/>
              <a:gd name="connsiteY179" fmla="*/ 4874091 h 5477157"/>
              <a:gd name="connsiteX180" fmla="*/ 2912037 w 4173281"/>
              <a:gd name="connsiteY180" fmla="*/ 4887675 h 5477157"/>
              <a:gd name="connsiteX181" fmla="*/ 2919025 w 4173281"/>
              <a:gd name="connsiteY181" fmla="*/ 4892925 h 5477157"/>
              <a:gd name="connsiteX182" fmla="*/ 2920214 w 4173281"/>
              <a:gd name="connsiteY182" fmla="*/ 4893094 h 5477157"/>
              <a:gd name="connsiteX183" fmla="*/ 2921329 w 4173281"/>
              <a:gd name="connsiteY183" fmla="*/ 4894656 h 5477157"/>
              <a:gd name="connsiteX184" fmla="*/ 2945283 w 4173281"/>
              <a:gd name="connsiteY184" fmla="*/ 4912653 h 5477157"/>
              <a:gd name="connsiteX185" fmla="*/ 2939756 w 4173281"/>
              <a:gd name="connsiteY185" fmla="*/ 4914981 h 5477157"/>
              <a:gd name="connsiteX186" fmla="*/ 2939200 w 4173281"/>
              <a:gd name="connsiteY186" fmla="*/ 4917514 h 5477157"/>
              <a:gd name="connsiteX187" fmla="*/ 2940622 w 4173281"/>
              <a:gd name="connsiteY187" fmla="*/ 4923141 h 5477157"/>
              <a:gd name="connsiteX188" fmla="*/ 2948453 w 4173281"/>
              <a:gd name="connsiteY188" fmla="*/ 4930012 h 5477157"/>
              <a:gd name="connsiteX189" fmla="*/ 2963757 w 4173281"/>
              <a:gd name="connsiteY189" fmla="*/ 4931269 h 5477157"/>
              <a:gd name="connsiteX190" fmla="*/ 3017885 w 4173281"/>
              <a:gd name="connsiteY190" fmla="*/ 4986818 h 5477157"/>
              <a:gd name="connsiteX191" fmla="*/ 3019668 w 4173281"/>
              <a:gd name="connsiteY191" fmla="*/ 5005082 h 5477157"/>
              <a:gd name="connsiteX192" fmla="*/ 3039963 w 4173281"/>
              <a:gd name="connsiteY192" fmla="*/ 4978758 h 5477157"/>
              <a:gd name="connsiteX193" fmla="*/ 3022435 w 4173281"/>
              <a:gd name="connsiteY193" fmla="*/ 4961662 h 5477157"/>
              <a:gd name="connsiteX194" fmla="*/ 3022862 w 4173281"/>
              <a:gd name="connsiteY194" fmla="*/ 4958214 h 5477157"/>
              <a:gd name="connsiteX195" fmla="*/ 3009252 w 4173281"/>
              <a:gd name="connsiteY195" fmla="*/ 4940055 h 5477157"/>
              <a:gd name="connsiteX196" fmla="*/ 2967445 w 4173281"/>
              <a:gd name="connsiteY196" fmla="*/ 4888371 h 5477157"/>
              <a:gd name="connsiteX197" fmla="*/ 2962374 w 4173281"/>
              <a:gd name="connsiteY197" fmla="*/ 4887259 h 5477157"/>
              <a:gd name="connsiteX198" fmla="*/ 2938690 w 4173281"/>
              <a:gd name="connsiteY198" fmla="*/ 4874091 h 5477157"/>
              <a:gd name="connsiteX199" fmla="*/ 3374220 w 4173281"/>
              <a:gd name="connsiteY199" fmla="*/ 4870494 h 5477157"/>
              <a:gd name="connsiteX200" fmla="*/ 3376681 w 4173281"/>
              <a:gd name="connsiteY200" fmla="*/ 4880580 h 5477157"/>
              <a:gd name="connsiteX201" fmla="*/ 3378527 w 4173281"/>
              <a:gd name="connsiteY201" fmla="*/ 4888146 h 5477157"/>
              <a:gd name="connsiteX202" fmla="*/ 3388673 w 4173281"/>
              <a:gd name="connsiteY202" fmla="*/ 4874984 h 5477157"/>
              <a:gd name="connsiteX203" fmla="*/ 3374220 w 4173281"/>
              <a:gd name="connsiteY203" fmla="*/ 4870494 h 5477157"/>
              <a:gd name="connsiteX204" fmla="*/ 2037467 w 4173281"/>
              <a:gd name="connsiteY204" fmla="*/ 4848392 h 5477157"/>
              <a:gd name="connsiteX205" fmla="*/ 2036271 w 4173281"/>
              <a:gd name="connsiteY205" fmla="*/ 4854353 h 5477157"/>
              <a:gd name="connsiteX206" fmla="*/ 2045844 w 4173281"/>
              <a:gd name="connsiteY206" fmla="*/ 4848392 h 5477157"/>
              <a:gd name="connsiteX207" fmla="*/ 2562317 w 4173281"/>
              <a:gd name="connsiteY207" fmla="*/ 4842825 h 5477157"/>
              <a:gd name="connsiteX208" fmla="*/ 2560649 w 4173281"/>
              <a:gd name="connsiteY208" fmla="*/ 4850430 h 5477157"/>
              <a:gd name="connsiteX209" fmla="*/ 2547689 w 4173281"/>
              <a:gd name="connsiteY209" fmla="*/ 4874210 h 5477157"/>
              <a:gd name="connsiteX210" fmla="*/ 2596801 w 4173281"/>
              <a:gd name="connsiteY210" fmla="*/ 4911108 h 5477157"/>
              <a:gd name="connsiteX211" fmla="*/ 2620938 w 4173281"/>
              <a:gd name="connsiteY211" fmla="*/ 4866312 h 5477157"/>
              <a:gd name="connsiteX212" fmla="*/ 2605171 w 4173281"/>
              <a:gd name="connsiteY212" fmla="*/ 4865509 h 5477157"/>
              <a:gd name="connsiteX213" fmla="*/ 2562317 w 4173281"/>
              <a:gd name="connsiteY213" fmla="*/ 4842825 h 5477157"/>
              <a:gd name="connsiteX214" fmla="*/ 2694017 w 4173281"/>
              <a:gd name="connsiteY214" fmla="*/ 4823882 h 5477157"/>
              <a:gd name="connsiteX215" fmla="*/ 2690369 w 4173281"/>
              <a:gd name="connsiteY215" fmla="*/ 4828396 h 5477157"/>
              <a:gd name="connsiteX216" fmla="*/ 2697976 w 4173281"/>
              <a:gd name="connsiteY216" fmla="*/ 4830064 h 5477157"/>
              <a:gd name="connsiteX217" fmla="*/ 2217542 w 4173281"/>
              <a:gd name="connsiteY217" fmla="*/ 4813814 h 5477157"/>
              <a:gd name="connsiteX218" fmla="*/ 2223565 w 4173281"/>
              <a:gd name="connsiteY218" fmla="*/ 4831547 h 5477157"/>
              <a:gd name="connsiteX219" fmla="*/ 2222799 w 4173281"/>
              <a:gd name="connsiteY219" fmla="*/ 4853550 h 5477157"/>
              <a:gd name="connsiteX220" fmla="*/ 2238861 w 4173281"/>
              <a:gd name="connsiteY220" fmla="*/ 4858220 h 5477157"/>
              <a:gd name="connsiteX221" fmla="*/ 2238955 w 4173281"/>
              <a:gd name="connsiteY221" fmla="*/ 4850958 h 5477157"/>
              <a:gd name="connsiteX222" fmla="*/ 2238794 w 4173281"/>
              <a:gd name="connsiteY222" fmla="*/ 4850705 h 5477157"/>
              <a:gd name="connsiteX223" fmla="*/ 2237740 w 4173281"/>
              <a:gd name="connsiteY223" fmla="*/ 4838849 h 5477157"/>
              <a:gd name="connsiteX224" fmla="*/ 2241392 w 4173281"/>
              <a:gd name="connsiteY224" fmla="*/ 4833257 h 5477157"/>
              <a:gd name="connsiteX225" fmla="*/ 2242507 w 4173281"/>
              <a:gd name="connsiteY225" fmla="*/ 4830754 h 5477157"/>
              <a:gd name="connsiteX226" fmla="*/ 1759748 w 4173281"/>
              <a:gd name="connsiteY226" fmla="*/ 4806865 h 5477157"/>
              <a:gd name="connsiteX227" fmla="*/ 1741581 w 4173281"/>
              <a:gd name="connsiteY227" fmla="*/ 4812055 h 5477157"/>
              <a:gd name="connsiteX228" fmla="*/ 1726008 w 4173281"/>
              <a:gd name="connsiteY228" fmla="*/ 4809459 h 5477157"/>
              <a:gd name="connsiteX229" fmla="*/ 1720817 w 4173281"/>
              <a:gd name="connsiteY229" fmla="*/ 4825031 h 5477157"/>
              <a:gd name="connsiteX230" fmla="*/ 1733793 w 4173281"/>
              <a:gd name="connsiteY230" fmla="*/ 4835414 h 5477157"/>
              <a:gd name="connsiteX231" fmla="*/ 1741581 w 4173281"/>
              <a:gd name="connsiteY231" fmla="*/ 4840605 h 5477157"/>
              <a:gd name="connsiteX232" fmla="*/ 1746772 w 4173281"/>
              <a:gd name="connsiteY232" fmla="*/ 4840605 h 5477157"/>
              <a:gd name="connsiteX233" fmla="*/ 1759748 w 4173281"/>
              <a:gd name="connsiteY233" fmla="*/ 4806865 h 5477157"/>
              <a:gd name="connsiteX234" fmla="*/ 3314999 w 4173281"/>
              <a:gd name="connsiteY234" fmla="*/ 4790782 h 5477157"/>
              <a:gd name="connsiteX235" fmla="*/ 3312614 w 4173281"/>
              <a:gd name="connsiteY235" fmla="*/ 4803801 h 5477157"/>
              <a:gd name="connsiteX236" fmla="*/ 3294336 w 4173281"/>
              <a:gd name="connsiteY236" fmla="*/ 4821670 h 5477157"/>
              <a:gd name="connsiteX237" fmla="*/ 3290995 w 4173281"/>
              <a:gd name="connsiteY237" fmla="*/ 4837100 h 5477157"/>
              <a:gd name="connsiteX238" fmla="*/ 3268930 w 4173281"/>
              <a:gd name="connsiteY238" fmla="*/ 4860099 h 5477157"/>
              <a:gd name="connsiteX239" fmla="*/ 3254265 w 4173281"/>
              <a:gd name="connsiteY239" fmla="*/ 4860212 h 5477157"/>
              <a:gd name="connsiteX240" fmla="*/ 3265240 w 4173281"/>
              <a:gd name="connsiteY240" fmla="*/ 4883725 h 5477157"/>
              <a:gd name="connsiteX241" fmla="*/ 3279490 w 4173281"/>
              <a:gd name="connsiteY241" fmla="*/ 4854534 h 5477157"/>
              <a:gd name="connsiteX242" fmla="*/ 3284412 w 4173281"/>
              <a:gd name="connsiteY242" fmla="*/ 4851037 h 5477157"/>
              <a:gd name="connsiteX243" fmla="*/ 3438429 w 4173281"/>
              <a:gd name="connsiteY243" fmla="*/ 4880518 h 5477157"/>
              <a:gd name="connsiteX244" fmla="*/ 3435712 w 4173281"/>
              <a:gd name="connsiteY244" fmla="*/ 4873095 h 5477157"/>
              <a:gd name="connsiteX245" fmla="*/ 3437322 w 4173281"/>
              <a:gd name="connsiteY245" fmla="*/ 4866093 h 5477157"/>
              <a:gd name="connsiteX246" fmla="*/ 3420189 w 4173281"/>
              <a:gd name="connsiteY246" fmla="*/ 4849370 h 5477157"/>
              <a:gd name="connsiteX247" fmla="*/ 3411034 w 4173281"/>
              <a:gd name="connsiteY247" fmla="*/ 4851315 h 5477157"/>
              <a:gd name="connsiteX248" fmla="*/ 3360936 w 4173281"/>
              <a:gd name="connsiteY248" fmla="*/ 4864912 h 5477157"/>
              <a:gd name="connsiteX249" fmla="*/ 3336732 w 4173281"/>
              <a:gd name="connsiteY249" fmla="*/ 4813392 h 5477157"/>
              <a:gd name="connsiteX250" fmla="*/ 3331388 w 4173281"/>
              <a:gd name="connsiteY250" fmla="*/ 4791712 h 5477157"/>
              <a:gd name="connsiteX251" fmla="*/ 3314999 w 4173281"/>
              <a:gd name="connsiteY251" fmla="*/ 4790782 h 5477157"/>
              <a:gd name="connsiteX252" fmla="*/ 1302940 w 4173281"/>
              <a:gd name="connsiteY252" fmla="*/ 4760145 h 5477157"/>
              <a:gd name="connsiteX253" fmla="*/ 1362635 w 4173281"/>
              <a:gd name="connsiteY253" fmla="*/ 4819840 h 5477157"/>
              <a:gd name="connsiteX254" fmla="*/ 1302940 w 4173281"/>
              <a:gd name="connsiteY254" fmla="*/ 4879538 h 5477157"/>
              <a:gd name="connsiteX255" fmla="*/ 1256221 w 4173281"/>
              <a:gd name="connsiteY255" fmla="*/ 4853583 h 5477157"/>
              <a:gd name="connsiteX256" fmla="*/ 1248433 w 4173281"/>
              <a:gd name="connsiteY256" fmla="*/ 4856177 h 5477157"/>
              <a:gd name="connsiteX257" fmla="*/ 1214693 w 4173281"/>
              <a:gd name="connsiteY257" fmla="*/ 4822437 h 5477157"/>
              <a:gd name="connsiteX258" fmla="*/ 1248433 w 4173281"/>
              <a:gd name="connsiteY258" fmla="*/ 4788694 h 5477157"/>
              <a:gd name="connsiteX259" fmla="*/ 1251030 w 4173281"/>
              <a:gd name="connsiteY259" fmla="*/ 4788694 h 5477157"/>
              <a:gd name="connsiteX260" fmla="*/ 1302940 w 4173281"/>
              <a:gd name="connsiteY260" fmla="*/ 4760145 h 5477157"/>
              <a:gd name="connsiteX261" fmla="*/ 2190601 w 4173281"/>
              <a:gd name="connsiteY261" fmla="*/ 4749764 h 5477157"/>
              <a:gd name="connsiteX262" fmla="*/ 2179863 w 4173281"/>
              <a:gd name="connsiteY262" fmla="*/ 4755132 h 5477157"/>
              <a:gd name="connsiteX263" fmla="*/ 2180655 w 4173281"/>
              <a:gd name="connsiteY263" fmla="*/ 4759900 h 5477157"/>
              <a:gd name="connsiteX264" fmla="*/ 2175338 w 4173281"/>
              <a:gd name="connsiteY264" fmla="*/ 4772019 h 5477157"/>
              <a:gd name="connsiteX265" fmla="*/ 2197348 w 4173281"/>
              <a:gd name="connsiteY265" fmla="*/ 4785127 h 5477157"/>
              <a:gd name="connsiteX266" fmla="*/ 2190601 w 4173281"/>
              <a:gd name="connsiteY266" fmla="*/ 4752358 h 5477157"/>
              <a:gd name="connsiteX267" fmla="*/ 3441296 w 4173281"/>
              <a:gd name="connsiteY267" fmla="*/ 4732836 h 5477157"/>
              <a:gd name="connsiteX268" fmla="*/ 3438004 w 4173281"/>
              <a:gd name="connsiteY268" fmla="*/ 4745656 h 5477157"/>
              <a:gd name="connsiteX269" fmla="*/ 3418519 w 4173281"/>
              <a:gd name="connsiteY269" fmla="*/ 4762200 h 5477157"/>
              <a:gd name="connsiteX270" fmla="*/ 3414104 w 4173281"/>
              <a:gd name="connsiteY270" fmla="*/ 4777357 h 5477157"/>
              <a:gd name="connsiteX271" fmla="*/ 3412959 w 4173281"/>
              <a:gd name="connsiteY271" fmla="*/ 4778394 h 5477157"/>
              <a:gd name="connsiteX272" fmla="*/ 3469746 w 4173281"/>
              <a:gd name="connsiteY272" fmla="*/ 4837677 h 5477157"/>
              <a:gd name="connsiteX273" fmla="*/ 3488164 w 4173281"/>
              <a:gd name="connsiteY273" fmla="*/ 4838934 h 5477157"/>
              <a:gd name="connsiteX274" fmla="*/ 3501406 w 4173281"/>
              <a:gd name="connsiteY274" fmla="*/ 4853388 h 5477157"/>
              <a:gd name="connsiteX275" fmla="*/ 3516384 w 4173281"/>
              <a:gd name="connsiteY275" fmla="*/ 4844692 h 5477157"/>
              <a:gd name="connsiteX276" fmla="*/ 3559951 w 4173281"/>
              <a:gd name="connsiteY276" fmla="*/ 4846940 h 5477157"/>
              <a:gd name="connsiteX277" fmla="*/ 3569306 w 4173281"/>
              <a:gd name="connsiteY277" fmla="*/ 4851443 h 5477157"/>
              <a:gd name="connsiteX278" fmla="*/ 3564961 w 4173281"/>
              <a:gd name="connsiteY278" fmla="*/ 4823985 h 5477157"/>
              <a:gd name="connsiteX279" fmla="*/ 3564555 w 4173281"/>
              <a:gd name="connsiteY279" fmla="*/ 4823856 h 5477157"/>
              <a:gd name="connsiteX280" fmla="*/ 3542120 w 4173281"/>
              <a:gd name="connsiteY280" fmla="*/ 4798653 h 5477157"/>
              <a:gd name="connsiteX281" fmla="*/ 3532851 w 4173281"/>
              <a:gd name="connsiteY281" fmla="*/ 4799951 h 5477157"/>
              <a:gd name="connsiteX282" fmla="*/ 3481924 w 4173281"/>
              <a:gd name="connsiteY282" fmla="*/ 4810004 h 5477157"/>
              <a:gd name="connsiteX283" fmla="*/ 3461390 w 4173281"/>
              <a:gd name="connsiteY283" fmla="*/ 4756914 h 5477157"/>
              <a:gd name="connsiteX284" fmla="*/ 3457579 w 4173281"/>
              <a:gd name="connsiteY284" fmla="*/ 4734913 h 5477157"/>
              <a:gd name="connsiteX285" fmla="*/ 3441296 w 4173281"/>
              <a:gd name="connsiteY285" fmla="*/ 4732836 h 5477157"/>
              <a:gd name="connsiteX286" fmla="*/ 1147210 w 4173281"/>
              <a:gd name="connsiteY286" fmla="*/ 4721214 h 5477157"/>
              <a:gd name="connsiteX287" fmla="*/ 1214693 w 4173281"/>
              <a:gd name="connsiteY287" fmla="*/ 4788697 h 5477157"/>
              <a:gd name="connsiteX288" fmla="*/ 1147210 w 4173281"/>
              <a:gd name="connsiteY288" fmla="*/ 4856180 h 5477157"/>
              <a:gd name="connsiteX289" fmla="*/ 1079727 w 4173281"/>
              <a:gd name="connsiteY289" fmla="*/ 4788697 h 5477157"/>
              <a:gd name="connsiteX290" fmla="*/ 1147210 w 4173281"/>
              <a:gd name="connsiteY290" fmla="*/ 4721214 h 5477157"/>
              <a:gd name="connsiteX291" fmla="*/ 2988065 w 4173281"/>
              <a:gd name="connsiteY291" fmla="*/ 4709546 h 5477157"/>
              <a:gd name="connsiteX292" fmla="*/ 2956596 w 4173281"/>
              <a:gd name="connsiteY292" fmla="*/ 4731874 h 5477157"/>
              <a:gd name="connsiteX293" fmla="*/ 2970517 w 4173281"/>
              <a:gd name="connsiteY293" fmla="*/ 4777443 h 5477157"/>
              <a:gd name="connsiteX294" fmla="*/ 2978122 w 4173281"/>
              <a:gd name="connsiteY294" fmla="*/ 4779111 h 5477157"/>
              <a:gd name="connsiteX295" fmla="*/ 2985728 w 4173281"/>
              <a:gd name="connsiteY295" fmla="*/ 4780779 h 5477157"/>
              <a:gd name="connsiteX296" fmla="*/ 2989375 w 4173281"/>
              <a:gd name="connsiteY296" fmla="*/ 4776264 h 5477157"/>
              <a:gd name="connsiteX297" fmla="*/ 2989932 w 4173281"/>
              <a:gd name="connsiteY297" fmla="*/ 4773727 h 5477157"/>
              <a:gd name="connsiteX298" fmla="*/ 3002542 w 4173281"/>
              <a:gd name="connsiteY298" fmla="*/ 4752580 h 5477157"/>
              <a:gd name="connsiteX299" fmla="*/ 2999140 w 4173281"/>
              <a:gd name="connsiteY299" fmla="*/ 4743861 h 5477157"/>
              <a:gd name="connsiteX300" fmla="*/ 2988065 w 4173281"/>
              <a:gd name="connsiteY300" fmla="*/ 4709546 h 5477157"/>
              <a:gd name="connsiteX301" fmla="*/ 2738878 w 4173281"/>
              <a:gd name="connsiteY301" fmla="*/ 4694750 h 5477157"/>
              <a:gd name="connsiteX302" fmla="*/ 2737210 w 4173281"/>
              <a:gd name="connsiteY302" fmla="*/ 4702355 h 5477157"/>
              <a:gd name="connsiteX303" fmla="*/ 2719423 w 4173281"/>
              <a:gd name="connsiteY303" fmla="*/ 4734991 h 5477157"/>
              <a:gd name="connsiteX304" fmla="*/ 2713464 w 4173281"/>
              <a:gd name="connsiteY304" fmla="*/ 4738486 h 5477157"/>
              <a:gd name="connsiteX305" fmla="*/ 2728462 w 4173281"/>
              <a:gd name="connsiteY305" fmla="*/ 4749754 h 5477157"/>
              <a:gd name="connsiteX306" fmla="*/ 2718616 w 4173281"/>
              <a:gd name="connsiteY306" fmla="*/ 4760190 h 5477157"/>
              <a:gd name="connsiteX307" fmla="*/ 2718126 w 4173281"/>
              <a:gd name="connsiteY307" fmla="*/ 4786654 h 5477157"/>
              <a:gd name="connsiteX308" fmla="*/ 2743759 w 4173281"/>
              <a:gd name="connsiteY308" fmla="*/ 4766701 h 5477157"/>
              <a:gd name="connsiteX309" fmla="*/ 2748442 w 4173281"/>
              <a:gd name="connsiteY309" fmla="*/ 4765933 h 5477157"/>
              <a:gd name="connsiteX310" fmla="*/ 2763621 w 4173281"/>
              <a:gd name="connsiteY310" fmla="*/ 4754971 h 5477157"/>
              <a:gd name="connsiteX311" fmla="*/ 2776401 w 4173281"/>
              <a:gd name="connsiteY311" fmla="*/ 4757393 h 5477157"/>
              <a:gd name="connsiteX312" fmla="*/ 2797499 w 4173281"/>
              <a:gd name="connsiteY312" fmla="*/ 4718237 h 5477157"/>
              <a:gd name="connsiteX313" fmla="*/ 2781732 w 4173281"/>
              <a:gd name="connsiteY313" fmla="*/ 4717434 h 5477157"/>
              <a:gd name="connsiteX314" fmla="*/ 2738878 w 4173281"/>
              <a:gd name="connsiteY314" fmla="*/ 4694750 h 5477157"/>
              <a:gd name="connsiteX315" fmla="*/ 2870578 w 4173281"/>
              <a:gd name="connsiteY315" fmla="*/ 4675807 h 5477157"/>
              <a:gd name="connsiteX316" fmla="*/ 2866930 w 4173281"/>
              <a:gd name="connsiteY316" fmla="*/ 4680321 h 5477157"/>
              <a:gd name="connsiteX317" fmla="*/ 2874537 w 4173281"/>
              <a:gd name="connsiteY317" fmla="*/ 4681989 h 5477157"/>
              <a:gd name="connsiteX318" fmla="*/ 2595256 w 4173281"/>
              <a:gd name="connsiteY318" fmla="*/ 4674796 h 5477157"/>
              <a:gd name="connsiteX319" fmla="*/ 2581720 w 4173281"/>
              <a:gd name="connsiteY319" fmla="*/ 4682866 h 5477157"/>
              <a:gd name="connsiteX320" fmla="*/ 2544598 w 4173281"/>
              <a:gd name="connsiteY320" fmla="*/ 4684025 h 5477157"/>
              <a:gd name="connsiteX321" fmla="*/ 2543332 w 4173281"/>
              <a:gd name="connsiteY321" fmla="*/ 4683596 h 5477157"/>
              <a:gd name="connsiteX322" fmla="*/ 2534189 w 4173281"/>
              <a:gd name="connsiteY322" fmla="*/ 4733928 h 5477157"/>
              <a:gd name="connsiteX323" fmla="*/ 2536389 w 4173281"/>
              <a:gd name="connsiteY323" fmla="*/ 4730851 h 5477157"/>
              <a:gd name="connsiteX324" fmla="*/ 2567196 w 4173281"/>
              <a:gd name="connsiteY324" fmla="*/ 4695383 h 5477157"/>
              <a:gd name="connsiteX325" fmla="*/ 2600286 w 4173281"/>
              <a:gd name="connsiteY325" fmla="*/ 4682612 h 5477157"/>
              <a:gd name="connsiteX326" fmla="*/ 2998387 w 4173281"/>
              <a:gd name="connsiteY326" fmla="*/ 4674609 h 5477157"/>
              <a:gd name="connsiteX327" fmla="*/ 2996162 w 4173281"/>
              <a:gd name="connsiteY327" fmla="*/ 4684750 h 5477157"/>
              <a:gd name="connsiteX328" fmla="*/ 2994494 w 4173281"/>
              <a:gd name="connsiteY328" fmla="*/ 4692357 h 5477157"/>
              <a:gd name="connsiteX329" fmla="*/ 3009393 w 4173281"/>
              <a:gd name="connsiteY329" fmla="*/ 4684996 h 5477157"/>
              <a:gd name="connsiteX330" fmla="*/ 2998387 w 4173281"/>
              <a:gd name="connsiteY330" fmla="*/ 4674609 h 5477157"/>
              <a:gd name="connsiteX331" fmla="*/ 1217287 w 4173281"/>
              <a:gd name="connsiteY331" fmla="*/ 4671898 h 5477157"/>
              <a:gd name="connsiteX332" fmla="*/ 1240648 w 4173281"/>
              <a:gd name="connsiteY332" fmla="*/ 4695256 h 5477157"/>
              <a:gd name="connsiteX333" fmla="*/ 1217287 w 4173281"/>
              <a:gd name="connsiteY333" fmla="*/ 4718617 h 5477157"/>
              <a:gd name="connsiteX334" fmla="*/ 1193929 w 4173281"/>
              <a:gd name="connsiteY334" fmla="*/ 4695256 h 5477157"/>
              <a:gd name="connsiteX335" fmla="*/ 1217287 w 4173281"/>
              <a:gd name="connsiteY335" fmla="*/ 4671898 h 5477157"/>
              <a:gd name="connsiteX336" fmla="*/ 1572872 w 4173281"/>
              <a:gd name="connsiteY336" fmla="*/ 4645943 h 5477157"/>
              <a:gd name="connsiteX337" fmla="*/ 1593636 w 4173281"/>
              <a:gd name="connsiteY337" fmla="*/ 4669301 h 5477157"/>
              <a:gd name="connsiteX338" fmla="*/ 1572872 w 4173281"/>
              <a:gd name="connsiteY338" fmla="*/ 4690065 h 5477157"/>
              <a:gd name="connsiteX339" fmla="*/ 1557299 w 4173281"/>
              <a:gd name="connsiteY339" fmla="*/ 4682280 h 5477157"/>
              <a:gd name="connsiteX340" fmla="*/ 1536535 w 4173281"/>
              <a:gd name="connsiteY340" fmla="*/ 4703044 h 5477157"/>
              <a:gd name="connsiteX341" fmla="*/ 1515771 w 4173281"/>
              <a:gd name="connsiteY341" fmla="*/ 4682280 h 5477157"/>
              <a:gd name="connsiteX342" fmla="*/ 1536535 w 4173281"/>
              <a:gd name="connsiteY342" fmla="*/ 4658919 h 5477157"/>
              <a:gd name="connsiteX343" fmla="*/ 1552108 w 4173281"/>
              <a:gd name="connsiteY343" fmla="*/ 4666707 h 5477157"/>
              <a:gd name="connsiteX344" fmla="*/ 1572872 w 4173281"/>
              <a:gd name="connsiteY344" fmla="*/ 4645943 h 5477157"/>
              <a:gd name="connsiteX345" fmla="*/ 1689671 w 4173281"/>
              <a:gd name="connsiteY345" fmla="*/ 4643349 h 5477157"/>
              <a:gd name="connsiteX346" fmla="*/ 1723411 w 4173281"/>
              <a:gd name="connsiteY346" fmla="*/ 4677089 h 5477157"/>
              <a:gd name="connsiteX347" fmla="*/ 1689671 w 4173281"/>
              <a:gd name="connsiteY347" fmla="*/ 4710832 h 5477157"/>
              <a:gd name="connsiteX348" fmla="*/ 1658525 w 4173281"/>
              <a:gd name="connsiteY348" fmla="*/ 4690068 h 5477157"/>
              <a:gd name="connsiteX349" fmla="*/ 1640355 w 4173281"/>
              <a:gd name="connsiteY349" fmla="*/ 4703044 h 5477157"/>
              <a:gd name="connsiteX350" fmla="*/ 1622188 w 4173281"/>
              <a:gd name="connsiteY350" fmla="*/ 4684877 h 5477157"/>
              <a:gd name="connsiteX351" fmla="*/ 1640355 w 4173281"/>
              <a:gd name="connsiteY351" fmla="*/ 4666707 h 5477157"/>
              <a:gd name="connsiteX352" fmla="*/ 1655928 w 4173281"/>
              <a:gd name="connsiteY352" fmla="*/ 4674495 h 5477157"/>
              <a:gd name="connsiteX353" fmla="*/ 1689671 w 4173281"/>
              <a:gd name="connsiteY353" fmla="*/ 4643349 h 5477157"/>
              <a:gd name="connsiteX354" fmla="*/ 1744176 w 4173281"/>
              <a:gd name="connsiteY354" fmla="*/ 4635562 h 5477157"/>
              <a:gd name="connsiteX355" fmla="*/ 1764940 w 4173281"/>
              <a:gd name="connsiteY355" fmla="*/ 4656326 h 5477157"/>
              <a:gd name="connsiteX356" fmla="*/ 1744176 w 4173281"/>
              <a:gd name="connsiteY356" fmla="*/ 4677090 h 5477157"/>
              <a:gd name="connsiteX357" fmla="*/ 1723412 w 4173281"/>
              <a:gd name="connsiteY357" fmla="*/ 4656326 h 5477157"/>
              <a:gd name="connsiteX358" fmla="*/ 1744176 w 4173281"/>
              <a:gd name="connsiteY358" fmla="*/ 4635562 h 5477157"/>
              <a:gd name="connsiteX359" fmla="*/ 1611806 w 4173281"/>
              <a:gd name="connsiteY359" fmla="*/ 4596630 h 5477157"/>
              <a:gd name="connsiteX360" fmla="*/ 1637761 w 4173281"/>
              <a:gd name="connsiteY360" fmla="*/ 4622585 h 5477157"/>
              <a:gd name="connsiteX361" fmla="*/ 1611806 w 4173281"/>
              <a:gd name="connsiteY361" fmla="*/ 4648540 h 5477157"/>
              <a:gd name="connsiteX362" fmla="*/ 1585851 w 4173281"/>
              <a:gd name="connsiteY362" fmla="*/ 4622585 h 5477157"/>
              <a:gd name="connsiteX363" fmla="*/ 1611806 w 4173281"/>
              <a:gd name="connsiteY363" fmla="*/ 4596630 h 5477157"/>
              <a:gd name="connsiteX364" fmla="*/ 2628097 w 4173281"/>
              <a:gd name="connsiteY364" fmla="*/ 4596487 h 5477157"/>
              <a:gd name="connsiteX365" fmla="*/ 2628030 w 4173281"/>
              <a:gd name="connsiteY365" fmla="*/ 4598438 h 5477157"/>
              <a:gd name="connsiteX366" fmla="*/ 2631997 w 4173281"/>
              <a:gd name="connsiteY366" fmla="*/ 4598438 h 5477157"/>
              <a:gd name="connsiteX367" fmla="*/ 2707900 w 4173281"/>
              <a:gd name="connsiteY367" fmla="*/ 4589837 h 5477157"/>
              <a:gd name="connsiteX368" fmla="*/ 2699520 w 4173281"/>
              <a:gd name="connsiteY368" fmla="*/ 4595761 h 5477157"/>
              <a:gd name="connsiteX369" fmla="*/ 2690565 w 4173281"/>
              <a:gd name="connsiteY369" fmla="*/ 4598020 h 5477157"/>
              <a:gd name="connsiteX370" fmla="*/ 2693046 w 4173281"/>
              <a:gd name="connsiteY370" fmla="*/ 4612952 h 5477157"/>
              <a:gd name="connsiteX371" fmla="*/ 2687347 w 4173281"/>
              <a:gd name="connsiteY371" fmla="*/ 4622509 h 5477157"/>
              <a:gd name="connsiteX372" fmla="*/ 2689050 w 4173281"/>
              <a:gd name="connsiteY372" fmla="*/ 4628701 h 5477157"/>
              <a:gd name="connsiteX373" fmla="*/ 2701828 w 4173281"/>
              <a:gd name="connsiteY373" fmla="*/ 4633480 h 5477157"/>
              <a:gd name="connsiteX374" fmla="*/ 2703187 w 4173281"/>
              <a:gd name="connsiteY374" fmla="*/ 4615177 h 5477157"/>
              <a:gd name="connsiteX375" fmla="*/ 2701453 w 4173281"/>
              <a:gd name="connsiteY375" fmla="*/ 4598853 h 5477157"/>
              <a:gd name="connsiteX376" fmla="*/ 1728602 w 4173281"/>
              <a:gd name="connsiteY376" fmla="*/ 4555102 h 5477157"/>
              <a:gd name="connsiteX377" fmla="*/ 1757154 w 4173281"/>
              <a:gd name="connsiteY377" fmla="*/ 4583651 h 5477157"/>
              <a:gd name="connsiteX378" fmla="*/ 1728602 w 4173281"/>
              <a:gd name="connsiteY378" fmla="*/ 4612203 h 5477157"/>
              <a:gd name="connsiteX379" fmla="*/ 1700053 w 4173281"/>
              <a:gd name="connsiteY379" fmla="*/ 4583651 h 5477157"/>
              <a:gd name="connsiteX380" fmla="*/ 1728602 w 4173281"/>
              <a:gd name="connsiteY380" fmla="*/ 4555102 h 5477157"/>
              <a:gd name="connsiteX381" fmla="*/ 1663713 w 4173281"/>
              <a:gd name="connsiteY381" fmla="*/ 4542123 h 5477157"/>
              <a:gd name="connsiteX382" fmla="*/ 1676692 w 4173281"/>
              <a:gd name="connsiteY382" fmla="*/ 4555099 h 5477157"/>
              <a:gd name="connsiteX383" fmla="*/ 1663713 w 4173281"/>
              <a:gd name="connsiteY383" fmla="*/ 4568078 h 5477157"/>
              <a:gd name="connsiteX384" fmla="*/ 1650737 w 4173281"/>
              <a:gd name="connsiteY384" fmla="*/ 4555099 h 5477157"/>
              <a:gd name="connsiteX385" fmla="*/ 1663713 w 4173281"/>
              <a:gd name="connsiteY385" fmla="*/ 4542123 h 5477157"/>
              <a:gd name="connsiteX386" fmla="*/ 1362638 w 4173281"/>
              <a:gd name="connsiteY386" fmla="*/ 4534338 h 5477157"/>
              <a:gd name="connsiteX387" fmla="*/ 1411951 w 4173281"/>
              <a:gd name="connsiteY387" fmla="*/ 4575866 h 5477157"/>
              <a:gd name="connsiteX388" fmla="*/ 1437906 w 4173281"/>
              <a:gd name="connsiteY388" fmla="*/ 4604415 h 5477157"/>
              <a:gd name="connsiteX389" fmla="*/ 1409357 w 4173281"/>
              <a:gd name="connsiteY389" fmla="*/ 4632967 h 5477157"/>
              <a:gd name="connsiteX390" fmla="*/ 1388593 w 4173281"/>
              <a:gd name="connsiteY390" fmla="*/ 4619988 h 5477157"/>
              <a:gd name="connsiteX391" fmla="*/ 1360041 w 4173281"/>
              <a:gd name="connsiteY391" fmla="*/ 4630370 h 5477157"/>
              <a:gd name="connsiteX392" fmla="*/ 1326301 w 4173281"/>
              <a:gd name="connsiteY392" fmla="*/ 4617394 h 5477157"/>
              <a:gd name="connsiteX393" fmla="*/ 1315919 w 4173281"/>
              <a:gd name="connsiteY393" fmla="*/ 4622585 h 5477157"/>
              <a:gd name="connsiteX394" fmla="*/ 1300346 w 4173281"/>
              <a:gd name="connsiteY394" fmla="*/ 4607012 h 5477157"/>
              <a:gd name="connsiteX395" fmla="*/ 1313322 w 4173281"/>
              <a:gd name="connsiteY395" fmla="*/ 4591439 h 5477157"/>
              <a:gd name="connsiteX396" fmla="*/ 1313322 w 4173281"/>
              <a:gd name="connsiteY396" fmla="*/ 4583651 h 5477157"/>
              <a:gd name="connsiteX397" fmla="*/ 1362638 w 4173281"/>
              <a:gd name="connsiteY397" fmla="*/ 4534338 h 5477157"/>
              <a:gd name="connsiteX398" fmla="*/ 3624164 w 4173281"/>
              <a:gd name="connsiteY398" fmla="*/ 4513822 h 5477157"/>
              <a:gd name="connsiteX399" fmla="*/ 3655972 w 4173281"/>
              <a:gd name="connsiteY399" fmla="*/ 4515811 h 5477157"/>
              <a:gd name="connsiteX400" fmla="*/ 3676069 w 4173281"/>
              <a:gd name="connsiteY400" fmla="*/ 4539886 h 5477157"/>
              <a:gd name="connsiteX401" fmla="*/ 3679981 w 4173281"/>
              <a:gd name="connsiteY401" fmla="*/ 4539115 h 5477157"/>
              <a:gd name="connsiteX402" fmla="*/ 3879079 w 4173281"/>
              <a:gd name="connsiteY402" fmla="*/ 4778514 h 5477157"/>
              <a:gd name="connsiteX403" fmla="*/ 3858413 w 4173281"/>
              <a:gd name="connsiteY403" fmla="*/ 4777448 h 5477157"/>
              <a:gd name="connsiteX404" fmla="*/ 3846633 w 4173281"/>
              <a:gd name="connsiteY404" fmla="*/ 4766016 h 5477157"/>
              <a:gd name="connsiteX405" fmla="*/ 3789813 w 4173281"/>
              <a:gd name="connsiteY405" fmla="*/ 4770353 h 5477157"/>
              <a:gd name="connsiteX406" fmla="*/ 3763129 w 4173281"/>
              <a:gd name="connsiteY406" fmla="*/ 4694136 h 5477157"/>
              <a:gd name="connsiteX407" fmla="*/ 3764255 w 4173281"/>
              <a:gd name="connsiteY407" fmla="*/ 4691796 h 5477157"/>
              <a:gd name="connsiteX408" fmla="*/ 3746760 w 4173281"/>
              <a:gd name="connsiteY408" fmla="*/ 4686257 h 5477157"/>
              <a:gd name="connsiteX409" fmla="*/ 3724325 w 4173281"/>
              <a:gd name="connsiteY409" fmla="*/ 4661054 h 5477157"/>
              <a:gd name="connsiteX410" fmla="*/ 3715056 w 4173281"/>
              <a:gd name="connsiteY410" fmla="*/ 4662352 h 5477157"/>
              <a:gd name="connsiteX411" fmla="*/ 3664129 w 4173281"/>
              <a:gd name="connsiteY411" fmla="*/ 4672405 h 5477157"/>
              <a:gd name="connsiteX412" fmla="*/ 3643595 w 4173281"/>
              <a:gd name="connsiteY412" fmla="*/ 4619315 h 5477157"/>
              <a:gd name="connsiteX413" fmla="*/ 3639784 w 4173281"/>
              <a:gd name="connsiteY413" fmla="*/ 4597314 h 5477157"/>
              <a:gd name="connsiteX414" fmla="*/ 3623501 w 4173281"/>
              <a:gd name="connsiteY414" fmla="*/ 4595237 h 5477157"/>
              <a:gd name="connsiteX415" fmla="*/ 3620209 w 4173281"/>
              <a:gd name="connsiteY415" fmla="*/ 4608057 h 5477157"/>
              <a:gd name="connsiteX416" fmla="*/ 3600724 w 4173281"/>
              <a:gd name="connsiteY416" fmla="*/ 4624601 h 5477157"/>
              <a:gd name="connsiteX417" fmla="*/ 3596309 w 4173281"/>
              <a:gd name="connsiteY417" fmla="*/ 4639758 h 5477157"/>
              <a:gd name="connsiteX418" fmla="*/ 3540879 w 4173281"/>
              <a:gd name="connsiteY418" fmla="*/ 4659166 h 5477157"/>
              <a:gd name="connsiteX419" fmla="*/ 3521472 w 4173281"/>
              <a:gd name="connsiteY419" fmla="*/ 4603735 h 5477157"/>
              <a:gd name="connsiteX420" fmla="*/ 3561743 w 4173281"/>
              <a:gd name="connsiteY420" fmla="*/ 4579914 h 5477157"/>
              <a:gd name="connsiteX421" fmla="*/ 3597426 w 4173281"/>
              <a:gd name="connsiteY421" fmla="*/ 4559641 h 5477157"/>
              <a:gd name="connsiteX422" fmla="*/ 3600542 w 4173281"/>
              <a:gd name="connsiteY422" fmla="*/ 4535218 h 5477157"/>
              <a:gd name="connsiteX423" fmla="*/ 3624164 w 4173281"/>
              <a:gd name="connsiteY423" fmla="*/ 4513822 h 5477157"/>
              <a:gd name="connsiteX424" fmla="*/ 1567681 w 4173281"/>
              <a:gd name="connsiteY424" fmla="*/ 4500596 h 5477157"/>
              <a:gd name="connsiteX425" fmla="*/ 1583254 w 4173281"/>
              <a:gd name="connsiteY425" fmla="*/ 4516169 h 5477157"/>
              <a:gd name="connsiteX426" fmla="*/ 1567681 w 4173281"/>
              <a:gd name="connsiteY426" fmla="*/ 4531742 h 5477157"/>
              <a:gd name="connsiteX427" fmla="*/ 1552108 w 4173281"/>
              <a:gd name="connsiteY427" fmla="*/ 4516169 h 5477157"/>
              <a:gd name="connsiteX428" fmla="*/ 1567681 w 4173281"/>
              <a:gd name="connsiteY428" fmla="*/ 4500596 h 5477157"/>
              <a:gd name="connsiteX429" fmla="*/ 1689671 w 4173281"/>
              <a:gd name="connsiteY429" fmla="*/ 4474641 h 5477157"/>
              <a:gd name="connsiteX430" fmla="*/ 1687073 w 4173281"/>
              <a:gd name="connsiteY430" fmla="*/ 4482426 h 5477157"/>
              <a:gd name="connsiteX431" fmla="*/ 1692265 w 4173281"/>
              <a:gd name="connsiteY431" fmla="*/ 4477235 h 5477157"/>
              <a:gd name="connsiteX432" fmla="*/ 2600760 w 4173281"/>
              <a:gd name="connsiteY432" fmla="*/ 4427965 h 5477157"/>
              <a:gd name="connsiteX433" fmla="*/ 2592041 w 4173281"/>
              <a:gd name="connsiteY433" fmla="*/ 4431366 h 5477157"/>
              <a:gd name="connsiteX434" fmla="*/ 2588539 w 4173281"/>
              <a:gd name="connsiteY434" fmla="*/ 4434741 h 5477157"/>
              <a:gd name="connsiteX435" fmla="*/ 2588506 w 4173281"/>
              <a:gd name="connsiteY435" fmla="*/ 4434920 h 5477157"/>
              <a:gd name="connsiteX436" fmla="*/ 2590469 w 4173281"/>
              <a:gd name="connsiteY436" fmla="*/ 4434920 h 5477157"/>
              <a:gd name="connsiteX437" fmla="*/ 2623144 w 4173281"/>
              <a:gd name="connsiteY437" fmla="*/ 4443634 h 5477157"/>
              <a:gd name="connsiteX438" fmla="*/ 1326302 w 4173281"/>
              <a:gd name="connsiteY438" fmla="*/ 4399372 h 5477157"/>
              <a:gd name="connsiteX439" fmla="*/ 1354851 w 4173281"/>
              <a:gd name="connsiteY439" fmla="*/ 4427921 h 5477157"/>
              <a:gd name="connsiteX440" fmla="*/ 1334087 w 4173281"/>
              <a:gd name="connsiteY440" fmla="*/ 4453876 h 5477157"/>
              <a:gd name="connsiteX441" fmla="*/ 1334087 w 4173281"/>
              <a:gd name="connsiteY441" fmla="*/ 4461664 h 5477157"/>
              <a:gd name="connsiteX442" fmla="*/ 1289965 w 4173281"/>
              <a:gd name="connsiteY442" fmla="*/ 4505786 h 5477157"/>
              <a:gd name="connsiteX443" fmla="*/ 1287368 w 4173281"/>
              <a:gd name="connsiteY443" fmla="*/ 4505786 h 5477157"/>
              <a:gd name="connsiteX444" fmla="*/ 1305538 w 4173281"/>
              <a:gd name="connsiteY444" fmla="*/ 4565484 h 5477157"/>
              <a:gd name="connsiteX445" fmla="*/ 1199121 w 4173281"/>
              <a:gd name="connsiteY445" fmla="*/ 4671898 h 5477157"/>
              <a:gd name="connsiteX446" fmla="*/ 1092707 w 4173281"/>
              <a:gd name="connsiteY446" fmla="*/ 4565484 h 5477157"/>
              <a:gd name="connsiteX447" fmla="*/ 1095301 w 4173281"/>
              <a:gd name="connsiteY447" fmla="*/ 4547314 h 5477157"/>
              <a:gd name="connsiteX448" fmla="*/ 1056370 w 4173281"/>
              <a:gd name="connsiteY448" fmla="*/ 4508383 h 5477157"/>
              <a:gd name="connsiteX449" fmla="*/ 1092707 w 4173281"/>
              <a:gd name="connsiteY449" fmla="*/ 4472046 h 5477157"/>
              <a:gd name="connsiteX450" fmla="*/ 1123853 w 4173281"/>
              <a:gd name="connsiteY450" fmla="*/ 4487619 h 5477157"/>
              <a:gd name="connsiteX451" fmla="*/ 1199121 w 4173281"/>
              <a:gd name="connsiteY451" fmla="*/ 4456473 h 5477157"/>
              <a:gd name="connsiteX452" fmla="*/ 1245840 w 4173281"/>
              <a:gd name="connsiteY452" fmla="*/ 4466855 h 5477157"/>
              <a:gd name="connsiteX453" fmla="*/ 1245840 w 4173281"/>
              <a:gd name="connsiteY453" fmla="*/ 4459067 h 5477157"/>
              <a:gd name="connsiteX454" fmla="*/ 1289965 w 4173281"/>
              <a:gd name="connsiteY454" fmla="*/ 4414945 h 5477157"/>
              <a:gd name="connsiteX455" fmla="*/ 1300347 w 4173281"/>
              <a:gd name="connsiteY455" fmla="*/ 4417539 h 5477157"/>
              <a:gd name="connsiteX456" fmla="*/ 1326302 w 4173281"/>
              <a:gd name="connsiteY456" fmla="*/ 4399372 h 5477157"/>
              <a:gd name="connsiteX457" fmla="*/ 2029680 w 4173281"/>
              <a:gd name="connsiteY457" fmla="*/ 4337078 h 5477157"/>
              <a:gd name="connsiteX458" fmla="*/ 2032276 w 4173281"/>
              <a:gd name="connsiteY458" fmla="*/ 4350056 h 5477157"/>
              <a:gd name="connsiteX459" fmla="*/ 2058231 w 4173281"/>
              <a:gd name="connsiteY459" fmla="*/ 4365630 h 5477157"/>
              <a:gd name="connsiteX460" fmla="*/ 2076399 w 4173281"/>
              <a:gd name="connsiteY460" fmla="*/ 4357842 h 5477157"/>
              <a:gd name="connsiteX461" fmla="*/ 2071207 w 4173281"/>
              <a:gd name="connsiteY461" fmla="*/ 4350056 h 5477157"/>
              <a:gd name="connsiteX462" fmla="*/ 2068613 w 4173281"/>
              <a:gd name="connsiteY462" fmla="*/ 4350056 h 5477157"/>
              <a:gd name="connsiteX463" fmla="*/ 2029680 w 4173281"/>
              <a:gd name="connsiteY463" fmla="*/ 4337078 h 5477157"/>
              <a:gd name="connsiteX464" fmla="*/ 1030412 w 4173281"/>
              <a:gd name="connsiteY464" fmla="*/ 4331889 h 5477157"/>
              <a:gd name="connsiteX465" fmla="*/ 1074537 w 4173281"/>
              <a:gd name="connsiteY465" fmla="*/ 4376011 h 5477157"/>
              <a:gd name="connsiteX466" fmla="*/ 1030412 w 4173281"/>
              <a:gd name="connsiteY466" fmla="*/ 4420136 h 5477157"/>
              <a:gd name="connsiteX467" fmla="*/ 986290 w 4173281"/>
              <a:gd name="connsiteY467" fmla="*/ 4376011 h 5477157"/>
              <a:gd name="connsiteX468" fmla="*/ 1030412 w 4173281"/>
              <a:gd name="connsiteY468" fmla="*/ 4331889 h 5477157"/>
              <a:gd name="connsiteX469" fmla="*/ 996672 w 4173281"/>
              <a:gd name="connsiteY469" fmla="*/ 4277383 h 5477157"/>
              <a:gd name="connsiteX470" fmla="*/ 1020033 w 4173281"/>
              <a:gd name="connsiteY470" fmla="*/ 4300741 h 5477157"/>
              <a:gd name="connsiteX471" fmla="*/ 996672 w 4173281"/>
              <a:gd name="connsiteY471" fmla="*/ 4324102 h 5477157"/>
              <a:gd name="connsiteX472" fmla="*/ 973314 w 4173281"/>
              <a:gd name="connsiteY472" fmla="*/ 4300741 h 5477157"/>
              <a:gd name="connsiteX473" fmla="*/ 996672 w 4173281"/>
              <a:gd name="connsiteY473" fmla="*/ 4277383 h 5477157"/>
              <a:gd name="connsiteX474" fmla="*/ 1993343 w 4173281"/>
              <a:gd name="connsiteY474" fmla="*/ 4272192 h 5477157"/>
              <a:gd name="connsiteX475" fmla="*/ 1993343 w 4173281"/>
              <a:gd name="connsiteY475" fmla="*/ 4277383 h 5477157"/>
              <a:gd name="connsiteX476" fmla="*/ 1988151 w 4173281"/>
              <a:gd name="connsiteY476" fmla="*/ 4305932 h 5477157"/>
              <a:gd name="connsiteX477" fmla="*/ 1990749 w 4173281"/>
              <a:gd name="connsiteY477" fmla="*/ 4305932 h 5477157"/>
              <a:gd name="connsiteX478" fmla="*/ 2006321 w 4173281"/>
              <a:gd name="connsiteY478" fmla="*/ 4318910 h 5477157"/>
              <a:gd name="connsiteX479" fmla="*/ 2016703 w 4173281"/>
              <a:gd name="connsiteY479" fmla="*/ 4321504 h 5477157"/>
              <a:gd name="connsiteX480" fmla="*/ 2006321 w 4173281"/>
              <a:gd name="connsiteY480" fmla="*/ 4287764 h 5477157"/>
              <a:gd name="connsiteX481" fmla="*/ 2006321 w 4173281"/>
              <a:gd name="connsiteY481" fmla="*/ 4279977 h 5477157"/>
              <a:gd name="connsiteX482" fmla="*/ 1995940 w 4173281"/>
              <a:gd name="connsiteY482" fmla="*/ 4272192 h 5477157"/>
              <a:gd name="connsiteX483" fmla="*/ 939571 w 4173281"/>
              <a:gd name="connsiteY483" fmla="*/ 4150204 h 5477157"/>
              <a:gd name="connsiteX484" fmla="*/ 955144 w 4173281"/>
              <a:gd name="connsiteY484" fmla="*/ 4165777 h 5477157"/>
              <a:gd name="connsiteX485" fmla="*/ 939571 w 4173281"/>
              <a:gd name="connsiteY485" fmla="*/ 4181350 h 5477157"/>
              <a:gd name="connsiteX486" fmla="*/ 923998 w 4173281"/>
              <a:gd name="connsiteY486" fmla="*/ 4165777 h 5477157"/>
              <a:gd name="connsiteX487" fmla="*/ 939571 w 4173281"/>
              <a:gd name="connsiteY487" fmla="*/ 4150204 h 5477157"/>
              <a:gd name="connsiteX488" fmla="*/ 2078996 w 4173281"/>
              <a:gd name="connsiteY488" fmla="*/ 4113865 h 5477157"/>
              <a:gd name="connsiteX489" fmla="*/ 2076399 w 4173281"/>
              <a:gd name="connsiteY489" fmla="*/ 4116462 h 5477157"/>
              <a:gd name="connsiteX490" fmla="*/ 2078996 w 4173281"/>
              <a:gd name="connsiteY490" fmla="*/ 4119056 h 5477157"/>
              <a:gd name="connsiteX491" fmla="*/ 2084186 w 4173281"/>
              <a:gd name="connsiteY491" fmla="*/ 4116462 h 5477157"/>
              <a:gd name="connsiteX492" fmla="*/ 2078996 w 4173281"/>
              <a:gd name="connsiteY492" fmla="*/ 4113865 h 5477157"/>
              <a:gd name="connsiteX493" fmla="*/ 781246 w 4173281"/>
              <a:gd name="connsiteY493" fmla="*/ 4059361 h 5477157"/>
              <a:gd name="connsiteX494" fmla="*/ 796819 w 4173281"/>
              <a:gd name="connsiteY494" fmla="*/ 4074934 h 5477157"/>
              <a:gd name="connsiteX495" fmla="*/ 781246 w 4173281"/>
              <a:gd name="connsiteY495" fmla="*/ 4090507 h 5477157"/>
              <a:gd name="connsiteX496" fmla="*/ 765673 w 4173281"/>
              <a:gd name="connsiteY496" fmla="*/ 4074934 h 5477157"/>
              <a:gd name="connsiteX497" fmla="*/ 781246 w 4173281"/>
              <a:gd name="connsiteY497" fmla="*/ 4059361 h 5477157"/>
              <a:gd name="connsiteX498" fmla="*/ 1858377 w 4173281"/>
              <a:gd name="connsiteY498" fmla="*/ 4054170 h 5477157"/>
              <a:gd name="connsiteX499" fmla="*/ 1879141 w 4173281"/>
              <a:gd name="connsiteY499" fmla="*/ 4074934 h 5477157"/>
              <a:gd name="connsiteX500" fmla="*/ 1858377 w 4173281"/>
              <a:gd name="connsiteY500" fmla="*/ 4095698 h 5477157"/>
              <a:gd name="connsiteX501" fmla="*/ 1837613 w 4173281"/>
              <a:gd name="connsiteY501" fmla="*/ 4074934 h 5477157"/>
              <a:gd name="connsiteX502" fmla="*/ 1858377 w 4173281"/>
              <a:gd name="connsiteY502" fmla="*/ 4054170 h 5477157"/>
              <a:gd name="connsiteX503" fmla="*/ 1995940 w 4173281"/>
              <a:gd name="connsiteY503" fmla="*/ 4025617 h 5477157"/>
              <a:gd name="connsiteX504" fmla="*/ 1995940 w 4173281"/>
              <a:gd name="connsiteY504" fmla="*/ 4030809 h 5477157"/>
              <a:gd name="connsiteX505" fmla="*/ 1985557 w 4173281"/>
              <a:gd name="connsiteY505" fmla="*/ 4054170 h 5477157"/>
              <a:gd name="connsiteX506" fmla="*/ 1988151 w 4173281"/>
              <a:gd name="connsiteY506" fmla="*/ 4067146 h 5477157"/>
              <a:gd name="connsiteX507" fmla="*/ 1972579 w 4173281"/>
              <a:gd name="connsiteY507" fmla="*/ 4090507 h 5477157"/>
              <a:gd name="connsiteX508" fmla="*/ 1980366 w 4173281"/>
              <a:gd name="connsiteY508" fmla="*/ 4111271 h 5477157"/>
              <a:gd name="connsiteX509" fmla="*/ 1977770 w 4173281"/>
              <a:gd name="connsiteY509" fmla="*/ 4121652 h 5477157"/>
              <a:gd name="connsiteX510" fmla="*/ 2003725 w 4173281"/>
              <a:gd name="connsiteY510" fmla="*/ 4116462 h 5477157"/>
              <a:gd name="connsiteX511" fmla="*/ 2021895 w 4173281"/>
              <a:gd name="connsiteY511" fmla="*/ 4119056 h 5477157"/>
              <a:gd name="connsiteX512" fmla="*/ 2029680 w 4173281"/>
              <a:gd name="connsiteY512" fmla="*/ 4111271 h 5477157"/>
              <a:gd name="connsiteX513" fmla="*/ 2016703 w 4173281"/>
              <a:gd name="connsiteY513" fmla="*/ 4082719 h 5477157"/>
              <a:gd name="connsiteX514" fmla="*/ 2034871 w 4173281"/>
              <a:gd name="connsiteY514" fmla="*/ 4048978 h 5477157"/>
              <a:gd name="connsiteX515" fmla="*/ 2032276 w 4173281"/>
              <a:gd name="connsiteY515" fmla="*/ 4041191 h 5477157"/>
              <a:gd name="connsiteX516" fmla="*/ 2021895 w 4173281"/>
              <a:gd name="connsiteY516" fmla="*/ 4043787 h 5477157"/>
              <a:gd name="connsiteX517" fmla="*/ 1995940 w 4173281"/>
              <a:gd name="connsiteY517" fmla="*/ 4025617 h 5477157"/>
              <a:gd name="connsiteX518" fmla="*/ 2050444 w 4173281"/>
              <a:gd name="connsiteY518" fmla="*/ 3932180 h 5477157"/>
              <a:gd name="connsiteX519" fmla="*/ 2037467 w 4173281"/>
              <a:gd name="connsiteY519" fmla="*/ 3945159 h 5477157"/>
              <a:gd name="connsiteX520" fmla="*/ 2055635 w 4173281"/>
              <a:gd name="connsiteY520" fmla="*/ 3973708 h 5477157"/>
              <a:gd name="connsiteX521" fmla="*/ 2073805 w 4173281"/>
              <a:gd name="connsiteY521" fmla="*/ 3955540 h 5477157"/>
              <a:gd name="connsiteX522" fmla="*/ 2050444 w 4173281"/>
              <a:gd name="connsiteY522" fmla="*/ 3932180 h 5477157"/>
              <a:gd name="connsiteX523" fmla="*/ 1681883 w 4173281"/>
              <a:gd name="connsiteY523" fmla="*/ 3911419 h 5477157"/>
              <a:gd name="connsiteX524" fmla="*/ 1718220 w 4173281"/>
              <a:gd name="connsiteY524" fmla="*/ 3947756 h 5477157"/>
              <a:gd name="connsiteX525" fmla="*/ 1681883 w 4173281"/>
              <a:gd name="connsiteY525" fmla="*/ 3984093 h 5477157"/>
              <a:gd name="connsiteX526" fmla="*/ 1648143 w 4173281"/>
              <a:gd name="connsiteY526" fmla="*/ 3960732 h 5477157"/>
              <a:gd name="connsiteX527" fmla="*/ 1642952 w 4173281"/>
              <a:gd name="connsiteY527" fmla="*/ 3960732 h 5477157"/>
              <a:gd name="connsiteX528" fmla="*/ 1622188 w 4173281"/>
              <a:gd name="connsiteY528" fmla="*/ 3939968 h 5477157"/>
              <a:gd name="connsiteX529" fmla="*/ 1642952 w 4173281"/>
              <a:gd name="connsiteY529" fmla="*/ 3921801 h 5477157"/>
              <a:gd name="connsiteX530" fmla="*/ 1653334 w 4173281"/>
              <a:gd name="connsiteY530" fmla="*/ 3924395 h 5477157"/>
              <a:gd name="connsiteX531" fmla="*/ 1681883 w 4173281"/>
              <a:gd name="connsiteY531" fmla="*/ 3911419 h 5477157"/>
              <a:gd name="connsiteX532" fmla="*/ 1186142 w 4173281"/>
              <a:gd name="connsiteY532" fmla="*/ 3885464 h 5477157"/>
              <a:gd name="connsiteX533" fmla="*/ 1258816 w 4173281"/>
              <a:gd name="connsiteY533" fmla="*/ 3932183 h 5477157"/>
              <a:gd name="connsiteX534" fmla="*/ 1300344 w 4173281"/>
              <a:gd name="connsiteY534" fmla="*/ 3906228 h 5477157"/>
              <a:gd name="connsiteX535" fmla="*/ 1339278 w 4173281"/>
              <a:gd name="connsiteY535" fmla="*/ 3926992 h 5477157"/>
              <a:gd name="connsiteX536" fmla="*/ 1380806 w 4173281"/>
              <a:gd name="connsiteY536" fmla="*/ 3945159 h 5477157"/>
              <a:gd name="connsiteX537" fmla="*/ 1385997 w 4173281"/>
              <a:gd name="connsiteY537" fmla="*/ 3942565 h 5477157"/>
              <a:gd name="connsiteX538" fmla="*/ 1383400 w 4173281"/>
              <a:gd name="connsiteY538" fmla="*/ 3932183 h 5477157"/>
              <a:gd name="connsiteX539" fmla="*/ 1401570 w 4173281"/>
              <a:gd name="connsiteY539" fmla="*/ 3914013 h 5477157"/>
              <a:gd name="connsiteX540" fmla="*/ 1419737 w 4173281"/>
              <a:gd name="connsiteY540" fmla="*/ 3932183 h 5477157"/>
              <a:gd name="connsiteX541" fmla="*/ 1417143 w 4173281"/>
              <a:gd name="connsiteY541" fmla="*/ 3939968 h 5477157"/>
              <a:gd name="connsiteX542" fmla="*/ 1458671 w 4173281"/>
              <a:gd name="connsiteY542" fmla="*/ 3965923 h 5477157"/>
              <a:gd name="connsiteX543" fmla="*/ 1487220 w 4173281"/>
              <a:gd name="connsiteY543" fmla="*/ 3997069 h 5477157"/>
              <a:gd name="connsiteX544" fmla="*/ 1469053 w 4173281"/>
              <a:gd name="connsiteY544" fmla="*/ 4025621 h 5477157"/>
              <a:gd name="connsiteX545" fmla="*/ 1484626 w 4173281"/>
              <a:gd name="connsiteY545" fmla="*/ 4048979 h 5477157"/>
              <a:gd name="connsiteX546" fmla="*/ 1456074 w 4173281"/>
              <a:gd name="connsiteY546" fmla="*/ 4077531 h 5477157"/>
              <a:gd name="connsiteX547" fmla="*/ 1432716 w 4173281"/>
              <a:gd name="connsiteY547" fmla="*/ 4064552 h 5477157"/>
              <a:gd name="connsiteX548" fmla="*/ 1422334 w 4173281"/>
              <a:gd name="connsiteY548" fmla="*/ 4067149 h 5477157"/>
              <a:gd name="connsiteX549" fmla="*/ 1323705 w 4173281"/>
              <a:gd name="connsiteY549" fmla="*/ 4134632 h 5477157"/>
              <a:gd name="connsiteX550" fmla="*/ 1219885 w 4173281"/>
              <a:gd name="connsiteY550" fmla="*/ 4043788 h 5477157"/>
              <a:gd name="connsiteX551" fmla="*/ 1209503 w 4173281"/>
              <a:gd name="connsiteY551" fmla="*/ 4046385 h 5477157"/>
              <a:gd name="connsiteX552" fmla="*/ 1222479 w 4173281"/>
              <a:gd name="connsiteY552" fmla="*/ 4090507 h 5477157"/>
              <a:gd name="connsiteX553" fmla="*/ 1131638 w 4173281"/>
              <a:gd name="connsiteY553" fmla="*/ 4181351 h 5477157"/>
              <a:gd name="connsiteX554" fmla="*/ 1077131 w 4173281"/>
              <a:gd name="connsiteY554" fmla="*/ 4163181 h 5477157"/>
              <a:gd name="connsiteX555" fmla="*/ 1061558 w 4173281"/>
              <a:gd name="connsiteY555" fmla="*/ 4165778 h 5477157"/>
              <a:gd name="connsiteX556" fmla="*/ 1017436 w 4173281"/>
              <a:gd name="connsiteY556" fmla="*/ 4121653 h 5477157"/>
              <a:gd name="connsiteX557" fmla="*/ 1040794 w 4173281"/>
              <a:gd name="connsiteY557" fmla="*/ 4082722 h 5477157"/>
              <a:gd name="connsiteX558" fmla="*/ 1110874 w 4173281"/>
              <a:gd name="connsiteY558" fmla="*/ 4004857 h 5477157"/>
              <a:gd name="connsiteX559" fmla="*/ 1103086 w 4173281"/>
              <a:gd name="connsiteY559" fmla="*/ 3968520 h 5477157"/>
              <a:gd name="connsiteX560" fmla="*/ 1186142 w 4173281"/>
              <a:gd name="connsiteY560" fmla="*/ 3885464 h 5477157"/>
              <a:gd name="connsiteX561" fmla="*/ 1388591 w 4173281"/>
              <a:gd name="connsiteY561" fmla="*/ 3843935 h 5477157"/>
              <a:gd name="connsiteX562" fmla="*/ 1406761 w 4173281"/>
              <a:gd name="connsiteY562" fmla="*/ 3862102 h 5477157"/>
              <a:gd name="connsiteX563" fmla="*/ 1388591 w 4173281"/>
              <a:gd name="connsiteY563" fmla="*/ 3880272 h 5477157"/>
              <a:gd name="connsiteX564" fmla="*/ 1370424 w 4173281"/>
              <a:gd name="connsiteY564" fmla="*/ 3862102 h 5477157"/>
              <a:gd name="connsiteX565" fmla="*/ 1388591 w 4173281"/>
              <a:gd name="connsiteY565" fmla="*/ 3843935 h 5477157"/>
              <a:gd name="connsiteX566" fmla="*/ 1668907 w 4173281"/>
              <a:gd name="connsiteY566" fmla="*/ 3825765 h 5477157"/>
              <a:gd name="connsiteX567" fmla="*/ 1705244 w 4173281"/>
              <a:gd name="connsiteY567" fmla="*/ 3862102 h 5477157"/>
              <a:gd name="connsiteX568" fmla="*/ 1668907 w 4173281"/>
              <a:gd name="connsiteY568" fmla="*/ 3898439 h 5477157"/>
              <a:gd name="connsiteX569" fmla="*/ 1632570 w 4173281"/>
              <a:gd name="connsiteY569" fmla="*/ 3862102 h 5477157"/>
              <a:gd name="connsiteX570" fmla="*/ 1668907 w 4173281"/>
              <a:gd name="connsiteY570" fmla="*/ 3825765 h 5477157"/>
              <a:gd name="connsiteX571" fmla="*/ 1554705 w 4173281"/>
              <a:gd name="connsiteY571" fmla="*/ 3781643 h 5477157"/>
              <a:gd name="connsiteX572" fmla="*/ 1598827 w 4173281"/>
              <a:gd name="connsiteY572" fmla="*/ 3825765 h 5477157"/>
              <a:gd name="connsiteX573" fmla="*/ 1554705 w 4173281"/>
              <a:gd name="connsiteY573" fmla="*/ 3869890 h 5477157"/>
              <a:gd name="connsiteX574" fmla="*/ 1536535 w 4173281"/>
              <a:gd name="connsiteY574" fmla="*/ 3867293 h 5477157"/>
              <a:gd name="connsiteX575" fmla="*/ 1495007 w 4173281"/>
              <a:gd name="connsiteY575" fmla="*/ 3898439 h 5477157"/>
              <a:gd name="connsiteX576" fmla="*/ 1450885 w 4173281"/>
              <a:gd name="connsiteY576" fmla="*/ 3854317 h 5477157"/>
              <a:gd name="connsiteX577" fmla="*/ 1495007 w 4173281"/>
              <a:gd name="connsiteY577" fmla="*/ 3810192 h 5477157"/>
              <a:gd name="connsiteX578" fmla="*/ 1513177 w 4173281"/>
              <a:gd name="connsiteY578" fmla="*/ 3815383 h 5477157"/>
              <a:gd name="connsiteX579" fmla="*/ 1554705 w 4173281"/>
              <a:gd name="connsiteY579" fmla="*/ 3781643 h 5477157"/>
              <a:gd name="connsiteX580" fmla="*/ 2252893 w 4173281"/>
              <a:gd name="connsiteY580" fmla="*/ 3716754 h 5477157"/>
              <a:gd name="connsiteX581" fmla="*/ 2252893 w 4173281"/>
              <a:gd name="connsiteY581" fmla="*/ 3721946 h 5477157"/>
              <a:gd name="connsiteX582" fmla="*/ 2258083 w 4173281"/>
              <a:gd name="connsiteY582" fmla="*/ 3716754 h 5477157"/>
              <a:gd name="connsiteX583" fmla="*/ 669638 w 4173281"/>
              <a:gd name="connsiteY583" fmla="*/ 3688206 h 5477157"/>
              <a:gd name="connsiteX584" fmla="*/ 700784 w 4173281"/>
              <a:gd name="connsiteY584" fmla="*/ 3719352 h 5477157"/>
              <a:gd name="connsiteX585" fmla="*/ 690402 w 4173281"/>
              <a:gd name="connsiteY585" fmla="*/ 3742710 h 5477157"/>
              <a:gd name="connsiteX586" fmla="*/ 721548 w 4173281"/>
              <a:gd name="connsiteY586" fmla="*/ 3807599 h 5477157"/>
              <a:gd name="connsiteX587" fmla="*/ 635895 w 4173281"/>
              <a:gd name="connsiteY587" fmla="*/ 3893249 h 5477157"/>
              <a:gd name="connsiteX588" fmla="*/ 550246 w 4173281"/>
              <a:gd name="connsiteY588" fmla="*/ 3807599 h 5477157"/>
              <a:gd name="connsiteX589" fmla="*/ 635895 w 4173281"/>
              <a:gd name="connsiteY589" fmla="*/ 3721946 h 5477157"/>
              <a:gd name="connsiteX590" fmla="*/ 638492 w 4173281"/>
              <a:gd name="connsiteY590" fmla="*/ 3721946 h 5477157"/>
              <a:gd name="connsiteX591" fmla="*/ 638492 w 4173281"/>
              <a:gd name="connsiteY591" fmla="*/ 3719352 h 5477157"/>
              <a:gd name="connsiteX592" fmla="*/ 669638 w 4173281"/>
              <a:gd name="connsiteY592" fmla="*/ 3688206 h 5477157"/>
              <a:gd name="connsiteX593" fmla="*/ 918807 w 4173281"/>
              <a:gd name="connsiteY593" fmla="*/ 3675227 h 5477157"/>
              <a:gd name="connsiteX594" fmla="*/ 942168 w 4173281"/>
              <a:gd name="connsiteY594" fmla="*/ 3698585 h 5477157"/>
              <a:gd name="connsiteX595" fmla="*/ 918807 w 4173281"/>
              <a:gd name="connsiteY595" fmla="*/ 3721946 h 5477157"/>
              <a:gd name="connsiteX596" fmla="*/ 895449 w 4173281"/>
              <a:gd name="connsiteY596" fmla="*/ 3698585 h 5477157"/>
              <a:gd name="connsiteX597" fmla="*/ 918807 w 4173281"/>
              <a:gd name="connsiteY597" fmla="*/ 3675227 h 5477157"/>
              <a:gd name="connsiteX598" fmla="*/ 674830 w 4173281"/>
              <a:gd name="connsiteY598" fmla="*/ 3605150 h 5477157"/>
              <a:gd name="connsiteX599" fmla="*/ 695594 w 4173281"/>
              <a:gd name="connsiteY599" fmla="*/ 3625914 h 5477157"/>
              <a:gd name="connsiteX600" fmla="*/ 674830 w 4173281"/>
              <a:gd name="connsiteY600" fmla="*/ 3646678 h 5477157"/>
              <a:gd name="connsiteX601" fmla="*/ 654066 w 4173281"/>
              <a:gd name="connsiteY601" fmla="*/ 3625914 h 5477157"/>
              <a:gd name="connsiteX602" fmla="*/ 674830 w 4173281"/>
              <a:gd name="connsiteY602" fmla="*/ 3605150 h 5477157"/>
              <a:gd name="connsiteX603" fmla="*/ 2037467 w 4173281"/>
              <a:gd name="connsiteY603" fmla="*/ 3535070 h 5477157"/>
              <a:gd name="connsiteX604" fmla="*/ 2058231 w 4173281"/>
              <a:gd name="connsiteY604" fmla="*/ 3555834 h 5477157"/>
              <a:gd name="connsiteX605" fmla="*/ 2037467 w 4173281"/>
              <a:gd name="connsiteY605" fmla="*/ 3576598 h 5477157"/>
              <a:gd name="connsiteX606" fmla="*/ 2016703 w 4173281"/>
              <a:gd name="connsiteY606" fmla="*/ 3555834 h 5477157"/>
              <a:gd name="connsiteX607" fmla="*/ 2037467 w 4173281"/>
              <a:gd name="connsiteY607" fmla="*/ 3535070 h 5477157"/>
              <a:gd name="connsiteX608" fmla="*/ 1738983 w 4173281"/>
              <a:gd name="connsiteY608" fmla="*/ 3529879 h 5477157"/>
              <a:gd name="connsiteX609" fmla="*/ 1728107 w 4173281"/>
              <a:gd name="connsiteY609" fmla="*/ 3545451 h 5477157"/>
              <a:gd name="connsiteX610" fmla="*/ 1728603 w 4173281"/>
              <a:gd name="connsiteY610" fmla="*/ 3545451 h 5477157"/>
              <a:gd name="connsiteX611" fmla="*/ 1749776 w 4173281"/>
              <a:gd name="connsiteY611" fmla="*/ 3539101 h 5477157"/>
              <a:gd name="connsiteX612" fmla="*/ 1591042 w 4173281"/>
              <a:gd name="connsiteY612" fmla="*/ 3527285 h 5477157"/>
              <a:gd name="connsiteX613" fmla="*/ 1622188 w 4173281"/>
              <a:gd name="connsiteY613" fmla="*/ 3558431 h 5477157"/>
              <a:gd name="connsiteX614" fmla="*/ 1591042 w 4173281"/>
              <a:gd name="connsiteY614" fmla="*/ 3592171 h 5477157"/>
              <a:gd name="connsiteX615" fmla="*/ 1559896 w 4173281"/>
              <a:gd name="connsiteY615" fmla="*/ 3558431 h 5477157"/>
              <a:gd name="connsiteX616" fmla="*/ 1591042 w 4173281"/>
              <a:gd name="connsiteY616" fmla="*/ 3527285 h 5477157"/>
              <a:gd name="connsiteX617" fmla="*/ 721549 w 4173281"/>
              <a:gd name="connsiteY617" fmla="*/ 3519496 h 5477157"/>
              <a:gd name="connsiteX618" fmla="*/ 765674 w 4173281"/>
              <a:gd name="connsiteY618" fmla="*/ 3563618 h 5477157"/>
              <a:gd name="connsiteX619" fmla="*/ 721549 w 4173281"/>
              <a:gd name="connsiteY619" fmla="*/ 3607743 h 5477157"/>
              <a:gd name="connsiteX620" fmla="*/ 677427 w 4173281"/>
              <a:gd name="connsiteY620" fmla="*/ 3563618 h 5477157"/>
              <a:gd name="connsiteX621" fmla="*/ 721549 w 4173281"/>
              <a:gd name="connsiteY621" fmla="*/ 3519496 h 5477157"/>
              <a:gd name="connsiteX622" fmla="*/ 1450884 w 4173281"/>
              <a:gd name="connsiteY622" fmla="*/ 3467586 h 5477157"/>
              <a:gd name="connsiteX623" fmla="*/ 1463860 w 4173281"/>
              <a:gd name="connsiteY623" fmla="*/ 3480562 h 5477157"/>
              <a:gd name="connsiteX624" fmla="*/ 1450884 w 4173281"/>
              <a:gd name="connsiteY624" fmla="*/ 3493541 h 5477157"/>
              <a:gd name="connsiteX625" fmla="*/ 1448287 w 4173281"/>
              <a:gd name="connsiteY625" fmla="*/ 3493541 h 5477157"/>
              <a:gd name="connsiteX626" fmla="*/ 1479433 w 4173281"/>
              <a:gd name="connsiteY626" fmla="*/ 3519496 h 5477157"/>
              <a:gd name="connsiteX627" fmla="*/ 1500197 w 4173281"/>
              <a:gd name="connsiteY627" fmla="*/ 3514305 h 5477157"/>
              <a:gd name="connsiteX628" fmla="*/ 1549513 w 4173281"/>
              <a:gd name="connsiteY628" fmla="*/ 3563618 h 5477157"/>
              <a:gd name="connsiteX629" fmla="*/ 1533940 w 4173281"/>
              <a:gd name="connsiteY629" fmla="*/ 3599955 h 5477157"/>
              <a:gd name="connsiteX630" fmla="*/ 1541725 w 4173281"/>
              <a:gd name="connsiteY630" fmla="*/ 3597360 h 5477157"/>
              <a:gd name="connsiteX631" fmla="*/ 1570277 w 4173281"/>
              <a:gd name="connsiteY631" fmla="*/ 3625909 h 5477157"/>
              <a:gd name="connsiteX632" fmla="*/ 1541725 w 4173281"/>
              <a:gd name="connsiteY632" fmla="*/ 3654461 h 5477157"/>
              <a:gd name="connsiteX633" fmla="*/ 1513176 w 4173281"/>
              <a:gd name="connsiteY633" fmla="*/ 3625909 h 5477157"/>
              <a:gd name="connsiteX634" fmla="*/ 1520961 w 4173281"/>
              <a:gd name="connsiteY634" fmla="*/ 3607742 h 5477157"/>
              <a:gd name="connsiteX635" fmla="*/ 1502794 w 4173281"/>
              <a:gd name="connsiteY635" fmla="*/ 3610337 h 5477157"/>
              <a:gd name="connsiteX636" fmla="*/ 1461266 w 4173281"/>
              <a:gd name="connsiteY636" fmla="*/ 3586979 h 5477157"/>
              <a:gd name="connsiteX637" fmla="*/ 1435311 w 4173281"/>
              <a:gd name="connsiteY637" fmla="*/ 3594764 h 5477157"/>
              <a:gd name="connsiteX638" fmla="*/ 1383402 w 4173281"/>
              <a:gd name="connsiteY638" fmla="*/ 3542854 h 5477157"/>
              <a:gd name="connsiteX639" fmla="*/ 1435311 w 4173281"/>
              <a:gd name="connsiteY639" fmla="*/ 3490944 h 5477157"/>
              <a:gd name="connsiteX640" fmla="*/ 1445693 w 4173281"/>
              <a:gd name="connsiteY640" fmla="*/ 3493541 h 5477157"/>
              <a:gd name="connsiteX641" fmla="*/ 1437905 w 4173281"/>
              <a:gd name="connsiteY641" fmla="*/ 3480562 h 5477157"/>
              <a:gd name="connsiteX642" fmla="*/ 1450884 w 4173281"/>
              <a:gd name="connsiteY642" fmla="*/ 3467586 h 5477157"/>
              <a:gd name="connsiteX643" fmla="*/ 334817 w 4173281"/>
              <a:gd name="connsiteY643" fmla="*/ 3418274 h 5477157"/>
              <a:gd name="connsiteX644" fmla="*/ 436043 w 4173281"/>
              <a:gd name="connsiteY644" fmla="*/ 3519497 h 5477157"/>
              <a:gd name="connsiteX645" fmla="*/ 334817 w 4173281"/>
              <a:gd name="connsiteY645" fmla="*/ 3620723 h 5477157"/>
              <a:gd name="connsiteX646" fmla="*/ 233595 w 4173281"/>
              <a:gd name="connsiteY646" fmla="*/ 3519497 h 5477157"/>
              <a:gd name="connsiteX647" fmla="*/ 334817 w 4173281"/>
              <a:gd name="connsiteY647" fmla="*/ 3418274 h 5477157"/>
              <a:gd name="connsiteX648" fmla="*/ 451617 w 4173281"/>
              <a:gd name="connsiteY648" fmla="*/ 3400104 h 5477157"/>
              <a:gd name="connsiteX649" fmla="*/ 474978 w 4173281"/>
              <a:gd name="connsiteY649" fmla="*/ 3423462 h 5477157"/>
              <a:gd name="connsiteX650" fmla="*/ 451617 w 4173281"/>
              <a:gd name="connsiteY650" fmla="*/ 3446823 h 5477157"/>
              <a:gd name="connsiteX651" fmla="*/ 428259 w 4173281"/>
              <a:gd name="connsiteY651" fmla="*/ 3423462 h 5477157"/>
              <a:gd name="connsiteX652" fmla="*/ 451617 w 4173281"/>
              <a:gd name="connsiteY652" fmla="*/ 3400104 h 5477157"/>
              <a:gd name="connsiteX653" fmla="*/ 1030415 w 4173281"/>
              <a:gd name="connsiteY653" fmla="*/ 3363767 h 5477157"/>
              <a:gd name="connsiteX654" fmla="*/ 1051179 w 4173281"/>
              <a:gd name="connsiteY654" fmla="*/ 3384531 h 5477157"/>
              <a:gd name="connsiteX655" fmla="*/ 1030415 w 4173281"/>
              <a:gd name="connsiteY655" fmla="*/ 3405295 h 5477157"/>
              <a:gd name="connsiteX656" fmla="*/ 1009651 w 4173281"/>
              <a:gd name="connsiteY656" fmla="*/ 3384531 h 5477157"/>
              <a:gd name="connsiteX657" fmla="*/ 1030415 w 4173281"/>
              <a:gd name="connsiteY657" fmla="*/ 3363767 h 5477157"/>
              <a:gd name="connsiteX658" fmla="*/ 2424195 w 4173281"/>
              <a:gd name="connsiteY658" fmla="*/ 3322239 h 5477157"/>
              <a:gd name="connsiteX659" fmla="*/ 2411219 w 4173281"/>
              <a:gd name="connsiteY659" fmla="*/ 3335215 h 5477157"/>
              <a:gd name="connsiteX660" fmla="*/ 2424195 w 4173281"/>
              <a:gd name="connsiteY660" fmla="*/ 3330023 h 5477157"/>
              <a:gd name="connsiteX661" fmla="*/ 142751 w 4173281"/>
              <a:gd name="connsiteY661" fmla="*/ 3319644 h 5477157"/>
              <a:gd name="connsiteX662" fmla="*/ 218022 w 4173281"/>
              <a:gd name="connsiteY662" fmla="*/ 3394912 h 5477157"/>
              <a:gd name="connsiteX663" fmla="*/ 142751 w 4173281"/>
              <a:gd name="connsiteY663" fmla="*/ 3470183 h 5477157"/>
              <a:gd name="connsiteX664" fmla="*/ 67483 w 4173281"/>
              <a:gd name="connsiteY664" fmla="*/ 3394912 h 5477157"/>
              <a:gd name="connsiteX665" fmla="*/ 142751 w 4173281"/>
              <a:gd name="connsiteY665" fmla="*/ 3319644 h 5477157"/>
              <a:gd name="connsiteX666" fmla="*/ 659257 w 4173281"/>
              <a:gd name="connsiteY666" fmla="*/ 3304072 h 5477157"/>
              <a:gd name="connsiteX667" fmla="*/ 700785 w 4173281"/>
              <a:gd name="connsiteY667" fmla="*/ 3345600 h 5477157"/>
              <a:gd name="connsiteX668" fmla="*/ 659257 w 4173281"/>
              <a:gd name="connsiteY668" fmla="*/ 3387128 h 5477157"/>
              <a:gd name="connsiteX669" fmla="*/ 617729 w 4173281"/>
              <a:gd name="connsiteY669" fmla="*/ 3345600 h 5477157"/>
              <a:gd name="connsiteX670" fmla="*/ 659257 w 4173281"/>
              <a:gd name="connsiteY670" fmla="*/ 3304072 h 5477157"/>
              <a:gd name="connsiteX671" fmla="*/ 578795 w 4173281"/>
              <a:gd name="connsiteY671" fmla="*/ 3285902 h 5477157"/>
              <a:gd name="connsiteX672" fmla="*/ 607347 w 4173281"/>
              <a:gd name="connsiteY672" fmla="*/ 3314451 h 5477157"/>
              <a:gd name="connsiteX673" fmla="*/ 578795 w 4173281"/>
              <a:gd name="connsiteY673" fmla="*/ 3343003 h 5477157"/>
              <a:gd name="connsiteX674" fmla="*/ 550246 w 4173281"/>
              <a:gd name="connsiteY674" fmla="*/ 3314451 h 5477157"/>
              <a:gd name="connsiteX675" fmla="*/ 578795 w 4173281"/>
              <a:gd name="connsiteY675" fmla="*/ 3285902 h 5477157"/>
              <a:gd name="connsiteX676" fmla="*/ 846133 w 4173281"/>
              <a:gd name="connsiteY676" fmla="*/ 3270328 h 5477157"/>
              <a:gd name="connsiteX677" fmla="*/ 869494 w 4173281"/>
              <a:gd name="connsiteY677" fmla="*/ 3293686 h 5477157"/>
              <a:gd name="connsiteX678" fmla="*/ 866897 w 4173281"/>
              <a:gd name="connsiteY678" fmla="*/ 3301474 h 5477157"/>
              <a:gd name="connsiteX679" fmla="*/ 905831 w 4173281"/>
              <a:gd name="connsiteY679" fmla="*/ 3280710 h 5477157"/>
              <a:gd name="connsiteX680" fmla="*/ 952550 w 4173281"/>
              <a:gd name="connsiteY680" fmla="*/ 3327429 h 5477157"/>
              <a:gd name="connsiteX681" fmla="*/ 918807 w 4173281"/>
              <a:gd name="connsiteY681" fmla="*/ 3371551 h 5477157"/>
              <a:gd name="connsiteX682" fmla="*/ 939571 w 4173281"/>
              <a:gd name="connsiteY682" fmla="*/ 3418270 h 5477157"/>
              <a:gd name="connsiteX683" fmla="*/ 874685 w 4173281"/>
              <a:gd name="connsiteY683" fmla="*/ 3480562 h 5477157"/>
              <a:gd name="connsiteX684" fmla="*/ 812393 w 4173281"/>
              <a:gd name="connsiteY684" fmla="*/ 3418270 h 5477157"/>
              <a:gd name="connsiteX685" fmla="*/ 869494 w 4173281"/>
              <a:gd name="connsiteY685" fmla="*/ 3355978 h 5477157"/>
              <a:gd name="connsiteX686" fmla="*/ 859112 w 4173281"/>
              <a:gd name="connsiteY686" fmla="*/ 3327429 h 5477157"/>
              <a:gd name="connsiteX687" fmla="*/ 861706 w 4173281"/>
              <a:gd name="connsiteY687" fmla="*/ 3309259 h 5477157"/>
              <a:gd name="connsiteX688" fmla="*/ 843539 w 4173281"/>
              <a:gd name="connsiteY688" fmla="*/ 3319641 h 5477157"/>
              <a:gd name="connsiteX689" fmla="*/ 820178 w 4173281"/>
              <a:gd name="connsiteY689" fmla="*/ 3296283 h 5477157"/>
              <a:gd name="connsiteX690" fmla="*/ 846133 w 4173281"/>
              <a:gd name="connsiteY690" fmla="*/ 3270328 h 5477157"/>
              <a:gd name="connsiteX691" fmla="*/ 1253627 w 4173281"/>
              <a:gd name="connsiteY691" fmla="*/ 3267732 h 5477157"/>
              <a:gd name="connsiteX692" fmla="*/ 1258818 w 4173281"/>
              <a:gd name="connsiteY692" fmla="*/ 3272923 h 5477157"/>
              <a:gd name="connsiteX693" fmla="*/ 1258818 w 4173281"/>
              <a:gd name="connsiteY693" fmla="*/ 3267732 h 5477157"/>
              <a:gd name="connsiteX694" fmla="*/ 1030411 w 4173281"/>
              <a:gd name="connsiteY694" fmla="*/ 3262543 h 5477157"/>
              <a:gd name="connsiteX695" fmla="*/ 1069345 w 4173281"/>
              <a:gd name="connsiteY695" fmla="*/ 3301474 h 5477157"/>
              <a:gd name="connsiteX696" fmla="*/ 1030411 w 4173281"/>
              <a:gd name="connsiteY696" fmla="*/ 3340408 h 5477157"/>
              <a:gd name="connsiteX697" fmla="*/ 991480 w 4173281"/>
              <a:gd name="connsiteY697" fmla="*/ 3301474 h 5477157"/>
              <a:gd name="connsiteX698" fmla="*/ 1030411 w 4173281"/>
              <a:gd name="connsiteY698" fmla="*/ 3262543 h 5477157"/>
              <a:gd name="connsiteX699" fmla="*/ 2213962 w 4173281"/>
              <a:gd name="connsiteY699" fmla="*/ 3244373 h 5477157"/>
              <a:gd name="connsiteX700" fmla="*/ 2219153 w 4173281"/>
              <a:gd name="connsiteY700" fmla="*/ 3259947 h 5477157"/>
              <a:gd name="connsiteX701" fmla="*/ 2200982 w 4173281"/>
              <a:gd name="connsiteY701" fmla="*/ 3288496 h 5477157"/>
              <a:gd name="connsiteX702" fmla="*/ 2216556 w 4173281"/>
              <a:gd name="connsiteY702" fmla="*/ 3306666 h 5477157"/>
              <a:gd name="connsiteX703" fmla="*/ 2219153 w 4173281"/>
              <a:gd name="connsiteY703" fmla="*/ 3306666 h 5477157"/>
              <a:gd name="connsiteX704" fmla="*/ 2273657 w 4173281"/>
              <a:gd name="connsiteY704" fmla="*/ 3332621 h 5477157"/>
              <a:gd name="connsiteX705" fmla="*/ 2278848 w 4173281"/>
              <a:gd name="connsiteY705" fmla="*/ 3332621 h 5477157"/>
              <a:gd name="connsiteX706" fmla="*/ 2286635 w 4173281"/>
              <a:gd name="connsiteY706" fmla="*/ 3324833 h 5477157"/>
              <a:gd name="connsiteX707" fmla="*/ 2239917 w 4173281"/>
              <a:gd name="connsiteY707" fmla="*/ 3244373 h 5477157"/>
              <a:gd name="connsiteX708" fmla="*/ 2226938 w 4173281"/>
              <a:gd name="connsiteY708" fmla="*/ 3246968 h 5477157"/>
              <a:gd name="connsiteX709" fmla="*/ 2213962 w 4173281"/>
              <a:gd name="connsiteY709" fmla="*/ 3244373 h 5477157"/>
              <a:gd name="connsiteX710" fmla="*/ 1178356 w 4173281"/>
              <a:gd name="connsiteY710" fmla="*/ 3239183 h 5477157"/>
              <a:gd name="connsiteX711" fmla="*/ 1129043 w 4173281"/>
              <a:gd name="connsiteY711" fmla="*/ 3278113 h 5477157"/>
              <a:gd name="connsiteX712" fmla="*/ 1105682 w 4173281"/>
              <a:gd name="connsiteY712" fmla="*/ 3298878 h 5477157"/>
              <a:gd name="connsiteX713" fmla="*/ 1142019 w 4173281"/>
              <a:gd name="connsiteY713" fmla="*/ 3319642 h 5477157"/>
              <a:gd name="connsiteX714" fmla="*/ 1196526 w 4173281"/>
              <a:gd name="connsiteY714" fmla="*/ 3254756 h 5477157"/>
              <a:gd name="connsiteX715" fmla="*/ 1178356 w 4173281"/>
              <a:gd name="connsiteY715" fmla="*/ 3239183 h 5477157"/>
              <a:gd name="connsiteX716" fmla="*/ 1998534 w 4173281"/>
              <a:gd name="connsiteY716" fmla="*/ 3200249 h 5477157"/>
              <a:gd name="connsiteX717" fmla="*/ 1993343 w 4173281"/>
              <a:gd name="connsiteY717" fmla="*/ 3218418 h 5477157"/>
              <a:gd name="connsiteX718" fmla="*/ 1998534 w 4173281"/>
              <a:gd name="connsiteY718" fmla="*/ 3215822 h 5477157"/>
              <a:gd name="connsiteX719" fmla="*/ 2016703 w 4173281"/>
              <a:gd name="connsiteY719" fmla="*/ 3210631 h 5477157"/>
              <a:gd name="connsiteX720" fmla="*/ 2006321 w 4173281"/>
              <a:gd name="connsiteY720" fmla="*/ 3202846 h 5477157"/>
              <a:gd name="connsiteX721" fmla="*/ 1998534 w 4173281"/>
              <a:gd name="connsiteY721" fmla="*/ 3200249 h 5477157"/>
              <a:gd name="connsiteX722" fmla="*/ 1847995 w 4173281"/>
              <a:gd name="connsiteY722" fmla="*/ 3195061 h 5477157"/>
              <a:gd name="connsiteX723" fmla="*/ 1873950 w 4173281"/>
              <a:gd name="connsiteY723" fmla="*/ 3221016 h 5477157"/>
              <a:gd name="connsiteX724" fmla="*/ 1847995 w 4173281"/>
              <a:gd name="connsiteY724" fmla="*/ 3246971 h 5477157"/>
              <a:gd name="connsiteX725" fmla="*/ 1822040 w 4173281"/>
              <a:gd name="connsiteY725" fmla="*/ 3221016 h 5477157"/>
              <a:gd name="connsiteX726" fmla="*/ 1847995 w 4173281"/>
              <a:gd name="connsiteY726" fmla="*/ 3195061 h 5477157"/>
              <a:gd name="connsiteX727" fmla="*/ 599561 w 4173281"/>
              <a:gd name="connsiteY727" fmla="*/ 3184678 h 5477157"/>
              <a:gd name="connsiteX728" fmla="*/ 620325 w 4173281"/>
              <a:gd name="connsiteY728" fmla="*/ 3205442 h 5477157"/>
              <a:gd name="connsiteX729" fmla="*/ 599561 w 4173281"/>
              <a:gd name="connsiteY729" fmla="*/ 3226206 h 5477157"/>
              <a:gd name="connsiteX730" fmla="*/ 578797 w 4173281"/>
              <a:gd name="connsiteY730" fmla="*/ 3205442 h 5477157"/>
              <a:gd name="connsiteX731" fmla="*/ 599561 w 4173281"/>
              <a:gd name="connsiteY731" fmla="*/ 3184678 h 5477157"/>
              <a:gd name="connsiteX732" fmla="*/ 2255489 w 4173281"/>
              <a:gd name="connsiteY732" fmla="*/ 3114599 h 5477157"/>
              <a:gd name="connsiteX733" fmla="*/ 2242511 w 4173281"/>
              <a:gd name="connsiteY733" fmla="*/ 3130171 h 5477157"/>
              <a:gd name="connsiteX734" fmla="*/ 2245108 w 4173281"/>
              <a:gd name="connsiteY734" fmla="*/ 3137956 h 5477157"/>
              <a:gd name="connsiteX735" fmla="*/ 2226938 w 4173281"/>
              <a:gd name="connsiteY735" fmla="*/ 3156127 h 5477157"/>
              <a:gd name="connsiteX736" fmla="*/ 2213962 w 4173281"/>
              <a:gd name="connsiteY736" fmla="*/ 3148339 h 5477157"/>
              <a:gd name="connsiteX737" fmla="*/ 2182815 w 4173281"/>
              <a:gd name="connsiteY737" fmla="*/ 3156127 h 5477157"/>
              <a:gd name="connsiteX738" fmla="*/ 2141287 w 4173281"/>
              <a:gd name="connsiteY738" fmla="*/ 3169103 h 5477157"/>
              <a:gd name="connsiteX739" fmla="*/ 2104951 w 4173281"/>
              <a:gd name="connsiteY739" fmla="*/ 3161317 h 5477157"/>
              <a:gd name="connsiteX740" fmla="*/ 2115332 w 4173281"/>
              <a:gd name="connsiteY740" fmla="*/ 3192463 h 5477157"/>
              <a:gd name="connsiteX741" fmla="*/ 2104951 w 4173281"/>
              <a:gd name="connsiteY741" fmla="*/ 3221012 h 5477157"/>
              <a:gd name="connsiteX742" fmla="*/ 2112736 w 4173281"/>
              <a:gd name="connsiteY742" fmla="*/ 3228801 h 5477157"/>
              <a:gd name="connsiteX743" fmla="*/ 2123117 w 4173281"/>
              <a:gd name="connsiteY743" fmla="*/ 3228801 h 5477157"/>
              <a:gd name="connsiteX744" fmla="*/ 2162052 w 4173281"/>
              <a:gd name="connsiteY744" fmla="*/ 3241777 h 5477157"/>
              <a:gd name="connsiteX745" fmla="*/ 2185409 w 4173281"/>
              <a:gd name="connsiteY745" fmla="*/ 3223610 h 5477157"/>
              <a:gd name="connsiteX746" fmla="*/ 2200982 w 4173281"/>
              <a:gd name="connsiteY746" fmla="*/ 3228801 h 5477157"/>
              <a:gd name="connsiteX747" fmla="*/ 2195792 w 4173281"/>
              <a:gd name="connsiteY747" fmla="*/ 3213227 h 5477157"/>
              <a:gd name="connsiteX748" fmla="*/ 2226938 w 4173281"/>
              <a:gd name="connsiteY748" fmla="*/ 3182082 h 5477157"/>
              <a:gd name="connsiteX749" fmla="*/ 2247702 w 4173281"/>
              <a:gd name="connsiteY749" fmla="*/ 3189867 h 5477157"/>
              <a:gd name="connsiteX750" fmla="*/ 2278848 w 4173281"/>
              <a:gd name="connsiteY750" fmla="*/ 3145745 h 5477157"/>
              <a:gd name="connsiteX751" fmla="*/ 2278848 w 4173281"/>
              <a:gd name="connsiteY751" fmla="*/ 3143148 h 5477157"/>
              <a:gd name="connsiteX752" fmla="*/ 2284038 w 4173281"/>
              <a:gd name="connsiteY752" fmla="*/ 3119790 h 5477157"/>
              <a:gd name="connsiteX753" fmla="*/ 2276253 w 4173281"/>
              <a:gd name="connsiteY753" fmla="*/ 3122384 h 5477157"/>
              <a:gd name="connsiteX754" fmla="*/ 2255489 w 4173281"/>
              <a:gd name="connsiteY754" fmla="*/ 3114599 h 5477157"/>
              <a:gd name="connsiteX755" fmla="*/ 1541726 w 4173281"/>
              <a:gd name="connsiteY755" fmla="*/ 3039330 h 5477157"/>
              <a:gd name="connsiteX756" fmla="*/ 1557299 w 4173281"/>
              <a:gd name="connsiteY756" fmla="*/ 3054903 h 5477157"/>
              <a:gd name="connsiteX757" fmla="*/ 1541726 w 4173281"/>
              <a:gd name="connsiteY757" fmla="*/ 3070476 h 5477157"/>
              <a:gd name="connsiteX758" fmla="*/ 1526153 w 4173281"/>
              <a:gd name="connsiteY758" fmla="*/ 3054903 h 5477157"/>
              <a:gd name="connsiteX759" fmla="*/ 1541726 w 4173281"/>
              <a:gd name="connsiteY759" fmla="*/ 3039330 h 5477157"/>
              <a:gd name="connsiteX760" fmla="*/ 376348 w 4173281"/>
              <a:gd name="connsiteY760" fmla="*/ 3021160 h 5477157"/>
              <a:gd name="connsiteX761" fmla="*/ 449022 w 4173281"/>
              <a:gd name="connsiteY761" fmla="*/ 3093834 h 5477157"/>
              <a:gd name="connsiteX762" fmla="*/ 376348 w 4173281"/>
              <a:gd name="connsiteY762" fmla="*/ 3166508 h 5477157"/>
              <a:gd name="connsiteX763" fmla="*/ 303674 w 4173281"/>
              <a:gd name="connsiteY763" fmla="*/ 3093834 h 5477157"/>
              <a:gd name="connsiteX764" fmla="*/ 376348 w 4173281"/>
              <a:gd name="connsiteY764" fmla="*/ 3021160 h 5477157"/>
              <a:gd name="connsiteX765" fmla="*/ 72675 w 4173281"/>
              <a:gd name="connsiteY765" fmla="*/ 2995205 h 5477157"/>
              <a:gd name="connsiteX766" fmla="*/ 116800 w 4173281"/>
              <a:gd name="connsiteY766" fmla="*/ 3039327 h 5477157"/>
              <a:gd name="connsiteX767" fmla="*/ 72675 w 4173281"/>
              <a:gd name="connsiteY767" fmla="*/ 3083452 h 5477157"/>
              <a:gd name="connsiteX768" fmla="*/ 28553 w 4173281"/>
              <a:gd name="connsiteY768" fmla="*/ 3039327 h 5477157"/>
              <a:gd name="connsiteX769" fmla="*/ 72675 w 4173281"/>
              <a:gd name="connsiteY769" fmla="*/ 2995205 h 5477157"/>
              <a:gd name="connsiteX770" fmla="*/ 1126447 w 4173281"/>
              <a:gd name="connsiteY770" fmla="*/ 2990014 h 5477157"/>
              <a:gd name="connsiteX771" fmla="*/ 1191336 w 4173281"/>
              <a:gd name="connsiteY771" fmla="*/ 3054900 h 5477157"/>
              <a:gd name="connsiteX772" fmla="*/ 1126447 w 4173281"/>
              <a:gd name="connsiteY772" fmla="*/ 3119789 h 5477157"/>
              <a:gd name="connsiteX773" fmla="*/ 1061561 w 4173281"/>
              <a:gd name="connsiteY773" fmla="*/ 3054900 h 5477157"/>
              <a:gd name="connsiteX774" fmla="*/ 1126447 w 4173281"/>
              <a:gd name="connsiteY774" fmla="*/ 2990014 h 5477157"/>
              <a:gd name="connsiteX775" fmla="*/ 602156 w 4173281"/>
              <a:gd name="connsiteY775" fmla="*/ 2966657 h 5477157"/>
              <a:gd name="connsiteX776" fmla="*/ 669639 w 4173281"/>
              <a:gd name="connsiteY776" fmla="*/ 3034140 h 5477157"/>
              <a:gd name="connsiteX777" fmla="*/ 602156 w 4173281"/>
              <a:gd name="connsiteY777" fmla="*/ 3101623 h 5477157"/>
              <a:gd name="connsiteX778" fmla="*/ 534673 w 4173281"/>
              <a:gd name="connsiteY778" fmla="*/ 3034140 h 5477157"/>
              <a:gd name="connsiteX779" fmla="*/ 602156 w 4173281"/>
              <a:gd name="connsiteY779" fmla="*/ 2966657 h 5477157"/>
              <a:gd name="connsiteX780" fmla="*/ 1565084 w 4173281"/>
              <a:gd name="connsiteY780" fmla="*/ 2940702 h 5477157"/>
              <a:gd name="connsiteX781" fmla="*/ 1593636 w 4173281"/>
              <a:gd name="connsiteY781" fmla="*/ 2969251 h 5477157"/>
              <a:gd name="connsiteX782" fmla="*/ 1565084 w 4173281"/>
              <a:gd name="connsiteY782" fmla="*/ 2997803 h 5477157"/>
              <a:gd name="connsiteX783" fmla="*/ 1536535 w 4173281"/>
              <a:gd name="connsiteY783" fmla="*/ 2969251 h 5477157"/>
              <a:gd name="connsiteX784" fmla="*/ 1565084 w 4173281"/>
              <a:gd name="connsiteY784" fmla="*/ 2940702 h 5477157"/>
              <a:gd name="connsiteX785" fmla="*/ 2115332 w 4173281"/>
              <a:gd name="connsiteY785" fmla="*/ 2906959 h 5477157"/>
              <a:gd name="connsiteX786" fmla="*/ 2084186 w 4173281"/>
              <a:gd name="connsiteY786" fmla="*/ 2935508 h 5477157"/>
              <a:gd name="connsiteX787" fmla="*/ 2091971 w 4173281"/>
              <a:gd name="connsiteY787" fmla="*/ 2951081 h 5477157"/>
              <a:gd name="connsiteX788" fmla="*/ 2071207 w 4173281"/>
              <a:gd name="connsiteY788" fmla="*/ 2971845 h 5477157"/>
              <a:gd name="connsiteX789" fmla="*/ 2050444 w 4173281"/>
              <a:gd name="connsiteY789" fmla="*/ 2951081 h 5477157"/>
              <a:gd name="connsiteX790" fmla="*/ 2053041 w 4173281"/>
              <a:gd name="connsiteY790" fmla="*/ 2940699 h 5477157"/>
              <a:gd name="connsiteX791" fmla="*/ 2027086 w 4173281"/>
              <a:gd name="connsiteY791" fmla="*/ 2932914 h 5477157"/>
              <a:gd name="connsiteX792" fmla="*/ 2029680 w 4173281"/>
              <a:gd name="connsiteY792" fmla="*/ 2951081 h 5477157"/>
              <a:gd name="connsiteX793" fmla="*/ 1964794 w 4173281"/>
              <a:gd name="connsiteY793" fmla="*/ 3015970 h 5477157"/>
              <a:gd name="connsiteX794" fmla="*/ 1907693 w 4173281"/>
              <a:gd name="connsiteY794" fmla="*/ 2979633 h 5477157"/>
              <a:gd name="connsiteX795" fmla="*/ 1902501 w 4173281"/>
              <a:gd name="connsiteY795" fmla="*/ 2982227 h 5477157"/>
              <a:gd name="connsiteX796" fmla="*/ 1876547 w 4173281"/>
              <a:gd name="connsiteY796" fmla="*/ 3002991 h 5477157"/>
              <a:gd name="connsiteX797" fmla="*/ 1894714 w 4173281"/>
              <a:gd name="connsiteY797" fmla="*/ 3039328 h 5477157"/>
              <a:gd name="connsiteX798" fmla="*/ 1889523 w 4173281"/>
              <a:gd name="connsiteY798" fmla="*/ 3057498 h 5477157"/>
              <a:gd name="connsiteX799" fmla="*/ 1892120 w 4173281"/>
              <a:gd name="connsiteY799" fmla="*/ 3070474 h 5477157"/>
              <a:gd name="connsiteX800" fmla="*/ 1897310 w 4173281"/>
              <a:gd name="connsiteY800" fmla="*/ 3067880 h 5477157"/>
              <a:gd name="connsiteX801" fmla="*/ 1910287 w 4173281"/>
              <a:gd name="connsiteY801" fmla="*/ 3080856 h 5477157"/>
              <a:gd name="connsiteX802" fmla="*/ 1897310 w 4173281"/>
              <a:gd name="connsiteY802" fmla="*/ 3093835 h 5477157"/>
              <a:gd name="connsiteX803" fmla="*/ 1886929 w 4173281"/>
              <a:gd name="connsiteY803" fmla="*/ 3088644 h 5477157"/>
              <a:gd name="connsiteX804" fmla="*/ 1842804 w 4173281"/>
              <a:gd name="connsiteY804" fmla="*/ 3117193 h 5477157"/>
              <a:gd name="connsiteX805" fmla="*/ 1809064 w 4173281"/>
              <a:gd name="connsiteY805" fmla="*/ 3104216 h 5477157"/>
              <a:gd name="connsiteX806" fmla="*/ 1785703 w 4173281"/>
              <a:gd name="connsiteY806" fmla="*/ 3124981 h 5477157"/>
              <a:gd name="connsiteX807" fmla="*/ 1788299 w 4173281"/>
              <a:gd name="connsiteY807" fmla="*/ 3135362 h 5477157"/>
              <a:gd name="connsiteX808" fmla="*/ 1759748 w 4173281"/>
              <a:gd name="connsiteY808" fmla="*/ 3163912 h 5477157"/>
              <a:gd name="connsiteX809" fmla="*/ 1744175 w 4173281"/>
              <a:gd name="connsiteY809" fmla="*/ 3158721 h 5477157"/>
              <a:gd name="connsiteX810" fmla="*/ 1738983 w 4173281"/>
              <a:gd name="connsiteY810" fmla="*/ 3158721 h 5477157"/>
              <a:gd name="connsiteX811" fmla="*/ 1723411 w 4173281"/>
              <a:gd name="connsiteY811" fmla="*/ 3143148 h 5477157"/>
              <a:gd name="connsiteX812" fmla="*/ 1726008 w 4173281"/>
              <a:gd name="connsiteY812" fmla="*/ 3135362 h 5477157"/>
              <a:gd name="connsiteX813" fmla="*/ 1718220 w 4173281"/>
              <a:gd name="connsiteY813" fmla="*/ 3132766 h 5477157"/>
              <a:gd name="connsiteX814" fmla="*/ 1707838 w 4173281"/>
              <a:gd name="connsiteY814" fmla="*/ 3143148 h 5477157"/>
              <a:gd name="connsiteX815" fmla="*/ 1707838 w 4173281"/>
              <a:gd name="connsiteY815" fmla="*/ 3145745 h 5477157"/>
              <a:gd name="connsiteX816" fmla="*/ 1749366 w 4173281"/>
              <a:gd name="connsiteY816" fmla="*/ 3213227 h 5477157"/>
              <a:gd name="connsiteX817" fmla="*/ 1692265 w 4173281"/>
              <a:gd name="connsiteY817" fmla="*/ 3288496 h 5477157"/>
              <a:gd name="connsiteX818" fmla="*/ 1705243 w 4173281"/>
              <a:gd name="connsiteY818" fmla="*/ 3330023 h 5477157"/>
              <a:gd name="connsiteX819" fmla="*/ 1705243 w 4173281"/>
              <a:gd name="connsiteY819" fmla="*/ 3335215 h 5477157"/>
              <a:gd name="connsiteX820" fmla="*/ 1707838 w 4173281"/>
              <a:gd name="connsiteY820" fmla="*/ 3343003 h 5477157"/>
              <a:gd name="connsiteX821" fmla="*/ 1770129 w 4173281"/>
              <a:gd name="connsiteY821" fmla="*/ 3296283 h 5477157"/>
              <a:gd name="connsiteX822" fmla="*/ 1780512 w 4173281"/>
              <a:gd name="connsiteY822" fmla="*/ 3283305 h 5477157"/>
              <a:gd name="connsiteX823" fmla="*/ 1832422 w 4173281"/>
              <a:gd name="connsiteY823" fmla="*/ 3249565 h 5477157"/>
              <a:gd name="connsiteX824" fmla="*/ 1876547 w 4173281"/>
              <a:gd name="connsiteY824" fmla="*/ 3270328 h 5477157"/>
              <a:gd name="connsiteX825" fmla="*/ 1902501 w 4173281"/>
              <a:gd name="connsiteY825" fmla="*/ 3298878 h 5477157"/>
              <a:gd name="connsiteX826" fmla="*/ 1925860 w 4173281"/>
              <a:gd name="connsiteY826" fmla="*/ 3332621 h 5477157"/>
              <a:gd name="connsiteX827" fmla="*/ 1907693 w 4173281"/>
              <a:gd name="connsiteY827" fmla="*/ 3363767 h 5477157"/>
              <a:gd name="connsiteX828" fmla="*/ 1902501 w 4173281"/>
              <a:gd name="connsiteY828" fmla="*/ 3374149 h 5477157"/>
              <a:gd name="connsiteX829" fmla="*/ 1907693 w 4173281"/>
              <a:gd name="connsiteY829" fmla="*/ 3389722 h 5477157"/>
              <a:gd name="connsiteX830" fmla="*/ 1915478 w 4173281"/>
              <a:gd name="connsiteY830" fmla="*/ 3387124 h 5477157"/>
              <a:gd name="connsiteX831" fmla="*/ 1959603 w 4173281"/>
              <a:gd name="connsiteY831" fmla="*/ 3335215 h 5477157"/>
              <a:gd name="connsiteX832" fmla="*/ 1933647 w 4173281"/>
              <a:gd name="connsiteY832" fmla="*/ 3309260 h 5477157"/>
              <a:gd name="connsiteX833" fmla="*/ 1905095 w 4173281"/>
              <a:gd name="connsiteY833" fmla="*/ 3267732 h 5477157"/>
              <a:gd name="connsiteX834" fmla="*/ 1920669 w 4173281"/>
              <a:gd name="connsiteY834" fmla="*/ 3233992 h 5477157"/>
              <a:gd name="connsiteX835" fmla="*/ 1899904 w 4173281"/>
              <a:gd name="connsiteY835" fmla="*/ 3195057 h 5477157"/>
              <a:gd name="connsiteX836" fmla="*/ 1944030 w 4173281"/>
              <a:gd name="connsiteY836" fmla="*/ 3148339 h 5477157"/>
              <a:gd name="connsiteX837" fmla="*/ 1936241 w 4173281"/>
              <a:gd name="connsiteY837" fmla="*/ 3112001 h 5477157"/>
              <a:gd name="connsiteX838" fmla="*/ 2027086 w 4173281"/>
              <a:gd name="connsiteY838" fmla="*/ 3021160 h 5477157"/>
              <a:gd name="connsiteX839" fmla="*/ 2053041 w 4173281"/>
              <a:gd name="connsiteY839" fmla="*/ 3026351 h 5477157"/>
              <a:gd name="connsiteX840" fmla="*/ 2086781 w 4173281"/>
              <a:gd name="connsiteY840" fmla="*/ 2995205 h 5477157"/>
              <a:gd name="connsiteX841" fmla="*/ 2169837 w 4173281"/>
              <a:gd name="connsiteY841" fmla="*/ 2943295 h 5477157"/>
              <a:gd name="connsiteX842" fmla="*/ 2258083 w 4173281"/>
              <a:gd name="connsiteY842" fmla="*/ 2990015 h 5477157"/>
              <a:gd name="connsiteX843" fmla="*/ 2312590 w 4173281"/>
              <a:gd name="connsiteY843" fmla="*/ 3031543 h 5477157"/>
              <a:gd name="connsiteX844" fmla="*/ 2322973 w 4173281"/>
              <a:gd name="connsiteY844" fmla="*/ 3028945 h 5477157"/>
              <a:gd name="connsiteX845" fmla="*/ 2335948 w 4173281"/>
              <a:gd name="connsiteY845" fmla="*/ 3034137 h 5477157"/>
              <a:gd name="connsiteX846" fmla="*/ 2364500 w 4173281"/>
              <a:gd name="connsiteY846" fmla="*/ 3028945 h 5477157"/>
              <a:gd name="connsiteX847" fmla="*/ 2369691 w 4173281"/>
              <a:gd name="connsiteY847" fmla="*/ 3028945 h 5477157"/>
              <a:gd name="connsiteX848" fmla="*/ 2380074 w 4173281"/>
              <a:gd name="connsiteY848" fmla="*/ 3015970 h 5477157"/>
              <a:gd name="connsiteX849" fmla="*/ 2354119 w 4173281"/>
              <a:gd name="connsiteY849" fmla="*/ 2995205 h 5477157"/>
              <a:gd name="connsiteX850" fmla="*/ 2341139 w 4173281"/>
              <a:gd name="connsiteY850" fmla="*/ 2987418 h 5477157"/>
              <a:gd name="connsiteX851" fmla="*/ 2312590 w 4173281"/>
              <a:gd name="connsiteY851" fmla="*/ 2997800 h 5477157"/>
              <a:gd name="connsiteX852" fmla="*/ 2265871 w 4173281"/>
              <a:gd name="connsiteY852" fmla="*/ 2951081 h 5477157"/>
              <a:gd name="connsiteX853" fmla="*/ 2265871 w 4173281"/>
              <a:gd name="connsiteY853" fmla="*/ 2943295 h 5477157"/>
              <a:gd name="connsiteX854" fmla="*/ 2258083 w 4173281"/>
              <a:gd name="connsiteY854" fmla="*/ 2932914 h 5477157"/>
              <a:gd name="connsiteX855" fmla="*/ 2250298 w 4173281"/>
              <a:gd name="connsiteY855" fmla="*/ 2935508 h 5477157"/>
              <a:gd name="connsiteX856" fmla="*/ 2221747 w 4173281"/>
              <a:gd name="connsiteY856" fmla="*/ 2917341 h 5477157"/>
              <a:gd name="connsiteX857" fmla="*/ 2208771 w 4173281"/>
              <a:gd name="connsiteY857" fmla="*/ 2919935 h 5477157"/>
              <a:gd name="connsiteX858" fmla="*/ 2182815 w 4173281"/>
              <a:gd name="connsiteY858" fmla="*/ 2938104 h 5477157"/>
              <a:gd name="connsiteX859" fmla="*/ 2154263 w 4173281"/>
              <a:gd name="connsiteY859" fmla="*/ 2912149 h 5477157"/>
              <a:gd name="connsiteX860" fmla="*/ 2151669 w 4173281"/>
              <a:gd name="connsiteY860" fmla="*/ 2909553 h 5477157"/>
              <a:gd name="connsiteX861" fmla="*/ 2136097 w 4173281"/>
              <a:gd name="connsiteY861" fmla="*/ 2914744 h 5477157"/>
              <a:gd name="connsiteX862" fmla="*/ 2115332 w 4173281"/>
              <a:gd name="connsiteY862" fmla="*/ 2906959 h 5477157"/>
              <a:gd name="connsiteX863" fmla="*/ 532076 w 4173281"/>
              <a:gd name="connsiteY863" fmla="*/ 2896577 h 5477157"/>
              <a:gd name="connsiteX864" fmla="*/ 571010 w 4173281"/>
              <a:gd name="connsiteY864" fmla="*/ 2935508 h 5477157"/>
              <a:gd name="connsiteX865" fmla="*/ 532076 w 4173281"/>
              <a:gd name="connsiteY865" fmla="*/ 2974442 h 5477157"/>
              <a:gd name="connsiteX866" fmla="*/ 493145 w 4173281"/>
              <a:gd name="connsiteY866" fmla="*/ 2935508 h 5477157"/>
              <a:gd name="connsiteX867" fmla="*/ 532076 w 4173281"/>
              <a:gd name="connsiteY867" fmla="*/ 2896577 h 5477157"/>
              <a:gd name="connsiteX868" fmla="*/ 241383 w 4173281"/>
              <a:gd name="connsiteY868" fmla="*/ 2808330 h 5477157"/>
              <a:gd name="connsiteX869" fmla="*/ 256956 w 4173281"/>
              <a:gd name="connsiteY869" fmla="*/ 2823903 h 5477157"/>
              <a:gd name="connsiteX870" fmla="*/ 241383 w 4173281"/>
              <a:gd name="connsiteY870" fmla="*/ 2839476 h 5477157"/>
              <a:gd name="connsiteX871" fmla="*/ 225810 w 4173281"/>
              <a:gd name="connsiteY871" fmla="*/ 2823903 h 5477157"/>
              <a:gd name="connsiteX872" fmla="*/ 241383 w 4173281"/>
              <a:gd name="connsiteY872" fmla="*/ 2808330 h 5477157"/>
              <a:gd name="connsiteX873" fmla="*/ 176494 w 4173281"/>
              <a:gd name="connsiteY873" fmla="*/ 2782375 h 5477157"/>
              <a:gd name="connsiteX874" fmla="*/ 220619 w 4173281"/>
              <a:gd name="connsiteY874" fmla="*/ 2826497 h 5477157"/>
              <a:gd name="connsiteX875" fmla="*/ 176494 w 4173281"/>
              <a:gd name="connsiteY875" fmla="*/ 2870622 h 5477157"/>
              <a:gd name="connsiteX876" fmla="*/ 132372 w 4173281"/>
              <a:gd name="connsiteY876" fmla="*/ 2826497 h 5477157"/>
              <a:gd name="connsiteX877" fmla="*/ 176494 w 4173281"/>
              <a:gd name="connsiteY877" fmla="*/ 2782375 h 5477157"/>
              <a:gd name="connsiteX878" fmla="*/ 2335948 w 4173281"/>
              <a:gd name="connsiteY878" fmla="*/ 2756420 h 5477157"/>
              <a:gd name="connsiteX879" fmla="*/ 2302208 w 4173281"/>
              <a:gd name="connsiteY879" fmla="*/ 2795351 h 5477157"/>
              <a:gd name="connsiteX880" fmla="*/ 2304803 w 4173281"/>
              <a:gd name="connsiteY880" fmla="*/ 2805733 h 5477157"/>
              <a:gd name="connsiteX881" fmla="*/ 2291827 w 4173281"/>
              <a:gd name="connsiteY881" fmla="*/ 2834286 h 5477157"/>
              <a:gd name="connsiteX882" fmla="*/ 2291827 w 4173281"/>
              <a:gd name="connsiteY882" fmla="*/ 2836879 h 5477157"/>
              <a:gd name="connsiteX883" fmla="*/ 2297018 w 4173281"/>
              <a:gd name="connsiteY883" fmla="*/ 2836879 h 5477157"/>
              <a:gd name="connsiteX884" fmla="*/ 2307399 w 4173281"/>
              <a:gd name="connsiteY884" fmla="*/ 2836879 h 5477157"/>
              <a:gd name="connsiteX885" fmla="*/ 2341139 w 4173281"/>
              <a:gd name="connsiteY885" fmla="*/ 2795351 h 5477157"/>
              <a:gd name="connsiteX886" fmla="*/ 2335948 w 4173281"/>
              <a:gd name="connsiteY886" fmla="*/ 2777183 h 5477157"/>
              <a:gd name="connsiteX887" fmla="*/ 2338545 w 4173281"/>
              <a:gd name="connsiteY887" fmla="*/ 2759014 h 5477157"/>
              <a:gd name="connsiteX888" fmla="*/ 1009648 w 4173281"/>
              <a:gd name="connsiteY888" fmla="*/ 2668173 h 5477157"/>
              <a:gd name="connsiteX889" fmla="*/ 1051176 w 4173281"/>
              <a:gd name="connsiteY889" fmla="*/ 2701913 h 5477157"/>
              <a:gd name="connsiteX890" fmla="*/ 1069346 w 4173281"/>
              <a:gd name="connsiteY890" fmla="*/ 2699319 h 5477157"/>
              <a:gd name="connsiteX891" fmla="*/ 1142020 w 4173281"/>
              <a:gd name="connsiteY891" fmla="*/ 2771993 h 5477157"/>
              <a:gd name="connsiteX892" fmla="*/ 1069346 w 4173281"/>
              <a:gd name="connsiteY892" fmla="*/ 2844667 h 5477157"/>
              <a:gd name="connsiteX893" fmla="*/ 1045985 w 4173281"/>
              <a:gd name="connsiteY893" fmla="*/ 2839476 h 5477157"/>
              <a:gd name="connsiteX894" fmla="*/ 962929 w 4173281"/>
              <a:gd name="connsiteY894" fmla="*/ 2906959 h 5477157"/>
              <a:gd name="connsiteX895" fmla="*/ 952547 w 4173281"/>
              <a:gd name="connsiteY895" fmla="*/ 2906959 h 5477157"/>
              <a:gd name="connsiteX896" fmla="*/ 955144 w 4173281"/>
              <a:gd name="connsiteY896" fmla="*/ 2927723 h 5477157"/>
              <a:gd name="connsiteX897" fmla="*/ 952547 w 4173281"/>
              <a:gd name="connsiteY897" fmla="*/ 2951081 h 5477157"/>
              <a:gd name="connsiteX898" fmla="*/ 973311 w 4173281"/>
              <a:gd name="connsiteY898" fmla="*/ 3008182 h 5477157"/>
              <a:gd name="connsiteX899" fmla="*/ 911019 w 4173281"/>
              <a:gd name="connsiteY899" fmla="*/ 3096429 h 5477157"/>
              <a:gd name="connsiteX900" fmla="*/ 918807 w 4173281"/>
              <a:gd name="connsiteY900" fmla="*/ 3119790 h 5477157"/>
              <a:gd name="connsiteX901" fmla="*/ 877279 w 4173281"/>
              <a:gd name="connsiteY901" fmla="*/ 3161318 h 5477157"/>
              <a:gd name="connsiteX902" fmla="*/ 835751 w 4173281"/>
              <a:gd name="connsiteY902" fmla="*/ 3119790 h 5477157"/>
              <a:gd name="connsiteX903" fmla="*/ 840942 w 4173281"/>
              <a:gd name="connsiteY903" fmla="*/ 3096429 h 5477157"/>
              <a:gd name="connsiteX904" fmla="*/ 783841 w 4173281"/>
              <a:gd name="connsiteY904" fmla="*/ 3031543 h 5477157"/>
              <a:gd name="connsiteX905" fmla="*/ 742313 w 4173281"/>
              <a:gd name="connsiteY905" fmla="*/ 2984824 h 5477157"/>
              <a:gd name="connsiteX906" fmla="*/ 721549 w 4173281"/>
              <a:gd name="connsiteY906" fmla="*/ 2992609 h 5477157"/>
              <a:gd name="connsiteX907" fmla="*/ 690403 w 4173281"/>
              <a:gd name="connsiteY907" fmla="*/ 2961463 h 5477157"/>
              <a:gd name="connsiteX908" fmla="*/ 721549 w 4173281"/>
              <a:gd name="connsiteY908" fmla="*/ 2930317 h 5477157"/>
              <a:gd name="connsiteX909" fmla="*/ 737122 w 4173281"/>
              <a:gd name="connsiteY909" fmla="*/ 2935508 h 5477157"/>
              <a:gd name="connsiteX910" fmla="*/ 737122 w 4173281"/>
              <a:gd name="connsiteY910" fmla="*/ 2925126 h 5477157"/>
              <a:gd name="connsiteX911" fmla="*/ 778650 w 4173281"/>
              <a:gd name="connsiteY911" fmla="*/ 2842070 h 5477157"/>
              <a:gd name="connsiteX912" fmla="*/ 757886 w 4173281"/>
              <a:gd name="connsiteY912" fmla="*/ 2787566 h 5477157"/>
              <a:gd name="connsiteX913" fmla="*/ 843536 w 4173281"/>
              <a:gd name="connsiteY913" fmla="*/ 2701913 h 5477157"/>
              <a:gd name="connsiteX914" fmla="*/ 918807 w 4173281"/>
              <a:gd name="connsiteY914" fmla="*/ 2748632 h 5477157"/>
              <a:gd name="connsiteX915" fmla="*/ 960335 w 4173281"/>
              <a:gd name="connsiteY915" fmla="*/ 2738250 h 5477157"/>
              <a:gd name="connsiteX916" fmla="*/ 975908 w 4173281"/>
              <a:gd name="connsiteY916" fmla="*/ 2740847 h 5477157"/>
              <a:gd name="connsiteX917" fmla="*/ 965526 w 4173281"/>
              <a:gd name="connsiteY917" fmla="*/ 2712295 h 5477157"/>
              <a:gd name="connsiteX918" fmla="*/ 1009648 w 4173281"/>
              <a:gd name="connsiteY918" fmla="*/ 2668173 h 5477157"/>
              <a:gd name="connsiteX919" fmla="*/ 1640355 w 4173281"/>
              <a:gd name="connsiteY919" fmla="*/ 2668173 h 5477157"/>
              <a:gd name="connsiteX920" fmla="*/ 1637761 w 4173281"/>
              <a:gd name="connsiteY920" fmla="*/ 2686340 h 5477157"/>
              <a:gd name="connsiteX921" fmla="*/ 1648142 w 4173281"/>
              <a:gd name="connsiteY921" fmla="*/ 2670766 h 5477157"/>
              <a:gd name="connsiteX922" fmla="*/ 1640355 w 4173281"/>
              <a:gd name="connsiteY922" fmla="*/ 2668173 h 5477157"/>
              <a:gd name="connsiteX923" fmla="*/ 555437 w 4173281"/>
              <a:gd name="connsiteY923" fmla="*/ 2662981 h 5477157"/>
              <a:gd name="connsiteX924" fmla="*/ 591773 w 4173281"/>
              <a:gd name="connsiteY924" fmla="*/ 2678554 h 5477157"/>
              <a:gd name="connsiteX925" fmla="*/ 594370 w 4173281"/>
              <a:gd name="connsiteY925" fmla="*/ 2678554 h 5477157"/>
              <a:gd name="connsiteX926" fmla="*/ 648874 w 4173281"/>
              <a:gd name="connsiteY926" fmla="*/ 2733058 h 5477157"/>
              <a:gd name="connsiteX927" fmla="*/ 646280 w 4173281"/>
              <a:gd name="connsiteY927" fmla="*/ 2751228 h 5477157"/>
              <a:gd name="connsiteX928" fmla="*/ 724145 w 4173281"/>
              <a:gd name="connsiteY928" fmla="*/ 2829093 h 5477157"/>
              <a:gd name="connsiteX929" fmla="*/ 646280 w 4173281"/>
              <a:gd name="connsiteY929" fmla="*/ 2906958 h 5477157"/>
              <a:gd name="connsiteX930" fmla="*/ 568415 w 4173281"/>
              <a:gd name="connsiteY930" fmla="*/ 2829093 h 5477157"/>
              <a:gd name="connsiteX931" fmla="*/ 581391 w 4173281"/>
              <a:gd name="connsiteY931" fmla="*/ 2787565 h 5477157"/>
              <a:gd name="connsiteX932" fmla="*/ 547651 w 4173281"/>
              <a:gd name="connsiteY932" fmla="*/ 2761610 h 5477157"/>
              <a:gd name="connsiteX933" fmla="*/ 506124 w 4173281"/>
              <a:gd name="connsiteY933" fmla="*/ 2712294 h 5477157"/>
              <a:gd name="connsiteX934" fmla="*/ 555437 w 4173281"/>
              <a:gd name="connsiteY934" fmla="*/ 2662981 h 5477157"/>
              <a:gd name="connsiteX935" fmla="*/ 786438 w 4173281"/>
              <a:gd name="connsiteY935" fmla="*/ 2637027 h 5477157"/>
              <a:gd name="connsiteX936" fmla="*/ 817584 w 4173281"/>
              <a:gd name="connsiteY936" fmla="*/ 2668173 h 5477157"/>
              <a:gd name="connsiteX937" fmla="*/ 786438 w 4173281"/>
              <a:gd name="connsiteY937" fmla="*/ 2699319 h 5477157"/>
              <a:gd name="connsiteX938" fmla="*/ 755292 w 4173281"/>
              <a:gd name="connsiteY938" fmla="*/ 2668173 h 5477157"/>
              <a:gd name="connsiteX939" fmla="*/ 786438 w 4173281"/>
              <a:gd name="connsiteY939" fmla="*/ 2637027 h 5477157"/>
              <a:gd name="connsiteX940" fmla="*/ 1897308 w 4173281"/>
              <a:gd name="connsiteY940" fmla="*/ 2582523 h 5477157"/>
              <a:gd name="connsiteX941" fmla="*/ 1910287 w 4173281"/>
              <a:gd name="connsiteY941" fmla="*/ 2595499 h 5477157"/>
              <a:gd name="connsiteX942" fmla="*/ 1897308 w 4173281"/>
              <a:gd name="connsiteY942" fmla="*/ 2608478 h 5477157"/>
              <a:gd name="connsiteX943" fmla="*/ 1884332 w 4173281"/>
              <a:gd name="connsiteY943" fmla="*/ 2595499 h 5477157"/>
              <a:gd name="connsiteX944" fmla="*/ 1897308 w 4173281"/>
              <a:gd name="connsiteY944" fmla="*/ 2582523 h 5477157"/>
              <a:gd name="connsiteX945" fmla="*/ 160921 w 4173281"/>
              <a:gd name="connsiteY945" fmla="*/ 2574734 h 5477157"/>
              <a:gd name="connsiteX946" fmla="*/ 202449 w 4173281"/>
              <a:gd name="connsiteY946" fmla="*/ 2616262 h 5477157"/>
              <a:gd name="connsiteX947" fmla="*/ 160921 w 4173281"/>
              <a:gd name="connsiteY947" fmla="*/ 2657790 h 5477157"/>
              <a:gd name="connsiteX948" fmla="*/ 119393 w 4173281"/>
              <a:gd name="connsiteY948" fmla="*/ 2616262 h 5477157"/>
              <a:gd name="connsiteX949" fmla="*/ 160921 w 4173281"/>
              <a:gd name="connsiteY949" fmla="*/ 2574734 h 5477157"/>
              <a:gd name="connsiteX950" fmla="*/ 2400837 w 4173281"/>
              <a:gd name="connsiteY950" fmla="*/ 2538398 h 5477157"/>
              <a:gd name="connsiteX951" fmla="*/ 2413814 w 4173281"/>
              <a:gd name="connsiteY951" fmla="*/ 2559162 h 5477157"/>
              <a:gd name="connsiteX952" fmla="*/ 2419004 w 4173281"/>
              <a:gd name="connsiteY952" fmla="*/ 2551374 h 5477157"/>
              <a:gd name="connsiteX953" fmla="*/ 2400837 w 4173281"/>
              <a:gd name="connsiteY953" fmla="*/ 2538398 h 5477157"/>
              <a:gd name="connsiteX954" fmla="*/ 2136097 w 4173281"/>
              <a:gd name="connsiteY954" fmla="*/ 2530611 h 5477157"/>
              <a:gd name="connsiteX955" fmla="*/ 2125715 w 4173281"/>
              <a:gd name="connsiteY955" fmla="*/ 2533207 h 5477157"/>
              <a:gd name="connsiteX956" fmla="*/ 2140219 w 4173281"/>
              <a:gd name="connsiteY956" fmla="*/ 2547986 h 5477157"/>
              <a:gd name="connsiteX957" fmla="*/ 2140638 w 4173281"/>
              <a:gd name="connsiteY957" fmla="*/ 2549752 h 5477157"/>
              <a:gd name="connsiteX958" fmla="*/ 2143171 w 4173281"/>
              <a:gd name="connsiteY958" fmla="*/ 2551221 h 5477157"/>
              <a:gd name="connsiteX959" fmla="*/ 2154263 w 4173281"/>
              <a:gd name="connsiteY959" fmla="*/ 2572138 h 5477157"/>
              <a:gd name="connsiteX960" fmla="*/ 2156861 w 4173281"/>
              <a:gd name="connsiteY960" fmla="*/ 2559162 h 5477157"/>
              <a:gd name="connsiteX961" fmla="*/ 2143171 w 4173281"/>
              <a:gd name="connsiteY961" fmla="*/ 2551221 h 5477157"/>
              <a:gd name="connsiteX962" fmla="*/ 2142908 w 4173281"/>
              <a:gd name="connsiteY962" fmla="*/ 2550726 h 5477157"/>
              <a:gd name="connsiteX963" fmla="*/ 2140219 w 4173281"/>
              <a:gd name="connsiteY963" fmla="*/ 2547986 h 5477157"/>
              <a:gd name="connsiteX964" fmla="*/ 1180949 w 4173281"/>
              <a:gd name="connsiteY964" fmla="*/ 2522824 h 5477157"/>
              <a:gd name="connsiteX965" fmla="*/ 1227668 w 4173281"/>
              <a:gd name="connsiteY965" fmla="*/ 2572137 h 5477157"/>
              <a:gd name="connsiteX966" fmla="*/ 1222477 w 4173281"/>
              <a:gd name="connsiteY966" fmla="*/ 2595498 h 5477157"/>
              <a:gd name="connsiteX967" fmla="*/ 1261411 w 4173281"/>
              <a:gd name="connsiteY967" fmla="*/ 2629238 h 5477157"/>
              <a:gd name="connsiteX968" fmla="*/ 1279578 w 4173281"/>
              <a:gd name="connsiteY968" fmla="*/ 2621453 h 5477157"/>
              <a:gd name="connsiteX969" fmla="*/ 1308130 w 4173281"/>
              <a:gd name="connsiteY969" fmla="*/ 2650002 h 5477157"/>
              <a:gd name="connsiteX970" fmla="*/ 1279578 w 4173281"/>
              <a:gd name="connsiteY970" fmla="*/ 2678554 h 5477157"/>
              <a:gd name="connsiteX971" fmla="*/ 1261411 w 4173281"/>
              <a:gd name="connsiteY971" fmla="*/ 2670766 h 5477157"/>
              <a:gd name="connsiteX972" fmla="*/ 1251029 w 4173281"/>
              <a:gd name="connsiteY972" fmla="*/ 2688936 h 5477157"/>
              <a:gd name="connsiteX973" fmla="*/ 1251029 w 4173281"/>
              <a:gd name="connsiteY973" fmla="*/ 2699318 h 5477157"/>
              <a:gd name="connsiteX974" fmla="*/ 1191331 w 4173281"/>
              <a:gd name="connsiteY974" fmla="*/ 2759013 h 5477157"/>
              <a:gd name="connsiteX975" fmla="*/ 1131637 w 4173281"/>
              <a:gd name="connsiteY975" fmla="*/ 2699318 h 5477157"/>
              <a:gd name="connsiteX976" fmla="*/ 1152400 w 4173281"/>
              <a:gd name="connsiteY976" fmla="*/ 2655193 h 5477157"/>
              <a:gd name="connsiteX977" fmla="*/ 1152400 w 4173281"/>
              <a:gd name="connsiteY977" fmla="*/ 2652599 h 5477157"/>
              <a:gd name="connsiteX978" fmla="*/ 1162782 w 4173281"/>
              <a:gd name="connsiteY978" fmla="*/ 2618856 h 5477157"/>
              <a:gd name="connsiteX979" fmla="*/ 1131637 w 4173281"/>
              <a:gd name="connsiteY979" fmla="*/ 2572137 h 5477157"/>
              <a:gd name="connsiteX980" fmla="*/ 1180949 w 4173281"/>
              <a:gd name="connsiteY980" fmla="*/ 2522824 h 5477157"/>
              <a:gd name="connsiteX981" fmla="*/ 903233 w 4173281"/>
              <a:gd name="connsiteY981" fmla="*/ 2517634 h 5477157"/>
              <a:gd name="connsiteX982" fmla="*/ 952549 w 4173281"/>
              <a:gd name="connsiteY982" fmla="*/ 2566947 h 5477157"/>
              <a:gd name="connsiteX983" fmla="*/ 903233 w 4173281"/>
              <a:gd name="connsiteY983" fmla="*/ 2616263 h 5477157"/>
              <a:gd name="connsiteX984" fmla="*/ 853920 w 4173281"/>
              <a:gd name="connsiteY984" fmla="*/ 2566947 h 5477157"/>
              <a:gd name="connsiteX985" fmla="*/ 903233 w 4173281"/>
              <a:gd name="connsiteY985" fmla="*/ 2517634 h 5477157"/>
              <a:gd name="connsiteX986" fmla="*/ 36337 w 4173281"/>
              <a:gd name="connsiteY986" fmla="*/ 2515039 h 5477157"/>
              <a:gd name="connsiteX987" fmla="*/ 49316 w 4173281"/>
              <a:gd name="connsiteY987" fmla="*/ 2528015 h 5477157"/>
              <a:gd name="connsiteX988" fmla="*/ 36337 w 4173281"/>
              <a:gd name="connsiteY988" fmla="*/ 2540994 h 5477157"/>
              <a:gd name="connsiteX989" fmla="*/ 23361 w 4173281"/>
              <a:gd name="connsiteY989" fmla="*/ 2528015 h 5477157"/>
              <a:gd name="connsiteX990" fmla="*/ 36337 w 4173281"/>
              <a:gd name="connsiteY990" fmla="*/ 2515039 h 5477157"/>
              <a:gd name="connsiteX991" fmla="*/ 903234 w 4173281"/>
              <a:gd name="connsiteY991" fmla="*/ 2434578 h 5477157"/>
              <a:gd name="connsiteX992" fmla="*/ 934380 w 4173281"/>
              <a:gd name="connsiteY992" fmla="*/ 2465724 h 5477157"/>
              <a:gd name="connsiteX993" fmla="*/ 903234 w 4173281"/>
              <a:gd name="connsiteY993" fmla="*/ 2496870 h 5477157"/>
              <a:gd name="connsiteX994" fmla="*/ 872088 w 4173281"/>
              <a:gd name="connsiteY994" fmla="*/ 2465724 h 5477157"/>
              <a:gd name="connsiteX995" fmla="*/ 903234 w 4173281"/>
              <a:gd name="connsiteY995" fmla="*/ 2434578 h 5477157"/>
              <a:gd name="connsiteX996" fmla="*/ 2188007 w 4173281"/>
              <a:gd name="connsiteY996" fmla="*/ 2416408 h 5477157"/>
              <a:gd name="connsiteX997" fmla="*/ 2169837 w 4173281"/>
              <a:gd name="connsiteY997" fmla="*/ 2437172 h 5477157"/>
              <a:gd name="connsiteX998" fmla="*/ 2175027 w 4173281"/>
              <a:gd name="connsiteY998" fmla="*/ 2450151 h 5477157"/>
              <a:gd name="connsiteX999" fmla="*/ 2167242 w 4173281"/>
              <a:gd name="connsiteY999" fmla="*/ 2468318 h 5477157"/>
              <a:gd name="connsiteX1000" fmla="*/ 2169837 w 4173281"/>
              <a:gd name="connsiteY1000" fmla="*/ 2481297 h 5477157"/>
              <a:gd name="connsiteX1001" fmla="*/ 2164646 w 4173281"/>
              <a:gd name="connsiteY1001" fmla="*/ 2502061 h 5477157"/>
              <a:gd name="connsiteX1002" fmla="*/ 2188007 w 4173281"/>
              <a:gd name="connsiteY1002" fmla="*/ 2522825 h 5477157"/>
              <a:gd name="connsiteX1003" fmla="*/ 2208771 w 4173281"/>
              <a:gd name="connsiteY1003" fmla="*/ 2517634 h 5477157"/>
              <a:gd name="connsiteX1004" fmla="*/ 2263274 w 4173281"/>
              <a:gd name="connsiteY1004" fmla="*/ 2572138 h 5477157"/>
              <a:gd name="connsiteX1005" fmla="*/ 2260680 w 4173281"/>
              <a:gd name="connsiteY1005" fmla="*/ 2582520 h 5477157"/>
              <a:gd name="connsiteX1006" fmla="*/ 2286635 w 4173281"/>
              <a:gd name="connsiteY1006" fmla="*/ 2566947 h 5477157"/>
              <a:gd name="connsiteX1007" fmla="*/ 2320375 w 4173281"/>
              <a:gd name="connsiteY1007" fmla="*/ 2600690 h 5477157"/>
              <a:gd name="connsiteX1008" fmla="*/ 2286635 w 4173281"/>
              <a:gd name="connsiteY1008" fmla="*/ 2634430 h 5477157"/>
              <a:gd name="connsiteX1009" fmla="*/ 2273657 w 4173281"/>
              <a:gd name="connsiteY1009" fmla="*/ 2631836 h 5477157"/>
              <a:gd name="connsiteX1010" fmla="*/ 2273657 w 4173281"/>
              <a:gd name="connsiteY1010" fmla="*/ 2634430 h 5477157"/>
              <a:gd name="connsiteX1011" fmla="*/ 2213962 w 4173281"/>
              <a:gd name="connsiteY1011" fmla="*/ 2694127 h 5477157"/>
              <a:gd name="connsiteX1012" fmla="*/ 2211364 w 4173281"/>
              <a:gd name="connsiteY1012" fmla="*/ 2694127 h 5477157"/>
              <a:gd name="connsiteX1013" fmla="*/ 2216556 w 4173281"/>
              <a:gd name="connsiteY1013" fmla="*/ 2707104 h 5477157"/>
              <a:gd name="connsiteX1014" fmla="*/ 2219153 w 4173281"/>
              <a:gd name="connsiteY1014" fmla="*/ 2707104 h 5477157"/>
              <a:gd name="connsiteX1015" fmla="*/ 2237319 w 4173281"/>
              <a:gd name="connsiteY1015" fmla="*/ 2717486 h 5477157"/>
              <a:gd name="connsiteX1016" fmla="*/ 2273657 w 4173281"/>
              <a:gd name="connsiteY1016" fmla="*/ 2688937 h 5477157"/>
              <a:gd name="connsiteX1017" fmla="*/ 2273657 w 4173281"/>
              <a:gd name="connsiteY1017" fmla="*/ 2683746 h 5477157"/>
              <a:gd name="connsiteX1018" fmla="*/ 2291827 w 4173281"/>
              <a:gd name="connsiteY1018" fmla="*/ 2665576 h 5477157"/>
              <a:gd name="connsiteX1019" fmla="*/ 2309993 w 4173281"/>
              <a:gd name="connsiteY1019" fmla="*/ 2683746 h 5477157"/>
              <a:gd name="connsiteX1020" fmla="*/ 2307399 w 4173281"/>
              <a:gd name="connsiteY1020" fmla="*/ 2691531 h 5477157"/>
              <a:gd name="connsiteX1021" fmla="*/ 2330758 w 4173281"/>
              <a:gd name="connsiteY1021" fmla="*/ 2709701 h 5477157"/>
              <a:gd name="connsiteX1022" fmla="*/ 2338545 w 4173281"/>
              <a:gd name="connsiteY1022" fmla="*/ 2696723 h 5477157"/>
              <a:gd name="connsiteX1023" fmla="*/ 2369691 w 4173281"/>
              <a:gd name="connsiteY1023" fmla="*/ 2675958 h 5477157"/>
              <a:gd name="connsiteX1024" fmla="*/ 2390455 w 4173281"/>
              <a:gd name="connsiteY1024" fmla="*/ 2683746 h 5477157"/>
              <a:gd name="connsiteX1025" fmla="*/ 2400837 w 4173281"/>
              <a:gd name="connsiteY1025" fmla="*/ 2681149 h 5477157"/>
              <a:gd name="connsiteX1026" fmla="*/ 2390455 w 4173281"/>
              <a:gd name="connsiteY1026" fmla="*/ 2652600 h 5477157"/>
              <a:gd name="connsiteX1027" fmla="*/ 2377476 w 4173281"/>
              <a:gd name="connsiteY1027" fmla="*/ 2634430 h 5477157"/>
              <a:gd name="connsiteX1028" fmla="*/ 2380074 w 4173281"/>
              <a:gd name="connsiteY1028" fmla="*/ 2626645 h 5477157"/>
              <a:gd name="connsiteX1029" fmla="*/ 2367094 w 4173281"/>
              <a:gd name="connsiteY1029" fmla="*/ 2629239 h 5477157"/>
              <a:gd name="connsiteX1030" fmla="*/ 2351521 w 4173281"/>
              <a:gd name="connsiteY1030" fmla="*/ 2639621 h 5477157"/>
              <a:gd name="connsiteX1031" fmla="*/ 2335948 w 4173281"/>
              <a:gd name="connsiteY1031" fmla="*/ 2624048 h 5477157"/>
              <a:gd name="connsiteX1032" fmla="*/ 2335948 w 4173281"/>
              <a:gd name="connsiteY1032" fmla="*/ 2618858 h 5477157"/>
              <a:gd name="connsiteX1033" fmla="*/ 2315184 w 4173281"/>
              <a:gd name="connsiteY1033" fmla="*/ 2574735 h 5477157"/>
              <a:gd name="connsiteX1034" fmla="*/ 2315184 w 4173281"/>
              <a:gd name="connsiteY1034" fmla="*/ 2564353 h 5477157"/>
              <a:gd name="connsiteX1035" fmla="*/ 2312590 w 4173281"/>
              <a:gd name="connsiteY1035" fmla="*/ 2561756 h 5477157"/>
              <a:gd name="connsiteX1036" fmla="*/ 2309993 w 4173281"/>
              <a:gd name="connsiteY1036" fmla="*/ 2561756 h 5477157"/>
              <a:gd name="connsiteX1037" fmla="*/ 2276253 w 4173281"/>
              <a:gd name="connsiteY1037" fmla="*/ 2546183 h 5477157"/>
              <a:gd name="connsiteX1038" fmla="*/ 2221747 w 4173281"/>
              <a:gd name="connsiteY1038" fmla="*/ 2452745 h 5477157"/>
              <a:gd name="connsiteX1039" fmla="*/ 2188007 w 4173281"/>
              <a:gd name="connsiteY1039" fmla="*/ 2416408 h 5477157"/>
              <a:gd name="connsiteX1040" fmla="*/ 763076 w 4173281"/>
              <a:gd name="connsiteY1040" fmla="*/ 2369692 h 5477157"/>
              <a:gd name="connsiteX1041" fmla="*/ 807201 w 4173281"/>
              <a:gd name="connsiteY1041" fmla="*/ 2413814 h 5477157"/>
              <a:gd name="connsiteX1042" fmla="*/ 763076 w 4173281"/>
              <a:gd name="connsiteY1042" fmla="*/ 2457939 h 5477157"/>
              <a:gd name="connsiteX1043" fmla="*/ 718954 w 4173281"/>
              <a:gd name="connsiteY1043" fmla="*/ 2413814 h 5477157"/>
              <a:gd name="connsiteX1044" fmla="*/ 763076 w 4173281"/>
              <a:gd name="connsiteY1044" fmla="*/ 2369692 h 5477157"/>
              <a:gd name="connsiteX1045" fmla="*/ 555437 w 4173281"/>
              <a:gd name="connsiteY1045" fmla="*/ 2364501 h 5477157"/>
              <a:gd name="connsiteX1046" fmla="*/ 630708 w 4173281"/>
              <a:gd name="connsiteY1046" fmla="*/ 2439769 h 5477157"/>
              <a:gd name="connsiteX1047" fmla="*/ 555437 w 4173281"/>
              <a:gd name="connsiteY1047" fmla="*/ 2515040 h 5477157"/>
              <a:gd name="connsiteX1048" fmla="*/ 480169 w 4173281"/>
              <a:gd name="connsiteY1048" fmla="*/ 2439769 h 5477157"/>
              <a:gd name="connsiteX1049" fmla="*/ 555437 w 4173281"/>
              <a:gd name="connsiteY1049" fmla="*/ 2364501 h 5477157"/>
              <a:gd name="connsiteX1050" fmla="*/ 295887 w 4173281"/>
              <a:gd name="connsiteY1050" fmla="*/ 2299611 h 5477157"/>
              <a:gd name="connsiteX1051" fmla="*/ 321842 w 4173281"/>
              <a:gd name="connsiteY1051" fmla="*/ 2325566 h 5477157"/>
              <a:gd name="connsiteX1052" fmla="*/ 295887 w 4173281"/>
              <a:gd name="connsiteY1052" fmla="*/ 2351521 h 5477157"/>
              <a:gd name="connsiteX1053" fmla="*/ 269932 w 4173281"/>
              <a:gd name="connsiteY1053" fmla="*/ 2325566 h 5477157"/>
              <a:gd name="connsiteX1054" fmla="*/ 295887 w 4173281"/>
              <a:gd name="connsiteY1054" fmla="*/ 2299611 h 5477157"/>
              <a:gd name="connsiteX1055" fmla="*/ 1642949 w 4173281"/>
              <a:gd name="connsiteY1055" fmla="*/ 2291826 h 5477157"/>
              <a:gd name="connsiteX1056" fmla="*/ 1663713 w 4173281"/>
              <a:gd name="connsiteY1056" fmla="*/ 2297017 h 5477157"/>
              <a:gd name="connsiteX1057" fmla="*/ 1679286 w 4173281"/>
              <a:gd name="connsiteY1057" fmla="*/ 2291826 h 5477157"/>
              <a:gd name="connsiteX1058" fmla="*/ 1707838 w 4173281"/>
              <a:gd name="connsiteY1058" fmla="*/ 2320376 h 5477157"/>
              <a:gd name="connsiteX1059" fmla="*/ 1681883 w 4173281"/>
              <a:gd name="connsiteY1059" fmla="*/ 2348927 h 5477157"/>
              <a:gd name="connsiteX1060" fmla="*/ 1642949 w 4173281"/>
              <a:gd name="connsiteY1060" fmla="*/ 2374882 h 5477157"/>
              <a:gd name="connsiteX1061" fmla="*/ 1598827 w 4173281"/>
              <a:gd name="connsiteY1061" fmla="*/ 2330758 h 5477157"/>
              <a:gd name="connsiteX1062" fmla="*/ 1642949 w 4173281"/>
              <a:gd name="connsiteY1062" fmla="*/ 2291826 h 5477157"/>
              <a:gd name="connsiteX1063" fmla="*/ 2522825 w 4173281"/>
              <a:gd name="connsiteY1063" fmla="*/ 2265869 h 5477157"/>
              <a:gd name="connsiteX1064" fmla="*/ 2504657 w 4173281"/>
              <a:gd name="connsiteY1064" fmla="*/ 2276251 h 5477157"/>
              <a:gd name="connsiteX1065" fmla="*/ 2507251 w 4173281"/>
              <a:gd name="connsiteY1065" fmla="*/ 2289230 h 5477157"/>
              <a:gd name="connsiteX1066" fmla="*/ 2507251 w 4173281"/>
              <a:gd name="connsiteY1066" fmla="*/ 2294421 h 5477157"/>
              <a:gd name="connsiteX1067" fmla="*/ 2535803 w 4173281"/>
              <a:gd name="connsiteY1067" fmla="*/ 2291824 h 5477157"/>
              <a:gd name="connsiteX1068" fmla="*/ 2551376 w 4173281"/>
              <a:gd name="connsiteY1068" fmla="*/ 2294421 h 5477157"/>
              <a:gd name="connsiteX1069" fmla="*/ 2553970 w 4173281"/>
              <a:gd name="connsiteY1069" fmla="*/ 2289230 h 5477157"/>
              <a:gd name="connsiteX1070" fmla="*/ 2553970 w 4173281"/>
              <a:gd name="connsiteY1070" fmla="*/ 2284039 h 5477157"/>
              <a:gd name="connsiteX1071" fmla="*/ 2522825 w 4173281"/>
              <a:gd name="connsiteY1071" fmla="*/ 2265869 h 5477157"/>
              <a:gd name="connsiteX1072" fmla="*/ 1020033 w 4173281"/>
              <a:gd name="connsiteY1072" fmla="*/ 2229535 h 5477157"/>
              <a:gd name="connsiteX1073" fmla="*/ 1071943 w 4173281"/>
              <a:gd name="connsiteY1073" fmla="*/ 2278848 h 5477157"/>
              <a:gd name="connsiteX1074" fmla="*/ 1082325 w 4173281"/>
              <a:gd name="connsiteY1074" fmla="*/ 2276254 h 5477157"/>
              <a:gd name="connsiteX1075" fmla="*/ 1108280 w 4173281"/>
              <a:gd name="connsiteY1075" fmla="*/ 2302209 h 5477157"/>
              <a:gd name="connsiteX1076" fmla="*/ 1082325 w 4173281"/>
              <a:gd name="connsiteY1076" fmla="*/ 2328164 h 5477157"/>
              <a:gd name="connsiteX1077" fmla="*/ 1056370 w 4173281"/>
              <a:gd name="connsiteY1077" fmla="*/ 2325567 h 5477157"/>
              <a:gd name="connsiteX1078" fmla="*/ 1053773 w 4173281"/>
              <a:gd name="connsiteY1078" fmla="*/ 2328164 h 5477157"/>
              <a:gd name="connsiteX1079" fmla="*/ 1061561 w 4173281"/>
              <a:gd name="connsiteY1079" fmla="*/ 2356713 h 5477157"/>
              <a:gd name="connsiteX1080" fmla="*/ 1048582 w 4173281"/>
              <a:gd name="connsiteY1080" fmla="*/ 2393050 h 5477157"/>
              <a:gd name="connsiteX1081" fmla="*/ 1077134 w 4173281"/>
              <a:gd name="connsiteY1081" fmla="*/ 2424196 h 5477157"/>
              <a:gd name="connsiteX1082" fmla="*/ 1077134 w 4173281"/>
              <a:gd name="connsiteY1082" fmla="*/ 2429387 h 5477157"/>
              <a:gd name="connsiteX1083" fmla="*/ 1084919 w 4173281"/>
              <a:gd name="connsiteY1083" fmla="*/ 2426793 h 5477157"/>
              <a:gd name="connsiteX1084" fmla="*/ 1118662 w 4173281"/>
              <a:gd name="connsiteY1084" fmla="*/ 2460533 h 5477157"/>
              <a:gd name="connsiteX1085" fmla="*/ 1087516 w 4173281"/>
              <a:gd name="connsiteY1085" fmla="*/ 2491679 h 5477157"/>
              <a:gd name="connsiteX1086" fmla="*/ 1090110 w 4173281"/>
              <a:gd name="connsiteY1086" fmla="*/ 2499467 h 5477157"/>
              <a:gd name="connsiteX1087" fmla="*/ 1069346 w 4173281"/>
              <a:gd name="connsiteY1087" fmla="*/ 2520231 h 5477157"/>
              <a:gd name="connsiteX1088" fmla="*/ 1048582 w 4173281"/>
              <a:gd name="connsiteY1088" fmla="*/ 2499467 h 5477157"/>
              <a:gd name="connsiteX1089" fmla="*/ 1061561 w 4173281"/>
              <a:gd name="connsiteY1089" fmla="*/ 2481297 h 5477157"/>
              <a:gd name="connsiteX1090" fmla="*/ 1053773 w 4173281"/>
              <a:gd name="connsiteY1090" fmla="*/ 2457939 h 5477157"/>
              <a:gd name="connsiteX1091" fmla="*/ 1053773 w 4173281"/>
              <a:gd name="connsiteY1091" fmla="*/ 2452748 h 5477157"/>
              <a:gd name="connsiteX1092" fmla="*/ 1045988 w 4173281"/>
              <a:gd name="connsiteY1092" fmla="*/ 2455342 h 5477157"/>
              <a:gd name="connsiteX1093" fmla="*/ 1012245 w 4173281"/>
              <a:gd name="connsiteY1093" fmla="*/ 2421602 h 5477157"/>
              <a:gd name="connsiteX1094" fmla="*/ 1014842 w 4173281"/>
              <a:gd name="connsiteY1094" fmla="*/ 2413814 h 5477157"/>
              <a:gd name="connsiteX1095" fmla="*/ 1001863 w 4173281"/>
              <a:gd name="connsiteY1095" fmla="*/ 2416411 h 5477157"/>
              <a:gd name="connsiteX1096" fmla="*/ 939571 w 4173281"/>
              <a:gd name="connsiteY1096" fmla="*/ 2364501 h 5477157"/>
              <a:gd name="connsiteX1097" fmla="*/ 887661 w 4173281"/>
              <a:gd name="connsiteY1097" fmla="*/ 2403432 h 5477157"/>
              <a:gd name="connsiteX1098" fmla="*/ 833157 w 4173281"/>
              <a:gd name="connsiteY1098" fmla="*/ 2348928 h 5477157"/>
              <a:gd name="connsiteX1099" fmla="*/ 887661 w 4173281"/>
              <a:gd name="connsiteY1099" fmla="*/ 2294421 h 5477157"/>
              <a:gd name="connsiteX1100" fmla="*/ 939571 w 4173281"/>
              <a:gd name="connsiteY1100" fmla="*/ 2335949 h 5477157"/>
              <a:gd name="connsiteX1101" fmla="*/ 970717 w 4173281"/>
              <a:gd name="connsiteY1101" fmla="*/ 2294421 h 5477157"/>
              <a:gd name="connsiteX1102" fmla="*/ 968123 w 4173281"/>
              <a:gd name="connsiteY1102" fmla="*/ 2281445 h 5477157"/>
              <a:gd name="connsiteX1103" fmla="*/ 1020033 w 4173281"/>
              <a:gd name="connsiteY1103" fmla="*/ 2229535 h 5477157"/>
              <a:gd name="connsiteX1104" fmla="*/ 1645547 w 4173281"/>
              <a:gd name="connsiteY1104" fmla="*/ 2221747 h 5477157"/>
              <a:gd name="connsiteX1105" fmla="*/ 1676693 w 4173281"/>
              <a:gd name="connsiteY1105" fmla="*/ 2252893 h 5477157"/>
              <a:gd name="connsiteX1106" fmla="*/ 1645547 w 4173281"/>
              <a:gd name="connsiteY1106" fmla="*/ 2284039 h 5477157"/>
              <a:gd name="connsiteX1107" fmla="*/ 1614401 w 4173281"/>
              <a:gd name="connsiteY1107" fmla="*/ 2252893 h 5477157"/>
              <a:gd name="connsiteX1108" fmla="*/ 1645547 w 4173281"/>
              <a:gd name="connsiteY1108" fmla="*/ 2221747 h 5477157"/>
              <a:gd name="connsiteX1109" fmla="*/ 2252893 w 4173281"/>
              <a:gd name="connsiteY1109" fmla="*/ 2213959 h 5477157"/>
              <a:gd name="connsiteX1110" fmla="*/ 2247702 w 4173281"/>
              <a:gd name="connsiteY1110" fmla="*/ 2216556 h 5477157"/>
              <a:gd name="connsiteX1111" fmla="*/ 2268465 w 4173281"/>
              <a:gd name="connsiteY1111" fmla="*/ 2265869 h 5477157"/>
              <a:gd name="connsiteX1112" fmla="*/ 2250298 w 4173281"/>
              <a:gd name="connsiteY1112" fmla="*/ 2309994 h 5477157"/>
              <a:gd name="connsiteX1113" fmla="*/ 2255489 w 4173281"/>
              <a:gd name="connsiteY1113" fmla="*/ 2309994 h 5477157"/>
              <a:gd name="connsiteX1114" fmla="*/ 2299612 w 4173281"/>
              <a:gd name="connsiteY1114" fmla="*/ 2276251 h 5477157"/>
              <a:gd name="connsiteX1115" fmla="*/ 2307399 w 4173281"/>
              <a:gd name="connsiteY1115" fmla="*/ 2276251 h 5477157"/>
              <a:gd name="connsiteX1116" fmla="*/ 2325567 w 4173281"/>
              <a:gd name="connsiteY1116" fmla="*/ 2247702 h 5477157"/>
              <a:gd name="connsiteX1117" fmla="*/ 2307399 w 4173281"/>
              <a:gd name="connsiteY1117" fmla="*/ 2250296 h 5477157"/>
              <a:gd name="connsiteX1118" fmla="*/ 2265871 w 4173281"/>
              <a:gd name="connsiteY1118" fmla="*/ 2221747 h 5477157"/>
              <a:gd name="connsiteX1119" fmla="*/ 2252893 w 4173281"/>
              <a:gd name="connsiteY1119" fmla="*/ 2213959 h 5477157"/>
              <a:gd name="connsiteX1120" fmla="*/ 1497605 w 4173281"/>
              <a:gd name="connsiteY1120" fmla="*/ 2190600 h 5477157"/>
              <a:gd name="connsiteX1121" fmla="*/ 1523560 w 4173281"/>
              <a:gd name="connsiteY1121" fmla="*/ 2216555 h 5477157"/>
              <a:gd name="connsiteX1122" fmla="*/ 1497605 w 4173281"/>
              <a:gd name="connsiteY1122" fmla="*/ 2242510 h 5477157"/>
              <a:gd name="connsiteX1123" fmla="*/ 1471650 w 4173281"/>
              <a:gd name="connsiteY1123" fmla="*/ 2216555 h 5477157"/>
              <a:gd name="connsiteX1124" fmla="*/ 1497605 w 4173281"/>
              <a:gd name="connsiteY1124" fmla="*/ 2190600 h 5477157"/>
              <a:gd name="connsiteX1125" fmla="*/ 628111 w 4173281"/>
              <a:gd name="connsiteY1125" fmla="*/ 2188006 h 5477157"/>
              <a:gd name="connsiteX1126" fmla="*/ 659257 w 4173281"/>
              <a:gd name="connsiteY1126" fmla="*/ 2219152 h 5477157"/>
              <a:gd name="connsiteX1127" fmla="*/ 628111 w 4173281"/>
              <a:gd name="connsiteY1127" fmla="*/ 2250298 h 5477157"/>
              <a:gd name="connsiteX1128" fmla="*/ 596965 w 4173281"/>
              <a:gd name="connsiteY1128" fmla="*/ 2219152 h 5477157"/>
              <a:gd name="connsiteX1129" fmla="*/ 628111 w 4173281"/>
              <a:gd name="connsiteY1129" fmla="*/ 2188006 h 5477157"/>
              <a:gd name="connsiteX1130" fmla="*/ 2232128 w 4173281"/>
              <a:gd name="connsiteY1130" fmla="*/ 2175028 h 5477157"/>
              <a:gd name="connsiteX1131" fmla="*/ 2226938 w 4173281"/>
              <a:gd name="connsiteY1131" fmla="*/ 2177622 h 5477157"/>
              <a:gd name="connsiteX1132" fmla="*/ 2200982 w 4173281"/>
              <a:gd name="connsiteY1132" fmla="*/ 2195793 h 5477157"/>
              <a:gd name="connsiteX1133" fmla="*/ 2224343 w 4173281"/>
              <a:gd name="connsiteY1133" fmla="*/ 2200983 h 5477157"/>
              <a:gd name="connsiteX1134" fmla="*/ 2224343 w 4173281"/>
              <a:gd name="connsiteY1134" fmla="*/ 2195793 h 5477157"/>
              <a:gd name="connsiteX1135" fmla="*/ 2232128 w 4173281"/>
              <a:gd name="connsiteY1135" fmla="*/ 2177622 h 5477157"/>
              <a:gd name="connsiteX1136" fmla="*/ 2369691 w 4173281"/>
              <a:gd name="connsiteY1136" fmla="*/ 2172432 h 5477157"/>
              <a:gd name="connsiteX1137" fmla="*/ 2354119 w 4173281"/>
              <a:gd name="connsiteY1137" fmla="*/ 2206174 h 5477157"/>
              <a:gd name="connsiteX1138" fmla="*/ 2343736 w 4173281"/>
              <a:gd name="connsiteY1138" fmla="*/ 2237320 h 5477157"/>
              <a:gd name="connsiteX1139" fmla="*/ 2380074 w 4173281"/>
              <a:gd name="connsiteY1139" fmla="*/ 2226938 h 5477157"/>
              <a:gd name="connsiteX1140" fmla="*/ 2380074 w 4173281"/>
              <a:gd name="connsiteY1140" fmla="*/ 2221747 h 5477157"/>
              <a:gd name="connsiteX1141" fmla="*/ 2393049 w 4173281"/>
              <a:gd name="connsiteY1141" fmla="*/ 2198387 h 5477157"/>
              <a:gd name="connsiteX1142" fmla="*/ 2395646 w 4173281"/>
              <a:gd name="connsiteY1142" fmla="*/ 2182813 h 5477157"/>
              <a:gd name="connsiteX1143" fmla="*/ 2374883 w 4173281"/>
              <a:gd name="connsiteY1143" fmla="*/ 2172432 h 5477157"/>
              <a:gd name="connsiteX1144" fmla="*/ 892851 w 4173281"/>
              <a:gd name="connsiteY1144" fmla="*/ 2167243 h 5477157"/>
              <a:gd name="connsiteX1145" fmla="*/ 923997 w 4173281"/>
              <a:gd name="connsiteY1145" fmla="*/ 2198389 h 5477157"/>
              <a:gd name="connsiteX1146" fmla="*/ 892851 w 4173281"/>
              <a:gd name="connsiteY1146" fmla="*/ 2229535 h 5477157"/>
              <a:gd name="connsiteX1147" fmla="*/ 861705 w 4173281"/>
              <a:gd name="connsiteY1147" fmla="*/ 2198389 h 5477157"/>
              <a:gd name="connsiteX1148" fmla="*/ 892851 w 4173281"/>
              <a:gd name="connsiteY1148" fmla="*/ 2167243 h 5477157"/>
              <a:gd name="connsiteX1149" fmla="*/ 1559895 w 4173281"/>
              <a:gd name="connsiteY1149" fmla="*/ 2149073 h 5477157"/>
              <a:gd name="connsiteX1150" fmla="*/ 1591041 w 4173281"/>
              <a:gd name="connsiteY1150" fmla="*/ 2180219 h 5477157"/>
              <a:gd name="connsiteX1151" fmla="*/ 1559895 w 4173281"/>
              <a:gd name="connsiteY1151" fmla="*/ 2211365 h 5477157"/>
              <a:gd name="connsiteX1152" fmla="*/ 1528749 w 4173281"/>
              <a:gd name="connsiteY1152" fmla="*/ 2180219 h 5477157"/>
              <a:gd name="connsiteX1153" fmla="*/ 1559895 w 4173281"/>
              <a:gd name="connsiteY1153" fmla="*/ 2149073 h 5477157"/>
              <a:gd name="connsiteX1154" fmla="*/ 1004460 w 4173281"/>
              <a:gd name="connsiteY1154" fmla="*/ 2141288 h 5477157"/>
              <a:gd name="connsiteX1155" fmla="*/ 1030415 w 4173281"/>
              <a:gd name="connsiteY1155" fmla="*/ 2167243 h 5477157"/>
              <a:gd name="connsiteX1156" fmla="*/ 1004460 w 4173281"/>
              <a:gd name="connsiteY1156" fmla="*/ 2193198 h 5477157"/>
              <a:gd name="connsiteX1157" fmla="*/ 978505 w 4173281"/>
              <a:gd name="connsiteY1157" fmla="*/ 2167243 h 5477157"/>
              <a:gd name="connsiteX1158" fmla="*/ 1004460 w 4173281"/>
              <a:gd name="connsiteY1158" fmla="*/ 2141288 h 5477157"/>
              <a:gd name="connsiteX1159" fmla="*/ 604750 w 4173281"/>
              <a:gd name="connsiteY1159" fmla="*/ 2107544 h 5477157"/>
              <a:gd name="connsiteX1160" fmla="*/ 633302 w 4173281"/>
              <a:gd name="connsiteY1160" fmla="*/ 2136093 h 5477157"/>
              <a:gd name="connsiteX1161" fmla="*/ 604750 w 4173281"/>
              <a:gd name="connsiteY1161" fmla="*/ 2164645 h 5477157"/>
              <a:gd name="connsiteX1162" fmla="*/ 576201 w 4173281"/>
              <a:gd name="connsiteY1162" fmla="*/ 2136093 h 5477157"/>
              <a:gd name="connsiteX1163" fmla="*/ 604750 w 4173281"/>
              <a:gd name="connsiteY1163" fmla="*/ 2107544 h 5477157"/>
              <a:gd name="connsiteX1164" fmla="*/ 1090109 w 4173281"/>
              <a:gd name="connsiteY1164" fmla="*/ 2097163 h 5477157"/>
              <a:gd name="connsiteX1165" fmla="*/ 1105682 w 4173281"/>
              <a:gd name="connsiteY1165" fmla="*/ 2112736 h 5477157"/>
              <a:gd name="connsiteX1166" fmla="*/ 1090109 w 4173281"/>
              <a:gd name="connsiteY1166" fmla="*/ 2128309 h 5477157"/>
              <a:gd name="connsiteX1167" fmla="*/ 1074536 w 4173281"/>
              <a:gd name="connsiteY1167" fmla="*/ 2112736 h 5477157"/>
              <a:gd name="connsiteX1168" fmla="*/ 1090109 w 4173281"/>
              <a:gd name="connsiteY1168" fmla="*/ 2097163 h 5477157"/>
              <a:gd name="connsiteX1169" fmla="*/ 443831 w 4173281"/>
              <a:gd name="connsiteY1169" fmla="*/ 2073804 h 5477157"/>
              <a:gd name="connsiteX1170" fmla="*/ 526887 w 4173281"/>
              <a:gd name="connsiteY1170" fmla="*/ 2156860 h 5477157"/>
              <a:gd name="connsiteX1171" fmla="*/ 443831 w 4173281"/>
              <a:gd name="connsiteY1171" fmla="*/ 2239916 h 5477157"/>
              <a:gd name="connsiteX1172" fmla="*/ 360775 w 4173281"/>
              <a:gd name="connsiteY1172" fmla="*/ 2156860 h 5477157"/>
              <a:gd name="connsiteX1173" fmla="*/ 443831 w 4173281"/>
              <a:gd name="connsiteY1173" fmla="*/ 2073804 h 5477157"/>
              <a:gd name="connsiteX1174" fmla="*/ 114201 w 4173281"/>
              <a:gd name="connsiteY1174" fmla="*/ 2071208 h 5477157"/>
              <a:gd name="connsiteX1175" fmla="*/ 228403 w 4173281"/>
              <a:gd name="connsiteY1175" fmla="*/ 2185410 h 5477157"/>
              <a:gd name="connsiteX1176" fmla="*/ 114201 w 4173281"/>
              <a:gd name="connsiteY1176" fmla="*/ 2299612 h 5477157"/>
              <a:gd name="connsiteX1177" fmla="*/ 0 w 4173281"/>
              <a:gd name="connsiteY1177" fmla="*/ 2185410 h 5477157"/>
              <a:gd name="connsiteX1178" fmla="*/ 114201 w 4173281"/>
              <a:gd name="connsiteY1178" fmla="*/ 2071208 h 5477157"/>
              <a:gd name="connsiteX1179" fmla="*/ 321841 w 4173281"/>
              <a:gd name="connsiteY1179" fmla="*/ 2055635 h 5477157"/>
              <a:gd name="connsiteX1180" fmla="*/ 340011 w 4173281"/>
              <a:gd name="connsiteY1180" fmla="*/ 2073802 h 5477157"/>
              <a:gd name="connsiteX1181" fmla="*/ 321841 w 4173281"/>
              <a:gd name="connsiteY1181" fmla="*/ 2091972 h 5477157"/>
              <a:gd name="connsiteX1182" fmla="*/ 303674 w 4173281"/>
              <a:gd name="connsiteY1182" fmla="*/ 2073802 h 5477157"/>
              <a:gd name="connsiteX1183" fmla="*/ 321841 w 4173281"/>
              <a:gd name="connsiteY1183" fmla="*/ 2055635 h 5477157"/>
              <a:gd name="connsiteX1184" fmla="*/ 921404 w 4173281"/>
              <a:gd name="connsiteY1184" fmla="*/ 2050444 h 5477157"/>
              <a:gd name="connsiteX1185" fmla="*/ 942168 w 4173281"/>
              <a:gd name="connsiteY1185" fmla="*/ 2071208 h 5477157"/>
              <a:gd name="connsiteX1186" fmla="*/ 921404 w 4173281"/>
              <a:gd name="connsiteY1186" fmla="*/ 2091972 h 5477157"/>
              <a:gd name="connsiteX1187" fmla="*/ 900640 w 4173281"/>
              <a:gd name="connsiteY1187" fmla="*/ 2071208 h 5477157"/>
              <a:gd name="connsiteX1188" fmla="*/ 921404 w 4173281"/>
              <a:gd name="connsiteY1188" fmla="*/ 2050444 h 5477157"/>
              <a:gd name="connsiteX1189" fmla="*/ 1671501 w 4173281"/>
              <a:gd name="connsiteY1189" fmla="*/ 2040062 h 5477157"/>
              <a:gd name="connsiteX1190" fmla="*/ 1689671 w 4173281"/>
              <a:gd name="connsiteY1190" fmla="*/ 2058229 h 5477157"/>
              <a:gd name="connsiteX1191" fmla="*/ 1671501 w 4173281"/>
              <a:gd name="connsiteY1191" fmla="*/ 2076399 h 5477157"/>
              <a:gd name="connsiteX1192" fmla="*/ 1653334 w 4173281"/>
              <a:gd name="connsiteY1192" fmla="*/ 2058229 h 5477157"/>
              <a:gd name="connsiteX1193" fmla="*/ 1671501 w 4173281"/>
              <a:gd name="connsiteY1193" fmla="*/ 2040062 h 5477157"/>
              <a:gd name="connsiteX1194" fmla="*/ 1775321 w 4173281"/>
              <a:gd name="connsiteY1194" fmla="*/ 2029681 h 5477157"/>
              <a:gd name="connsiteX1195" fmla="*/ 1780512 w 4173281"/>
              <a:gd name="connsiteY1195" fmla="*/ 2047847 h 5477157"/>
              <a:gd name="connsiteX1196" fmla="*/ 1788299 w 4173281"/>
              <a:gd name="connsiteY1196" fmla="*/ 2032275 h 5477157"/>
              <a:gd name="connsiteX1197" fmla="*/ 1775321 w 4173281"/>
              <a:gd name="connsiteY1197" fmla="*/ 2029681 h 5477157"/>
              <a:gd name="connsiteX1198" fmla="*/ 2247702 w 4173281"/>
              <a:gd name="connsiteY1198" fmla="*/ 2003726 h 5477157"/>
              <a:gd name="connsiteX1199" fmla="*/ 2203579 w 4173281"/>
              <a:gd name="connsiteY1199" fmla="*/ 2045253 h 5477157"/>
              <a:gd name="connsiteX1200" fmla="*/ 2159455 w 4173281"/>
              <a:gd name="connsiteY1200" fmla="*/ 2006320 h 5477157"/>
              <a:gd name="connsiteX1201" fmla="*/ 2099759 w 4173281"/>
              <a:gd name="connsiteY1201" fmla="*/ 2050444 h 5477157"/>
              <a:gd name="connsiteX1202" fmla="*/ 2089377 w 4173281"/>
              <a:gd name="connsiteY1202" fmla="*/ 2050444 h 5477157"/>
              <a:gd name="connsiteX1203" fmla="*/ 2001131 w 4173281"/>
              <a:gd name="connsiteY1203" fmla="*/ 2128309 h 5477157"/>
              <a:gd name="connsiteX1204" fmla="*/ 1980366 w 4173281"/>
              <a:gd name="connsiteY1204" fmla="*/ 2125712 h 5477157"/>
              <a:gd name="connsiteX1205" fmla="*/ 1931050 w 4173281"/>
              <a:gd name="connsiteY1205" fmla="*/ 2149073 h 5477157"/>
              <a:gd name="connsiteX1206" fmla="*/ 1920669 w 4173281"/>
              <a:gd name="connsiteY1206" fmla="*/ 2159455 h 5477157"/>
              <a:gd name="connsiteX1207" fmla="*/ 1928456 w 4173281"/>
              <a:gd name="connsiteY1207" fmla="*/ 2156858 h 5477157"/>
              <a:gd name="connsiteX1208" fmla="*/ 1962196 w 4173281"/>
              <a:gd name="connsiteY1208" fmla="*/ 2190601 h 5477157"/>
              <a:gd name="connsiteX1209" fmla="*/ 1928456 w 4173281"/>
              <a:gd name="connsiteY1209" fmla="*/ 2224341 h 5477157"/>
              <a:gd name="connsiteX1210" fmla="*/ 1894714 w 4173281"/>
              <a:gd name="connsiteY1210" fmla="*/ 2190601 h 5477157"/>
              <a:gd name="connsiteX1211" fmla="*/ 1902501 w 4173281"/>
              <a:gd name="connsiteY1211" fmla="*/ 2169837 h 5477157"/>
              <a:gd name="connsiteX1212" fmla="*/ 1860974 w 4173281"/>
              <a:gd name="connsiteY1212" fmla="*/ 2180219 h 5477157"/>
              <a:gd name="connsiteX1213" fmla="*/ 1853185 w 4173281"/>
              <a:gd name="connsiteY1213" fmla="*/ 2180219 h 5477157"/>
              <a:gd name="connsiteX1214" fmla="*/ 1819445 w 4173281"/>
              <a:gd name="connsiteY1214" fmla="*/ 2232129 h 5477157"/>
              <a:gd name="connsiteX1215" fmla="*/ 1835019 w 4173281"/>
              <a:gd name="connsiteY1215" fmla="*/ 2263275 h 5477157"/>
              <a:gd name="connsiteX1216" fmla="*/ 1847994 w 4173281"/>
              <a:gd name="connsiteY1216" fmla="*/ 2276251 h 5477157"/>
              <a:gd name="connsiteX1217" fmla="*/ 1897310 w 4173281"/>
              <a:gd name="connsiteY1217" fmla="*/ 2245105 h 5477157"/>
              <a:gd name="connsiteX1218" fmla="*/ 1920669 w 4173281"/>
              <a:gd name="connsiteY1218" fmla="*/ 2237320 h 5477157"/>
              <a:gd name="connsiteX1219" fmla="*/ 1946624 w 4173281"/>
              <a:gd name="connsiteY1219" fmla="*/ 2247702 h 5477157"/>
              <a:gd name="connsiteX1220" fmla="*/ 1998534 w 4173281"/>
              <a:gd name="connsiteY1220" fmla="*/ 2286633 h 5477157"/>
              <a:gd name="connsiteX1221" fmla="*/ 2003725 w 4173281"/>
              <a:gd name="connsiteY1221" fmla="*/ 2281443 h 5477157"/>
              <a:gd name="connsiteX1222" fmla="*/ 1988151 w 4173281"/>
              <a:gd name="connsiteY1222" fmla="*/ 2242511 h 5477157"/>
              <a:gd name="connsiteX1223" fmla="*/ 2040061 w 4173281"/>
              <a:gd name="connsiteY1223" fmla="*/ 2185410 h 5477157"/>
              <a:gd name="connsiteX1224" fmla="*/ 2071207 w 4173281"/>
              <a:gd name="connsiteY1224" fmla="*/ 2162049 h 5477157"/>
              <a:gd name="connsiteX1225" fmla="*/ 2053041 w 4173281"/>
              <a:gd name="connsiteY1225" fmla="*/ 2136094 h 5477157"/>
              <a:gd name="connsiteX1226" fmla="*/ 2081590 w 4173281"/>
              <a:gd name="connsiteY1226" fmla="*/ 2110139 h 5477157"/>
              <a:gd name="connsiteX1227" fmla="*/ 2104951 w 4173281"/>
              <a:gd name="connsiteY1227" fmla="*/ 2136094 h 5477157"/>
              <a:gd name="connsiteX1228" fmla="*/ 2091971 w 4173281"/>
              <a:gd name="connsiteY1228" fmla="*/ 2159455 h 5477157"/>
              <a:gd name="connsiteX1229" fmla="*/ 2094568 w 4173281"/>
              <a:gd name="connsiteY1229" fmla="*/ 2159455 h 5477157"/>
              <a:gd name="connsiteX1230" fmla="*/ 2128308 w 4173281"/>
              <a:gd name="connsiteY1230" fmla="*/ 2133500 h 5477157"/>
              <a:gd name="connsiteX1231" fmla="*/ 2112736 w 4173281"/>
              <a:gd name="connsiteY1231" fmla="*/ 2104948 h 5477157"/>
              <a:gd name="connsiteX1232" fmla="*/ 2146478 w 4173281"/>
              <a:gd name="connsiteY1232" fmla="*/ 2071208 h 5477157"/>
              <a:gd name="connsiteX1233" fmla="*/ 2180218 w 4173281"/>
              <a:gd name="connsiteY1233" fmla="*/ 2104948 h 5477157"/>
              <a:gd name="connsiteX1234" fmla="*/ 2180218 w 4173281"/>
              <a:gd name="connsiteY1234" fmla="*/ 2107545 h 5477157"/>
              <a:gd name="connsiteX1235" fmla="*/ 2185409 w 4173281"/>
              <a:gd name="connsiteY1235" fmla="*/ 2107545 h 5477157"/>
              <a:gd name="connsiteX1236" fmla="*/ 2211364 w 4173281"/>
              <a:gd name="connsiteY1236" fmla="*/ 2115331 h 5477157"/>
              <a:gd name="connsiteX1237" fmla="*/ 2234725 w 4173281"/>
              <a:gd name="connsiteY1237" fmla="*/ 2128309 h 5477157"/>
              <a:gd name="connsiteX1238" fmla="*/ 2247702 w 4173281"/>
              <a:gd name="connsiteY1238" fmla="*/ 2110139 h 5477157"/>
              <a:gd name="connsiteX1239" fmla="*/ 2232128 w 4173281"/>
              <a:gd name="connsiteY1239" fmla="*/ 2073802 h 5477157"/>
              <a:gd name="connsiteX1240" fmla="*/ 2245108 w 4173281"/>
              <a:gd name="connsiteY1240" fmla="*/ 2040062 h 5477157"/>
              <a:gd name="connsiteX1241" fmla="*/ 2245108 w 4173281"/>
              <a:gd name="connsiteY1241" fmla="*/ 2029681 h 5477157"/>
              <a:gd name="connsiteX1242" fmla="*/ 2250298 w 4173281"/>
              <a:gd name="connsiteY1242" fmla="*/ 2003726 h 5477157"/>
              <a:gd name="connsiteX1243" fmla="*/ 1466455 w 4173281"/>
              <a:gd name="connsiteY1243" fmla="*/ 1975176 h 5477157"/>
              <a:gd name="connsiteX1244" fmla="*/ 1500198 w 4173281"/>
              <a:gd name="connsiteY1244" fmla="*/ 2008916 h 5477157"/>
              <a:gd name="connsiteX1245" fmla="*/ 1466455 w 4173281"/>
              <a:gd name="connsiteY1245" fmla="*/ 2042659 h 5477157"/>
              <a:gd name="connsiteX1246" fmla="*/ 1432715 w 4173281"/>
              <a:gd name="connsiteY1246" fmla="*/ 2008916 h 5477157"/>
              <a:gd name="connsiteX1247" fmla="*/ 1466455 w 4173281"/>
              <a:gd name="connsiteY1247" fmla="*/ 1975176 h 5477157"/>
              <a:gd name="connsiteX1248" fmla="*/ 2172433 w 4173281"/>
              <a:gd name="connsiteY1248" fmla="*/ 1951815 h 5477157"/>
              <a:gd name="connsiteX1249" fmla="*/ 2169837 w 4173281"/>
              <a:gd name="connsiteY1249" fmla="*/ 1975173 h 5477157"/>
              <a:gd name="connsiteX1250" fmla="*/ 2180218 w 4173281"/>
              <a:gd name="connsiteY1250" fmla="*/ 1964791 h 5477157"/>
              <a:gd name="connsiteX1251" fmla="*/ 2172433 w 4173281"/>
              <a:gd name="connsiteY1251" fmla="*/ 1951815 h 5477157"/>
              <a:gd name="connsiteX1252" fmla="*/ 2387859 w 4173281"/>
              <a:gd name="connsiteY1252" fmla="*/ 1915478 h 5477157"/>
              <a:gd name="connsiteX1253" fmla="*/ 2351521 w 4173281"/>
              <a:gd name="connsiteY1253" fmla="*/ 1938836 h 5477157"/>
              <a:gd name="connsiteX1254" fmla="*/ 2351521 w 4173281"/>
              <a:gd name="connsiteY1254" fmla="*/ 1944027 h 5477157"/>
              <a:gd name="connsiteX1255" fmla="*/ 2385264 w 4173281"/>
              <a:gd name="connsiteY1255" fmla="*/ 1954410 h 5477157"/>
              <a:gd name="connsiteX1256" fmla="*/ 2390455 w 4173281"/>
              <a:gd name="connsiteY1256" fmla="*/ 1951815 h 5477157"/>
              <a:gd name="connsiteX1257" fmla="*/ 2390455 w 4173281"/>
              <a:gd name="connsiteY1257" fmla="*/ 1941433 h 5477157"/>
              <a:gd name="connsiteX1258" fmla="*/ 2393049 w 4173281"/>
              <a:gd name="connsiteY1258" fmla="*/ 1918072 h 5477157"/>
              <a:gd name="connsiteX1259" fmla="*/ 2387859 w 4173281"/>
              <a:gd name="connsiteY1259" fmla="*/ 1915478 h 5477157"/>
              <a:gd name="connsiteX1260" fmla="*/ 942168 w 4173281"/>
              <a:gd name="connsiteY1260" fmla="*/ 1915477 h 5477157"/>
              <a:gd name="connsiteX1261" fmla="*/ 968123 w 4173281"/>
              <a:gd name="connsiteY1261" fmla="*/ 1941432 h 5477157"/>
              <a:gd name="connsiteX1262" fmla="*/ 942168 w 4173281"/>
              <a:gd name="connsiteY1262" fmla="*/ 1967387 h 5477157"/>
              <a:gd name="connsiteX1263" fmla="*/ 916213 w 4173281"/>
              <a:gd name="connsiteY1263" fmla="*/ 1941432 h 5477157"/>
              <a:gd name="connsiteX1264" fmla="*/ 942168 w 4173281"/>
              <a:gd name="connsiteY1264" fmla="*/ 1915477 h 5477157"/>
              <a:gd name="connsiteX1265" fmla="*/ 617729 w 4173281"/>
              <a:gd name="connsiteY1265" fmla="*/ 1915477 h 5477157"/>
              <a:gd name="connsiteX1266" fmla="*/ 659257 w 4173281"/>
              <a:gd name="connsiteY1266" fmla="*/ 1957005 h 5477157"/>
              <a:gd name="connsiteX1267" fmla="*/ 617729 w 4173281"/>
              <a:gd name="connsiteY1267" fmla="*/ 1998533 h 5477157"/>
              <a:gd name="connsiteX1268" fmla="*/ 576201 w 4173281"/>
              <a:gd name="connsiteY1268" fmla="*/ 1957005 h 5477157"/>
              <a:gd name="connsiteX1269" fmla="*/ 617729 w 4173281"/>
              <a:gd name="connsiteY1269" fmla="*/ 1915477 h 5477157"/>
              <a:gd name="connsiteX1270" fmla="*/ 1539130 w 4173281"/>
              <a:gd name="connsiteY1270" fmla="*/ 1912884 h 5477157"/>
              <a:gd name="connsiteX1271" fmla="*/ 1578064 w 4173281"/>
              <a:gd name="connsiteY1271" fmla="*/ 1951815 h 5477157"/>
              <a:gd name="connsiteX1272" fmla="*/ 1539130 w 4173281"/>
              <a:gd name="connsiteY1272" fmla="*/ 1990749 h 5477157"/>
              <a:gd name="connsiteX1273" fmla="*/ 1500199 w 4173281"/>
              <a:gd name="connsiteY1273" fmla="*/ 1951815 h 5477157"/>
              <a:gd name="connsiteX1274" fmla="*/ 1539130 w 4173281"/>
              <a:gd name="connsiteY1274" fmla="*/ 1912884 h 5477157"/>
              <a:gd name="connsiteX1275" fmla="*/ 1889523 w 4173281"/>
              <a:gd name="connsiteY1275" fmla="*/ 1873950 h 5477157"/>
              <a:gd name="connsiteX1276" fmla="*/ 1881738 w 4173281"/>
              <a:gd name="connsiteY1276" fmla="*/ 1876544 h 5477157"/>
              <a:gd name="connsiteX1277" fmla="*/ 1832422 w 4173281"/>
              <a:gd name="connsiteY1277" fmla="*/ 1910287 h 5477157"/>
              <a:gd name="connsiteX1278" fmla="*/ 1827231 w 4173281"/>
              <a:gd name="connsiteY1278" fmla="*/ 1910287 h 5477157"/>
              <a:gd name="connsiteX1279" fmla="*/ 1858377 w 4173281"/>
              <a:gd name="connsiteY1279" fmla="*/ 1959600 h 5477157"/>
              <a:gd name="connsiteX1280" fmla="*/ 1915478 w 4173281"/>
              <a:gd name="connsiteY1280" fmla="*/ 1902499 h 5477157"/>
              <a:gd name="connsiteX1281" fmla="*/ 1889523 w 4173281"/>
              <a:gd name="connsiteY1281" fmla="*/ 1873950 h 5477157"/>
              <a:gd name="connsiteX1282" fmla="*/ 1383402 w 4173281"/>
              <a:gd name="connsiteY1282" fmla="*/ 1816849 h 5477157"/>
              <a:gd name="connsiteX1283" fmla="*/ 1437906 w 4173281"/>
              <a:gd name="connsiteY1283" fmla="*/ 1840207 h 5477157"/>
              <a:gd name="connsiteX1284" fmla="*/ 1487222 w 4173281"/>
              <a:gd name="connsiteY1284" fmla="*/ 1905096 h 5477157"/>
              <a:gd name="connsiteX1285" fmla="*/ 1419739 w 4173281"/>
              <a:gd name="connsiteY1285" fmla="*/ 1972579 h 5477157"/>
              <a:gd name="connsiteX1286" fmla="*/ 1396378 w 4173281"/>
              <a:gd name="connsiteY1286" fmla="*/ 1967388 h 5477157"/>
              <a:gd name="connsiteX1287" fmla="*/ 1385996 w 4173281"/>
              <a:gd name="connsiteY1287" fmla="*/ 1967388 h 5477157"/>
              <a:gd name="connsiteX1288" fmla="*/ 1388593 w 4173281"/>
              <a:gd name="connsiteY1288" fmla="*/ 1980364 h 5477157"/>
              <a:gd name="connsiteX1289" fmla="*/ 1347065 w 4173281"/>
              <a:gd name="connsiteY1289" fmla="*/ 2021892 h 5477157"/>
              <a:gd name="connsiteX1290" fmla="*/ 1305538 w 4173281"/>
              <a:gd name="connsiteY1290" fmla="*/ 1980364 h 5477157"/>
              <a:gd name="connsiteX1291" fmla="*/ 1328896 w 4173281"/>
              <a:gd name="connsiteY1291" fmla="*/ 1944027 h 5477157"/>
              <a:gd name="connsiteX1292" fmla="*/ 1308132 w 4173281"/>
              <a:gd name="connsiteY1292" fmla="*/ 1892117 h 5477157"/>
              <a:gd name="connsiteX1293" fmla="*/ 1383402 w 4173281"/>
              <a:gd name="connsiteY1293" fmla="*/ 1816849 h 5477157"/>
              <a:gd name="connsiteX1294" fmla="*/ 1121255 w 4173281"/>
              <a:gd name="connsiteY1294" fmla="*/ 1811658 h 5477157"/>
              <a:gd name="connsiteX1295" fmla="*/ 1196526 w 4173281"/>
              <a:gd name="connsiteY1295" fmla="*/ 1886926 h 5477157"/>
              <a:gd name="connsiteX1296" fmla="*/ 1121255 w 4173281"/>
              <a:gd name="connsiteY1296" fmla="*/ 1962196 h 5477157"/>
              <a:gd name="connsiteX1297" fmla="*/ 1110873 w 4173281"/>
              <a:gd name="connsiteY1297" fmla="*/ 1962196 h 5477157"/>
              <a:gd name="connsiteX1298" fmla="*/ 1113470 w 4173281"/>
              <a:gd name="connsiteY1298" fmla="*/ 1975172 h 5477157"/>
              <a:gd name="connsiteX1299" fmla="*/ 1084918 w 4173281"/>
              <a:gd name="connsiteY1299" fmla="*/ 2003724 h 5477157"/>
              <a:gd name="connsiteX1300" fmla="*/ 1056369 w 4173281"/>
              <a:gd name="connsiteY1300" fmla="*/ 1975172 h 5477157"/>
              <a:gd name="connsiteX1301" fmla="*/ 1077133 w 4173281"/>
              <a:gd name="connsiteY1301" fmla="*/ 1946623 h 5477157"/>
              <a:gd name="connsiteX1302" fmla="*/ 1045987 w 4173281"/>
              <a:gd name="connsiteY1302" fmla="*/ 1886926 h 5477157"/>
              <a:gd name="connsiteX1303" fmla="*/ 1121255 w 4173281"/>
              <a:gd name="connsiteY1303" fmla="*/ 1811658 h 5477157"/>
              <a:gd name="connsiteX1304" fmla="*/ 238786 w 4173281"/>
              <a:gd name="connsiteY1304" fmla="*/ 1806467 h 5477157"/>
              <a:gd name="connsiteX1305" fmla="*/ 269932 w 4173281"/>
              <a:gd name="connsiteY1305" fmla="*/ 1837613 h 5477157"/>
              <a:gd name="connsiteX1306" fmla="*/ 238786 w 4173281"/>
              <a:gd name="connsiteY1306" fmla="*/ 1868759 h 5477157"/>
              <a:gd name="connsiteX1307" fmla="*/ 207640 w 4173281"/>
              <a:gd name="connsiteY1307" fmla="*/ 1837613 h 5477157"/>
              <a:gd name="connsiteX1308" fmla="*/ 238786 w 4173281"/>
              <a:gd name="connsiteY1308" fmla="*/ 1806467 h 5477157"/>
              <a:gd name="connsiteX1309" fmla="*/ 2053041 w 4173281"/>
              <a:gd name="connsiteY1309" fmla="*/ 1790894 h 5477157"/>
              <a:gd name="connsiteX1310" fmla="*/ 2068614 w 4173281"/>
              <a:gd name="connsiteY1310" fmla="*/ 1803870 h 5477157"/>
              <a:gd name="connsiteX1311" fmla="*/ 2055635 w 4173281"/>
              <a:gd name="connsiteY1311" fmla="*/ 1816849 h 5477157"/>
              <a:gd name="connsiteX1312" fmla="*/ 2042659 w 4173281"/>
              <a:gd name="connsiteY1312" fmla="*/ 1803870 h 5477157"/>
              <a:gd name="connsiteX1313" fmla="*/ 2053041 w 4173281"/>
              <a:gd name="connsiteY1313" fmla="*/ 1790894 h 5477157"/>
              <a:gd name="connsiteX1314" fmla="*/ 1578063 w 4173281"/>
              <a:gd name="connsiteY1314" fmla="*/ 1720817 h 5477157"/>
              <a:gd name="connsiteX1315" fmla="*/ 1596233 w 4173281"/>
              <a:gd name="connsiteY1315" fmla="*/ 1738984 h 5477157"/>
              <a:gd name="connsiteX1316" fmla="*/ 1578063 w 4173281"/>
              <a:gd name="connsiteY1316" fmla="*/ 1757154 h 5477157"/>
              <a:gd name="connsiteX1317" fmla="*/ 1559896 w 4173281"/>
              <a:gd name="connsiteY1317" fmla="*/ 1738984 h 5477157"/>
              <a:gd name="connsiteX1318" fmla="*/ 1578063 w 4173281"/>
              <a:gd name="connsiteY1318" fmla="*/ 1720817 h 5477157"/>
              <a:gd name="connsiteX1319" fmla="*/ 1160186 w 4173281"/>
              <a:gd name="connsiteY1319" fmla="*/ 1645546 h 5477157"/>
              <a:gd name="connsiteX1320" fmla="*/ 1188738 w 4173281"/>
              <a:gd name="connsiteY1320" fmla="*/ 1674095 h 5477157"/>
              <a:gd name="connsiteX1321" fmla="*/ 1160186 w 4173281"/>
              <a:gd name="connsiteY1321" fmla="*/ 1702647 h 5477157"/>
              <a:gd name="connsiteX1322" fmla="*/ 1131637 w 4173281"/>
              <a:gd name="connsiteY1322" fmla="*/ 1674095 h 5477157"/>
              <a:gd name="connsiteX1323" fmla="*/ 1160186 w 4173281"/>
              <a:gd name="connsiteY1323" fmla="*/ 1645546 h 5477157"/>
              <a:gd name="connsiteX1324" fmla="*/ 892850 w 4173281"/>
              <a:gd name="connsiteY1324" fmla="*/ 1611806 h 5477157"/>
              <a:gd name="connsiteX1325" fmla="*/ 965524 w 4173281"/>
              <a:gd name="connsiteY1325" fmla="*/ 1684480 h 5477157"/>
              <a:gd name="connsiteX1326" fmla="*/ 962930 w 4173281"/>
              <a:gd name="connsiteY1326" fmla="*/ 1702647 h 5477157"/>
              <a:gd name="connsiteX1327" fmla="*/ 1040795 w 4173281"/>
              <a:gd name="connsiteY1327" fmla="*/ 1793491 h 5477157"/>
              <a:gd name="connsiteX1328" fmla="*/ 947357 w 4173281"/>
              <a:gd name="connsiteY1328" fmla="*/ 1886929 h 5477157"/>
              <a:gd name="connsiteX1329" fmla="*/ 864301 w 4173281"/>
              <a:gd name="connsiteY1329" fmla="*/ 1835019 h 5477157"/>
              <a:gd name="connsiteX1330" fmla="*/ 846132 w 4173281"/>
              <a:gd name="connsiteY1330" fmla="*/ 1840210 h 5477157"/>
              <a:gd name="connsiteX1331" fmla="*/ 809795 w 4173281"/>
              <a:gd name="connsiteY1331" fmla="*/ 1798682 h 5477157"/>
              <a:gd name="connsiteX1332" fmla="*/ 851322 w 4173281"/>
              <a:gd name="connsiteY1332" fmla="*/ 1757154 h 5477157"/>
              <a:gd name="connsiteX1333" fmla="*/ 864301 w 4173281"/>
              <a:gd name="connsiteY1333" fmla="*/ 1759748 h 5477157"/>
              <a:gd name="connsiteX1334" fmla="*/ 866895 w 4173281"/>
              <a:gd name="connsiteY1334" fmla="*/ 1751963 h 5477157"/>
              <a:gd name="connsiteX1335" fmla="*/ 820177 w 4173281"/>
              <a:gd name="connsiteY1335" fmla="*/ 1684480 h 5477157"/>
              <a:gd name="connsiteX1336" fmla="*/ 892850 w 4173281"/>
              <a:gd name="connsiteY1336" fmla="*/ 1611806 h 5477157"/>
              <a:gd name="connsiteX1337" fmla="*/ 1988152 w 4173281"/>
              <a:gd name="connsiteY1337" fmla="*/ 1601424 h 5477157"/>
              <a:gd name="connsiteX1338" fmla="*/ 2024489 w 4173281"/>
              <a:gd name="connsiteY1338" fmla="*/ 1637761 h 5477157"/>
              <a:gd name="connsiteX1339" fmla="*/ 1988152 w 4173281"/>
              <a:gd name="connsiteY1339" fmla="*/ 1674098 h 5477157"/>
              <a:gd name="connsiteX1340" fmla="*/ 1951815 w 4173281"/>
              <a:gd name="connsiteY1340" fmla="*/ 1637761 h 5477157"/>
              <a:gd name="connsiteX1341" fmla="*/ 1988152 w 4173281"/>
              <a:gd name="connsiteY1341" fmla="*/ 1601424 h 5477157"/>
              <a:gd name="connsiteX1342" fmla="*/ 2642217 w 4173281"/>
              <a:gd name="connsiteY1342" fmla="*/ 1541726 h 5477157"/>
              <a:gd name="connsiteX1343" fmla="*/ 2637026 w 4173281"/>
              <a:gd name="connsiteY1343" fmla="*/ 1546917 h 5477157"/>
              <a:gd name="connsiteX1344" fmla="*/ 2642217 w 4173281"/>
              <a:gd name="connsiteY1344" fmla="*/ 1549511 h 5477157"/>
              <a:gd name="connsiteX1345" fmla="*/ 1526153 w 4173281"/>
              <a:gd name="connsiteY1345" fmla="*/ 1518368 h 5477157"/>
              <a:gd name="connsiteX1346" fmla="*/ 1588445 w 4173281"/>
              <a:gd name="connsiteY1346" fmla="*/ 1580660 h 5477157"/>
              <a:gd name="connsiteX1347" fmla="*/ 1526153 w 4173281"/>
              <a:gd name="connsiteY1347" fmla="*/ 1642952 h 5477157"/>
              <a:gd name="connsiteX1348" fmla="*/ 1463861 w 4173281"/>
              <a:gd name="connsiteY1348" fmla="*/ 1580660 h 5477157"/>
              <a:gd name="connsiteX1349" fmla="*/ 1526153 w 4173281"/>
              <a:gd name="connsiteY1349" fmla="*/ 1518368 h 5477157"/>
              <a:gd name="connsiteX1350" fmla="*/ 1370423 w 4173281"/>
              <a:gd name="connsiteY1350" fmla="*/ 1497604 h 5477157"/>
              <a:gd name="connsiteX1351" fmla="*/ 1411951 w 4173281"/>
              <a:gd name="connsiteY1351" fmla="*/ 1539132 h 5477157"/>
              <a:gd name="connsiteX1352" fmla="*/ 1370423 w 4173281"/>
              <a:gd name="connsiteY1352" fmla="*/ 1580660 h 5477157"/>
              <a:gd name="connsiteX1353" fmla="*/ 1336680 w 4173281"/>
              <a:gd name="connsiteY1353" fmla="*/ 1562490 h 5477157"/>
              <a:gd name="connsiteX1354" fmla="*/ 1321107 w 4173281"/>
              <a:gd name="connsiteY1354" fmla="*/ 1567681 h 5477157"/>
              <a:gd name="connsiteX1355" fmla="*/ 1297749 w 4173281"/>
              <a:gd name="connsiteY1355" fmla="*/ 1544323 h 5477157"/>
              <a:gd name="connsiteX1356" fmla="*/ 1321107 w 4173281"/>
              <a:gd name="connsiteY1356" fmla="*/ 1520962 h 5477157"/>
              <a:gd name="connsiteX1357" fmla="*/ 1328895 w 4173281"/>
              <a:gd name="connsiteY1357" fmla="*/ 1526153 h 5477157"/>
              <a:gd name="connsiteX1358" fmla="*/ 1370423 w 4173281"/>
              <a:gd name="connsiteY1358" fmla="*/ 1497604 h 5477157"/>
              <a:gd name="connsiteX1359" fmla="*/ 1941433 w 4173281"/>
              <a:gd name="connsiteY1359" fmla="*/ 1497603 h 5477157"/>
              <a:gd name="connsiteX1360" fmla="*/ 1941433 w 4173281"/>
              <a:gd name="connsiteY1360" fmla="*/ 1505388 h 5477157"/>
              <a:gd name="connsiteX1361" fmla="*/ 1944030 w 4173281"/>
              <a:gd name="connsiteY1361" fmla="*/ 1497603 h 5477157"/>
              <a:gd name="connsiteX1362" fmla="*/ 1941433 w 4173281"/>
              <a:gd name="connsiteY1362" fmla="*/ 1497603 h 5477157"/>
              <a:gd name="connsiteX1363" fmla="*/ 1227670 w 4173281"/>
              <a:gd name="connsiteY1363" fmla="*/ 1489816 h 5477157"/>
              <a:gd name="connsiteX1364" fmla="*/ 1251031 w 4173281"/>
              <a:gd name="connsiteY1364" fmla="*/ 1513174 h 5477157"/>
              <a:gd name="connsiteX1365" fmla="*/ 1227670 w 4173281"/>
              <a:gd name="connsiteY1365" fmla="*/ 1536535 h 5477157"/>
              <a:gd name="connsiteX1366" fmla="*/ 1204312 w 4173281"/>
              <a:gd name="connsiteY1366" fmla="*/ 1513174 h 5477157"/>
              <a:gd name="connsiteX1367" fmla="*/ 1227670 w 4173281"/>
              <a:gd name="connsiteY1367" fmla="*/ 1489816 h 5477157"/>
              <a:gd name="connsiteX1368" fmla="*/ 1629973 w 4173281"/>
              <a:gd name="connsiteY1368" fmla="*/ 1432715 h 5477157"/>
              <a:gd name="connsiteX1369" fmla="*/ 1653334 w 4173281"/>
              <a:gd name="connsiteY1369" fmla="*/ 1456073 h 5477157"/>
              <a:gd name="connsiteX1370" fmla="*/ 1629973 w 4173281"/>
              <a:gd name="connsiteY1370" fmla="*/ 1479434 h 5477157"/>
              <a:gd name="connsiteX1371" fmla="*/ 1606615 w 4173281"/>
              <a:gd name="connsiteY1371" fmla="*/ 1456073 h 5477157"/>
              <a:gd name="connsiteX1372" fmla="*/ 1629973 w 4173281"/>
              <a:gd name="connsiteY1372" fmla="*/ 1432715 h 5477157"/>
              <a:gd name="connsiteX1373" fmla="*/ 1832422 w 4173281"/>
              <a:gd name="connsiteY1373" fmla="*/ 1383401 h 5477157"/>
              <a:gd name="connsiteX1374" fmla="*/ 1855783 w 4173281"/>
              <a:gd name="connsiteY1374" fmla="*/ 1406759 h 5477157"/>
              <a:gd name="connsiteX1375" fmla="*/ 1832422 w 4173281"/>
              <a:gd name="connsiteY1375" fmla="*/ 1430120 h 5477157"/>
              <a:gd name="connsiteX1376" fmla="*/ 1809064 w 4173281"/>
              <a:gd name="connsiteY1376" fmla="*/ 1406759 h 5477157"/>
              <a:gd name="connsiteX1377" fmla="*/ 1832422 w 4173281"/>
              <a:gd name="connsiteY1377" fmla="*/ 1383401 h 5477157"/>
              <a:gd name="connsiteX1378" fmla="*/ 2665578 w 4173281"/>
              <a:gd name="connsiteY1378" fmla="*/ 1367827 h 5477157"/>
              <a:gd name="connsiteX1379" fmla="*/ 2660387 w 4173281"/>
              <a:gd name="connsiteY1379" fmla="*/ 1375614 h 5477157"/>
              <a:gd name="connsiteX1380" fmla="*/ 2665578 w 4173281"/>
              <a:gd name="connsiteY1380" fmla="*/ 1375614 h 5477157"/>
              <a:gd name="connsiteX1381" fmla="*/ 2473511 w 4173281"/>
              <a:gd name="connsiteY1381" fmla="*/ 1352253 h 5477157"/>
              <a:gd name="connsiteX1382" fmla="*/ 2444959 w 4173281"/>
              <a:gd name="connsiteY1382" fmla="*/ 1365233 h 5477157"/>
              <a:gd name="connsiteX1383" fmla="*/ 2452747 w 4173281"/>
              <a:gd name="connsiteY1383" fmla="*/ 1370424 h 5477157"/>
              <a:gd name="connsiteX1384" fmla="*/ 2457939 w 4173281"/>
              <a:gd name="connsiteY1384" fmla="*/ 1370424 h 5477157"/>
              <a:gd name="connsiteX1385" fmla="*/ 2465724 w 4173281"/>
              <a:gd name="connsiteY1385" fmla="*/ 1373018 h 5477157"/>
              <a:gd name="connsiteX1386" fmla="*/ 2476105 w 4173281"/>
              <a:gd name="connsiteY1386" fmla="*/ 1357444 h 5477157"/>
              <a:gd name="connsiteX1387" fmla="*/ 2473511 w 4173281"/>
              <a:gd name="connsiteY1387" fmla="*/ 1352253 h 5477157"/>
              <a:gd name="connsiteX1388" fmla="*/ 955144 w 4173281"/>
              <a:gd name="connsiteY1388" fmla="*/ 1282176 h 5477157"/>
              <a:gd name="connsiteX1389" fmla="*/ 1033009 w 4173281"/>
              <a:gd name="connsiteY1389" fmla="*/ 1360041 h 5477157"/>
              <a:gd name="connsiteX1390" fmla="*/ 955144 w 4173281"/>
              <a:gd name="connsiteY1390" fmla="*/ 1437906 h 5477157"/>
              <a:gd name="connsiteX1391" fmla="*/ 877279 w 4173281"/>
              <a:gd name="connsiteY1391" fmla="*/ 1360041 h 5477157"/>
              <a:gd name="connsiteX1392" fmla="*/ 955144 w 4173281"/>
              <a:gd name="connsiteY1392" fmla="*/ 1282176 h 5477157"/>
              <a:gd name="connsiteX1393" fmla="*/ 1998534 w 4173281"/>
              <a:gd name="connsiteY1393" fmla="*/ 1274390 h 5477157"/>
              <a:gd name="connsiteX1394" fmla="*/ 2037468 w 4173281"/>
              <a:gd name="connsiteY1394" fmla="*/ 1313321 h 5477157"/>
              <a:gd name="connsiteX1395" fmla="*/ 2029680 w 4173281"/>
              <a:gd name="connsiteY1395" fmla="*/ 1336682 h 5477157"/>
              <a:gd name="connsiteX1396" fmla="*/ 2066017 w 4173281"/>
              <a:gd name="connsiteY1396" fmla="*/ 1414547 h 5477157"/>
              <a:gd name="connsiteX1397" fmla="*/ 2066017 w 4173281"/>
              <a:gd name="connsiteY1397" fmla="*/ 1417141 h 5477157"/>
              <a:gd name="connsiteX1398" fmla="*/ 2112736 w 4173281"/>
              <a:gd name="connsiteY1398" fmla="*/ 1445693 h 5477157"/>
              <a:gd name="connsiteX1399" fmla="*/ 2104951 w 4173281"/>
              <a:gd name="connsiteY1399" fmla="*/ 1414547 h 5477157"/>
              <a:gd name="connsiteX1400" fmla="*/ 2164646 w 4173281"/>
              <a:gd name="connsiteY1400" fmla="*/ 1354849 h 5477157"/>
              <a:gd name="connsiteX1401" fmla="*/ 2213962 w 4173281"/>
              <a:gd name="connsiteY1401" fmla="*/ 1380804 h 5477157"/>
              <a:gd name="connsiteX1402" fmla="*/ 2239917 w 4173281"/>
              <a:gd name="connsiteY1402" fmla="*/ 1365231 h 5477157"/>
              <a:gd name="connsiteX1403" fmla="*/ 2271063 w 4173281"/>
              <a:gd name="connsiteY1403" fmla="*/ 1396377 h 5477157"/>
              <a:gd name="connsiteX1404" fmla="*/ 2239917 w 4173281"/>
              <a:gd name="connsiteY1404" fmla="*/ 1427523 h 5477157"/>
              <a:gd name="connsiteX1405" fmla="*/ 2224344 w 4173281"/>
              <a:gd name="connsiteY1405" fmla="*/ 1422332 h 5477157"/>
              <a:gd name="connsiteX1406" fmla="*/ 2164646 w 4173281"/>
              <a:gd name="connsiteY1406" fmla="*/ 1474242 h 5477157"/>
              <a:gd name="connsiteX1407" fmla="*/ 2123118 w 4173281"/>
              <a:gd name="connsiteY1407" fmla="*/ 1456075 h 5477157"/>
              <a:gd name="connsiteX1408" fmla="*/ 2138691 w 4173281"/>
              <a:gd name="connsiteY1408" fmla="*/ 1510579 h 5477157"/>
              <a:gd name="connsiteX1409" fmla="*/ 2040062 w 4173281"/>
              <a:gd name="connsiteY1409" fmla="*/ 1609208 h 5477157"/>
              <a:gd name="connsiteX1410" fmla="*/ 1941433 w 4173281"/>
              <a:gd name="connsiteY1410" fmla="*/ 1510579 h 5477157"/>
              <a:gd name="connsiteX1411" fmla="*/ 1894714 w 4173281"/>
              <a:gd name="connsiteY1411" fmla="*/ 1552107 h 5477157"/>
              <a:gd name="connsiteX1412" fmla="*/ 1845401 w 4173281"/>
              <a:gd name="connsiteY1412" fmla="*/ 1502794 h 5477157"/>
              <a:gd name="connsiteX1413" fmla="*/ 1894714 w 4173281"/>
              <a:gd name="connsiteY1413" fmla="*/ 1453478 h 5477157"/>
              <a:gd name="connsiteX1414" fmla="*/ 1899905 w 4173281"/>
              <a:gd name="connsiteY1414" fmla="*/ 1453478 h 5477157"/>
              <a:gd name="connsiteX1415" fmla="*/ 1886929 w 4173281"/>
              <a:gd name="connsiteY1415" fmla="*/ 1409356 h 5477157"/>
              <a:gd name="connsiteX1416" fmla="*/ 1959603 w 4173281"/>
              <a:gd name="connsiteY1416" fmla="*/ 1321109 h 5477157"/>
              <a:gd name="connsiteX1417" fmla="*/ 1959603 w 4173281"/>
              <a:gd name="connsiteY1417" fmla="*/ 1313321 h 5477157"/>
              <a:gd name="connsiteX1418" fmla="*/ 1998534 w 4173281"/>
              <a:gd name="connsiteY1418" fmla="*/ 1274390 h 5477157"/>
              <a:gd name="connsiteX1419" fmla="*/ 1305537 w 4173281"/>
              <a:gd name="connsiteY1419" fmla="*/ 1232863 h 5477157"/>
              <a:gd name="connsiteX1420" fmla="*/ 1321110 w 4173281"/>
              <a:gd name="connsiteY1420" fmla="*/ 1248436 h 5477157"/>
              <a:gd name="connsiteX1421" fmla="*/ 1305537 w 4173281"/>
              <a:gd name="connsiteY1421" fmla="*/ 1264009 h 5477157"/>
              <a:gd name="connsiteX1422" fmla="*/ 1289964 w 4173281"/>
              <a:gd name="connsiteY1422" fmla="*/ 1248436 h 5477157"/>
              <a:gd name="connsiteX1423" fmla="*/ 1305537 w 4173281"/>
              <a:gd name="connsiteY1423" fmla="*/ 1232863 h 5477157"/>
              <a:gd name="connsiteX1424" fmla="*/ 1881735 w 4173281"/>
              <a:gd name="connsiteY1424" fmla="*/ 1212099 h 5477157"/>
              <a:gd name="connsiteX1425" fmla="*/ 1920669 w 4173281"/>
              <a:gd name="connsiteY1425" fmla="*/ 1251030 h 5477157"/>
              <a:gd name="connsiteX1426" fmla="*/ 1881735 w 4173281"/>
              <a:gd name="connsiteY1426" fmla="*/ 1289964 h 5477157"/>
              <a:gd name="connsiteX1427" fmla="*/ 1842804 w 4173281"/>
              <a:gd name="connsiteY1427" fmla="*/ 1251030 h 5477157"/>
              <a:gd name="connsiteX1428" fmla="*/ 1881735 w 4173281"/>
              <a:gd name="connsiteY1428" fmla="*/ 1212099 h 5477157"/>
              <a:gd name="connsiteX1429" fmla="*/ 1746768 w 4173281"/>
              <a:gd name="connsiteY1429" fmla="*/ 1206908 h 5477157"/>
              <a:gd name="connsiteX1430" fmla="*/ 1829824 w 4173281"/>
              <a:gd name="connsiteY1430" fmla="*/ 1289964 h 5477157"/>
              <a:gd name="connsiteX1431" fmla="*/ 1785702 w 4173281"/>
              <a:gd name="connsiteY1431" fmla="*/ 1362638 h 5477157"/>
              <a:gd name="connsiteX1432" fmla="*/ 1718219 w 4173281"/>
              <a:gd name="connsiteY1432" fmla="*/ 1417142 h 5477157"/>
              <a:gd name="connsiteX1433" fmla="*/ 1702647 w 4173281"/>
              <a:gd name="connsiteY1433" fmla="*/ 1422333 h 5477157"/>
              <a:gd name="connsiteX1434" fmla="*/ 1668904 w 4173281"/>
              <a:gd name="connsiteY1434" fmla="*/ 1398975 h 5477157"/>
              <a:gd name="connsiteX1435" fmla="*/ 1645546 w 4173281"/>
              <a:gd name="connsiteY1435" fmla="*/ 1344468 h 5477157"/>
              <a:gd name="connsiteX1436" fmla="*/ 1663713 w 4173281"/>
              <a:gd name="connsiteY1436" fmla="*/ 1297749 h 5477157"/>
              <a:gd name="connsiteX1437" fmla="*/ 1663713 w 4173281"/>
              <a:gd name="connsiteY1437" fmla="*/ 1289964 h 5477157"/>
              <a:gd name="connsiteX1438" fmla="*/ 1746768 w 4173281"/>
              <a:gd name="connsiteY1438" fmla="*/ 1206908 h 5477157"/>
              <a:gd name="connsiteX1439" fmla="*/ 2190601 w 4173281"/>
              <a:gd name="connsiteY1439" fmla="*/ 1196527 h 5477157"/>
              <a:gd name="connsiteX1440" fmla="*/ 2221747 w 4173281"/>
              <a:gd name="connsiteY1440" fmla="*/ 1209501 h 5477157"/>
              <a:gd name="connsiteX1441" fmla="*/ 2237320 w 4173281"/>
              <a:gd name="connsiteY1441" fmla="*/ 1206907 h 5477157"/>
              <a:gd name="connsiteX1442" fmla="*/ 2302206 w 4173281"/>
              <a:gd name="connsiteY1442" fmla="*/ 1271793 h 5477157"/>
              <a:gd name="connsiteX1443" fmla="*/ 2237320 w 4173281"/>
              <a:gd name="connsiteY1443" fmla="*/ 1336682 h 5477157"/>
              <a:gd name="connsiteX1444" fmla="*/ 2172431 w 4173281"/>
              <a:gd name="connsiteY1444" fmla="*/ 1274387 h 5477157"/>
              <a:gd name="connsiteX1445" fmla="*/ 2149073 w 4173281"/>
              <a:gd name="connsiteY1445" fmla="*/ 1235456 h 5477157"/>
              <a:gd name="connsiteX1446" fmla="*/ 2190601 w 4173281"/>
              <a:gd name="connsiteY1446" fmla="*/ 1196527 h 5477157"/>
              <a:gd name="connsiteX1447" fmla="*/ 2551376 w 4173281"/>
              <a:gd name="connsiteY1447" fmla="*/ 1180952 h 5477157"/>
              <a:gd name="connsiteX1448" fmla="*/ 2520230 w 4173281"/>
              <a:gd name="connsiteY1448" fmla="*/ 1199122 h 5477157"/>
              <a:gd name="connsiteX1449" fmla="*/ 2496870 w 4173281"/>
              <a:gd name="connsiteY1449" fmla="*/ 1191333 h 5477157"/>
              <a:gd name="connsiteX1450" fmla="*/ 2463130 w 4173281"/>
              <a:gd name="connsiteY1450" fmla="*/ 1232861 h 5477157"/>
              <a:gd name="connsiteX1451" fmla="*/ 2502060 w 4173281"/>
              <a:gd name="connsiteY1451" fmla="*/ 1297749 h 5477157"/>
              <a:gd name="connsiteX1452" fmla="*/ 2502060 w 4173281"/>
              <a:gd name="connsiteY1452" fmla="*/ 1302940 h 5477157"/>
              <a:gd name="connsiteX1453" fmla="*/ 2504657 w 4173281"/>
              <a:gd name="connsiteY1453" fmla="*/ 1300343 h 5477157"/>
              <a:gd name="connsiteX1454" fmla="*/ 2502060 w 4173281"/>
              <a:gd name="connsiteY1454" fmla="*/ 1287368 h 5477157"/>
              <a:gd name="connsiteX1455" fmla="*/ 2551376 w 4173281"/>
              <a:gd name="connsiteY1455" fmla="*/ 1238052 h 5477157"/>
              <a:gd name="connsiteX1456" fmla="*/ 2553970 w 4173281"/>
              <a:gd name="connsiteY1456" fmla="*/ 1238052 h 5477157"/>
              <a:gd name="connsiteX1457" fmla="*/ 2572141 w 4173281"/>
              <a:gd name="connsiteY1457" fmla="*/ 1199122 h 5477157"/>
              <a:gd name="connsiteX1458" fmla="*/ 2579926 w 4173281"/>
              <a:gd name="connsiteY1458" fmla="*/ 1191333 h 5477157"/>
              <a:gd name="connsiteX1459" fmla="*/ 2566949 w 4173281"/>
              <a:gd name="connsiteY1459" fmla="*/ 1180952 h 5477157"/>
              <a:gd name="connsiteX1460" fmla="*/ 2561758 w 4173281"/>
              <a:gd name="connsiteY1460" fmla="*/ 1180952 h 5477157"/>
              <a:gd name="connsiteX1461" fmla="*/ 498335 w 4173281"/>
              <a:gd name="connsiteY1461" fmla="*/ 1178366 h 5477157"/>
              <a:gd name="connsiteX1462" fmla="*/ 526887 w 4173281"/>
              <a:gd name="connsiteY1462" fmla="*/ 1206905 h 5477157"/>
              <a:gd name="connsiteX1463" fmla="*/ 498335 w 4173281"/>
              <a:gd name="connsiteY1463" fmla="*/ 1235457 h 5477157"/>
              <a:gd name="connsiteX1464" fmla="*/ 469786 w 4173281"/>
              <a:gd name="connsiteY1464" fmla="*/ 1206905 h 5477157"/>
              <a:gd name="connsiteX1465" fmla="*/ 498335 w 4173281"/>
              <a:gd name="connsiteY1465" fmla="*/ 1178366 h 5477157"/>
              <a:gd name="connsiteX1466" fmla="*/ 1801276 w 4173281"/>
              <a:gd name="connsiteY1466" fmla="*/ 1175771 h 5477157"/>
              <a:gd name="connsiteX1467" fmla="*/ 1816849 w 4173281"/>
              <a:gd name="connsiteY1467" fmla="*/ 1191345 h 5477157"/>
              <a:gd name="connsiteX1468" fmla="*/ 1801276 w 4173281"/>
              <a:gd name="connsiteY1468" fmla="*/ 1206908 h 5477157"/>
              <a:gd name="connsiteX1469" fmla="*/ 1785703 w 4173281"/>
              <a:gd name="connsiteY1469" fmla="*/ 1191345 h 5477157"/>
              <a:gd name="connsiteX1470" fmla="*/ 1801276 w 4173281"/>
              <a:gd name="connsiteY1470" fmla="*/ 1175771 h 5477157"/>
              <a:gd name="connsiteX1471" fmla="*/ 1648141 w 4173281"/>
              <a:gd name="connsiteY1471" fmla="*/ 1162795 h 5477157"/>
              <a:gd name="connsiteX1472" fmla="*/ 1681884 w 4173281"/>
              <a:gd name="connsiteY1472" fmla="*/ 1196534 h 5477157"/>
              <a:gd name="connsiteX1473" fmla="*/ 1648141 w 4173281"/>
              <a:gd name="connsiteY1473" fmla="*/ 1230266 h 5477157"/>
              <a:gd name="connsiteX1474" fmla="*/ 1614401 w 4173281"/>
              <a:gd name="connsiteY1474" fmla="*/ 1196534 h 5477157"/>
              <a:gd name="connsiteX1475" fmla="*/ 1648141 w 4173281"/>
              <a:gd name="connsiteY1475" fmla="*/ 1162795 h 5477157"/>
              <a:gd name="connsiteX1476" fmla="*/ 2504657 w 4173281"/>
              <a:gd name="connsiteY1476" fmla="*/ 1095302 h 5477157"/>
              <a:gd name="connsiteX1477" fmla="*/ 2457939 w 4173281"/>
              <a:gd name="connsiteY1477" fmla="*/ 1118660 h 5477157"/>
              <a:gd name="connsiteX1478" fmla="*/ 2455341 w 4173281"/>
              <a:gd name="connsiteY1478" fmla="*/ 1126447 h 5477157"/>
              <a:gd name="connsiteX1479" fmla="*/ 2476105 w 4173281"/>
              <a:gd name="connsiteY1479" fmla="*/ 1142021 h 5477157"/>
              <a:gd name="connsiteX1480" fmla="*/ 2496870 w 4173281"/>
              <a:gd name="connsiteY1480" fmla="*/ 1121257 h 5477157"/>
              <a:gd name="connsiteX1481" fmla="*/ 2504657 w 4173281"/>
              <a:gd name="connsiteY1481" fmla="*/ 1095302 h 5477157"/>
              <a:gd name="connsiteX1482" fmla="*/ 2120521 w 4173281"/>
              <a:gd name="connsiteY1482" fmla="*/ 1082333 h 5477157"/>
              <a:gd name="connsiteX1483" fmla="*/ 2164646 w 4173281"/>
              <a:gd name="connsiteY1483" fmla="*/ 1126456 h 5477157"/>
              <a:gd name="connsiteX1484" fmla="*/ 2120521 w 4173281"/>
              <a:gd name="connsiteY1484" fmla="*/ 1170579 h 5477157"/>
              <a:gd name="connsiteX1485" fmla="*/ 2076399 w 4173281"/>
              <a:gd name="connsiteY1485" fmla="*/ 1126456 h 5477157"/>
              <a:gd name="connsiteX1486" fmla="*/ 2120521 w 4173281"/>
              <a:gd name="connsiteY1486" fmla="*/ 1082333 h 5477157"/>
              <a:gd name="connsiteX1487" fmla="*/ 2356713 w 4173281"/>
              <a:gd name="connsiteY1487" fmla="*/ 1071941 h 5477157"/>
              <a:gd name="connsiteX1488" fmla="*/ 2359309 w 4173281"/>
              <a:gd name="connsiteY1488" fmla="*/ 1084920 h 5477157"/>
              <a:gd name="connsiteX1489" fmla="*/ 2359309 w 4173281"/>
              <a:gd name="connsiteY1489" fmla="*/ 1090111 h 5477157"/>
              <a:gd name="connsiteX1490" fmla="*/ 2364500 w 4173281"/>
              <a:gd name="connsiteY1490" fmla="*/ 1090111 h 5477157"/>
              <a:gd name="connsiteX1491" fmla="*/ 2369691 w 4173281"/>
              <a:gd name="connsiteY1491" fmla="*/ 1090111 h 5477157"/>
              <a:gd name="connsiteX1492" fmla="*/ 2356713 w 4173281"/>
              <a:gd name="connsiteY1492" fmla="*/ 1071941 h 5477157"/>
              <a:gd name="connsiteX1493" fmla="*/ 1448289 w 4173281"/>
              <a:gd name="connsiteY1493" fmla="*/ 1048590 h 5477157"/>
              <a:gd name="connsiteX1494" fmla="*/ 1507987 w 4173281"/>
              <a:gd name="connsiteY1494" fmla="*/ 1108285 h 5477157"/>
              <a:gd name="connsiteX1495" fmla="*/ 1448289 w 4173281"/>
              <a:gd name="connsiteY1495" fmla="*/ 1167984 h 5477157"/>
              <a:gd name="connsiteX1496" fmla="*/ 1388594 w 4173281"/>
              <a:gd name="connsiteY1496" fmla="*/ 1108285 h 5477157"/>
              <a:gd name="connsiteX1497" fmla="*/ 1448289 w 4173281"/>
              <a:gd name="connsiteY1497" fmla="*/ 1048590 h 5477157"/>
              <a:gd name="connsiteX1498" fmla="*/ 2143882 w 4173281"/>
              <a:gd name="connsiteY1498" fmla="*/ 1017444 h 5477157"/>
              <a:gd name="connsiteX1499" fmla="*/ 2175028 w 4173281"/>
              <a:gd name="connsiteY1499" fmla="*/ 1048590 h 5477157"/>
              <a:gd name="connsiteX1500" fmla="*/ 2143882 w 4173281"/>
              <a:gd name="connsiteY1500" fmla="*/ 1079736 h 5477157"/>
              <a:gd name="connsiteX1501" fmla="*/ 2112736 w 4173281"/>
              <a:gd name="connsiteY1501" fmla="*/ 1048590 h 5477157"/>
              <a:gd name="connsiteX1502" fmla="*/ 2143882 w 4173281"/>
              <a:gd name="connsiteY1502" fmla="*/ 1017444 h 5477157"/>
              <a:gd name="connsiteX1503" fmla="*/ 2564352 w 4173281"/>
              <a:gd name="connsiteY1503" fmla="*/ 999266 h 5477157"/>
              <a:gd name="connsiteX1504" fmla="*/ 2548780 w 4173281"/>
              <a:gd name="connsiteY1504" fmla="*/ 1004458 h 5477157"/>
              <a:gd name="connsiteX1505" fmla="*/ 2533206 w 4173281"/>
              <a:gd name="connsiteY1505" fmla="*/ 1001863 h 5477157"/>
              <a:gd name="connsiteX1506" fmla="*/ 2535803 w 4173281"/>
              <a:gd name="connsiteY1506" fmla="*/ 1022627 h 5477157"/>
              <a:gd name="connsiteX1507" fmla="*/ 2551376 w 4173281"/>
              <a:gd name="connsiteY1507" fmla="*/ 1038201 h 5477157"/>
              <a:gd name="connsiteX1508" fmla="*/ 2548780 w 4173281"/>
              <a:gd name="connsiteY1508" fmla="*/ 1045986 h 5477157"/>
              <a:gd name="connsiteX1509" fmla="*/ 2564352 w 4173281"/>
              <a:gd name="connsiteY1509" fmla="*/ 1069346 h 5477157"/>
              <a:gd name="connsiteX1510" fmla="*/ 2587713 w 4173281"/>
              <a:gd name="connsiteY1510" fmla="*/ 1077131 h 5477157"/>
              <a:gd name="connsiteX1511" fmla="*/ 2608477 w 4173281"/>
              <a:gd name="connsiteY1511" fmla="*/ 1056367 h 5477157"/>
              <a:gd name="connsiteX1512" fmla="*/ 2595498 w 4173281"/>
              <a:gd name="connsiteY1512" fmla="*/ 1017436 h 5477157"/>
              <a:gd name="connsiteX1513" fmla="*/ 2564352 w 4173281"/>
              <a:gd name="connsiteY1513" fmla="*/ 999266 h 5477157"/>
              <a:gd name="connsiteX1514" fmla="*/ 1876544 w 4173281"/>
              <a:gd name="connsiteY1514" fmla="*/ 983701 h 5477157"/>
              <a:gd name="connsiteX1515" fmla="*/ 1931050 w 4173281"/>
              <a:gd name="connsiteY1515" fmla="*/ 1033014 h 5477157"/>
              <a:gd name="connsiteX1516" fmla="*/ 1925859 w 4173281"/>
              <a:gd name="connsiteY1516" fmla="*/ 1058970 h 5477157"/>
              <a:gd name="connsiteX1517" fmla="*/ 1936241 w 4173281"/>
              <a:gd name="connsiteY1517" fmla="*/ 1077140 h 5477157"/>
              <a:gd name="connsiteX1518" fmla="*/ 1982960 w 4173281"/>
              <a:gd name="connsiteY1518" fmla="*/ 1058970 h 5477157"/>
              <a:gd name="connsiteX1519" fmla="*/ 2050443 w 4173281"/>
              <a:gd name="connsiteY1519" fmla="*/ 1126453 h 5477157"/>
              <a:gd name="connsiteX1520" fmla="*/ 1982960 w 4173281"/>
              <a:gd name="connsiteY1520" fmla="*/ 1193936 h 5477157"/>
              <a:gd name="connsiteX1521" fmla="*/ 1918072 w 4173281"/>
              <a:gd name="connsiteY1521" fmla="*/ 1136835 h 5477157"/>
              <a:gd name="connsiteX1522" fmla="*/ 1892117 w 4173281"/>
              <a:gd name="connsiteY1522" fmla="*/ 1144623 h 5477157"/>
              <a:gd name="connsiteX1523" fmla="*/ 1845398 w 4173281"/>
              <a:gd name="connsiteY1523" fmla="*/ 1097903 h 5477157"/>
              <a:gd name="connsiteX1524" fmla="*/ 1847995 w 4173281"/>
              <a:gd name="connsiteY1524" fmla="*/ 1084925 h 5477157"/>
              <a:gd name="connsiteX1525" fmla="*/ 1822040 w 4173281"/>
              <a:gd name="connsiteY1525" fmla="*/ 1038206 h 5477157"/>
              <a:gd name="connsiteX1526" fmla="*/ 1876544 w 4173281"/>
              <a:gd name="connsiteY1526" fmla="*/ 983701 h 5477157"/>
              <a:gd name="connsiteX1527" fmla="*/ 2146479 w 4173281"/>
              <a:gd name="connsiteY1527" fmla="*/ 869498 h 5477157"/>
              <a:gd name="connsiteX1528" fmla="*/ 2182816 w 4173281"/>
              <a:gd name="connsiteY1528" fmla="*/ 905835 h 5477157"/>
              <a:gd name="connsiteX1529" fmla="*/ 2146479 w 4173281"/>
              <a:gd name="connsiteY1529" fmla="*/ 942172 h 5477157"/>
              <a:gd name="connsiteX1530" fmla="*/ 2110142 w 4173281"/>
              <a:gd name="connsiteY1530" fmla="*/ 905835 h 5477157"/>
              <a:gd name="connsiteX1531" fmla="*/ 2146479 w 4173281"/>
              <a:gd name="connsiteY1531" fmla="*/ 869498 h 5477157"/>
              <a:gd name="connsiteX1532" fmla="*/ 1629973 w 4173281"/>
              <a:gd name="connsiteY1532" fmla="*/ 864308 h 5477157"/>
              <a:gd name="connsiteX1533" fmla="*/ 1689671 w 4173281"/>
              <a:gd name="connsiteY1533" fmla="*/ 924003 h 5477157"/>
              <a:gd name="connsiteX1534" fmla="*/ 1629973 w 4173281"/>
              <a:gd name="connsiteY1534" fmla="*/ 983701 h 5477157"/>
              <a:gd name="connsiteX1535" fmla="*/ 1570278 w 4173281"/>
              <a:gd name="connsiteY1535" fmla="*/ 924003 h 5477157"/>
              <a:gd name="connsiteX1536" fmla="*/ 1629973 w 4173281"/>
              <a:gd name="connsiteY1536" fmla="*/ 864308 h 5477157"/>
              <a:gd name="connsiteX1537" fmla="*/ 2297015 w 4173281"/>
              <a:gd name="connsiteY1537" fmla="*/ 853923 h 5477157"/>
              <a:gd name="connsiteX1538" fmla="*/ 2330758 w 4173281"/>
              <a:gd name="connsiteY1538" fmla="*/ 887664 h 5477157"/>
              <a:gd name="connsiteX1539" fmla="*/ 2297015 w 4173281"/>
              <a:gd name="connsiteY1539" fmla="*/ 921406 h 5477157"/>
              <a:gd name="connsiteX1540" fmla="*/ 2263275 w 4173281"/>
              <a:gd name="connsiteY1540" fmla="*/ 887664 h 5477157"/>
              <a:gd name="connsiteX1541" fmla="*/ 2297015 w 4173281"/>
              <a:gd name="connsiteY1541" fmla="*/ 853923 h 5477157"/>
              <a:gd name="connsiteX1542" fmla="*/ 2421598 w 4173281"/>
              <a:gd name="connsiteY1542" fmla="*/ 827975 h 5477157"/>
              <a:gd name="connsiteX1543" fmla="*/ 2455341 w 4173281"/>
              <a:gd name="connsiteY1543" fmla="*/ 861715 h 5477157"/>
              <a:gd name="connsiteX1544" fmla="*/ 2421598 w 4173281"/>
              <a:gd name="connsiteY1544" fmla="*/ 895459 h 5477157"/>
              <a:gd name="connsiteX1545" fmla="*/ 2387858 w 4173281"/>
              <a:gd name="connsiteY1545" fmla="*/ 861715 h 5477157"/>
              <a:gd name="connsiteX1546" fmla="*/ 2421598 w 4173281"/>
              <a:gd name="connsiteY1546" fmla="*/ 827975 h 5477157"/>
              <a:gd name="connsiteX1547" fmla="*/ 1954408 w 4173281"/>
              <a:gd name="connsiteY1547" fmla="*/ 814987 h 5477157"/>
              <a:gd name="connsiteX1548" fmla="*/ 2019297 w 4173281"/>
              <a:gd name="connsiteY1548" fmla="*/ 879876 h 5477157"/>
              <a:gd name="connsiteX1549" fmla="*/ 1954408 w 4173281"/>
              <a:gd name="connsiteY1549" fmla="*/ 944762 h 5477157"/>
              <a:gd name="connsiteX1550" fmla="*/ 1889522 w 4173281"/>
              <a:gd name="connsiteY1550" fmla="*/ 879876 h 5477157"/>
              <a:gd name="connsiteX1551" fmla="*/ 1954408 w 4173281"/>
              <a:gd name="connsiteY1551" fmla="*/ 814987 h 5477157"/>
              <a:gd name="connsiteX1552" fmla="*/ 2582522 w 4173281"/>
              <a:gd name="connsiteY1552" fmla="*/ 812390 h 5477157"/>
              <a:gd name="connsiteX1553" fmla="*/ 2579926 w 4173281"/>
              <a:gd name="connsiteY1553" fmla="*/ 814988 h 5477157"/>
              <a:gd name="connsiteX1554" fmla="*/ 2585116 w 4173281"/>
              <a:gd name="connsiteY1554" fmla="*/ 825370 h 5477157"/>
              <a:gd name="connsiteX1555" fmla="*/ 2592904 w 4173281"/>
              <a:gd name="connsiteY1555" fmla="*/ 822773 h 5477157"/>
              <a:gd name="connsiteX1556" fmla="*/ 2582522 w 4173281"/>
              <a:gd name="connsiteY1556" fmla="*/ 812390 h 5477157"/>
              <a:gd name="connsiteX1557" fmla="*/ 1321107 w 4173281"/>
              <a:gd name="connsiteY1557" fmla="*/ 716367 h 5477157"/>
              <a:gd name="connsiteX1558" fmla="*/ 1339277 w 4173281"/>
              <a:gd name="connsiteY1558" fmla="*/ 734536 h 5477157"/>
              <a:gd name="connsiteX1559" fmla="*/ 1321107 w 4173281"/>
              <a:gd name="connsiteY1559" fmla="*/ 752704 h 5477157"/>
              <a:gd name="connsiteX1560" fmla="*/ 1302940 w 4173281"/>
              <a:gd name="connsiteY1560" fmla="*/ 734536 h 5477157"/>
              <a:gd name="connsiteX1561" fmla="*/ 1321107 w 4173281"/>
              <a:gd name="connsiteY1561" fmla="*/ 716367 h 5477157"/>
              <a:gd name="connsiteX1562" fmla="*/ 2042658 w 4173281"/>
              <a:gd name="connsiteY1562" fmla="*/ 690413 h 5477157"/>
              <a:gd name="connsiteX1563" fmla="*/ 2063422 w 4173281"/>
              <a:gd name="connsiteY1563" fmla="*/ 711178 h 5477157"/>
              <a:gd name="connsiteX1564" fmla="*/ 2042658 w 4173281"/>
              <a:gd name="connsiteY1564" fmla="*/ 731942 h 5477157"/>
              <a:gd name="connsiteX1565" fmla="*/ 2021894 w 4173281"/>
              <a:gd name="connsiteY1565" fmla="*/ 711178 h 5477157"/>
              <a:gd name="connsiteX1566" fmla="*/ 2042658 w 4173281"/>
              <a:gd name="connsiteY1566" fmla="*/ 690413 h 5477157"/>
              <a:gd name="connsiteX1567" fmla="*/ 2486487 w 4173281"/>
              <a:gd name="connsiteY1567" fmla="*/ 648876 h 5477157"/>
              <a:gd name="connsiteX1568" fmla="*/ 2496870 w 4173281"/>
              <a:gd name="connsiteY1568" fmla="*/ 661852 h 5477157"/>
              <a:gd name="connsiteX1569" fmla="*/ 2504657 w 4173281"/>
              <a:gd name="connsiteY1569" fmla="*/ 648876 h 5477157"/>
              <a:gd name="connsiteX1570" fmla="*/ 2494275 w 4173281"/>
              <a:gd name="connsiteY1570" fmla="*/ 648876 h 5477157"/>
              <a:gd name="connsiteX1571" fmla="*/ 2439769 w 4173281"/>
              <a:gd name="connsiteY1571" fmla="*/ 620323 h 5477157"/>
              <a:gd name="connsiteX1572" fmla="*/ 2398240 w 4173281"/>
              <a:gd name="connsiteY1572" fmla="*/ 643684 h 5477157"/>
              <a:gd name="connsiteX1573" fmla="*/ 2398240 w 4173281"/>
              <a:gd name="connsiteY1573" fmla="*/ 651469 h 5477157"/>
              <a:gd name="connsiteX1574" fmla="*/ 2398240 w 4173281"/>
              <a:gd name="connsiteY1574" fmla="*/ 659257 h 5477157"/>
              <a:gd name="connsiteX1575" fmla="*/ 2403431 w 4173281"/>
              <a:gd name="connsiteY1575" fmla="*/ 661852 h 5477157"/>
              <a:gd name="connsiteX1576" fmla="*/ 2406029 w 4173281"/>
              <a:gd name="connsiteY1576" fmla="*/ 661852 h 5477157"/>
              <a:gd name="connsiteX1577" fmla="*/ 2429386 w 4173281"/>
              <a:gd name="connsiteY1577" fmla="*/ 669639 h 5477157"/>
              <a:gd name="connsiteX1578" fmla="*/ 2437175 w 4173281"/>
              <a:gd name="connsiteY1578" fmla="*/ 664448 h 5477157"/>
              <a:gd name="connsiteX1579" fmla="*/ 2468320 w 4173281"/>
              <a:gd name="connsiteY1579" fmla="*/ 646278 h 5477157"/>
              <a:gd name="connsiteX1580" fmla="*/ 2439769 w 4173281"/>
              <a:gd name="connsiteY1580" fmla="*/ 620323 h 5477157"/>
              <a:gd name="connsiteX1581" fmla="*/ 2470915 w 4173281"/>
              <a:gd name="connsiteY1581" fmla="*/ 521695 h 5477157"/>
              <a:gd name="connsiteX1582" fmla="*/ 2470915 w 4173281"/>
              <a:gd name="connsiteY1582" fmla="*/ 529482 h 5477157"/>
              <a:gd name="connsiteX1583" fmla="*/ 2476105 w 4173281"/>
              <a:gd name="connsiteY1583" fmla="*/ 524291 h 5477157"/>
              <a:gd name="connsiteX1584" fmla="*/ 2470915 w 4173281"/>
              <a:gd name="connsiteY1584" fmla="*/ 521695 h 5477157"/>
              <a:gd name="connsiteX1585" fmla="*/ 2138690 w 4173281"/>
              <a:gd name="connsiteY1585" fmla="*/ 480177 h 5477157"/>
              <a:gd name="connsiteX1586" fmla="*/ 2195791 w 4173281"/>
              <a:gd name="connsiteY1586" fmla="*/ 537278 h 5477157"/>
              <a:gd name="connsiteX1587" fmla="*/ 2138690 w 4173281"/>
              <a:gd name="connsiteY1587" fmla="*/ 594379 h 5477157"/>
              <a:gd name="connsiteX1588" fmla="*/ 2081589 w 4173281"/>
              <a:gd name="connsiteY1588" fmla="*/ 537278 h 5477157"/>
              <a:gd name="connsiteX1589" fmla="*/ 2138690 w 4173281"/>
              <a:gd name="connsiteY1589" fmla="*/ 480177 h 5477157"/>
              <a:gd name="connsiteX1590" fmla="*/ 1858377 w 4173281"/>
              <a:gd name="connsiteY1590" fmla="*/ 462004 h 5477157"/>
              <a:gd name="connsiteX1591" fmla="*/ 1954411 w 4173281"/>
              <a:gd name="connsiteY1591" fmla="*/ 558036 h 5477157"/>
              <a:gd name="connsiteX1592" fmla="*/ 1858377 w 4173281"/>
              <a:gd name="connsiteY1592" fmla="*/ 654070 h 5477157"/>
              <a:gd name="connsiteX1593" fmla="*/ 1762345 w 4173281"/>
              <a:gd name="connsiteY1593" fmla="*/ 558036 h 5477157"/>
              <a:gd name="connsiteX1594" fmla="*/ 1858377 w 4173281"/>
              <a:gd name="connsiteY1594" fmla="*/ 462004 h 5477157"/>
              <a:gd name="connsiteX1595" fmla="*/ 3410634 w 4173281"/>
              <a:gd name="connsiteY1595" fmla="*/ 304663 h 5477157"/>
              <a:gd name="connsiteX1596" fmla="*/ 3395471 w 4173281"/>
              <a:gd name="connsiteY1596" fmla="*/ 315002 h 5477157"/>
              <a:gd name="connsiteX1597" fmla="*/ 3398505 w 4173281"/>
              <a:gd name="connsiteY1597" fmla="*/ 317498 h 5477157"/>
              <a:gd name="connsiteX1598" fmla="*/ 3413055 w 4173281"/>
              <a:gd name="connsiteY1598" fmla="*/ 310104 h 5477157"/>
              <a:gd name="connsiteX1599" fmla="*/ 3437191 w 4173281"/>
              <a:gd name="connsiteY1599" fmla="*/ 245232 h 5477157"/>
              <a:gd name="connsiteX1600" fmla="*/ 3432039 w 4173281"/>
              <a:gd name="connsiteY1600" fmla="*/ 278068 h 5477157"/>
              <a:gd name="connsiteX1601" fmla="*/ 3455626 w 4173281"/>
              <a:gd name="connsiteY1601" fmla="*/ 284642 h 5477157"/>
              <a:gd name="connsiteX1602" fmla="*/ 3457544 w 4173281"/>
              <a:gd name="connsiteY1602" fmla="*/ 289474 h 5477157"/>
              <a:gd name="connsiteX1603" fmla="*/ 3483311 w 4173281"/>
              <a:gd name="connsiteY1603" fmla="*/ 278673 h 5477157"/>
              <a:gd name="connsiteX1604" fmla="*/ 3447530 w 4173281"/>
              <a:gd name="connsiteY1604" fmla="*/ 260393 h 5477157"/>
              <a:gd name="connsiteX1605" fmla="*/ 3437191 w 4173281"/>
              <a:gd name="connsiteY1605" fmla="*/ 245232 h 5477157"/>
              <a:gd name="connsiteX1606" fmla="*/ 2354116 w 4173281"/>
              <a:gd name="connsiteY1606" fmla="*/ 23367 h 5477157"/>
              <a:gd name="connsiteX1607" fmla="*/ 2372286 w 4173281"/>
              <a:gd name="connsiteY1607" fmla="*/ 41534 h 5477157"/>
              <a:gd name="connsiteX1608" fmla="*/ 2354116 w 4173281"/>
              <a:gd name="connsiteY1608" fmla="*/ 59705 h 5477157"/>
              <a:gd name="connsiteX1609" fmla="*/ 2335949 w 4173281"/>
              <a:gd name="connsiteY1609" fmla="*/ 41534 h 5477157"/>
              <a:gd name="connsiteX1610" fmla="*/ 2354116 w 4173281"/>
              <a:gd name="connsiteY1610" fmla="*/ 23367 h 5477157"/>
              <a:gd name="connsiteX1611" fmla="*/ 2465724 w 4173281"/>
              <a:gd name="connsiteY1611" fmla="*/ 12985 h 5477157"/>
              <a:gd name="connsiteX1612" fmla="*/ 2486488 w 4173281"/>
              <a:gd name="connsiteY1612" fmla="*/ 33750 h 5477157"/>
              <a:gd name="connsiteX1613" fmla="*/ 2465724 w 4173281"/>
              <a:gd name="connsiteY1613" fmla="*/ 54514 h 5477157"/>
              <a:gd name="connsiteX1614" fmla="*/ 2444960 w 4173281"/>
              <a:gd name="connsiteY1614" fmla="*/ 33750 h 5477157"/>
              <a:gd name="connsiteX1615" fmla="*/ 2465724 w 4173281"/>
              <a:gd name="connsiteY1615" fmla="*/ 12985 h 5477157"/>
              <a:gd name="connsiteX1616" fmla="*/ 2624051 w 4173281"/>
              <a:gd name="connsiteY1616" fmla="*/ 0 h 5477157"/>
              <a:gd name="connsiteX1617" fmla="*/ 2662981 w 4173281"/>
              <a:gd name="connsiteY1617" fmla="*/ 25955 h 5477157"/>
              <a:gd name="connsiteX1618" fmla="*/ 2696724 w 4173281"/>
              <a:gd name="connsiteY1618" fmla="*/ 49313 h 5477157"/>
              <a:gd name="connsiteX1619" fmla="*/ 2720082 w 4173281"/>
              <a:gd name="connsiteY1619" fmla="*/ 41529 h 5477157"/>
              <a:gd name="connsiteX1620" fmla="*/ 2761610 w 4173281"/>
              <a:gd name="connsiteY1620" fmla="*/ 83056 h 5477157"/>
              <a:gd name="connsiteX1621" fmla="*/ 2748634 w 4173281"/>
              <a:gd name="connsiteY1621" fmla="*/ 111606 h 5477157"/>
              <a:gd name="connsiteX1622" fmla="*/ 2764206 w 4173281"/>
              <a:gd name="connsiteY1622" fmla="*/ 132370 h 5477157"/>
              <a:gd name="connsiteX1623" fmla="*/ 2774589 w 4173281"/>
              <a:gd name="connsiteY1623" fmla="*/ 132370 h 5477157"/>
              <a:gd name="connsiteX1624" fmla="*/ 2805735 w 4173281"/>
              <a:gd name="connsiteY1624" fmla="*/ 140157 h 5477157"/>
              <a:gd name="connsiteX1625" fmla="*/ 2891385 w 4173281"/>
              <a:gd name="connsiteY1625" fmla="*/ 90841 h 5477157"/>
              <a:gd name="connsiteX1626" fmla="*/ 2982228 w 4173281"/>
              <a:gd name="connsiteY1626" fmla="*/ 153134 h 5477157"/>
              <a:gd name="connsiteX1627" fmla="*/ 3034139 w 4173281"/>
              <a:gd name="connsiteY1627" fmla="*/ 199852 h 5477157"/>
              <a:gd name="connsiteX1628" fmla="*/ 3083452 w 4173281"/>
              <a:gd name="connsiteY1628" fmla="*/ 262144 h 5477157"/>
              <a:gd name="connsiteX1629" fmla="*/ 3085039 w 4173281"/>
              <a:gd name="connsiteY1629" fmla="*/ 261711 h 5477157"/>
              <a:gd name="connsiteX1630" fmla="*/ 3077717 w 4173281"/>
              <a:gd name="connsiteY1630" fmla="*/ 241917 h 5477157"/>
              <a:gd name="connsiteX1631" fmla="*/ 3091413 w 4173281"/>
              <a:gd name="connsiteY1631" fmla="*/ 213137 h 5477157"/>
              <a:gd name="connsiteX1632" fmla="*/ 3150083 w 4173281"/>
              <a:gd name="connsiteY1632" fmla="*/ 215778 h 5477157"/>
              <a:gd name="connsiteX1633" fmla="*/ 3159280 w 4173281"/>
              <a:gd name="connsiteY1633" fmla="*/ 235941 h 5477157"/>
              <a:gd name="connsiteX1634" fmla="*/ 3158084 w 4173281"/>
              <a:gd name="connsiteY1634" fmla="*/ 249853 h 5477157"/>
              <a:gd name="connsiteX1635" fmla="*/ 3184758 w 4173281"/>
              <a:gd name="connsiteY1635" fmla="*/ 254845 h 5477157"/>
              <a:gd name="connsiteX1636" fmla="*/ 3201437 w 4173281"/>
              <a:gd name="connsiteY1636" fmla="*/ 265183 h 5477157"/>
              <a:gd name="connsiteX1637" fmla="*/ 3205472 w 4173281"/>
              <a:gd name="connsiteY1637" fmla="*/ 265807 h 5477157"/>
              <a:gd name="connsiteX1638" fmla="*/ 3245789 w 4173281"/>
              <a:gd name="connsiteY1638" fmla="*/ 293572 h 5477157"/>
              <a:gd name="connsiteX1639" fmla="*/ 3271062 w 4173281"/>
              <a:gd name="connsiteY1639" fmla="*/ 344310 h 5477157"/>
              <a:gd name="connsiteX1640" fmla="*/ 3280808 w 4173281"/>
              <a:gd name="connsiteY1640" fmla="*/ 331890 h 5477157"/>
              <a:gd name="connsiteX1641" fmla="*/ 3324048 w 4173281"/>
              <a:gd name="connsiteY1641" fmla="*/ 309952 h 5477157"/>
              <a:gd name="connsiteX1642" fmla="*/ 3318796 w 4173281"/>
              <a:gd name="connsiteY1642" fmla="*/ 304206 h 5477157"/>
              <a:gd name="connsiteX1643" fmla="*/ 3305347 w 4173281"/>
              <a:gd name="connsiteY1643" fmla="*/ 235625 h 5477157"/>
              <a:gd name="connsiteX1644" fmla="*/ 3263921 w 4173281"/>
              <a:gd name="connsiteY1644" fmla="*/ 217225 h 5477157"/>
              <a:gd name="connsiteX1645" fmla="*/ 3267716 w 4173281"/>
              <a:gd name="connsiteY1645" fmla="*/ 132889 h 5477157"/>
              <a:gd name="connsiteX1646" fmla="*/ 3352054 w 4173281"/>
              <a:gd name="connsiteY1646" fmla="*/ 136682 h 5477157"/>
              <a:gd name="connsiteX1647" fmla="*/ 3364247 w 4173281"/>
              <a:gd name="connsiteY1647" fmla="*/ 192347 h 5477157"/>
              <a:gd name="connsiteX1648" fmla="*/ 3414758 w 4173281"/>
              <a:gd name="connsiteY1648" fmla="*/ 212989 h 5477157"/>
              <a:gd name="connsiteX1649" fmla="*/ 3421597 w 4173281"/>
              <a:gd name="connsiteY1649" fmla="*/ 224322 h 5477157"/>
              <a:gd name="connsiteX1650" fmla="*/ 3444816 w 4173281"/>
              <a:gd name="connsiteY1650" fmla="*/ 157391 h 5477157"/>
              <a:gd name="connsiteX1651" fmla="*/ 3463813 w 4173281"/>
              <a:gd name="connsiteY1651" fmla="*/ 143549 h 5477157"/>
              <a:gd name="connsiteX1652" fmla="*/ 3429719 w 4173281"/>
              <a:gd name="connsiteY1652" fmla="*/ 125481 h 5477157"/>
              <a:gd name="connsiteX1653" fmla="*/ 3433349 w 4173281"/>
              <a:gd name="connsiteY1653" fmla="*/ 44809 h 5477157"/>
              <a:gd name="connsiteX1654" fmla="*/ 3514020 w 4173281"/>
              <a:gd name="connsiteY1654" fmla="*/ 48439 h 5477157"/>
              <a:gd name="connsiteX1655" fmla="*/ 3510390 w 4173281"/>
              <a:gd name="connsiteY1655" fmla="*/ 129111 h 5477157"/>
              <a:gd name="connsiteX1656" fmla="*/ 3502726 w 4173281"/>
              <a:gd name="connsiteY1656" fmla="*/ 136115 h 5477157"/>
              <a:gd name="connsiteX1657" fmla="*/ 3556739 w 4173281"/>
              <a:gd name="connsiteY1657" fmla="*/ 160589 h 5477157"/>
              <a:gd name="connsiteX1658" fmla="*/ 3575936 w 4173281"/>
              <a:gd name="connsiteY1658" fmla="*/ 223918 h 5477157"/>
              <a:gd name="connsiteX1659" fmla="*/ 3592218 w 4173281"/>
              <a:gd name="connsiteY1659" fmla="*/ 224420 h 5477157"/>
              <a:gd name="connsiteX1660" fmla="*/ 3605253 w 4173281"/>
              <a:gd name="connsiteY1660" fmla="*/ 233486 h 5477157"/>
              <a:gd name="connsiteX1661" fmla="*/ 3638818 w 4173281"/>
              <a:gd name="connsiteY1661" fmla="*/ 222467 h 5477157"/>
              <a:gd name="connsiteX1662" fmla="*/ 3679222 w 4173281"/>
              <a:gd name="connsiteY1662" fmla="*/ 213284 h 5477157"/>
              <a:gd name="connsiteX1663" fmla="*/ 3678059 w 4173281"/>
              <a:gd name="connsiteY1663" fmla="*/ 210140 h 5477157"/>
              <a:gd name="connsiteX1664" fmla="*/ 3691754 w 4173281"/>
              <a:gd name="connsiteY1664" fmla="*/ 181363 h 5477157"/>
              <a:gd name="connsiteX1665" fmla="*/ 3750425 w 4173281"/>
              <a:gd name="connsiteY1665" fmla="*/ 184003 h 5477157"/>
              <a:gd name="connsiteX1666" fmla="*/ 3757751 w 4173281"/>
              <a:gd name="connsiteY1666" fmla="*/ 198974 h 5477157"/>
              <a:gd name="connsiteX1667" fmla="*/ 3808565 w 4173281"/>
              <a:gd name="connsiteY1667" fmla="*/ 193717 h 5477157"/>
              <a:gd name="connsiteX1668" fmla="*/ 3955620 w 4173281"/>
              <a:gd name="connsiteY1668" fmla="*/ 247305 h 5477157"/>
              <a:gd name="connsiteX1669" fmla="*/ 3531793 w 4173281"/>
              <a:gd name="connsiteY1669" fmla="*/ 723370 h 5477157"/>
              <a:gd name="connsiteX1670" fmla="*/ 3318958 w 4173281"/>
              <a:gd name="connsiteY1670" fmla="*/ 822215 h 5477157"/>
              <a:gd name="connsiteX1671" fmla="*/ 3240086 w 4173281"/>
              <a:gd name="connsiteY1671" fmla="*/ 848106 h 5477157"/>
              <a:gd name="connsiteX1672" fmla="*/ 2599862 w 4173281"/>
              <a:gd name="connsiteY1672" fmla="*/ 4372410 h 5477157"/>
              <a:gd name="connsiteX1673" fmla="*/ 2694314 w 4173281"/>
              <a:gd name="connsiteY1673" fmla="*/ 4443373 h 5477157"/>
              <a:gd name="connsiteX1674" fmla="*/ 2698789 w 4173281"/>
              <a:gd name="connsiteY1674" fmla="*/ 4444290 h 5477157"/>
              <a:gd name="connsiteX1675" fmla="*/ 2725758 w 4173281"/>
              <a:gd name="connsiteY1675" fmla="*/ 4462498 h 5477157"/>
              <a:gd name="connsiteX1676" fmla="*/ 2731814 w 4173281"/>
              <a:gd name="connsiteY1676" fmla="*/ 4471546 h 5477157"/>
              <a:gd name="connsiteX1677" fmla="*/ 2778431 w 4173281"/>
              <a:gd name="connsiteY1677" fmla="*/ 4506570 h 5477157"/>
              <a:gd name="connsiteX1678" fmla="*/ 2758077 w 4173281"/>
              <a:gd name="connsiteY1678" fmla="*/ 4510299 h 5477157"/>
              <a:gd name="connsiteX1679" fmla="*/ 2745838 w 4173281"/>
              <a:gd name="connsiteY1679" fmla="*/ 4503002 h 5477157"/>
              <a:gd name="connsiteX1680" fmla="*/ 2748793 w 4173281"/>
              <a:gd name="connsiteY1680" fmla="*/ 4520573 h 5477157"/>
              <a:gd name="connsiteX1681" fmla="*/ 2743215 w 4173281"/>
              <a:gd name="connsiteY1681" fmla="*/ 4547932 h 5477157"/>
              <a:gd name="connsiteX1682" fmla="*/ 2743757 w 4173281"/>
              <a:gd name="connsiteY1682" fmla="*/ 4547308 h 5477157"/>
              <a:gd name="connsiteX1683" fmla="*/ 2787590 w 4173281"/>
              <a:gd name="connsiteY1683" fmla="*/ 4530391 h 5477157"/>
              <a:gd name="connsiteX1684" fmla="*/ 2811538 w 4173281"/>
              <a:gd name="connsiteY1684" fmla="*/ 4531444 h 5477157"/>
              <a:gd name="connsiteX1685" fmla="*/ 2905023 w 4173281"/>
              <a:gd name="connsiteY1685" fmla="*/ 4601679 h 5477157"/>
              <a:gd name="connsiteX1686" fmla="*/ 2895177 w 4173281"/>
              <a:gd name="connsiteY1686" fmla="*/ 4612115 h 5477157"/>
              <a:gd name="connsiteX1687" fmla="*/ 2894687 w 4173281"/>
              <a:gd name="connsiteY1687" fmla="*/ 4638579 h 5477157"/>
              <a:gd name="connsiteX1688" fmla="*/ 2920320 w 4173281"/>
              <a:gd name="connsiteY1688" fmla="*/ 4618626 h 5477157"/>
              <a:gd name="connsiteX1689" fmla="*/ 2926277 w 4173281"/>
              <a:gd name="connsiteY1689" fmla="*/ 4617649 h 5477157"/>
              <a:gd name="connsiteX1690" fmla="*/ 3121844 w 4173281"/>
              <a:gd name="connsiteY1690" fmla="*/ 4764578 h 5477157"/>
              <a:gd name="connsiteX1691" fmla="*/ 3116317 w 4173281"/>
              <a:gd name="connsiteY1691" fmla="*/ 4766906 h 5477157"/>
              <a:gd name="connsiteX1692" fmla="*/ 3115761 w 4173281"/>
              <a:gd name="connsiteY1692" fmla="*/ 4769439 h 5477157"/>
              <a:gd name="connsiteX1693" fmla="*/ 3117183 w 4173281"/>
              <a:gd name="connsiteY1693" fmla="*/ 4775066 h 5477157"/>
              <a:gd name="connsiteX1694" fmla="*/ 3153479 w 4173281"/>
              <a:gd name="connsiteY1694" fmla="*/ 4818568 h 5477157"/>
              <a:gd name="connsiteX1695" fmla="*/ 3155388 w 4173281"/>
              <a:gd name="connsiteY1695" fmla="*/ 4826339 h 5477157"/>
              <a:gd name="connsiteX1696" fmla="*/ 3214056 w 4173281"/>
              <a:gd name="connsiteY1696" fmla="*/ 4837569 h 5477157"/>
              <a:gd name="connsiteX1697" fmla="*/ 3213817 w 4173281"/>
              <a:gd name="connsiteY1697" fmla="*/ 4806410 h 5477157"/>
              <a:gd name="connsiteX1698" fmla="*/ 3252320 w 4173281"/>
              <a:gd name="connsiteY1698" fmla="*/ 4779826 h 5477157"/>
              <a:gd name="connsiteX1699" fmla="*/ 3286494 w 4173281"/>
              <a:gd name="connsiteY1699" fmla="*/ 4757101 h 5477157"/>
              <a:gd name="connsiteX1700" fmla="*/ 3287890 w 4173281"/>
              <a:gd name="connsiteY1700" fmla="*/ 4732520 h 5477157"/>
              <a:gd name="connsiteX1701" fmla="*/ 3341824 w 4173281"/>
              <a:gd name="connsiteY1701" fmla="*/ 4709275 h 5477157"/>
              <a:gd name="connsiteX1702" fmla="*/ 3355425 w 4173281"/>
              <a:gd name="connsiteY1702" fmla="*/ 4723422 h 5477157"/>
              <a:gd name="connsiteX1703" fmla="*/ 3356251 w 4173281"/>
              <a:gd name="connsiteY1703" fmla="*/ 4722506 h 5477157"/>
              <a:gd name="connsiteX1704" fmla="*/ 3379538 w 4173281"/>
              <a:gd name="connsiteY1704" fmla="*/ 4717513 h 5477157"/>
              <a:gd name="connsiteX1705" fmla="*/ 3415221 w 4173281"/>
              <a:gd name="connsiteY1705" fmla="*/ 4697240 h 5477157"/>
              <a:gd name="connsiteX1706" fmla="*/ 3418337 w 4173281"/>
              <a:gd name="connsiteY1706" fmla="*/ 4672817 h 5477157"/>
              <a:gd name="connsiteX1707" fmla="*/ 3473767 w 4173281"/>
              <a:gd name="connsiteY1707" fmla="*/ 4653410 h 5477157"/>
              <a:gd name="connsiteX1708" fmla="*/ 3493864 w 4173281"/>
              <a:gd name="connsiteY1708" fmla="*/ 4677485 h 5477157"/>
              <a:gd name="connsiteX1709" fmla="*/ 3497776 w 4173281"/>
              <a:gd name="connsiteY1709" fmla="*/ 4676714 h 5477157"/>
              <a:gd name="connsiteX1710" fmla="*/ 3582551 w 4173281"/>
              <a:gd name="connsiteY1710" fmla="*/ 4778649 h 5477157"/>
              <a:gd name="connsiteX1711" fmla="*/ 3593256 w 4173281"/>
              <a:gd name="connsiteY1711" fmla="*/ 4765034 h 5477157"/>
              <a:gd name="connsiteX1712" fmla="*/ 3623517 w 4173281"/>
              <a:gd name="connsiteY1712" fmla="*/ 4750794 h 5477157"/>
              <a:gd name="connsiteX1713" fmla="*/ 3621867 w 4173281"/>
              <a:gd name="connsiteY1713" fmla="*/ 4718315 h 5477157"/>
              <a:gd name="connsiteX1714" fmla="*/ 3670369 w 4173281"/>
              <a:gd name="connsiteY1714" fmla="*/ 4701335 h 5477157"/>
              <a:gd name="connsiteX1715" fmla="*/ 3687350 w 4173281"/>
              <a:gd name="connsiteY1715" fmla="*/ 4749837 h 5477157"/>
              <a:gd name="connsiteX1716" fmla="*/ 3679381 w 4173281"/>
              <a:gd name="connsiteY1716" fmla="*/ 4760402 h 5477157"/>
              <a:gd name="connsiteX1717" fmla="*/ 3705201 w 4173281"/>
              <a:gd name="connsiteY1717" fmla="*/ 4856369 h 5477157"/>
              <a:gd name="connsiteX1718" fmla="*/ 3694983 w 4173281"/>
              <a:gd name="connsiteY1718" fmla="*/ 4871611 h 5477157"/>
              <a:gd name="connsiteX1719" fmla="*/ 3727375 w 4173281"/>
              <a:gd name="connsiteY1719" fmla="*/ 4864160 h 5477157"/>
              <a:gd name="connsiteX1720" fmla="*/ 3724689 w 4173281"/>
              <a:gd name="connsiteY1720" fmla="*/ 4839823 h 5477157"/>
              <a:gd name="connsiteX1721" fmla="*/ 3759333 w 4173281"/>
              <a:gd name="connsiteY1721" fmla="*/ 4827693 h 5477157"/>
              <a:gd name="connsiteX1722" fmla="*/ 3771462 w 4173281"/>
              <a:gd name="connsiteY1722" fmla="*/ 4862337 h 5477157"/>
              <a:gd name="connsiteX1723" fmla="*/ 3760030 w 4173281"/>
              <a:gd name="connsiteY1723" fmla="*/ 4874117 h 5477157"/>
              <a:gd name="connsiteX1724" fmla="*/ 3775273 w 4173281"/>
              <a:gd name="connsiteY1724" fmla="*/ 4884337 h 5477157"/>
              <a:gd name="connsiteX1725" fmla="*/ 3780817 w 4173281"/>
              <a:gd name="connsiteY1725" fmla="*/ 4866841 h 5477157"/>
              <a:gd name="connsiteX1726" fmla="*/ 3782894 w 4173281"/>
              <a:gd name="connsiteY1726" fmla="*/ 4850556 h 5477157"/>
              <a:gd name="connsiteX1727" fmla="*/ 3797788 w 4173281"/>
              <a:gd name="connsiteY1727" fmla="*/ 4837564 h 5477157"/>
              <a:gd name="connsiteX1728" fmla="*/ 3882497 w 4173281"/>
              <a:gd name="connsiteY1728" fmla="*/ 4803805 h 5477157"/>
              <a:gd name="connsiteX1729" fmla="*/ 3905557 w 4173281"/>
              <a:gd name="connsiteY1729" fmla="*/ 4810352 h 5477157"/>
              <a:gd name="connsiteX1730" fmla="*/ 3980324 w 4173281"/>
              <a:gd name="connsiteY1730" fmla="*/ 4900254 h 5477157"/>
              <a:gd name="connsiteX1731" fmla="*/ 3968337 w 4173281"/>
              <a:gd name="connsiteY1731" fmla="*/ 4908138 h 5477157"/>
              <a:gd name="connsiteX1732" fmla="*/ 3961757 w 4173281"/>
              <a:gd name="connsiteY1732" fmla="*/ 4933776 h 5477157"/>
              <a:gd name="connsiteX1733" fmla="*/ 3991300 w 4173281"/>
              <a:gd name="connsiteY1733" fmla="*/ 4920272 h 5477157"/>
              <a:gd name="connsiteX1734" fmla="*/ 3997323 w 4173281"/>
              <a:gd name="connsiteY1734" fmla="*/ 4920695 h 5477157"/>
              <a:gd name="connsiteX1735" fmla="*/ 4153733 w 4173281"/>
              <a:gd name="connsiteY1735" fmla="*/ 5108764 h 5477157"/>
              <a:gd name="connsiteX1736" fmla="*/ 4147819 w 4173281"/>
              <a:gd name="connsiteY1736" fmla="*/ 5109755 h 5477157"/>
              <a:gd name="connsiteX1737" fmla="*/ 4146694 w 4173281"/>
              <a:gd name="connsiteY1737" fmla="*/ 5112092 h 5477157"/>
              <a:gd name="connsiteX1738" fmla="*/ 4146779 w 4173281"/>
              <a:gd name="connsiteY1738" fmla="*/ 5117895 h 5477157"/>
              <a:gd name="connsiteX1739" fmla="*/ 4163506 w 4173281"/>
              <a:gd name="connsiteY1739" fmla="*/ 5226768 h 5477157"/>
              <a:gd name="connsiteX1740" fmla="*/ 4151037 w 4173281"/>
              <a:gd name="connsiteY1740" fmla="*/ 5246689 h 5477157"/>
              <a:gd name="connsiteX1741" fmla="*/ 4144456 w 4173281"/>
              <a:gd name="connsiteY1741" fmla="*/ 5272327 h 5477157"/>
              <a:gd name="connsiteX1742" fmla="*/ 4043987 w 4173281"/>
              <a:gd name="connsiteY1742" fmla="*/ 5307502 h 5477157"/>
              <a:gd name="connsiteX1743" fmla="*/ 4003708 w 4173281"/>
              <a:gd name="connsiteY1743" fmla="*/ 5253546 h 5477157"/>
              <a:gd name="connsiteX1744" fmla="*/ 3974947 w 4173281"/>
              <a:gd name="connsiteY1744" fmla="*/ 5193613 h 5477157"/>
              <a:gd name="connsiteX1745" fmla="*/ 3970269 w 4173281"/>
              <a:gd name="connsiteY1745" fmla="*/ 5191362 h 5477157"/>
              <a:gd name="connsiteX1746" fmla="*/ 3950261 w 4173281"/>
              <a:gd name="connsiteY1746" fmla="*/ 5173087 h 5477157"/>
              <a:gd name="connsiteX1747" fmla="*/ 3917264 w 4173281"/>
              <a:gd name="connsiteY1747" fmla="*/ 5181115 h 5477157"/>
              <a:gd name="connsiteX1748" fmla="*/ 3971528 w 4173281"/>
              <a:gd name="connsiteY1748" fmla="*/ 5246363 h 5477157"/>
              <a:gd name="connsiteX1749" fmla="*/ 3965614 w 4173281"/>
              <a:gd name="connsiteY1749" fmla="*/ 5247354 h 5477157"/>
              <a:gd name="connsiteX1750" fmla="*/ 3964489 w 4173281"/>
              <a:gd name="connsiteY1750" fmla="*/ 5249691 h 5477157"/>
              <a:gd name="connsiteX1751" fmla="*/ 3964574 w 4173281"/>
              <a:gd name="connsiteY1751" fmla="*/ 5255494 h 5477157"/>
              <a:gd name="connsiteX1752" fmla="*/ 3981301 w 4173281"/>
              <a:gd name="connsiteY1752" fmla="*/ 5364367 h 5477157"/>
              <a:gd name="connsiteX1753" fmla="*/ 3968832 w 4173281"/>
              <a:gd name="connsiteY1753" fmla="*/ 5384288 h 5477157"/>
              <a:gd name="connsiteX1754" fmla="*/ 3962251 w 4173281"/>
              <a:gd name="connsiteY1754" fmla="*/ 5409926 h 5477157"/>
              <a:gd name="connsiteX1755" fmla="*/ 3890733 w 4173281"/>
              <a:gd name="connsiteY1755" fmla="*/ 5452466 h 5477157"/>
              <a:gd name="connsiteX1756" fmla="*/ 3870615 w 4173281"/>
              <a:gd name="connsiteY1756" fmla="*/ 5447348 h 5477157"/>
              <a:gd name="connsiteX1757" fmla="*/ 3865810 w 4173281"/>
              <a:gd name="connsiteY1757" fmla="*/ 5454712 h 5477157"/>
              <a:gd name="connsiteX1758" fmla="*/ 3784375 w 4173281"/>
              <a:gd name="connsiteY1758" fmla="*/ 5471822 h 5477157"/>
              <a:gd name="connsiteX1759" fmla="*/ 3740413 w 4173281"/>
              <a:gd name="connsiteY1759" fmla="*/ 5420823 h 5477157"/>
              <a:gd name="connsiteX1760" fmla="*/ 3707522 w 4173281"/>
              <a:gd name="connsiteY1760" fmla="*/ 5363053 h 5477157"/>
              <a:gd name="connsiteX1761" fmla="*/ 3702698 w 4173281"/>
              <a:gd name="connsiteY1761" fmla="*/ 5361135 h 5477157"/>
              <a:gd name="connsiteX1762" fmla="*/ 3681458 w 4173281"/>
              <a:gd name="connsiteY1762" fmla="*/ 5344307 h 5477157"/>
              <a:gd name="connsiteX1763" fmla="*/ 3592304 w 4173281"/>
              <a:gd name="connsiteY1763" fmla="*/ 5350755 h 5477157"/>
              <a:gd name="connsiteX1764" fmla="*/ 3585071 w 4173281"/>
              <a:gd name="connsiteY1764" fmla="*/ 5347879 h 5477157"/>
              <a:gd name="connsiteX1765" fmla="*/ 3581727 w 4173281"/>
              <a:gd name="connsiteY1765" fmla="*/ 5363308 h 5477157"/>
              <a:gd name="connsiteX1766" fmla="*/ 3527792 w 4173281"/>
              <a:gd name="connsiteY1766" fmla="*/ 5386552 h 5477157"/>
              <a:gd name="connsiteX1767" fmla="*/ 3504549 w 4173281"/>
              <a:gd name="connsiteY1767" fmla="*/ 5332618 h 5477157"/>
              <a:gd name="connsiteX1768" fmla="*/ 3539683 w 4173281"/>
              <a:gd name="connsiteY1768" fmla="*/ 5307484 h 5477157"/>
              <a:gd name="connsiteX1769" fmla="*/ 3532743 w 4173281"/>
              <a:gd name="connsiteY1769" fmla="*/ 5212549 h 5477157"/>
              <a:gd name="connsiteX1770" fmla="*/ 3567353 w 4173281"/>
              <a:gd name="connsiteY1770" fmla="*/ 5167657 h 5477157"/>
              <a:gd name="connsiteX1771" fmla="*/ 3554864 w 4173281"/>
              <a:gd name="connsiteY1771" fmla="*/ 5164950 h 5477157"/>
              <a:gd name="connsiteX1772" fmla="*/ 3551336 w 4173281"/>
              <a:gd name="connsiteY1772" fmla="*/ 5180442 h 5477157"/>
              <a:gd name="connsiteX1773" fmla="*/ 3471657 w 4173281"/>
              <a:gd name="connsiteY1773" fmla="*/ 5208338 h 5477157"/>
              <a:gd name="connsiteX1774" fmla="*/ 3457652 w 4173281"/>
              <a:gd name="connsiteY1774" fmla="*/ 5197568 h 5477157"/>
              <a:gd name="connsiteX1775" fmla="*/ 3459711 w 4173281"/>
              <a:gd name="connsiteY1775" fmla="*/ 5206553 h 5477157"/>
              <a:gd name="connsiteX1776" fmla="*/ 3456142 w 4173281"/>
              <a:gd name="connsiteY1776" fmla="*/ 5229574 h 5477157"/>
              <a:gd name="connsiteX1777" fmla="*/ 3378614 w 4173281"/>
              <a:gd name="connsiteY1777" fmla="*/ 5262987 h 5477157"/>
              <a:gd name="connsiteX1778" fmla="*/ 3345199 w 4173281"/>
              <a:gd name="connsiteY1778" fmla="*/ 5185457 h 5477157"/>
              <a:gd name="connsiteX1779" fmla="*/ 3389953 w 4173281"/>
              <a:gd name="connsiteY1779" fmla="*/ 5150182 h 5477157"/>
              <a:gd name="connsiteX1780" fmla="*/ 3382248 w 4173281"/>
              <a:gd name="connsiteY1780" fmla="*/ 5124774 h 5477157"/>
              <a:gd name="connsiteX1781" fmla="*/ 3384800 w 4173281"/>
              <a:gd name="connsiteY1781" fmla="*/ 5107200 h 5477157"/>
              <a:gd name="connsiteX1782" fmla="*/ 3381584 w 4173281"/>
              <a:gd name="connsiteY1782" fmla="*/ 5111482 h 5477157"/>
              <a:gd name="connsiteX1783" fmla="*/ 3339363 w 4173281"/>
              <a:gd name="connsiteY1783" fmla="*/ 5132804 h 5477157"/>
              <a:gd name="connsiteX1784" fmla="*/ 3331801 w 4173281"/>
              <a:gd name="connsiteY1784" fmla="*/ 5134649 h 5477157"/>
              <a:gd name="connsiteX1785" fmla="*/ 3338012 w 4173281"/>
              <a:gd name="connsiteY1785" fmla="*/ 5149163 h 5477157"/>
              <a:gd name="connsiteX1786" fmla="*/ 3307510 w 4173281"/>
              <a:gd name="connsiteY1786" fmla="*/ 5199351 h 5477157"/>
              <a:gd name="connsiteX1787" fmla="*/ 3257322 w 4173281"/>
              <a:gd name="connsiteY1787" fmla="*/ 5168848 h 5477157"/>
              <a:gd name="connsiteX1788" fmla="*/ 3258569 w 4173281"/>
              <a:gd name="connsiteY1788" fmla="*/ 5151854 h 5477157"/>
              <a:gd name="connsiteX1789" fmla="*/ 3227050 w 4173281"/>
              <a:gd name="connsiteY1789" fmla="*/ 5152440 h 5477157"/>
              <a:gd name="connsiteX1790" fmla="*/ 3195089 w 4173281"/>
              <a:gd name="connsiteY1790" fmla="*/ 5078281 h 5477157"/>
              <a:gd name="connsiteX1791" fmla="*/ 3207462 w 4173281"/>
              <a:gd name="connsiteY1791" fmla="*/ 5059459 h 5477157"/>
              <a:gd name="connsiteX1792" fmla="*/ 3211728 w 4173281"/>
              <a:gd name="connsiteY1792" fmla="*/ 5056565 h 5477157"/>
              <a:gd name="connsiteX1793" fmla="*/ 3210759 w 4173281"/>
              <a:gd name="connsiteY1793" fmla="*/ 5054641 h 5477157"/>
              <a:gd name="connsiteX1794" fmla="*/ 3212970 w 4173281"/>
              <a:gd name="connsiteY1794" fmla="*/ 4997999 h 5477157"/>
              <a:gd name="connsiteX1795" fmla="*/ 3198456 w 4173281"/>
              <a:gd name="connsiteY1795" fmla="*/ 5004210 h 5477157"/>
              <a:gd name="connsiteX1796" fmla="*/ 3149993 w 4173281"/>
              <a:gd name="connsiteY1796" fmla="*/ 5002677 h 5477157"/>
              <a:gd name="connsiteX1797" fmla="*/ 3151838 w 4173281"/>
              <a:gd name="connsiteY1797" fmla="*/ 5010240 h 5477157"/>
              <a:gd name="connsiteX1798" fmla="*/ 3130685 w 4173281"/>
              <a:gd name="connsiteY1798" fmla="*/ 5076849 h 5477157"/>
              <a:gd name="connsiteX1799" fmla="*/ 3158178 w 4173281"/>
              <a:gd name="connsiteY1799" fmla="*/ 5112888 h 5477157"/>
              <a:gd name="connsiteX1800" fmla="*/ 3159310 w 4173281"/>
              <a:gd name="connsiteY1800" fmla="*/ 5136864 h 5477157"/>
              <a:gd name="connsiteX1801" fmla="*/ 3158743 w 4173281"/>
              <a:gd name="connsiteY1801" fmla="*/ 5138428 h 5477157"/>
              <a:gd name="connsiteX1802" fmla="*/ 3175530 w 4173281"/>
              <a:gd name="connsiteY1802" fmla="*/ 5134831 h 5477157"/>
              <a:gd name="connsiteX1803" fmla="*/ 3258586 w 4173281"/>
              <a:gd name="connsiteY1803" fmla="*/ 5217887 h 5477157"/>
              <a:gd name="connsiteX1804" fmla="*/ 3178127 w 4173281"/>
              <a:gd name="connsiteY1804" fmla="*/ 5300943 h 5477157"/>
              <a:gd name="connsiteX1805" fmla="*/ 3204082 w 4173281"/>
              <a:gd name="connsiteY1805" fmla="*/ 5345065 h 5477157"/>
              <a:gd name="connsiteX1806" fmla="*/ 3149575 w 4173281"/>
              <a:gd name="connsiteY1806" fmla="*/ 5399572 h 5477157"/>
              <a:gd name="connsiteX1807" fmla="*/ 3097665 w 4173281"/>
              <a:gd name="connsiteY1807" fmla="*/ 5360638 h 5477157"/>
              <a:gd name="connsiteX1808" fmla="*/ 3095071 w 4173281"/>
              <a:gd name="connsiteY1808" fmla="*/ 5347662 h 5477157"/>
              <a:gd name="connsiteX1809" fmla="*/ 3097665 w 4173281"/>
              <a:gd name="connsiteY1809" fmla="*/ 5337280 h 5477157"/>
              <a:gd name="connsiteX1810" fmla="*/ 3102856 w 4173281"/>
              <a:gd name="connsiteY1810" fmla="*/ 5321707 h 5477157"/>
              <a:gd name="connsiteX1811" fmla="*/ 3100262 w 4173281"/>
              <a:gd name="connsiteY1811" fmla="*/ 5321707 h 5477157"/>
              <a:gd name="connsiteX1812" fmla="*/ 3037970 w 4173281"/>
              <a:gd name="connsiteY1812" fmla="*/ 5373617 h 5477157"/>
              <a:gd name="connsiteX1813" fmla="*/ 2973081 w 4173281"/>
              <a:gd name="connsiteY1813" fmla="*/ 5308728 h 5477157"/>
              <a:gd name="connsiteX1814" fmla="*/ 2973081 w 4173281"/>
              <a:gd name="connsiteY1814" fmla="*/ 5300943 h 5477157"/>
              <a:gd name="connsiteX1815" fmla="*/ 2947126 w 4173281"/>
              <a:gd name="connsiteY1815" fmla="*/ 5272391 h 5477157"/>
              <a:gd name="connsiteX1816" fmla="*/ 2897813 w 4173281"/>
              <a:gd name="connsiteY1816" fmla="*/ 5215290 h 5477157"/>
              <a:gd name="connsiteX1817" fmla="*/ 2908943 w 4173281"/>
              <a:gd name="connsiteY1817" fmla="*/ 5181607 h 5477157"/>
              <a:gd name="connsiteX1818" fmla="*/ 2893565 w 4173281"/>
              <a:gd name="connsiteY1818" fmla="*/ 5180658 h 5477157"/>
              <a:gd name="connsiteX1819" fmla="*/ 2867385 w 4173281"/>
              <a:gd name="connsiteY1819" fmla="*/ 5161122 h 5477157"/>
              <a:gd name="connsiteX1820" fmla="*/ 2858674 w 4173281"/>
              <a:gd name="connsiteY1820" fmla="*/ 5142730 h 5477157"/>
              <a:gd name="connsiteX1821" fmla="*/ 2852411 w 4173281"/>
              <a:gd name="connsiteY1821" fmla="*/ 5158419 h 5477157"/>
              <a:gd name="connsiteX1822" fmla="*/ 2846657 w 4173281"/>
              <a:gd name="connsiteY1822" fmla="*/ 5204852 h 5477157"/>
              <a:gd name="connsiteX1823" fmla="*/ 2788088 w 4173281"/>
              <a:gd name="connsiteY1823" fmla="*/ 5209199 h 5477157"/>
              <a:gd name="connsiteX1824" fmla="*/ 2783742 w 4173281"/>
              <a:gd name="connsiteY1824" fmla="*/ 5150630 h 5477157"/>
              <a:gd name="connsiteX1825" fmla="*/ 2795875 w 4173281"/>
              <a:gd name="connsiteY1825" fmla="*/ 5140529 h 5477157"/>
              <a:gd name="connsiteX1826" fmla="*/ 2803260 w 4173281"/>
              <a:gd name="connsiteY1826" fmla="*/ 5116058 h 5477157"/>
              <a:gd name="connsiteX1827" fmla="*/ 2813699 w 4173281"/>
              <a:gd name="connsiteY1827" fmla="*/ 5107920 h 5477157"/>
              <a:gd name="connsiteX1828" fmla="*/ 2805292 w 4173281"/>
              <a:gd name="connsiteY1828" fmla="*/ 5093821 h 5477157"/>
              <a:gd name="connsiteX1829" fmla="*/ 2783600 w 4173281"/>
              <a:gd name="connsiteY1829" fmla="*/ 5099114 h 5477157"/>
              <a:gd name="connsiteX1830" fmla="*/ 2755240 w 4173281"/>
              <a:gd name="connsiteY1830" fmla="*/ 5110648 h 5477157"/>
              <a:gd name="connsiteX1831" fmla="*/ 2754207 w 4173281"/>
              <a:gd name="connsiteY1831" fmla="*/ 5110316 h 5477157"/>
              <a:gd name="connsiteX1832" fmla="*/ 2753966 w 4173281"/>
              <a:gd name="connsiteY1832" fmla="*/ 5114164 h 5477157"/>
              <a:gd name="connsiteX1833" fmla="*/ 2746428 w 4173281"/>
              <a:gd name="connsiteY1833" fmla="*/ 5136424 h 5477157"/>
              <a:gd name="connsiteX1834" fmla="*/ 2745937 w 4173281"/>
              <a:gd name="connsiteY1834" fmla="*/ 5162888 h 5477157"/>
              <a:gd name="connsiteX1835" fmla="*/ 2686157 w 4173281"/>
              <a:gd name="connsiteY1835" fmla="*/ 5220775 h 5477157"/>
              <a:gd name="connsiteX1836" fmla="*/ 2661016 w 4173281"/>
              <a:gd name="connsiteY1836" fmla="*/ 5220363 h 5477157"/>
              <a:gd name="connsiteX1837" fmla="*/ 2653735 w 4173281"/>
              <a:gd name="connsiteY1837" fmla="*/ 5233893 h 5477157"/>
              <a:gd name="connsiteX1838" fmla="*/ 2600457 w 4173281"/>
              <a:gd name="connsiteY1838" fmla="*/ 5259929 h 5477157"/>
              <a:gd name="connsiteX1839" fmla="*/ 2608322 w 4173281"/>
              <a:gd name="connsiteY1839" fmla="*/ 5266707 h 5477157"/>
              <a:gd name="connsiteX1840" fmla="*/ 2614298 w 4173281"/>
              <a:gd name="connsiteY1840" fmla="*/ 5347239 h 5477157"/>
              <a:gd name="connsiteX1841" fmla="*/ 2533766 w 4173281"/>
              <a:gd name="connsiteY1841" fmla="*/ 5353215 h 5477157"/>
              <a:gd name="connsiteX1842" fmla="*/ 2527790 w 4173281"/>
              <a:gd name="connsiteY1842" fmla="*/ 5272683 h 5477157"/>
              <a:gd name="connsiteX1843" fmla="*/ 2561344 w 4173281"/>
              <a:gd name="connsiteY1843" fmla="*/ 5253630 h 5477157"/>
              <a:gd name="connsiteX1844" fmla="*/ 2541952 w 4173281"/>
              <a:gd name="connsiteY1844" fmla="*/ 5240347 h 5477157"/>
              <a:gd name="connsiteX1845" fmla="*/ 2516795 w 4173281"/>
              <a:gd name="connsiteY1845" fmla="*/ 5174119 h 5477157"/>
              <a:gd name="connsiteX1846" fmla="*/ 2510289 w 4173281"/>
              <a:gd name="connsiteY1846" fmla="*/ 5185647 h 5477157"/>
              <a:gd name="connsiteX1847" fmla="*/ 2460400 w 4173281"/>
              <a:gd name="connsiteY1847" fmla="*/ 5207750 h 5477157"/>
              <a:gd name="connsiteX1848" fmla="*/ 2449833 w 4173281"/>
              <a:gd name="connsiteY1848" fmla="*/ 5263747 h 5477157"/>
              <a:gd name="connsiteX1849" fmla="*/ 2365640 w 4173281"/>
              <a:gd name="connsiteY1849" fmla="*/ 5269992 h 5477157"/>
              <a:gd name="connsiteX1850" fmla="*/ 2359392 w 4173281"/>
              <a:gd name="connsiteY1850" fmla="*/ 5185802 h 5477157"/>
              <a:gd name="connsiteX1851" fmla="*/ 2378150 w 4173281"/>
              <a:gd name="connsiteY1851" fmla="*/ 5171987 h 5477157"/>
              <a:gd name="connsiteX1852" fmla="*/ 2380231 w 4173281"/>
              <a:gd name="connsiteY1852" fmla="*/ 5171443 h 5477157"/>
              <a:gd name="connsiteX1853" fmla="*/ 2363021 w 4173281"/>
              <a:gd name="connsiteY1853" fmla="*/ 5159616 h 5477157"/>
              <a:gd name="connsiteX1854" fmla="*/ 2357621 w 4173281"/>
              <a:gd name="connsiteY1854" fmla="*/ 5128206 h 5477157"/>
              <a:gd name="connsiteX1855" fmla="*/ 2388224 w 4173281"/>
              <a:gd name="connsiteY1855" fmla="*/ 5097717 h 5477157"/>
              <a:gd name="connsiteX1856" fmla="*/ 2375666 w 4173281"/>
              <a:gd name="connsiteY1856" fmla="*/ 5072429 h 5477157"/>
              <a:gd name="connsiteX1857" fmla="*/ 2372935 w 4173281"/>
              <a:gd name="connsiteY1857" fmla="*/ 5070695 h 5477157"/>
              <a:gd name="connsiteX1858" fmla="*/ 2362832 w 4173281"/>
              <a:gd name="connsiteY1858" fmla="*/ 5058563 h 5477157"/>
              <a:gd name="connsiteX1859" fmla="*/ 2339046 w 4173281"/>
              <a:gd name="connsiteY1859" fmla="*/ 5110016 h 5477157"/>
              <a:gd name="connsiteX1860" fmla="*/ 2251671 w 4173281"/>
              <a:gd name="connsiteY1860" fmla="*/ 5147786 h 5477157"/>
              <a:gd name="connsiteX1861" fmla="*/ 2245645 w 4173281"/>
              <a:gd name="connsiteY1861" fmla="*/ 5190562 h 5477157"/>
              <a:gd name="connsiteX1862" fmla="*/ 2187076 w 4173281"/>
              <a:gd name="connsiteY1862" fmla="*/ 5194909 h 5477157"/>
              <a:gd name="connsiteX1863" fmla="*/ 2182730 w 4173281"/>
              <a:gd name="connsiteY1863" fmla="*/ 5136340 h 5477157"/>
              <a:gd name="connsiteX1864" fmla="*/ 2194861 w 4173281"/>
              <a:gd name="connsiteY1864" fmla="*/ 5126237 h 5477157"/>
              <a:gd name="connsiteX1865" fmla="*/ 2188965 w 4173281"/>
              <a:gd name="connsiteY1865" fmla="*/ 5121155 h 5477157"/>
              <a:gd name="connsiteX1866" fmla="*/ 2153433 w 4173281"/>
              <a:gd name="connsiteY1866" fmla="*/ 5039134 h 5477157"/>
              <a:gd name="connsiteX1867" fmla="*/ 2128688 w 4173281"/>
              <a:gd name="connsiteY1867" fmla="*/ 5028089 h 5477157"/>
              <a:gd name="connsiteX1868" fmla="*/ 2124756 w 4173281"/>
              <a:gd name="connsiteY1868" fmla="*/ 5024700 h 5477157"/>
              <a:gd name="connsiteX1869" fmla="*/ 2058323 w 4173281"/>
              <a:gd name="connsiteY1869" fmla="*/ 5022268 h 5477157"/>
              <a:gd name="connsiteX1870" fmla="*/ 1992771 w 4173281"/>
              <a:gd name="connsiteY1870" fmla="*/ 5006890 h 5477157"/>
              <a:gd name="connsiteX1871" fmla="*/ 1966869 w 4173281"/>
              <a:gd name="connsiteY1871" fmla="*/ 4955441 h 5477157"/>
              <a:gd name="connsiteX1872" fmla="*/ 1968335 w 4173281"/>
              <a:gd name="connsiteY1872" fmla="*/ 4943061 h 5477157"/>
              <a:gd name="connsiteX1873" fmla="*/ 1936241 w 4173281"/>
              <a:gd name="connsiteY1873" fmla="*/ 4949616 h 5477157"/>
              <a:gd name="connsiteX1874" fmla="*/ 1881738 w 4173281"/>
              <a:gd name="connsiteY1874" fmla="*/ 4934042 h 5477157"/>
              <a:gd name="connsiteX1875" fmla="*/ 1847994 w 4173281"/>
              <a:gd name="connsiteY1875" fmla="*/ 4939234 h 5477157"/>
              <a:gd name="connsiteX1876" fmla="*/ 1816849 w 4173281"/>
              <a:gd name="connsiteY1876" fmla="*/ 4934042 h 5477157"/>
              <a:gd name="connsiteX1877" fmla="*/ 1764938 w 4173281"/>
              <a:gd name="connsiteY1877" fmla="*/ 4962595 h 5477157"/>
              <a:gd name="connsiteX1878" fmla="*/ 1757153 w 4173281"/>
              <a:gd name="connsiteY1878" fmla="*/ 4962595 h 5477157"/>
              <a:gd name="connsiteX1879" fmla="*/ 1741581 w 4173281"/>
              <a:gd name="connsiteY1879" fmla="*/ 4978167 h 5477157"/>
              <a:gd name="connsiteX1880" fmla="*/ 1689671 w 4173281"/>
              <a:gd name="connsiteY1880" fmla="*/ 5027481 h 5477157"/>
              <a:gd name="connsiteX1881" fmla="*/ 1663716 w 4173281"/>
              <a:gd name="connsiteY1881" fmla="*/ 5032672 h 5477157"/>
              <a:gd name="connsiteX1882" fmla="*/ 1629972 w 4173281"/>
              <a:gd name="connsiteY1882" fmla="*/ 5022290 h 5477157"/>
              <a:gd name="connsiteX1883" fmla="*/ 1606615 w 4173281"/>
              <a:gd name="connsiteY1883" fmla="*/ 5037863 h 5477157"/>
              <a:gd name="connsiteX1884" fmla="*/ 1583254 w 4173281"/>
              <a:gd name="connsiteY1884" fmla="*/ 5022290 h 5477157"/>
              <a:gd name="connsiteX1885" fmla="*/ 1572872 w 4173281"/>
              <a:gd name="connsiteY1885" fmla="*/ 5017098 h 5477157"/>
              <a:gd name="connsiteX1886" fmla="*/ 1562490 w 4173281"/>
              <a:gd name="connsiteY1886" fmla="*/ 5022290 h 5477157"/>
              <a:gd name="connsiteX1887" fmla="*/ 1546916 w 4173281"/>
              <a:gd name="connsiteY1887" fmla="*/ 5006717 h 5477157"/>
              <a:gd name="connsiteX1888" fmla="*/ 1557299 w 4173281"/>
              <a:gd name="connsiteY1888" fmla="*/ 4993741 h 5477157"/>
              <a:gd name="connsiteX1889" fmla="*/ 1554705 w 4173281"/>
              <a:gd name="connsiteY1889" fmla="*/ 4980762 h 5477157"/>
              <a:gd name="connsiteX1890" fmla="*/ 1554705 w 4173281"/>
              <a:gd name="connsiteY1890" fmla="*/ 4972977 h 5477157"/>
              <a:gd name="connsiteX1891" fmla="*/ 1471649 w 4173281"/>
              <a:gd name="connsiteY1891" fmla="*/ 5014504 h 5477157"/>
              <a:gd name="connsiteX1892" fmla="*/ 1378210 w 4173281"/>
              <a:gd name="connsiteY1892" fmla="*/ 4913279 h 5477157"/>
              <a:gd name="connsiteX1893" fmla="*/ 1411950 w 4173281"/>
              <a:gd name="connsiteY1893" fmla="*/ 4843201 h 5477157"/>
              <a:gd name="connsiteX1894" fmla="*/ 1409356 w 4173281"/>
              <a:gd name="connsiteY1894" fmla="*/ 4835414 h 5477157"/>
              <a:gd name="connsiteX1895" fmla="*/ 1430121 w 4173281"/>
              <a:gd name="connsiteY1895" fmla="*/ 4812055 h 5477157"/>
              <a:gd name="connsiteX1896" fmla="*/ 1424930 w 4173281"/>
              <a:gd name="connsiteY1896" fmla="*/ 4791291 h 5477157"/>
              <a:gd name="connsiteX1897" fmla="*/ 1424930 w 4173281"/>
              <a:gd name="connsiteY1897" fmla="*/ 4788695 h 5477157"/>
              <a:gd name="connsiteX1898" fmla="*/ 1422333 w 4173281"/>
              <a:gd name="connsiteY1898" fmla="*/ 4773122 h 5477157"/>
              <a:gd name="connsiteX1899" fmla="*/ 1495006 w 4173281"/>
              <a:gd name="connsiteY1899" fmla="*/ 4700448 h 5477157"/>
              <a:gd name="connsiteX1900" fmla="*/ 1567681 w 4173281"/>
              <a:gd name="connsiteY1900" fmla="*/ 4773122 h 5477157"/>
              <a:gd name="connsiteX1901" fmla="*/ 1562490 w 4173281"/>
              <a:gd name="connsiteY1901" fmla="*/ 4796483 h 5477157"/>
              <a:gd name="connsiteX1902" fmla="*/ 1575468 w 4173281"/>
              <a:gd name="connsiteY1902" fmla="*/ 4793885 h 5477157"/>
              <a:gd name="connsiteX1903" fmla="*/ 1658525 w 4173281"/>
              <a:gd name="connsiteY1903" fmla="*/ 4713427 h 5477157"/>
              <a:gd name="connsiteX1904" fmla="*/ 1728602 w 4173281"/>
              <a:gd name="connsiteY1904" fmla="*/ 4752358 h 5477157"/>
              <a:gd name="connsiteX1905" fmla="*/ 1754557 w 4173281"/>
              <a:gd name="connsiteY1905" fmla="*/ 4741975 h 5477157"/>
              <a:gd name="connsiteX1906" fmla="*/ 1793491 w 4173281"/>
              <a:gd name="connsiteY1906" fmla="*/ 4780910 h 5477157"/>
              <a:gd name="connsiteX1907" fmla="*/ 1790894 w 4173281"/>
              <a:gd name="connsiteY1907" fmla="*/ 4796483 h 5477157"/>
              <a:gd name="connsiteX1908" fmla="*/ 1793491 w 4173281"/>
              <a:gd name="connsiteY1908" fmla="*/ 4793885 h 5477157"/>
              <a:gd name="connsiteX1909" fmla="*/ 1845400 w 4173281"/>
              <a:gd name="connsiteY1909" fmla="*/ 4752358 h 5477157"/>
              <a:gd name="connsiteX1910" fmla="*/ 1881738 w 4173281"/>
              <a:gd name="connsiteY1910" fmla="*/ 4767930 h 5477157"/>
              <a:gd name="connsiteX1911" fmla="*/ 1920669 w 4173281"/>
              <a:gd name="connsiteY1911" fmla="*/ 4754955 h 5477157"/>
              <a:gd name="connsiteX1912" fmla="*/ 1915478 w 4173281"/>
              <a:gd name="connsiteY1912" fmla="*/ 4731594 h 5477157"/>
              <a:gd name="connsiteX1913" fmla="*/ 1938839 w 4173281"/>
              <a:gd name="connsiteY1913" fmla="*/ 4692663 h 5477157"/>
              <a:gd name="connsiteX1914" fmla="*/ 1936241 w 4173281"/>
              <a:gd name="connsiteY1914" fmla="*/ 4679684 h 5477157"/>
              <a:gd name="connsiteX1915" fmla="*/ 1936241 w 4173281"/>
              <a:gd name="connsiteY1915" fmla="*/ 4669302 h 5477157"/>
              <a:gd name="connsiteX1916" fmla="*/ 1933647 w 4173281"/>
              <a:gd name="connsiteY1916" fmla="*/ 4669302 h 5477157"/>
              <a:gd name="connsiteX1917" fmla="*/ 1912884 w 4173281"/>
              <a:gd name="connsiteY1917" fmla="*/ 4648538 h 5477157"/>
              <a:gd name="connsiteX1918" fmla="*/ 1933647 w 4173281"/>
              <a:gd name="connsiteY1918" fmla="*/ 4627773 h 5477157"/>
              <a:gd name="connsiteX1919" fmla="*/ 1954411 w 4173281"/>
              <a:gd name="connsiteY1919" fmla="*/ 4643347 h 5477157"/>
              <a:gd name="connsiteX1920" fmla="*/ 1959603 w 4173281"/>
              <a:gd name="connsiteY1920" fmla="*/ 4640753 h 5477157"/>
              <a:gd name="connsiteX1921" fmla="*/ 1959603 w 4173281"/>
              <a:gd name="connsiteY1921" fmla="*/ 4635562 h 5477157"/>
              <a:gd name="connsiteX1922" fmla="*/ 1975175 w 4173281"/>
              <a:gd name="connsiteY1922" fmla="*/ 4619988 h 5477157"/>
              <a:gd name="connsiteX1923" fmla="*/ 1977770 w 4173281"/>
              <a:gd name="connsiteY1923" fmla="*/ 4619988 h 5477157"/>
              <a:gd name="connsiteX1924" fmla="*/ 2034871 w 4173281"/>
              <a:gd name="connsiteY1924" fmla="*/ 4575863 h 5477157"/>
              <a:gd name="connsiteX1925" fmla="*/ 2027086 w 4173281"/>
              <a:gd name="connsiteY1925" fmla="*/ 4557697 h 5477157"/>
              <a:gd name="connsiteX1926" fmla="*/ 1990749 w 4173281"/>
              <a:gd name="connsiteY1926" fmla="*/ 4547315 h 5477157"/>
              <a:gd name="connsiteX1927" fmla="*/ 1990749 w 4173281"/>
              <a:gd name="connsiteY1927" fmla="*/ 4555100 h 5477157"/>
              <a:gd name="connsiteX1928" fmla="*/ 1993343 w 4173281"/>
              <a:gd name="connsiteY1928" fmla="*/ 4562887 h 5477157"/>
              <a:gd name="connsiteX1929" fmla="*/ 1980366 w 4173281"/>
              <a:gd name="connsiteY1929" fmla="*/ 4581055 h 5477157"/>
              <a:gd name="connsiteX1930" fmla="*/ 1897310 w 4173281"/>
              <a:gd name="connsiteY1930" fmla="*/ 4630371 h 5477157"/>
              <a:gd name="connsiteX1931" fmla="*/ 1894714 w 4173281"/>
              <a:gd name="connsiteY1931" fmla="*/ 4630371 h 5477157"/>
              <a:gd name="connsiteX1932" fmla="*/ 1884332 w 4173281"/>
              <a:gd name="connsiteY1932" fmla="*/ 4632965 h 5477157"/>
              <a:gd name="connsiteX1933" fmla="*/ 1866164 w 4173281"/>
              <a:gd name="connsiteY1933" fmla="*/ 4625179 h 5477157"/>
              <a:gd name="connsiteX1934" fmla="*/ 1845400 w 4173281"/>
              <a:gd name="connsiteY1934" fmla="*/ 4617392 h 5477157"/>
              <a:gd name="connsiteX1935" fmla="*/ 1847994 w 4173281"/>
              <a:gd name="connsiteY1935" fmla="*/ 4627773 h 5477157"/>
              <a:gd name="connsiteX1936" fmla="*/ 1835019 w 4173281"/>
              <a:gd name="connsiteY1936" fmla="*/ 4651134 h 5477157"/>
              <a:gd name="connsiteX1937" fmla="*/ 1858678 w 4173281"/>
              <a:gd name="connsiteY1937" fmla="*/ 4666044 h 5477157"/>
              <a:gd name="connsiteX1938" fmla="*/ 1863243 w 4173281"/>
              <a:gd name="connsiteY1938" fmla="*/ 4656000 h 5477157"/>
              <a:gd name="connsiteX1939" fmla="*/ 1873950 w 4173281"/>
              <a:gd name="connsiteY1939" fmla="*/ 4651134 h 5477157"/>
              <a:gd name="connsiteX1940" fmla="*/ 1889523 w 4173281"/>
              <a:gd name="connsiteY1940" fmla="*/ 4666707 h 5477157"/>
              <a:gd name="connsiteX1941" fmla="*/ 1873950 w 4173281"/>
              <a:gd name="connsiteY1941" fmla="*/ 4682280 h 5477157"/>
              <a:gd name="connsiteX1942" fmla="*/ 1863243 w 4173281"/>
              <a:gd name="connsiteY1942" fmla="*/ 4677413 h 5477157"/>
              <a:gd name="connsiteX1943" fmla="*/ 1861761 w 4173281"/>
              <a:gd name="connsiteY1943" fmla="*/ 4674153 h 5477157"/>
              <a:gd name="connsiteX1944" fmla="*/ 1868759 w 4173281"/>
              <a:gd name="connsiteY1944" fmla="*/ 4692663 h 5477157"/>
              <a:gd name="connsiteX1945" fmla="*/ 1858651 w 4173281"/>
              <a:gd name="connsiteY1945" fmla="*/ 4717524 h 5477157"/>
              <a:gd name="connsiteX1946" fmla="*/ 1866165 w 4173281"/>
              <a:gd name="connsiteY1946" fmla="*/ 4713426 h 5477157"/>
              <a:gd name="connsiteX1947" fmla="*/ 1881738 w 4173281"/>
              <a:gd name="connsiteY1947" fmla="*/ 4728999 h 5477157"/>
              <a:gd name="connsiteX1948" fmla="*/ 1866165 w 4173281"/>
              <a:gd name="connsiteY1948" fmla="*/ 4744572 h 5477157"/>
              <a:gd name="connsiteX1949" fmla="*/ 1850592 w 4173281"/>
              <a:gd name="connsiteY1949" fmla="*/ 4728999 h 5477157"/>
              <a:gd name="connsiteX1950" fmla="*/ 1853295 w 4173281"/>
              <a:gd name="connsiteY1950" fmla="*/ 4723593 h 5477157"/>
              <a:gd name="connsiteX1951" fmla="*/ 1827231 w 4173281"/>
              <a:gd name="connsiteY1951" fmla="*/ 4734190 h 5477157"/>
              <a:gd name="connsiteX1952" fmla="*/ 1785703 w 4173281"/>
              <a:gd name="connsiteY1952" fmla="*/ 4692663 h 5477157"/>
              <a:gd name="connsiteX1953" fmla="*/ 1811658 w 4173281"/>
              <a:gd name="connsiteY1953" fmla="*/ 4653728 h 5477157"/>
              <a:gd name="connsiteX1954" fmla="*/ 1793491 w 4173281"/>
              <a:gd name="connsiteY1954" fmla="*/ 4627773 h 5477157"/>
              <a:gd name="connsiteX1955" fmla="*/ 1822039 w 4173281"/>
              <a:gd name="connsiteY1955" fmla="*/ 4599224 h 5477157"/>
              <a:gd name="connsiteX1956" fmla="*/ 1827231 w 4173281"/>
              <a:gd name="connsiteY1956" fmla="*/ 4599224 h 5477157"/>
              <a:gd name="connsiteX1957" fmla="*/ 1803873 w 4173281"/>
              <a:gd name="connsiteY1957" fmla="*/ 4557697 h 5477157"/>
              <a:gd name="connsiteX1958" fmla="*/ 1777918 w 4173281"/>
              <a:gd name="connsiteY1958" fmla="*/ 4568078 h 5477157"/>
              <a:gd name="connsiteX1959" fmla="*/ 1744175 w 4173281"/>
              <a:gd name="connsiteY1959" fmla="*/ 4547315 h 5477157"/>
              <a:gd name="connsiteX1960" fmla="*/ 1728602 w 4173281"/>
              <a:gd name="connsiteY1960" fmla="*/ 4549909 h 5477157"/>
              <a:gd name="connsiteX1961" fmla="*/ 1694862 w 4173281"/>
              <a:gd name="connsiteY1961" fmla="*/ 4516168 h 5477157"/>
              <a:gd name="connsiteX1962" fmla="*/ 1697456 w 4173281"/>
              <a:gd name="connsiteY1962" fmla="*/ 4505786 h 5477157"/>
              <a:gd name="connsiteX1963" fmla="*/ 1671501 w 4173281"/>
              <a:gd name="connsiteY1963" fmla="*/ 4516168 h 5477157"/>
              <a:gd name="connsiteX1964" fmla="*/ 1635164 w 4173281"/>
              <a:gd name="connsiteY1964" fmla="*/ 4479831 h 5477157"/>
              <a:gd name="connsiteX1965" fmla="*/ 1640355 w 4173281"/>
              <a:gd name="connsiteY1965" fmla="*/ 4461661 h 5477157"/>
              <a:gd name="connsiteX1966" fmla="*/ 1611806 w 4173281"/>
              <a:gd name="connsiteY1966" fmla="*/ 4435706 h 5477157"/>
              <a:gd name="connsiteX1967" fmla="*/ 1580660 w 4173281"/>
              <a:gd name="connsiteY1967" fmla="*/ 4443495 h 5477157"/>
              <a:gd name="connsiteX1968" fmla="*/ 1575468 w 4173281"/>
              <a:gd name="connsiteY1968" fmla="*/ 4443495 h 5477157"/>
              <a:gd name="connsiteX1969" fmla="*/ 1583254 w 4173281"/>
              <a:gd name="connsiteY1969" fmla="*/ 4464259 h 5477157"/>
              <a:gd name="connsiteX1970" fmla="*/ 1549513 w 4173281"/>
              <a:gd name="connsiteY1970" fmla="*/ 4497999 h 5477157"/>
              <a:gd name="connsiteX1971" fmla="*/ 1515771 w 4173281"/>
              <a:gd name="connsiteY1971" fmla="*/ 4466853 h 5477157"/>
              <a:gd name="connsiteX1972" fmla="*/ 1482031 w 4173281"/>
              <a:gd name="connsiteY1972" fmla="*/ 4430515 h 5477157"/>
              <a:gd name="connsiteX1973" fmla="*/ 1518367 w 4173281"/>
              <a:gd name="connsiteY1973" fmla="*/ 4394179 h 5477157"/>
              <a:gd name="connsiteX1974" fmla="*/ 1520961 w 4173281"/>
              <a:gd name="connsiteY1974" fmla="*/ 4394179 h 5477157"/>
              <a:gd name="connsiteX1975" fmla="*/ 1518367 w 4173281"/>
              <a:gd name="connsiteY1975" fmla="*/ 4378605 h 5477157"/>
              <a:gd name="connsiteX1976" fmla="*/ 1523559 w 4173281"/>
              <a:gd name="connsiteY1976" fmla="*/ 4352650 h 5477157"/>
              <a:gd name="connsiteX1977" fmla="*/ 1489816 w 4173281"/>
              <a:gd name="connsiteY1977" fmla="*/ 4342269 h 5477157"/>
              <a:gd name="connsiteX1978" fmla="*/ 1417142 w 4173281"/>
              <a:gd name="connsiteY1978" fmla="*/ 4407158 h 5477157"/>
              <a:gd name="connsiteX1979" fmla="*/ 1406760 w 4173281"/>
              <a:gd name="connsiteY1979" fmla="*/ 4407158 h 5477157"/>
              <a:gd name="connsiteX1980" fmla="*/ 1393784 w 4173281"/>
              <a:gd name="connsiteY1980" fmla="*/ 4412349 h 5477157"/>
              <a:gd name="connsiteX1981" fmla="*/ 1378210 w 4173281"/>
              <a:gd name="connsiteY1981" fmla="*/ 4396775 h 5477157"/>
              <a:gd name="connsiteX1982" fmla="*/ 1344468 w 4173281"/>
              <a:gd name="connsiteY1982" fmla="*/ 4334484 h 5477157"/>
              <a:gd name="connsiteX1983" fmla="*/ 1347065 w 4173281"/>
              <a:gd name="connsiteY1983" fmla="*/ 4311123 h 5477157"/>
              <a:gd name="connsiteX1984" fmla="*/ 1341874 w 4173281"/>
              <a:gd name="connsiteY1984" fmla="*/ 4303338 h 5477157"/>
              <a:gd name="connsiteX1985" fmla="*/ 1310728 w 4173281"/>
              <a:gd name="connsiteY1985" fmla="*/ 4311123 h 5477157"/>
              <a:gd name="connsiteX1986" fmla="*/ 1300345 w 4173281"/>
              <a:gd name="connsiteY1986" fmla="*/ 4311123 h 5477157"/>
              <a:gd name="connsiteX1987" fmla="*/ 1302939 w 4173281"/>
              <a:gd name="connsiteY1987" fmla="*/ 4321504 h 5477157"/>
              <a:gd name="connsiteX1988" fmla="*/ 1269199 w 4173281"/>
              <a:gd name="connsiteY1988" fmla="*/ 4355248 h 5477157"/>
              <a:gd name="connsiteX1989" fmla="*/ 1235457 w 4173281"/>
              <a:gd name="connsiteY1989" fmla="*/ 4321504 h 5477157"/>
              <a:gd name="connsiteX1990" fmla="*/ 1264009 w 4173281"/>
              <a:gd name="connsiteY1990" fmla="*/ 4287764 h 5477157"/>
              <a:gd name="connsiteX1991" fmla="*/ 1251030 w 4173281"/>
              <a:gd name="connsiteY1991" fmla="*/ 4248831 h 5477157"/>
              <a:gd name="connsiteX1992" fmla="*/ 1256221 w 4173281"/>
              <a:gd name="connsiteY1992" fmla="*/ 4222876 h 5477157"/>
              <a:gd name="connsiteX1993" fmla="*/ 1235457 w 4173281"/>
              <a:gd name="connsiteY1993" fmla="*/ 4196921 h 5477157"/>
              <a:gd name="connsiteX1994" fmla="*/ 1261412 w 4173281"/>
              <a:gd name="connsiteY1994" fmla="*/ 4170966 h 5477157"/>
              <a:gd name="connsiteX1995" fmla="*/ 1287367 w 4173281"/>
              <a:gd name="connsiteY1995" fmla="*/ 4191729 h 5477157"/>
              <a:gd name="connsiteX1996" fmla="*/ 1310728 w 4173281"/>
              <a:gd name="connsiteY1996" fmla="*/ 4186538 h 5477157"/>
              <a:gd name="connsiteX1997" fmla="*/ 1360041 w 4173281"/>
              <a:gd name="connsiteY1997" fmla="*/ 4212493 h 5477157"/>
              <a:gd name="connsiteX1998" fmla="*/ 1417142 w 4173281"/>
              <a:gd name="connsiteY1998" fmla="*/ 4189136 h 5477157"/>
              <a:gd name="connsiteX1999" fmla="*/ 1458670 w 4173281"/>
              <a:gd name="connsiteY1999" fmla="*/ 4199518 h 5477157"/>
              <a:gd name="connsiteX2000" fmla="*/ 1497604 w 4173281"/>
              <a:gd name="connsiteY2000" fmla="*/ 4186538 h 5477157"/>
              <a:gd name="connsiteX2001" fmla="*/ 1505389 w 4173281"/>
              <a:gd name="connsiteY2001" fmla="*/ 4186538 h 5477157"/>
              <a:gd name="connsiteX2002" fmla="*/ 1507986 w 4173281"/>
              <a:gd name="connsiteY2002" fmla="*/ 4181348 h 5477157"/>
              <a:gd name="connsiteX2003" fmla="*/ 1476840 w 4173281"/>
              <a:gd name="connsiteY2003" fmla="*/ 4134628 h 5477157"/>
              <a:gd name="connsiteX2004" fmla="*/ 1526153 w 4173281"/>
              <a:gd name="connsiteY2004" fmla="*/ 4085316 h 5477157"/>
              <a:gd name="connsiteX2005" fmla="*/ 1549513 w 4173281"/>
              <a:gd name="connsiteY2005" fmla="*/ 4090507 h 5477157"/>
              <a:gd name="connsiteX2006" fmla="*/ 1567681 w 4173281"/>
              <a:gd name="connsiteY2006" fmla="*/ 4069742 h 5477157"/>
              <a:gd name="connsiteX2007" fmla="*/ 1606615 w 4173281"/>
              <a:gd name="connsiteY2007" fmla="*/ 4043787 h 5477157"/>
              <a:gd name="connsiteX2008" fmla="*/ 1616997 w 4173281"/>
              <a:gd name="connsiteY2008" fmla="*/ 4046381 h 5477157"/>
              <a:gd name="connsiteX2009" fmla="*/ 1684480 w 4173281"/>
              <a:gd name="connsiteY2009" fmla="*/ 4007451 h 5477157"/>
              <a:gd name="connsiteX2010" fmla="*/ 1718220 w 4173281"/>
              <a:gd name="connsiteY2010" fmla="*/ 4015236 h 5477157"/>
              <a:gd name="connsiteX2011" fmla="*/ 1728602 w 4173281"/>
              <a:gd name="connsiteY2011" fmla="*/ 4012641 h 5477157"/>
              <a:gd name="connsiteX2012" fmla="*/ 1751963 w 4173281"/>
              <a:gd name="connsiteY2012" fmla="*/ 4036000 h 5477157"/>
              <a:gd name="connsiteX2013" fmla="*/ 1749366 w 4173281"/>
              <a:gd name="connsiteY2013" fmla="*/ 4046381 h 5477157"/>
              <a:gd name="connsiteX2014" fmla="*/ 1759748 w 4173281"/>
              <a:gd name="connsiteY2014" fmla="*/ 4082719 h 5477157"/>
              <a:gd name="connsiteX2015" fmla="*/ 1697456 w 4173281"/>
              <a:gd name="connsiteY2015" fmla="*/ 4157989 h 5477157"/>
              <a:gd name="connsiteX2016" fmla="*/ 1700053 w 4173281"/>
              <a:gd name="connsiteY2016" fmla="*/ 4163181 h 5477157"/>
              <a:gd name="connsiteX2017" fmla="*/ 1707838 w 4173281"/>
              <a:gd name="connsiteY2017" fmla="*/ 4160583 h 5477157"/>
              <a:gd name="connsiteX2018" fmla="*/ 1736389 w 4173281"/>
              <a:gd name="connsiteY2018" fmla="*/ 4189136 h 5477157"/>
              <a:gd name="connsiteX2019" fmla="*/ 1733793 w 4173281"/>
              <a:gd name="connsiteY2019" fmla="*/ 4199518 h 5477157"/>
              <a:gd name="connsiteX2020" fmla="*/ 1736389 w 4173281"/>
              <a:gd name="connsiteY2020" fmla="*/ 4199518 h 5477157"/>
              <a:gd name="connsiteX2021" fmla="*/ 1764938 w 4173281"/>
              <a:gd name="connsiteY2021" fmla="*/ 4228067 h 5477157"/>
              <a:gd name="connsiteX2022" fmla="*/ 1736389 w 4173281"/>
              <a:gd name="connsiteY2022" fmla="*/ 4256619 h 5477157"/>
              <a:gd name="connsiteX2023" fmla="*/ 1707838 w 4173281"/>
              <a:gd name="connsiteY2023" fmla="*/ 4228067 h 5477157"/>
              <a:gd name="connsiteX2024" fmla="*/ 1710435 w 4173281"/>
              <a:gd name="connsiteY2024" fmla="*/ 4217685 h 5477157"/>
              <a:gd name="connsiteX2025" fmla="*/ 1707838 w 4173281"/>
              <a:gd name="connsiteY2025" fmla="*/ 4217685 h 5477157"/>
              <a:gd name="connsiteX2026" fmla="*/ 1684480 w 4173281"/>
              <a:gd name="connsiteY2026" fmla="*/ 4204708 h 5477157"/>
              <a:gd name="connsiteX2027" fmla="*/ 1676692 w 4173281"/>
              <a:gd name="connsiteY2027" fmla="*/ 4209899 h 5477157"/>
              <a:gd name="connsiteX2028" fmla="*/ 1679288 w 4173281"/>
              <a:gd name="connsiteY2028" fmla="*/ 4228067 h 5477157"/>
              <a:gd name="connsiteX2029" fmla="*/ 1679288 w 4173281"/>
              <a:gd name="connsiteY2029" fmla="*/ 4238448 h 5477157"/>
              <a:gd name="connsiteX2030" fmla="*/ 1687073 w 4173281"/>
              <a:gd name="connsiteY2030" fmla="*/ 4238448 h 5477157"/>
              <a:gd name="connsiteX2031" fmla="*/ 1723411 w 4173281"/>
              <a:gd name="connsiteY2031" fmla="*/ 4274786 h 5477157"/>
              <a:gd name="connsiteX2032" fmla="*/ 1720817 w 4173281"/>
              <a:gd name="connsiteY2032" fmla="*/ 4285168 h 5477157"/>
              <a:gd name="connsiteX2033" fmla="*/ 1728602 w 4173281"/>
              <a:gd name="connsiteY2033" fmla="*/ 4311123 h 5477157"/>
              <a:gd name="connsiteX2034" fmla="*/ 1775321 w 4173281"/>
              <a:gd name="connsiteY2034" fmla="*/ 4381203 h 5477157"/>
              <a:gd name="connsiteX2035" fmla="*/ 1822039 w 4173281"/>
              <a:gd name="connsiteY2035" fmla="*/ 4443495 h 5477157"/>
              <a:gd name="connsiteX2036" fmla="*/ 1790894 w 4173281"/>
              <a:gd name="connsiteY2036" fmla="*/ 4497999 h 5477157"/>
              <a:gd name="connsiteX2037" fmla="*/ 1814254 w 4173281"/>
              <a:gd name="connsiteY2037" fmla="*/ 4510977 h 5477157"/>
              <a:gd name="connsiteX2038" fmla="*/ 1871355 w 4173281"/>
              <a:gd name="connsiteY2038" fmla="*/ 4451280 h 5477157"/>
              <a:gd name="connsiteX2039" fmla="*/ 1868759 w 4173281"/>
              <a:gd name="connsiteY2039" fmla="*/ 4443495 h 5477157"/>
              <a:gd name="connsiteX2040" fmla="*/ 1829828 w 4173281"/>
              <a:gd name="connsiteY2040" fmla="*/ 4396775 h 5477157"/>
              <a:gd name="connsiteX2041" fmla="*/ 1819445 w 4173281"/>
              <a:gd name="connsiteY2041" fmla="*/ 4383797 h 5477157"/>
              <a:gd name="connsiteX2042" fmla="*/ 1767536 w 4173281"/>
              <a:gd name="connsiteY2042" fmla="*/ 4326695 h 5477157"/>
              <a:gd name="connsiteX2043" fmla="*/ 1788299 w 4173281"/>
              <a:gd name="connsiteY2043" fmla="*/ 4282574 h 5477157"/>
              <a:gd name="connsiteX2044" fmla="*/ 1783109 w 4173281"/>
              <a:gd name="connsiteY2044" fmla="*/ 4269594 h 5477157"/>
              <a:gd name="connsiteX2045" fmla="*/ 1806467 w 4173281"/>
              <a:gd name="connsiteY2045" fmla="*/ 4246237 h 5477157"/>
              <a:gd name="connsiteX2046" fmla="*/ 1824637 w 4173281"/>
              <a:gd name="connsiteY2046" fmla="*/ 4254022 h 5477157"/>
              <a:gd name="connsiteX2047" fmla="*/ 1829828 w 4173281"/>
              <a:gd name="connsiteY2047" fmla="*/ 4241046 h 5477157"/>
              <a:gd name="connsiteX2048" fmla="*/ 1798682 w 4173281"/>
              <a:gd name="connsiteY2048" fmla="*/ 4196921 h 5477157"/>
              <a:gd name="connsiteX2049" fmla="*/ 1845400 w 4173281"/>
              <a:gd name="connsiteY2049" fmla="*/ 4150202 h 5477157"/>
              <a:gd name="connsiteX2050" fmla="*/ 1892120 w 4173281"/>
              <a:gd name="connsiteY2050" fmla="*/ 4191729 h 5477157"/>
              <a:gd name="connsiteX2051" fmla="*/ 1905095 w 4173281"/>
              <a:gd name="connsiteY2051" fmla="*/ 4189136 h 5477157"/>
              <a:gd name="connsiteX2052" fmla="*/ 1899904 w 4173281"/>
              <a:gd name="connsiteY2052" fmla="*/ 4165775 h 5477157"/>
              <a:gd name="connsiteX2053" fmla="*/ 1933647 w 4173281"/>
              <a:gd name="connsiteY2053" fmla="*/ 4121652 h 5477157"/>
              <a:gd name="connsiteX2054" fmla="*/ 1918075 w 4173281"/>
              <a:gd name="connsiteY2054" fmla="*/ 4098292 h 5477157"/>
              <a:gd name="connsiteX2055" fmla="*/ 1946624 w 4173281"/>
              <a:gd name="connsiteY2055" fmla="*/ 4069742 h 5477157"/>
              <a:gd name="connsiteX2056" fmla="*/ 1964794 w 4173281"/>
              <a:gd name="connsiteY2056" fmla="*/ 4074933 h 5477157"/>
              <a:gd name="connsiteX2057" fmla="*/ 1967388 w 4173281"/>
              <a:gd name="connsiteY2057" fmla="*/ 4064552 h 5477157"/>
              <a:gd name="connsiteX2058" fmla="*/ 1957005 w 4173281"/>
              <a:gd name="connsiteY2058" fmla="*/ 4041191 h 5477157"/>
              <a:gd name="connsiteX2059" fmla="*/ 1988151 w 4173281"/>
              <a:gd name="connsiteY2059" fmla="*/ 4010045 h 5477157"/>
              <a:gd name="connsiteX2060" fmla="*/ 1982960 w 4173281"/>
              <a:gd name="connsiteY2060" fmla="*/ 3989281 h 5477157"/>
              <a:gd name="connsiteX2061" fmla="*/ 2008916 w 4173281"/>
              <a:gd name="connsiteY2061" fmla="*/ 3945159 h 5477157"/>
              <a:gd name="connsiteX2062" fmla="*/ 1990749 w 4173281"/>
              <a:gd name="connsiteY2062" fmla="*/ 3906225 h 5477157"/>
              <a:gd name="connsiteX2063" fmla="*/ 1995940 w 4173281"/>
              <a:gd name="connsiteY2063" fmla="*/ 3885460 h 5477157"/>
              <a:gd name="connsiteX2064" fmla="*/ 1980366 w 4173281"/>
              <a:gd name="connsiteY2064" fmla="*/ 3882866 h 5477157"/>
              <a:gd name="connsiteX2065" fmla="*/ 1951815 w 4173281"/>
              <a:gd name="connsiteY2065" fmla="*/ 3908821 h 5477157"/>
              <a:gd name="connsiteX2066" fmla="*/ 1931700 w 4173281"/>
              <a:gd name="connsiteY2066" fmla="*/ 3900386 h 5477157"/>
              <a:gd name="connsiteX2067" fmla="*/ 1927834 w 4173281"/>
              <a:gd name="connsiteY2067" fmla="*/ 3891166 h 5477157"/>
              <a:gd name="connsiteX2068" fmla="*/ 1928456 w 4173281"/>
              <a:gd name="connsiteY2068" fmla="*/ 3888058 h 5477157"/>
              <a:gd name="connsiteX2069" fmla="*/ 1925661 w 4173281"/>
              <a:gd name="connsiteY2069" fmla="*/ 3875478 h 5477157"/>
              <a:gd name="connsiteX2070" fmla="*/ 1933647 w 4173281"/>
              <a:gd name="connsiteY2070" fmla="*/ 3859505 h 5477157"/>
              <a:gd name="connsiteX2071" fmla="*/ 1925860 w 4173281"/>
              <a:gd name="connsiteY2071" fmla="*/ 3851720 h 5477157"/>
              <a:gd name="connsiteX2072" fmla="*/ 1923265 w 4173281"/>
              <a:gd name="connsiteY2072" fmla="*/ 3864697 h 5477157"/>
              <a:gd name="connsiteX2073" fmla="*/ 1925661 w 4173281"/>
              <a:gd name="connsiteY2073" fmla="*/ 3875478 h 5477157"/>
              <a:gd name="connsiteX2074" fmla="*/ 1923265 w 4173281"/>
              <a:gd name="connsiteY2074" fmla="*/ 3880269 h 5477157"/>
              <a:gd name="connsiteX2075" fmla="*/ 1927834 w 4173281"/>
              <a:gd name="connsiteY2075" fmla="*/ 3891166 h 5477157"/>
              <a:gd name="connsiteX2076" fmla="*/ 1925860 w 4173281"/>
              <a:gd name="connsiteY2076" fmla="*/ 3901034 h 5477157"/>
              <a:gd name="connsiteX2077" fmla="*/ 1940133 w 4173281"/>
              <a:gd name="connsiteY2077" fmla="*/ 3916963 h 5477157"/>
              <a:gd name="connsiteX2078" fmla="*/ 1946623 w 4173281"/>
              <a:gd name="connsiteY2078" fmla="*/ 3914013 h 5477157"/>
              <a:gd name="connsiteX2079" fmla="*/ 1962196 w 4173281"/>
              <a:gd name="connsiteY2079" fmla="*/ 3929586 h 5477157"/>
              <a:gd name="connsiteX2080" fmla="*/ 1957330 w 4173281"/>
              <a:gd name="connsiteY2080" fmla="*/ 3940292 h 5477157"/>
              <a:gd name="connsiteX2081" fmla="*/ 1952412 w 4173281"/>
              <a:gd name="connsiteY2081" fmla="*/ 3942528 h 5477157"/>
              <a:gd name="connsiteX2082" fmla="*/ 1957005 w 4173281"/>
              <a:gd name="connsiteY2082" fmla="*/ 3960731 h 5477157"/>
              <a:gd name="connsiteX2083" fmla="*/ 1936241 w 4173281"/>
              <a:gd name="connsiteY2083" fmla="*/ 4010045 h 5477157"/>
              <a:gd name="connsiteX2084" fmla="*/ 1936241 w 4173281"/>
              <a:gd name="connsiteY2084" fmla="*/ 4012641 h 5477157"/>
              <a:gd name="connsiteX2085" fmla="*/ 1902501 w 4173281"/>
              <a:gd name="connsiteY2085" fmla="*/ 4046381 h 5477157"/>
              <a:gd name="connsiteX2086" fmla="*/ 1873949 w 4173281"/>
              <a:gd name="connsiteY2086" fmla="*/ 4030809 h 5477157"/>
              <a:gd name="connsiteX2087" fmla="*/ 1824637 w 4173281"/>
              <a:gd name="connsiteY2087" fmla="*/ 3997069 h 5477157"/>
              <a:gd name="connsiteX2088" fmla="*/ 1798682 w 4173281"/>
              <a:gd name="connsiteY2088" fmla="*/ 4004854 h 5477157"/>
              <a:gd name="connsiteX2089" fmla="*/ 1757153 w 4173281"/>
              <a:gd name="connsiteY2089" fmla="*/ 3963325 h 5477157"/>
              <a:gd name="connsiteX2090" fmla="*/ 1790894 w 4173281"/>
              <a:gd name="connsiteY2090" fmla="*/ 3921798 h 5477157"/>
              <a:gd name="connsiteX2091" fmla="*/ 1780512 w 4173281"/>
              <a:gd name="connsiteY2091" fmla="*/ 3885460 h 5477157"/>
              <a:gd name="connsiteX2092" fmla="*/ 1790894 w 4173281"/>
              <a:gd name="connsiteY2092" fmla="*/ 3851720 h 5477157"/>
              <a:gd name="connsiteX2093" fmla="*/ 1788299 w 4173281"/>
              <a:gd name="connsiteY2093" fmla="*/ 3843933 h 5477157"/>
              <a:gd name="connsiteX2094" fmla="*/ 1790894 w 4173281"/>
              <a:gd name="connsiteY2094" fmla="*/ 3833551 h 5477157"/>
              <a:gd name="connsiteX2095" fmla="*/ 1741581 w 4173281"/>
              <a:gd name="connsiteY2095" fmla="*/ 3768664 h 5477157"/>
              <a:gd name="connsiteX2096" fmla="*/ 1741581 w 4173281"/>
              <a:gd name="connsiteY2096" fmla="*/ 3766068 h 5477157"/>
              <a:gd name="connsiteX2097" fmla="*/ 1731198 w 4173281"/>
              <a:gd name="connsiteY2097" fmla="*/ 3763473 h 5477157"/>
              <a:gd name="connsiteX2098" fmla="*/ 1718220 w 4173281"/>
              <a:gd name="connsiteY2098" fmla="*/ 3768664 h 5477157"/>
              <a:gd name="connsiteX2099" fmla="*/ 1684480 w 4173281"/>
              <a:gd name="connsiteY2099" fmla="*/ 3799810 h 5477157"/>
              <a:gd name="connsiteX2100" fmla="*/ 1650737 w 4173281"/>
              <a:gd name="connsiteY2100" fmla="*/ 3766068 h 5477157"/>
              <a:gd name="connsiteX2101" fmla="*/ 1684480 w 4173281"/>
              <a:gd name="connsiteY2101" fmla="*/ 3732328 h 5477157"/>
              <a:gd name="connsiteX2102" fmla="*/ 1700053 w 4173281"/>
              <a:gd name="connsiteY2102" fmla="*/ 3734922 h 5477157"/>
              <a:gd name="connsiteX2103" fmla="*/ 1713028 w 4173281"/>
              <a:gd name="connsiteY2103" fmla="*/ 3724540 h 5477157"/>
              <a:gd name="connsiteX2104" fmla="*/ 1744175 w 4173281"/>
              <a:gd name="connsiteY2104" fmla="*/ 3701182 h 5477157"/>
              <a:gd name="connsiteX2105" fmla="*/ 1770129 w 4173281"/>
              <a:gd name="connsiteY2105" fmla="*/ 3714158 h 5477157"/>
              <a:gd name="connsiteX2106" fmla="*/ 1811658 w 4173281"/>
              <a:gd name="connsiteY2106" fmla="*/ 3698585 h 5477157"/>
              <a:gd name="connsiteX2107" fmla="*/ 1827231 w 4173281"/>
              <a:gd name="connsiteY2107" fmla="*/ 3701182 h 5477157"/>
              <a:gd name="connsiteX2108" fmla="*/ 1858377 w 4173281"/>
              <a:gd name="connsiteY2108" fmla="*/ 3685608 h 5477157"/>
              <a:gd name="connsiteX2109" fmla="*/ 1897310 w 4173281"/>
              <a:gd name="connsiteY2109" fmla="*/ 3724540 h 5477157"/>
              <a:gd name="connsiteX2110" fmla="*/ 1879140 w 4173281"/>
              <a:gd name="connsiteY2110" fmla="*/ 3758283 h 5477157"/>
              <a:gd name="connsiteX2111" fmla="*/ 1879140 w 4173281"/>
              <a:gd name="connsiteY2111" fmla="*/ 3766068 h 5477157"/>
              <a:gd name="connsiteX2112" fmla="*/ 1876547 w 4173281"/>
              <a:gd name="connsiteY2112" fmla="*/ 3781641 h 5477157"/>
              <a:gd name="connsiteX2113" fmla="*/ 1879140 w 4173281"/>
              <a:gd name="connsiteY2113" fmla="*/ 3781641 h 5477157"/>
              <a:gd name="connsiteX2114" fmla="*/ 1892120 w 4173281"/>
              <a:gd name="connsiteY2114" fmla="*/ 3760877 h 5477157"/>
              <a:gd name="connsiteX2115" fmla="*/ 1897310 w 4173281"/>
              <a:gd name="connsiteY2115" fmla="*/ 3740113 h 5477157"/>
              <a:gd name="connsiteX2116" fmla="*/ 1897310 w 4173281"/>
              <a:gd name="connsiteY2116" fmla="*/ 3729731 h 5477157"/>
              <a:gd name="connsiteX2117" fmla="*/ 1938839 w 4173281"/>
              <a:gd name="connsiteY2117" fmla="*/ 3675227 h 5477157"/>
              <a:gd name="connsiteX2118" fmla="*/ 1923265 w 4173281"/>
              <a:gd name="connsiteY2118" fmla="*/ 3646675 h 5477157"/>
              <a:gd name="connsiteX2119" fmla="*/ 1957005 w 4173281"/>
              <a:gd name="connsiteY2119" fmla="*/ 3612935 h 5477157"/>
              <a:gd name="connsiteX2120" fmla="*/ 1982960 w 4173281"/>
              <a:gd name="connsiteY2120" fmla="*/ 3625911 h 5477157"/>
              <a:gd name="connsiteX2121" fmla="*/ 2016703 w 4173281"/>
              <a:gd name="connsiteY2121" fmla="*/ 3612935 h 5477157"/>
              <a:gd name="connsiteX2122" fmla="*/ 2060826 w 4173281"/>
              <a:gd name="connsiteY2122" fmla="*/ 3657057 h 5477157"/>
              <a:gd name="connsiteX2123" fmla="*/ 2055635 w 4173281"/>
              <a:gd name="connsiteY2123" fmla="*/ 3677821 h 5477157"/>
              <a:gd name="connsiteX2124" fmla="*/ 2076399 w 4173281"/>
              <a:gd name="connsiteY2124" fmla="*/ 3690800 h 5477157"/>
              <a:gd name="connsiteX2125" fmla="*/ 2141287 w 4173281"/>
              <a:gd name="connsiteY2125" fmla="*/ 3636292 h 5477157"/>
              <a:gd name="connsiteX2126" fmla="*/ 2128308 w 4173281"/>
              <a:gd name="connsiteY2126" fmla="*/ 3638890 h 5477157"/>
              <a:gd name="connsiteX2127" fmla="*/ 2091971 w 4173281"/>
              <a:gd name="connsiteY2127" fmla="*/ 3602552 h 5477157"/>
              <a:gd name="connsiteX2128" fmla="*/ 2128308 w 4173281"/>
              <a:gd name="connsiteY2128" fmla="*/ 3566216 h 5477157"/>
              <a:gd name="connsiteX2129" fmla="*/ 2146478 w 4173281"/>
              <a:gd name="connsiteY2129" fmla="*/ 3571406 h 5477157"/>
              <a:gd name="connsiteX2130" fmla="*/ 2162052 w 4173281"/>
              <a:gd name="connsiteY2130" fmla="*/ 3561025 h 5477157"/>
              <a:gd name="connsiteX2131" fmla="*/ 2182815 w 4173281"/>
              <a:gd name="connsiteY2131" fmla="*/ 3516900 h 5477157"/>
              <a:gd name="connsiteX2132" fmla="*/ 2203579 w 4173281"/>
              <a:gd name="connsiteY2132" fmla="*/ 3485754 h 5477157"/>
              <a:gd name="connsiteX2133" fmla="*/ 2208771 w 4173281"/>
              <a:gd name="connsiteY2133" fmla="*/ 3480563 h 5477157"/>
              <a:gd name="connsiteX2134" fmla="*/ 2206173 w 4173281"/>
              <a:gd name="connsiteY2134" fmla="*/ 3477969 h 5477157"/>
              <a:gd name="connsiteX2135" fmla="*/ 2167242 w 4173281"/>
              <a:gd name="connsiteY2135" fmla="*/ 3498733 h 5477157"/>
              <a:gd name="connsiteX2136" fmla="*/ 2128308 w 4173281"/>
              <a:gd name="connsiteY2136" fmla="*/ 3480563 h 5477157"/>
              <a:gd name="connsiteX2137" fmla="*/ 2089377 w 4173281"/>
              <a:gd name="connsiteY2137" fmla="*/ 3459799 h 5477157"/>
              <a:gd name="connsiteX2138" fmla="*/ 2089377 w 4173281"/>
              <a:gd name="connsiteY2138" fmla="*/ 3462395 h 5477157"/>
              <a:gd name="connsiteX2139" fmla="*/ 2037467 w 4173281"/>
              <a:gd name="connsiteY2139" fmla="*/ 3514306 h 5477157"/>
              <a:gd name="connsiteX2140" fmla="*/ 1993343 w 4173281"/>
              <a:gd name="connsiteY2140" fmla="*/ 3490945 h 5477157"/>
              <a:gd name="connsiteX2141" fmla="*/ 1957005 w 4173281"/>
              <a:gd name="connsiteY2141" fmla="*/ 3467586 h 5477157"/>
              <a:gd name="connsiteX2142" fmla="*/ 1946624 w 4173281"/>
              <a:gd name="connsiteY2142" fmla="*/ 3470180 h 5477157"/>
              <a:gd name="connsiteX2143" fmla="*/ 1928456 w 4173281"/>
              <a:gd name="connsiteY2143" fmla="*/ 3464990 h 5477157"/>
              <a:gd name="connsiteX2144" fmla="*/ 1951815 w 4173281"/>
              <a:gd name="connsiteY2144" fmla="*/ 3506518 h 5477157"/>
              <a:gd name="connsiteX2145" fmla="*/ 1925860 w 4173281"/>
              <a:gd name="connsiteY2145" fmla="*/ 3548046 h 5477157"/>
              <a:gd name="connsiteX2146" fmla="*/ 1925860 w 4173281"/>
              <a:gd name="connsiteY2146" fmla="*/ 3553236 h 5477157"/>
              <a:gd name="connsiteX2147" fmla="*/ 1892120 w 4173281"/>
              <a:gd name="connsiteY2147" fmla="*/ 3586980 h 5477157"/>
              <a:gd name="connsiteX2148" fmla="*/ 1871355 w 4173281"/>
              <a:gd name="connsiteY2148" fmla="*/ 3579191 h 5477157"/>
              <a:gd name="connsiteX2149" fmla="*/ 1850592 w 4173281"/>
              <a:gd name="connsiteY2149" fmla="*/ 3584383 h 5477157"/>
              <a:gd name="connsiteX2150" fmla="*/ 1809064 w 4173281"/>
              <a:gd name="connsiteY2150" fmla="*/ 3542855 h 5477157"/>
              <a:gd name="connsiteX2151" fmla="*/ 1809064 w 4173281"/>
              <a:gd name="connsiteY2151" fmla="*/ 3540261 h 5477157"/>
              <a:gd name="connsiteX2152" fmla="*/ 1782744 w 4173281"/>
              <a:gd name="connsiteY2152" fmla="*/ 3549831 h 5477157"/>
              <a:gd name="connsiteX2153" fmla="*/ 1785378 w 4173281"/>
              <a:gd name="connsiteY2153" fmla="*/ 3550968 h 5477157"/>
              <a:gd name="connsiteX2154" fmla="*/ 1798680 w 4173281"/>
              <a:gd name="connsiteY2154" fmla="*/ 3581788 h 5477157"/>
              <a:gd name="connsiteX2155" fmla="*/ 1785704 w 4173281"/>
              <a:gd name="connsiteY2155" fmla="*/ 3612934 h 5477157"/>
              <a:gd name="connsiteX2156" fmla="*/ 1726006 w 4173281"/>
              <a:gd name="connsiteY2156" fmla="*/ 3664844 h 5477157"/>
              <a:gd name="connsiteX2157" fmla="*/ 1666311 w 4173281"/>
              <a:gd name="connsiteY2157" fmla="*/ 3605149 h 5477157"/>
              <a:gd name="connsiteX2158" fmla="*/ 1670894 w 4173281"/>
              <a:gd name="connsiteY2158" fmla="*/ 3581586 h 5477157"/>
              <a:gd name="connsiteX2159" fmla="*/ 1680534 w 4173281"/>
              <a:gd name="connsiteY2159" fmla="*/ 3567109 h 5477157"/>
              <a:gd name="connsiteX2160" fmla="*/ 1665663 w 4173281"/>
              <a:gd name="connsiteY2160" fmla="*/ 3560700 h 5477157"/>
              <a:gd name="connsiteX2161" fmla="*/ 1658525 w 4173281"/>
              <a:gd name="connsiteY2161" fmla="*/ 3542855 h 5477157"/>
              <a:gd name="connsiteX2162" fmla="*/ 1648142 w 4173281"/>
              <a:gd name="connsiteY2162" fmla="*/ 3514306 h 5477157"/>
              <a:gd name="connsiteX2163" fmla="*/ 1661119 w 4173281"/>
              <a:gd name="connsiteY2163" fmla="*/ 3480563 h 5477157"/>
              <a:gd name="connsiteX2164" fmla="*/ 1655927 w 4173281"/>
              <a:gd name="connsiteY2164" fmla="*/ 3467586 h 5477157"/>
              <a:gd name="connsiteX2165" fmla="*/ 1674098 w 4173281"/>
              <a:gd name="connsiteY2165" fmla="*/ 3449417 h 5477157"/>
              <a:gd name="connsiteX2166" fmla="*/ 1692265 w 4173281"/>
              <a:gd name="connsiteY2166" fmla="*/ 3467586 h 5477157"/>
              <a:gd name="connsiteX2167" fmla="*/ 1723411 w 4173281"/>
              <a:gd name="connsiteY2167" fmla="*/ 3483160 h 5477157"/>
              <a:gd name="connsiteX2168" fmla="*/ 1738983 w 4173281"/>
              <a:gd name="connsiteY2168" fmla="*/ 3457205 h 5477157"/>
              <a:gd name="connsiteX2169" fmla="*/ 1733793 w 4173281"/>
              <a:gd name="connsiteY2169" fmla="*/ 3426059 h 5477157"/>
              <a:gd name="connsiteX2170" fmla="*/ 1733793 w 4173281"/>
              <a:gd name="connsiteY2170" fmla="*/ 3423462 h 5477157"/>
              <a:gd name="connsiteX2171" fmla="*/ 1720817 w 4173281"/>
              <a:gd name="connsiteY2171" fmla="*/ 3384530 h 5477157"/>
              <a:gd name="connsiteX2172" fmla="*/ 1707838 w 4173281"/>
              <a:gd name="connsiteY2172" fmla="*/ 3397507 h 5477157"/>
              <a:gd name="connsiteX2173" fmla="*/ 1645546 w 4173281"/>
              <a:gd name="connsiteY2173" fmla="*/ 3431250 h 5477157"/>
              <a:gd name="connsiteX2174" fmla="*/ 1622187 w 4173281"/>
              <a:gd name="connsiteY2174" fmla="*/ 3426059 h 5477157"/>
              <a:gd name="connsiteX2175" fmla="*/ 1549513 w 4173281"/>
              <a:gd name="connsiteY2175" fmla="*/ 3467586 h 5477157"/>
              <a:gd name="connsiteX2176" fmla="*/ 1463861 w 4173281"/>
              <a:gd name="connsiteY2176" fmla="*/ 3381934 h 5477157"/>
              <a:gd name="connsiteX2177" fmla="*/ 1549513 w 4173281"/>
              <a:gd name="connsiteY2177" fmla="*/ 3296283 h 5477157"/>
              <a:gd name="connsiteX2178" fmla="*/ 1578062 w 4173281"/>
              <a:gd name="connsiteY2178" fmla="*/ 3301474 h 5477157"/>
              <a:gd name="connsiteX2179" fmla="*/ 1570277 w 4173281"/>
              <a:gd name="connsiteY2179" fmla="*/ 3278113 h 5477157"/>
              <a:gd name="connsiteX2180" fmla="*/ 1609209 w 4173281"/>
              <a:gd name="connsiteY2180" fmla="*/ 3233992 h 5477157"/>
              <a:gd name="connsiteX2181" fmla="*/ 1629972 w 4173281"/>
              <a:gd name="connsiteY2181" fmla="*/ 3182082 h 5477157"/>
              <a:gd name="connsiteX2182" fmla="*/ 1622187 w 4173281"/>
              <a:gd name="connsiteY2182" fmla="*/ 3166509 h 5477157"/>
              <a:gd name="connsiteX2183" fmla="*/ 1583254 w 4173281"/>
              <a:gd name="connsiteY2183" fmla="*/ 3093835 h 5477157"/>
              <a:gd name="connsiteX2184" fmla="*/ 1671501 w 4173281"/>
              <a:gd name="connsiteY2184" fmla="*/ 3005588 h 5477157"/>
              <a:gd name="connsiteX2185" fmla="*/ 1674098 w 4173281"/>
              <a:gd name="connsiteY2185" fmla="*/ 3005588 h 5477157"/>
              <a:gd name="connsiteX2186" fmla="*/ 1663716 w 4173281"/>
              <a:gd name="connsiteY2186" fmla="*/ 2979633 h 5477157"/>
              <a:gd name="connsiteX2187" fmla="*/ 1671501 w 4173281"/>
              <a:gd name="connsiteY2187" fmla="*/ 2958869 h 5477157"/>
              <a:gd name="connsiteX2188" fmla="*/ 1650737 w 4173281"/>
              <a:gd name="connsiteY2188" fmla="*/ 2964060 h 5477157"/>
              <a:gd name="connsiteX2189" fmla="*/ 1601423 w 4173281"/>
              <a:gd name="connsiteY2189" fmla="*/ 2914744 h 5477157"/>
              <a:gd name="connsiteX2190" fmla="*/ 1601423 w 4173281"/>
              <a:gd name="connsiteY2190" fmla="*/ 2912149 h 5477157"/>
              <a:gd name="connsiteX2191" fmla="*/ 1575468 w 4173281"/>
              <a:gd name="connsiteY2191" fmla="*/ 2881004 h 5477157"/>
              <a:gd name="connsiteX2192" fmla="*/ 1609209 w 4173281"/>
              <a:gd name="connsiteY2192" fmla="*/ 2847261 h 5477157"/>
              <a:gd name="connsiteX2193" fmla="*/ 1619591 w 4173281"/>
              <a:gd name="connsiteY2193" fmla="*/ 2849858 h 5477157"/>
              <a:gd name="connsiteX2194" fmla="*/ 1619591 w 4173281"/>
              <a:gd name="connsiteY2194" fmla="*/ 2844667 h 5477157"/>
              <a:gd name="connsiteX2195" fmla="*/ 1655927 w 4173281"/>
              <a:gd name="connsiteY2195" fmla="*/ 2777183 h 5477157"/>
              <a:gd name="connsiteX2196" fmla="*/ 1645546 w 4173281"/>
              <a:gd name="connsiteY2196" fmla="*/ 2748632 h 5477157"/>
              <a:gd name="connsiteX2197" fmla="*/ 1648142 w 4173281"/>
              <a:gd name="connsiteY2197" fmla="*/ 2730465 h 5477157"/>
              <a:gd name="connsiteX2198" fmla="*/ 1648142 w 4173281"/>
              <a:gd name="connsiteY2198" fmla="*/ 2722677 h 5477157"/>
              <a:gd name="connsiteX2199" fmla="*/ 1650737 w 4173281"/>
              <a:gd name="connsiteY2199" fmla="*/ 2707104 h 5477157"/>
              <a:gd name="connsiteX2200" fmla="*/ 1606615 w 4173281"/>
              <a:gd name="connsiteY2200" fmla="*/ 2743441 h 5477157"/>
              <a:gd name="connsiteX2201" fmla="*/ 1614400 w 4173281"/>
              <a:gd name="connsiteY2201" fmla="*/ 2771993 h 5477157"/>
              <a:gd name="connsiteX2202" fmla="*/ 1562490 w 4173281"/>
              <a:gd name="connsiteY2202" fmla="*/ 2823903 h 5477157"/>
              <a:gd name="connsiteX2203" fmla="*/ 1546916 w 4173281"/>
              <a:gd name="connsiteY2203" fmla="*/ 2821306 h 5477157"/>
              <a:gd name="connsiteX2204" fmla="*/ 1489816 w 4173281"/>
              <a:gd name="connsiteY2204" fmla="*/ 2842070 h 5477157"/>
              <a:gd name="connsiteX2205" fmla="*/ 1463861 w 4173281"/>
              <a:gd name="connsiteY2205" fmla="*/ 2836879 h 5477157"/>
              <a:gd name="connsiteX2206" fmla="*/ 1466457 w 4173281"/>
              <a:gd name="connsiteY2206" fmla="*/ 2849858 h 5477157"/>
              <a:gd name="connsiteX2207" fmla="*/ 1409356 w 4173281"/>
              <a:gd name="connsiteY2207" fmla="*/ 2927723 h 5477157"/>
              <a:gd name="connsiteX2208" fmla="*/ 1373020 w 4173281"/>
              <a:gd name="connsiteY2208" fmla="*/ 2969250 h 5477157"/>
              <a:gd name="connsiteX2209" fmla="*/ 1380805 w 4173281"/>
              <a:gd name="connsiteY2209" fmla="*/ 2979633 h 5477157"/>
              <a:gd name="connsiteX2210" fmla="*/ 1388593 w 4173281"/>
              <a:gd name="connsiteY2210" fmla="*/ 2977036 h 5477157"/>
              <a:gd name="connsiteX2211" fmla="*/ 1404165 w 4173281"/>
              <a:gd name="connsiteY2211" fmla="*/ 2992609 h 5477157"/>
              <a:gd name="connsiteX2212" fmla="*/ 1391187 w 4173281"/>
              <a:gd name="connsiteY2212" fmla="*/ 3008182 h 5477157"/>
              <a:gd name="connsiteX2213" fmla="*/ 1393784 w 4173281"/>
              <a:gd name="connsiteY2213" fmla="*/ 3028945 h 5477157"/>
              <a:gd name="connsiteX2214" fmla="*/ 1365232 w 4173281"/>
              <a:gd name="connsiteY2214" fmla="*/ 3096429 h 5477157"/>
              <a:gd name="connsiteX2215" fmla="*/ 1393784 w 4173281"/>
              <a:gd name="connsiteY2215" fmla="*/ 3088644 h 5477157"/>
              <a:gd name="connsiteX2216" fmla="*/ 1453479 w 4173281"/>
              <a:gd name="connsiteY2216" fmla="*/ 3148339 h 5477157"/>
              <a:gd name="connsiteX2217" fmla="*/ 1453479 w 4173281"/>
              <a:gd name="connsiteY2217" fmla="*/ 3156127 h 5477157"/>
              <a:gd name="connsiteX2218" fmla="*/ 1502795 w 4173281"/>
              <a:gd name="connsiteY2218" fmla="*/ 3200249 h 5477157"/>
              <a:gd name="connsiteX2219" fmla="*/ 1510580 w 4173281"/>
              <a:gd name="connsiteY2219" fmla="*/ 3197655 h 5477157"/>
              <a:gd name="connsiteX2220" fmla="*/ 1497604 w 4173281"/>
              <a:gd name="connsiteY2220" fmla="*/ 3174294 h 5477157"/>
              <a:gd name="connsiteX2221" fmla="*/ 1500198 w 4173281"/>
              <a:gd name="connsiteY2221" fmla="*/ 3166509 h 5477157"/>
              <a:gd name="connsiteX2222" fmla="*/ 1497604 w 4173281"/>
              <a:gd name="connsiteY2222" fmla="*/ 3166509 h 5477157"/>
              <a:gd name="connsiteX2223" fmla="*/ 1453479 w 4173281"/>
              <a:gd name="connsiteY2223" fmla="*/ 3122384 h 5477157"/>
              <a:gd name="connsiteX2224" fmla="*/ 1497604 w 4173281"/>
              <a:gd name="connsiteY2224" fmla="*/ 3078261 h 5477157"/>
              <a:gd name="connsiteX2225" fmla="*/ 1541726 w 4173281"/>
              <a:gd name="connsiteY2225" fmla="*/ 3122384 h 5477157"/>
              <a:gd name="connsiteX2226" fmla="*/ 1533941 w 4173281"/>
              <a:gd name="connsiteY2226" fmla="*/ 3148339 h 5477157"/>
              <a:gd name="connsiteX2227" fmla="*/ 1552107 w 4173281"/>
              <a:gd name="connsiteY2227" fmla="*/ 3174294 h 5477157"/>
              <a:gd name="connsiteX2228" fmla="*/ 1528750 w 4173281"/>
              <a:gd name="connsiteY2228" fmla="*/ 3200249 h 5477157"/>
              <a:gd name="connsiteX2229" fmla="*/ 1539132 w 4173281"/>
              <a:gd name="connsiteY2229" fmla="*/ 3218418 h 5477157"/>
              <a:gd name="connsiteX2230" fmla="*/ 1515771 w 4173281"/>
              <a:gd name="connsiteY2230" fmla="*/ 3241777 h 5477157"/>
              <a:gd name="connsiteX2231" fmla="*/ 1510580 w 4173281"/>
              <a:gd name="connsiteY2231" fmla="*/ 3241777 h 5477157"/>
              <a:gd name="connsiteX2232" fmla="*/ 1497604 w 4173281"/>
              <a:gd name="connsiteY2232" fmla="*/ 3275519 h 5477157"/>
              <a:gd name="connsiteX2233" fmla="*/ 1497604 w 4173281"/>
              <a:gd name="connsiteY2233" fmla="*/ 3278113 h 5477157"/>
              <a:gd name="connsiteX2234" fmla="*/ 1461266 w 4173281"/>
              <a:gd name="connsiteY2234" fmla="*/ 3314451 h 5477157"/>
              <a:gd name="connsiteX2235" fmla="*/ 1443097 w 4173281"/>
              <a:gd name="connsiteY2235" fmla="*/ 3309260 h 5477157"/>
              <a:gd name="connsiteX2236" fmla="*/ 1437905 w 4173281"/>
              <a:gd name="connsiteY2236" fmla="*/ 3309260 h 5477157"/>
              <a:gd name="connsiteX2237" fmla="*/ 1450885 w 4173281"/>
              <a:gd name="connsiteY2237" fmla="*/ 3330023 h 5477157"/>
              <a:gd name="connsiteX2238" fmla="*/ 1427524 w 4173281"/>
              <a:gd name="connsiteY2238" fmla="*/ 3353384 h 5477157"/>
              <a:gd name="connsiteX2239" fmla="*/ 1404165 w 4173281"/>
              <a:gd name="connsiteY2239" fmla="*/ 3330023 h 5477157"/>
              <a:gd name="connsiteX2240" fmla="*/ 1417142 w 4173281"/>
              <a:gd name="connsiteY2240" fmla="*/ 3309260 h 5477157"/>
              <a:gd name="connsiteX2241" fmla="*/ 1349659 w 4173281"/>
              <a:gd name="connsiteY2241" fmla="*/ 3231395 h 5477157"/>
              <a:gd name="connsiteX2242" fmla="*/ 1357447 w 4173281"/>
              <a:gd name="connsiteY2242" fmla="*/ 3197655 h 5477157"/>
              <a:gd name="connsiteX2243" fmla="*/ 1331492 w 4173281"/>
              <a:gd name="connsiteY2243" fmla="*/ 3148339 h 5477157"/>
              <a:gd name="connsiteX2244" fmla="*/ 1331492 w 4173281"/>
              <a:gd name="connsiteY2244" fmla="*/ 3145745 h 5477157"/>
              <a:gd name="connsiteX2245" fmla="*/ 1328894 w 4173281"/>
              <a:gd name="connsiteY2245" fmla="*/ 3145745 h 5477157"/>
              <a:gd name="connsiteX2246" fmla="*/ 1305537 w 4173281"/>
              <a:gd name="connsiteY2246" fmla="*/ 3122384 h 5477157"/>
              <a:gd name="connsiteX2247" fmla="*/ 1295154 w 4173281"/>
              <a:gd name="connsiteY2247" fmla="*/ 3122384 h 5477157"/>
              <a:gd name="connsiteX2248" fmla="*/ 1276985 w 4173281"/>
              <a:gd name="connsiteY2248" fmla="*/ 3119790 h 5477157"/>
              <a:gd name="connsiteX2249" fmla="*/ 1336683 w 4173281"/>
              <a:gd name="connsiteY2249" fmla="*/ 3200249 h 5477157"/>
              <a:gd name="connsiteX2250" fmla="*/ 1308131 w 4173281"/>
              <a:gd name="connsiteY2250" fmla="*/ 3262541 h 5477157"/>
              <a:gd name="connsiteX2251" fmla="*/ 1326300 w 4173281"/>
              <a:gd name="connsiteY2251" fmla="*/ 3288496 h 5477157"/>
              <a:gd name="connsiteX2252" fmla="*/ 1302939 w 4173281"/>
              <a:gd name="connsiteY2252" fmla="*/ 3317048 h 5477157"/>
              <a:gd name="connsiteX2253" fmla="*/ 1308131 w 4173281"/>
              <a:gd name="connsiteY2253" fmla="*/ 3340406 h 5477157"/>
              <a:gd name="connsiteX2254" fmla="*/ 1271794 w 4173281"/>
              <a:gd name="connsiteY2254" fmla="*/ 3384530 h 5477157"/>
              <a:gd name="connsiteX2255" fmla="*/ 1261412 w 4173281"/>
              <a:gd name="connsiteY2255" fmla="*/ 3394913 h 5477157"/>
              <a:gd name="connsiteX2256" fmla="*/ 1264009 w 4173281"/>
              <a:gd name="connsiteY2256" fmla="*/ 3400104 h 5477157"/>
              <a:gd name="connsiteX2257" fmla="*/ 1326300 w 4173281"/>
              <a:gd name="connsiteY2257" fmla="*/ 3464990 h 5477157"/>
              <a:gd name="connsiteX2258" fmla="*/ 1306185 w 4173281"/>
              <a:gd name="connsiteY2258" fmla="*/ 3513332 h 5477157"/>
              <a:gd name="connsiteX2259" fmla="*/ 1291115 w 4173281"/>
              <a:gd name="connsiteY2259" fmla="*/ 3523198 h 5477157"/>
              <a:gd name="connsiteX2260" fmla="*/ 1296859 w 4173281"/>
              <a:gd name="connsiteY2260" fmla="*/ 3525577 h 5477157"/>
              <a:gd name="connsiteX2261" fmla="*/ 1302941 w 4173281"/>
              <a:gd name="connsiteY2261" fmla="*/ 3540260 h 5477157"/>
              <a:gd name="connsiteX2262" fmla="*/ 1282177 w 4173281"/>
              <a:gd name="connsiteY2262" fmla="*/ 3561024 h 5477157"/>
              <a:gd name="connsiteX2263" fmla="*/ 1261413 w 4173281"/>
              <a:gd name="connsiteY2263" fmla="*/ 3540260 h 5477157"/>
              <a:gd name="connsiteX2264" fmla="*/ 1265152 w 4173281"/>
              <a:gd name="connsiteY2264" fmla="*/ 3531232 h 5477157"/>
              <a:gd name="connsiteX2265" fmla="*/ 1258818 w 4173281"/>
              <a:gd name="connsiteY2265" fmla="*/ 3532473 h 5477157"/>
              <a:gd name="connsiteX2266" fmla="*/ 1253627 w 4173281"/>
              <a:gd name="connsiteY2266" fmla="*/ 3532473 h 5477157"/>
              <a:gd name="connsiteX2267" fmla="*/ 1256221 w 4173281"/>
              <a:gd name="connsiteY2267" fmla="*/ 3545451 h 5477157"/>
              <a:gd name="connsiteX2268" fmla="*/ 1225075 w 4173281"/>
              <a:gd name="connsiteY2268" fmla="*/ 3623317 h 5477157"/>
              <a:gd name="connsiteX2269" fmla="*/ 1245839 w 4173281"/>
              <a:gd name="connsiteY2269" fmla="*/ 3615529 h 5477157"/>
              <a:gd name="connsiteX2270" fmla="*/ 1253627 w 4173281"/>
              <a:gd name="connsiteY2270" fmla="*/ 3618126 h 5477157"/>
              <a:gd name="connsiteX2271" fmla="*/ 1295154 w 4173281"/>
              <a:gd name="connsiteY2271" fmla="*/ 3602552 h 5477157"/>
              <a:gd name="connsiteX2272" fmla="*/ 1326300 w 4173281"/>
              <a:gd name="connsiteY2272" fmla="*/ 3612935 h 5477157"/>
              <a:gd name="connsiteX2273" fmla="*/ 1326300 w 4173281"/>
              <a:gd name="connsiteY2273" fmla="*/ 3610337 h 5477157"/>
              <a:gd name="connsiteX2274" fmla="*/ 1357447 w 4173281"/>
              <a:gd name="connsiteY2274" fmla="*/ 3579191 h 5477157"/>
              <a:gd name="connsiteX2275" fmla="*/ 1388593 w 4173281"/>
              <a:gd name="connsiteY2275" fmla="*/ 3607743 h 5477157"/>
              <a:gd name="connsiteX2276" fmla="*/ 1406760 w 4173281"/>
              <a:gd name="connsiteY2276" fmla="*/ 3610337 h 5477157"/>
              <a:gd name="connsiteX2277" fmla="*/ 1424930 w 4173281"/>
              <a:gd name="connsiteY2277" fmla="*/ 3607743 h 5477157"/>
              <a:gd name="connsiteX2278" fmla="*/ 1531344 w 4173281"/>
              <a:gd name="connsiteY2278" fmla="*/ 3714158 h 5477157"/>
              <a:gd name="connsiteX2279" fmla="*/ 1528750 w 4173281"/>
              <a:gd name="connsiteY2279" fmla="*/ 3734922 h 5477157"/>
              <a:gd name="connsiteX2280" fmla="*/ 1536535 w 4173281"/>
              <a:gd name="connsiteY2280" fmla="*/ 3750495 h 5477157"/>
              <a:gd name="connsiteX2281" fmla="*/ 1518367 w 4173281"/>
              <a:gd name="connsiteY2281" fmla="*/ 3771258 h 5477157"/>
              <a:gd name="connsiteX2282" fmla="*/ 1515771 w 4173281"/>
              <a:gd name="connsiteY2282" fmla="*/ 3771258 h 5477157"/>
              <a:gd name="connsiteX2283" fmla="*/ 1424930 w 4173281"/>
              <a:gd name="connsiteY2283" fmla="*/ 3823169 h 5477157"/>
              <a:gd name="connsiteX2284" fmla="*/ 1328894 w 4173281"/>
              <a:gd name="connsiteY2284" fmla="*/ 3763473 h 5477157"/>
              <a:gd name="connsiteX2285" fmla="*/ 1326300 w 4173281"/>
              <a:gd name="connsiteY2285" fmla="*/ 3763473 h 5477157"/>
              <a:gd name="connsiteX2286" fmla="*/ 1318513 w 4173281"/>
              <a:gd name="connsiteY2286" fmla="*/ 3763473 h 5477157"/>
              <a:gd name="connsiteX2287" fmla="*/ 1243244 w 4173281"/>
              <a:gd name="connsiteY2287" fmla="*/ 3810193 h 5477157"/>
              <a:gd name="connsiteX2288" fmla="*/ 1188738 w 4173281"/>
              <a:gd name="connsiteY2288" fmla="*/ 3789429 h 5477157"/>
              <a:gd name="connsiteX2289" fmla="*/ 1196526 w 4173281"/>
              <a:gd name="connsiteY2289" fmla="*/ 3812787 h 5477157"/>
              <a:gd name="connsiteX2290" fmla="*/ 1152401 w 4173281"/>
              <a:gd name="connsiteY2290" fmla="*/ 3856912 h 5477157"/>
              <a:gd name="connsiteX2291" fmla="*/ 1147210 w 4173281"/>
              <a:gd name="connsiteY2291" fmla="*/ 3856912 h 5477157"/>
              <a:gd name="connsiteX2292" fmla="*/ 1113470 w 4173281"/>
              <a:gd name="connsiteY2292" fmla="*/ 3875079 h 5477157"/>
              <a:gd name="connsiteX2293" fmla="*/ 1007053 w 4173281"/>
              <a:gd name="connsiteY2293" fmla="*/ 3968516 h 5477157"/>
              <a:gd name="connsiteX2294" fmla="*/ 939570 w 4173281"/>
              <a:gd name="connsiteY2294" fmla="*/ 3945159 h 5477157"/>
              <a:gd name="connsiteX2295" fmla="*/ 916212 w 4173281"/>
              <a:gd name="connsiteY2295" fmla="*/ 3950350 h 5477157"/>
              <a:gd name="connsiteX2296" fmla="*/ 864302 w 4173281"/>
              <a:gd name="connsiteY2296" fmla="*/ 3898440 h 5477157"/>
              <a:gd name="connsiteX2297" fmla="*/ 898042 w 4173281"/>
              <a:gd name="connsiteY2297" fmla="*/ 3851720 h 5477157"/>
              <a:gd name="connsiteX2298" fmla="*/ 918807 w 4173281"/>
              <a:gd name="connsiteY2298" fmla="*/ 3797213 h 5477157"/>
              <a:gd name="connsiteX2299" fmla="*/ 918807 w 4173281"/>
              <a:gd name="connsiteY2299" fmla="*/ 3794619 h 5477157"/>
              <a:gd name="connsiteX2300" fmla="*/ 934379 w 4173281"/>
              <a:gd name="connsiteY2300" fmla="*/ 3779047 h 5477157"/>
              <a:gd name="connsiteX2301" fmla="*/ 936976 w 4173281"/>
              <a:gd name="connsiteY2301" fmla="*/ 3779047 h 5477157"/>
              <a:gd name="connsiteX2302" fmla="*/ 1007053 w 4173281"/>
              <a:gd name="connsiteY2302" fmla="*/ 3753092 h 5477157"/>
              <a:gd name="connsiteX2303" fmla="*/ 1092706 w 4173281"/>
              <a:gd name="connsiteY2303" fmla="*/ 3797213 h 5477157"/>
              <a:gd name="connsiteX2304" fmla="*/ 1113470 w 4173281"/>
              <a:gd name="connsiteY2304" fmla="*/ 3792023 h 5477157"/>
              <a:gd name="connsiteX2305" fmla="*/ 1116064 w 4173281"/>
              <a:gd name="connsiteY2305" fmla="*/ 3792023 h 5477157"/>
              <a:gd name="connsiteX2306" fmla="*/ 1154998 w 4173281"/>
              <a:gd name="connsiteY2306" fmla="*/ 3768664 h 5477157"/>
              <a:gd name="connsiteX2307" fmla="*/ 1180953 w 4173281"/>
              <a:gd name="connsiteY2307" fmla="*/ 3776449 h 5477157"/>
              <a:gd name="connsiteX2308" fmla="*/ 1162783 w 4173281"/>
              <a:gd name="connsiteY2308" fmla="*/ 3724540 h 5477157"/>
              <a:gd name="connsiteX2309" fmla="*/ 1217289 w 4173281"/>
              <a:gd name="connsiteY2309" fmla="*/ 3646675 h 5477157"/>
              <a:gd name="connsiteX2310" fmla="*/ 1225075 w 4173281"/>
              <a:gd name="connsiteY2310" fmla="*/ 3625911 h 5477157"/>
              <a:gd name="connsiteX2311" fmla="*/ 1149807 w 4173281"/>
              <a:gd name="connsiteY2311" fmla="*/ 3654462 h 5477157"/>
              <a:gd name="connsiteX2312" fmla="*/ 1045987 w 4173281"/>
              <a:gd name="connsiteY2312" fmla="*/ 3584383 h 5477157"/>
              <a:gd name="connsiteX2313" fmla="*/ 1007053 w 4173281"/>
              <a:gd name="connsiteY2313" fmla="*/ 3599956 h 5477157"/>
              <a:gd name="connsiteX2314" fmla="*/ 955143 w 4173281"/>
              <a:gd name="connsiteY2314" fmla="*/ 3548046 h 5477157"/>
              <a:gd name="connsiteX2315" fmla="*/ 1007053 w 4173281"/>
              <a:gd name="connsiteY2315" fmla="*/ 3496135 h 5477157"/>
              <a:gd name="connsiteX2316" fmla="*/ 1020032 w 4173281"/>
              <a:gd name="connsiteY2316" fmla="*/ 3498733 h 5477157"/>
              <a:gd name="connsiteX2317" fmla="*/ 1020032 w 4173281"/>
              <a:gd name="connsiteY2317" fmla="*/ 3496135 h 5477157"/>
              <a:gd name="connsiteX2318" fmla="*/ 1020032 w 4173281"/>
              <a:gd name="connsiteY2318" fmla="*/ 3488350 h 5477157"/>
              <a:gd name="connsiteX2319" fmla="*/ 1056369 w 4173281"/>
              <a:gd name="connsiteY2319" fmla="*/ 3452014 h 5477157"/>
              <a:gd name="connsiteX2320" fmla="*/ 1077132 w 4173281"/>
              <a:gd name="connsiteY2320" fmla="*/ 3459799 h 5477157"/>
              <a:gd name="connsiteX2321" fmla="*/ 1147210 w 4173281"/>
              <a:gd name="connsiteY2321" fmla="*/ 3433844 h 5477157"/>
              <a:gd name="connsiteX2322" fmla="*/ 1199120 w 4173281"/>
              <a:gd name="connsiteY2322" fmla="*/ 3446823 h 5477157"/>
              <a:gd name="connsiteX2323" fmla="*/ 1227672 w 4173281"/>
              <a:gd name="connsiteY2323" fmla="*/ 3407889 h 5477157"/>
              <a:gd name="connsiteX2324" fmla="*/ 1227672 w 4173281"/>
              <a:gd name="connsiteY2324" fmla="*/ 3405294 h 5477157"/>
              <a:gd name="connsiteX2325" fmla="*/ 1225075 w 4173281"/>
              <a:gd name="connsiteY2325" fmla="*/ 3405294 h 5477157"/>
              <a:gd name="connsiteX2326" fmla="*/ 1160188 w 4173281"/>
              <a:gd name="connsiteY2326" fmla="*/ 3363767 h 5477157"/>
              <a:gd name="connsiteX2327" fmla="*/ 1118661 w 4173281"/>
              <a:gd name="connsiteY2327" fmla="*/ 3397507 h 5477157"/>
              <a:gd name="connsiteX2328" fmla="*/ 1074536 w 4173281"/>
              <a:gd name="connsiteY2328" fmla="*/ 3353384 h 5477157"/>
              <a:gd name="connsiteX2329" fmla="*/ 1108279 w 4173281"/>
              <a:gd name="connsiteY2329" fmla="*/ 3311857 h 5477157"/>
              <a:gd name="connsiteX2330" fmla="*/ 1077132 w 4173281"/>
              <a:gd name="connsiteY2330" fmla="*/ 3278113 h 5477157"/>
              <a:gd name="connsiteX2331" fmla="*/ 1077132 w 4173281"/>
              <a:gd name="connsiteY2331" fmla="*/ 3275519 h 5477157"/>
              <a:gd name="connsiteX2332" fmla="*/ 1045987 w 4173281"/>
              <a:gd name="connsiteY2332" fmla="*/ 3213227 h 5477157"/>
              <a:gd name="connsiteX2333" fmla="*/ 1123852 w 4173281"/>
              <a:gd name="connsiteY2333" fmla="*/ 3135362 h 5477157"/>
              <a:gd name="connsiteX2334" fmla="*/ 1180953 w 4173281"/>
              <a:gd name="connsiteY2334" fmla="*/ 3158721 h 5477157"/>
              <a:gd name="connsiteX2335" fmla="*/ 1258818 w 4173281"/>
              <a:gd name="connsiteY2335" fmla="*/ 3109407 h 5477157"/>
              <a:gd name="connsiteX2336" fmla="*/ 1274391 w 4173281"/>
              <a:gd name="connsiteY2336" fmla="*/ 3112001 h 5477157"/>
              <a:gd name="connsiteX2337" fmla="*/ 1206908 w 4173281"/>
              <a:gd name="connsiteY2337" fmla="*/ 3021160 h 5477157"/>
              <a:gd name="connsiteX2338" fmla="*/ 1214693 w 4173281"/>
              <a:gd name="connsiteY2338" fmla="*/ 2987418 h 5477157"/>
              <a:gd name="connsiteX2339" fmla="*/ 1162783 w 4173281"/>
              <a:gd name="connsiteY2339" fmla="*/ 2925126 h 5477157"/>
              <a:gd name="connsiteX2340" fmla="*/ 1219883 w 4173281"/>
              <a:gd name="connsiteY2340" fmla="*/ 2862835 h 5477157"/>
              <a:gd name="connsiteX2341" fmla="*/ 1245839 w 4173281"/>
              <a:gd name="connsiteY2341" fmla="*/ 2855048 h 5477157"/>
              <a:gd name="connsiteX2342" fmla="*/ 1287367 w 4173281"/>
              <a:gd name="connsiteY2342" fmla="*/ 2896577 h 5477157"/>
              <a:gd name="connsiteX2343" fmla="*/ 1284773 w 4173281"/>
              <a:gd name="connsiteY2343" fmla="*/ 2909553 h 5477157"/>
              <a:gd name="connsiteX2344" fmla="*/ 1287367 w 4173281"/>
              <a:gd name="connsiteY2344" fmla="*/ 2925126 h 5477157"/>
              <a:gd name="connsiteX2345" fmla="*/ 1287367 w 4173281"/>
              <a:gd name="connsiteY2345" fmla="*/ 2927723 h 5477157"/>
              <a:gd name="connsiteX2346" fmla="*/ 1297749 w 4173281"/>
              <a:gd name="connsiteY2346" fmla="*/ 2927723 h 5477157"/>
              <a:gd name="connsiteX2347" fmla="*/ 1292558 w 4173281"/>
              <a:gd name="connsiteY2347" fmla="*/ 2906959 h 5477157"/>
              <a:gd name="connsiteX2348" fmla="*/ 1310728 w 4173281"/>
              <a:gd name="connsiteY2348" fmla="*/ 2862835 h 5477157"/>
              <a:gd name="connsiteX2349" fmla="*/ 1308131 w 4173281"/>
              <a:gd name="connsiteY2349" fmla="*/ 2844667 h 5477157"/>
              <a:gd name="connsiteX2350" fmla="*/ 1310728 w 4173281"/>
              <a:gd name="connsiteY2350" fmla="*/ 2829093 h 5477157"/>
              <a:gd name="connsiteX2351" fmla="*/ 1295154 w 4173281"/>
              <a:gd name="connsiteY2351" fmla="*/ 2795351 h 5477157"/>
              <a:gd name="connsiteX2352" fmla="*/ 1341874 w 4173281"/>
              <a:gd name="connsiteY2352" fmla="*/ 2748632 h 5477157"/>
              <a:gd name="connsiteX2353" fmla="*/ 1378210 w 4173281"/>
              <a:gd name="connsiteY2353" fmla="*/ 2766802 h 5477157"/>
              <a:gd name="connsiteX2354" fmla="*/ 1391187 w 4173281"/>
              <a:gd name="connsiteY2354" fmla="*/ 2764205 h 5477157"/>
              <a:gd name="connsiteX2355" fmla="*/ 1409356 w 4173281"/>
              <a:gd name="connsiteY2355" fmla="*/ 2766802 h 5477157"/>
              <a:gd name="connsiteX2356" fmla="*/ 1406760 w 4173281"/>
              <a:gd name="connsiteY2356" fmla="*/ 2746038 h 5477157"/>
              <a:gd name="connsiteX2357" fmla="*/ 1432715 w 4173281"/>
              <a:gd name="connsiteY2357" fmla="*/ 2683746 h 5477157"/>
              <a:gd name="connsiteX2358" fmla="*/ 1424930 w 4173281"/>
              <a:gd name="connsiteY2358" fmla="*/ 2660385 h 5477157"/>
              <a:gd name="connsiteX2359" fmla="*/ 1471649 w 4173281"/>
              <a:gd name="connsiteY2359" fmla="*/ 2613667 h 5477157"/>
              <a:gd name="connsiteX2360" fmla="*/ 1518367 w 4173281"/>
              <a:gd name="connsiteY2360" fmla="*/ 2657791 h 5477157"/>
              <a:gd name="connsiteX2361" fmla="*/ 1546916 w 4173281"/>
              <a:gd name="connsiteY2361" fmla="*/ 2668173 h 5477157"/>
              <a:gd name="connsiteX2362" fmla="*/ 1554705 w 4173281"/>
              <a:gd name="connsiteY2362" fmla="*/ 2650003 h 5477157"/>
              <a:gd name="connsiteX2363" fmla="*/ 1539132 w 4173281"/>
              <a:gd name="connsiteY2363" fmla="*/ 2624048 h 5477157"/>
              <a:gd name="connsiteX2364" fmla="*/ 1567681 w 4173281"/>
              <a:gd name="connsiteY2364" fmla="*/ 2595499 h 5477157"/>
              <a:gd name="connsiteX2365" fmla="*/ 1596232 w 4173281"/>
              <a:gd name="connsiteY2365" fmla="*/ 2624048 h 5477157"/>
              <a:gd name="connsiteX2366" fmla="*/ 1601423 w 4173281"/>
              <a:gd name="connsiteY2366" fmla="*/ 2624048 h 5477157"/>
              <a:gd name="connsiteX2367" fmla="*/ 1611806 w 4173281"/>
              <a:gd name="connsiteY2367" fmla="*/ 2624048 h 5477157"/>
              <a:gd name="connsiteX2368" fmla="*/ 1588445 w 4173281"/>
              <a:gd name="connsiteY2368" fmla="*/ 2577329 h 5477157"/>
              <a:gd name="connsiteX2369" fmla="*/ 1578062 w 4173281"/>
              <a:gd name="connsiteY2369" fmla="*/ 2579925 h 5477157"/>
              <a:gd name="connsiteX2370" fmla="*/ 1572872 w 4173281"/>
              <a:gd name="connsiteY2370" fmla="*/ 2579925 h 5477157"/>
              <a:gd name="connsiteX2371" fmla="*/ 1539132 w 4173281"/>
              <a:gd name="connsiteY2371" fmla="*/ 2590308 h 5477157"/>
              <a:gd name="connsiteX2372" fmla="*/ 1502795 w 4173281"/>
              <a:gd name="connsiteY2372" fmla="*/ 2579925 h 5477157"/>
              <a:gd name="connsiteX2373" fmla="*/ 1492412 w 4173281"/>
              <a:gd name="connsiteY2373" fmla="*/ 2582520 h 5477157"/>
              <a:gd name="connsiteX2374" fmla="*/ 1466457 w 4173281"/>
              <a:gd name="connsiteY2374" fmla="*/ 2564353 h 5477157"/>
              <a:gd name="connsiteX2375" fmla="*/ 1422333 w 4173281"/>
              <a:gd name="connsiteY2375" fmla="*/ 2582520 h 5477157"/>
              <a:gd name="connsiteX2376" fmla="*/ 1388593 w 4173281"/>
              <a:gd name="connsiteY2376" fmla="*/ 2587710 h 5477157"/>
              <a:gd name="connsiteX2377" fmla="*/ 1370423 w 4173281"/>
              <a:gd name="connsiteY2377" fmla="*/ 2585117 h 5477157"/>
              <a:gd name="connsiteX2378" fmla="*/ 1357447 w 4173281"/>
              <a:gd name="connsiteY2378" fmla="*/ 2590308 h 5477157"/>
              <a:gd name="connsiteX2379" fmla="*/ 1354850 w 4173281"/>
              <a:gd name="connsiteY2379" fmla="*/ 2590308 h 5477157"/>
              <a:gd name="connsiteX2380" fmla="*/ 1349517 w 4173281"/>
              <a:gd name="connsiteY2380" fmla="*/ 2600490 h 5477157"/>
              <a:gd name="connsiteX2381" fmla="*/ 1367827 w 4173281"/>
              <a:gd name="connsiteY2381" fmla="*/ 2592905 h 5477157"/>
              <a:gd name="connsiteX2382" fmla="*/ 1396379 w 4173281"/>
              <a:gd name="connsiteY2382" fmla="*/ 2621454 h 5477157"/>
              <a:gd name="connsiteX2383" fmla="*/ 1367827 w 4173281"/>
              <a:gd name="connsiteY2383" fmla="*/ 2650006 h 5477157"/>
              <a:gd name="connsiteX2384" fmla="*/ 1339278 w 4173281"/>
              <a:gd name="connsiteY2384" fmla="*/ 2621454 h 5477157"/>
              <a:gd name="connsiteX2385" fmla="*/ 1342084 w 4173281"/>
              <a:gd name="connsiteY2385" fmla="*/ 2614680 h 5477157"/>
              <a:gd name="connsiteX2386" fmla="*/ 1340575 w 4173281"/>
              <a:gd name="connsiteY2386" fmla="*/ 2617560 h 5477157"/>
              <a:gd name="connsiteX2387" fmla="*/ 1310728 w 4173281"/>
              <a:gd name="connsiteY2387" fmla="*/ 2629239 h 5477157"/>
              <a:gd name="connsiteX2388" fmla="*/ 1266603 w 4173281"/>
              <a:gd name="connsiteY2388" fmla="*/ 2585117 h 5477157"/>
              <a:gd name="connsiteX2389" fmla="*/ 1295154 w 4173281"/>
              <a:gd name="connsiteY2389" fmla="*/ 2543589 h 5477157"/>
              <a:gd name="connsiteX2390" fmla="*/ 1264009 w 4173281"/>
              <a:gd name="connsiteY2390" fmla="*/ 2463127 h 5477157"/>
              <a:gd name="connsiteX2391" fmla="*/ 1284773 w 4173281"/>
              <a:gd name="connsiteY2391" fmla="*/ 2393050 h 5477157"/>
              <a:gd name="connsiteX2392" fmla="*/ 1230266 w 4173281"/>
              <a:gd name="connsiteY2392" fmla="*/ 2320376 h 5477157"/>
              <a:gd name="connsiteX2393" fmla="*/ 1248436 w 4173281"/>
              <a:gd name="connsiteY2393" fmla="*/ 2271060 h 5477157"/>
              <a:gd name="connsiteX2394" fmla="*/ 1227672 w 4173281"/>
              <a:gd name="connsiteY2394" fmla="*/ 2276251 h 5477157"/>
              <a:gd name="connsiteX2395" fmla="*/ 1188738 w 4173281"/>
              <a:gd name="connsiteY2395" fmla="*/ 2260679 h 5477157"/>
              <a:gd name="connsiteX2396" fmla="*/ 1167974 w 4173281"/>
              <a:gd name="connsiteY2396" fmla="*/ 2265869 h 5477157"/>
              <a:gd name="connsiteX2397" fmla="*/ 1113470 w 4173281"/>
              <a:gd name="connsiteY2397" fmla="*/ 2211365 h 5477157"/>
              <a:gd name="connsiteX2398" fmla="*/ 1147210 w 4173281"/>
              <a:gd name="connsiteY2398" fmla="*/ 2162049 h 5477157"/>
              <a:gd name="connsiteX2399" fmla="*/ 1173165 w 4173281"/>
              <a:gd name="connsiteY2399" fmla="*/ 2146477 h 5477157"/>
              <a:gd name="connsiteX2400" fmla="*/ 1201717 w 4173281"/>
              <a:gd name="connsiteY2400" fmla="*/ 2172432 h 5477157"/>
              <a:gd name="connsiteX2401" fmla="*/ 1227672 w 4173281"/>
              <a:gd name="connsiteY2401" fmla="*/ 2167240 h 5477157"/>
              <a:gd name="connsiteX2402" fmla="*/ 1274391 w 4173281"/>
              <a:gd name="connsiteY2402" fmla="*/ 2193195 h 5477157"/>
              <a:gd name="connsiteX2403" fmla="*/ 1328894 w 4173281"/>
              <a:gd name="connsiteY2403" fmla="*/ 2167240 h 5477157"/>
              <a:gd name="connsiteX2404" fmla="*/ 1352255 w 4173281"/>
              <a:gd name="connsiteY2404" fmla="*/ 2169837 h 5477157"/>
              <a:gd name="connsiteX2405" fmla="*/ 1347065 w 4173281"/>
              <a:gd name="connsiteY2405" fmla="*/ 2149073 h 5477157"/>
              <a:gd name="connsiteX2406" fmla="*/ 1404165 w 4173281"/>
              <a:gd name="connsiteY2406" fmla="*/ 2091972 h 5477157"/>
              <a:gd name="connsiteX2407" fmla="*/ 1461266 w 4173281"/>
              <a:gd name="connsiteY2407" fmla="*/ 2149073 h 5477157"/>
              <a:gd name="connsiteX2408" fmla="*/ 1404165 w 4173281"/>
              <a:gd name="connsiteY2408" fmla="*/ 2206174 h 5477157"/>
              <a:gd name="connsiteX2409" fmla="*/ 1391187 w 4173281"/>
              <a:gd name="connsiteY2409" fmla="*/ 2203577 h 5477157"/>
              <a:gd name="connsiteX2410" fmla="*/ 1398975 w 4173281"/>
              <a:gd name="connsiteY2410" fmla="*/ 2234723 h 5477157"/>
              <a:gd name="connsiteX2411" fmla="*/ 1385995 w 4173281"/>
              <a:gd name="connsiteY2411" fmla="*/ 2276251 h 5477157"/>
              <a:gd name="connsiteX2412" fmla="*/ 1375614 w 4173281"/>
              <a:gd name="connsiteY2412" fmla="*/ 2294421 h 5477157"/>
              <a:gd name="connsiteX2413" fmla="*/ 1380805 w 4173281"/>
              <a:gd name="connsiteY2413" fmla="*/ 2325567 h 5477157"/>
              <a:gd name="connsiteX2414" fmla="*/ 1391187 w 4173281"/>
              <a:gd name="connsiteY2414" fmla="*/ 2322970 h 5477157"/>
              <a:gd name="connsiteX2415" fmla="*/ 1427524 w 4173281"/>
              <a:gd name="connsiteY2415" fmla="*/ 2351522 h 5477157"/>
              <a:gd name="connsiteX2416" fmla="*/ 1435311 w 4173281"/>
              <a:gd name="connsiteY2416" fmla="*/ 2356713 h 5477157"/>
              <a:gd name="connsiteX2417" fmla="*/ 1453479 w 4173281"/>
              <a:gd name="connsiteY2417" fmla="*/ 2354116 h 5477157"/>
              <a:gd name="connsiteX2418" fmla="*/ 1463861 w 4173281"/>
              <a:gd name="connsiteY2418" fmla="*/ 2354116 h 5477157"/>
              <a:gd name="connsiteX2419" fmla="*/ 1440503 w 4173281"/>
              <a:gd name="connsiteY2419" fmla="*/ 2315185 h 5477157"/>
              <a:gd name="connsiteX2420" fmla="*/ 1484625 w 4173281"/>
              <a:gd name="connsiteY2420" fmla="*/ 2271060 h 5477157"/>
              <a:gd name="connsiteX2421" fmla="*/ 1528750 w 4173281"/>
              <a:gd name="connsiteY2421" fmla="*/ 2315185 h 5477157"/>
              <a:gd name="connsiteX2422" fmla="*/ 1484625 w 4173281"/>
              <a:gd name="connsiteY2422" fmla="*/ 2359307 h 5477157"/>
              <a:gd name="connsiteX2423" fmla="*/ 1531344 w 4173281"/>
              <a:gd name="connsiteY2423" fmla="*/ 2424196 h 5477157"/>
              <a:gd name="connsiteX2424" fmla="*/ 1544322 w 4173281"/>
              <a:gd name="connsiteY2424" fmla="*/ 2421600 h 5477157"/>
              <a:gd name="connsiteX2425" fmla="*/ 1611806 w 4173281"/>
              <a:gd name="connsiteY2425" fmla="*/ 2489082 h 5477157"/>
              <a:gd name="connsiteX2426" fmla="*/ 1611806 w 4173281"/>
              <a:gd name="connsiteY2426" fmla="*/ 2491679 h 5477157"/>
              <a:gd name="connsiteX2427" fmla="*/ 1674098 w 4173281"/>
              <a:gd name="connsiteY2427" fmla="*/ 2468318 h 5477157"/>
              <a:gd name="connsiteX2428" fmla="*/ 1726008 w 4173281"/>
              <a:gd name="connsiteY2428" fmla="*/ 2483891 h 5477157"/>
              <a:gd name="connsiteX2429" fmla="*/ 1749366 w 4173281"/>
              <a:gd name="connsiteY2429" fmla="*/ 2455342 h 5477157"/>
              <a:gd name="connsiteX2430" fmla="*/ 1746772 w 4173281"/>
              <a:gd name="connsiteY2430" fmla="*/ 2442363 h 5477157"/>
              <a:gd name="connsiteX2431" fmla="*/ 1783109 w 4173281"/>
              <a:gd name="connsiteY2431" fmla="*/ 2406026 h 5477157"/>
              <a:gd name="connsiteX2432" fmla="*/ 1819445 w 4173281"/>
              <a:gd name="connsiteY2432" fmla="*/ 2442363 h 5477157"/>
              <a:gd name="connsiteX2433" fmla="*/ 1798682 w 4173281"/>
              <a:gd name="connsiteY2433" fmla="*/ 2476107 h 5477157"/>
              <a:gd name="connsiteX2434" fmla="*/ 1801276 w 4173281"/>
              <a:gd name="connsiteY2434" fmla="*/ 2483891 h 5477157"/>
              <a:gd name="connsiteX2435" fmla="*/ 1866164 w 4173281"/>
              <a:gd name="connsiteY2435" fmla="*/ 2561756 h 5477157"/>
              <a:gd name="connsiteX2436" fmla="*/ 1785703 w 4173281"/>
              <a:gd name="connsiteY2436" fmla="*/ 2642218 h 5477157"/>
              <a:gd name="connsiteX2437" fmla="*/ 1738983 w 4173281"/>
              <a:gd name="connsiteY2437" fmla="*/ 2626645 h 5477157"/>
              <a:gd name="connsiteX2438" fmla="*/ 1710435 w 4173281"/>
              <a:gd name="connsiteY2438" fmla="*/ 2647409 h 5477157"/>
              <a:gd name="connsiteX2439" fmla="*/ 1697456 w 4173281"/>
              <a:gd name="connsiteY2439" fmla="*/ 2670766 h 5477157"/>
              <a:gd name="connsiteX2440" fmla="*/ 1744175 w 4173281"/>
              <a:gd name="connsiteY2440" fmla="*/ 2720082 h 5477157"/>
              <a:gd name="connsiteX2441" fmla="*/ 1723411 w 4173281"/>
              <a:gd name="connsiteY2441" fmla="*/ 2761611 h 5477157"/>
              <a:gd name="connsiteX2442" fmla="*/ 1723411 w 4173281"/>
              <a:gd name="connsiteY2442" fmla="*/ 2764205 h 5477157"/>
              <a:gd name="connsiteX2443" fmla="*/ 1736389 w 4173281"/>
              <a:gd name="connsiteY2443" fmla="*/ 2769396 h 5477157"/>
              <a:gd name="connsiteX2444" fmla="*/ 1764938 w 4173281"/>
              <a:gd name="connsiteY2444" fmla="*/ 2756420 h 5477157"/>
              <a:gd name="connsiteX2445" fmla="*/ 1801276 w 4173281"/>
              <a:gd name="connsiteY2445" fmla="*/ 2792757 h 5477157"/>
              <a:gd name="connsiteX2446" fmla="*/ 1777918 w 4173281"/>
              <a:gd name="connsiteY2446" fmla="*/ 2826497 h 5477157"/>
              <a:gd name="connsiteX2447" fmla="*/ 1780512 w 4173281"/>
              <a:gd name="connsiteY2447" fmla="*/ 2842070 h 5477157"/>
              <a:gd name="connsiteX2448" fmla="*/ 1697456 w 4173281"/>
              <a:gd name="connsiteY2448" fmla="*/ 2925126 h 5477157"/>
              <a:gd name="connsiteX2449" fmla="*/ 1692265 w 4173281"/>
              <a:gd name="connsiteY2449" fmla="*/ 2925126 h 5477157"/>
              <a:gd name="connsiteX2450" fmla="*/ 1681883 w 4173281"/>
              <a:gd name="connsiteY2450" fmla="*/ 2943295 h 5477157"/>
              <a:gd name="connsiteX2451" fmla="*/ 1694862 w 4173281"/>
              <a:gd name="connsiteY2451" fmla="*/ 2940699 h 5477157"/>
              <a:gd name="connsiteX2452" fmla="*/ 1733793 w 4173281"/>
              <a:gd name="connsiteY2452" fmla="*/ 2979633 h 5477157"/>
              <a:gd name="connsiteX2453" fmla="*/ 1726008 w 4173281"/>
              <a:gd name="connsiteY2453" fmla="*/ 3000397 h 5477157"/>
              <a:gd name="connsiteX2454" fmla="*/ 1728602 w 4173281"/>
              <a:gd name="connsiteY2454" fmla="*/ 3000397 h 5477157"/>
              <a:gd name="connsiteX2455" fmla="*/ 1738983 w 4173281"/>
              <a:gd name="connsiteY2455" fmla="*/ 2997800 h 5477157"/>
              <a:gd name="connsiteX2456" fmla="*/ 1736389 w 4173281"/>
              <a:gd name="connsiteY2456" fmla="*/ 2990015 h 5477157"/>
              <a:gd name="connsiteX2457" fmla="*/ 1762344 w 4173281"/>
              <a:gd name="connsiteY2457" fmla="*/ 2964060 h 5477157"/>
              <a:gd name="connsiteX2458" fmla="*/ 1767536 w 4173281"/>
              <a:gd name="connsiteY2458" fmla="*/ 2964060 h 5477157"/>
              <a:gd name="connsiteX2459" fmla="*/ 1754557 w 4173281"/>
              <a:gd name="connsiteY2459" fmla="*/ 2930317 h 5477157"/>
              <a:gd name="connsiteX2460" fmla="*/ 1809064 w 4173281"/>
              <a:gd name="connsiteY2460" fmla="*/ 2875813 h 5477157"/>
              <a:gd name="connsiteX2461" fmla="*/ 1835019 w 4173281"/>
              <a:gd name="connsiteY2461" fmla="*/ 2883598 h 5477157"/>
              <a:gd name="connsiteX2462" fmla="*/ 1832422 w 4173281"/>
              <a:gd name="connsiteY2462" fmla="*/ 2870622 h 5477157"/>
              <a:gd name="connsiteX2463" fmla="*/ 1866164 w 4173281"/>
              <a:gd name="connsiteY2463" fmla="*/ 2836879 h 5477157"/>
              <a:gd name="connsiteX2464" fmla="*/ 1868759 w 4173281"/>
              <a:gd name="connsiteY2464" fmla="*/ 2836879 h 5477157"/>
              <a:gd name="connsiteX2465" fmla="*/ 1884332 w 4173281"/>
              <a:gd name="connsiteY2465" fmla="*/ 2831688 h 5477157"/>
              <a:gd name="connsiteX2466" fmla="*/ 1907693 w 4173281"/>
              <a:gd name="connsiteY2466" fmla="*/ 2855048 h 5477157"/>
              <a:gd name="connsiteX2467" fmla="*/ 1902501 w 4173281"/>
              <a:gd name="connsiteY2467" fmla="*/ 2870622 h 5477157"/>
              <a:gd name="connsiteX2468" fmla="*/ 1868759 w 4173281"/>
              <a:gd name="connsiteY2468" fmla="*/ 2904362 h 5477157"/>
              <a:gd name="connsiteX2469" fmla="*/ 1858377 w 4173281"/>
              <a:gd name="connsiteY2469" fmla="*/ 2901768 h 5477157"/>
              <a:gd name="connsiteX2470" fmla="*/ 1866164 w 4173281"/>
              <a:gd name="connsiteY2470" fmla="*/ 2930317 h 5477157"/>
              <a:gd name="connsiteX2471" fmla="*/ 1858377 w 4173281"/>
              <a:gd name="connsiteY2471" fmla="*/ 2958869 h 5477157"/>
              <a:gd name="connsiteX2472" fmla="*/ 1873949 w 4173281"/>
              <a:gd name="connsiteY2472" fmla="*/ 2953678 h 5477157"/>
              <a:gd name="connsiteX2473" fmla="*/ 1905095 w 4173281"/>
              <a:gd name="connsiteY2473" fmla="*/ 2974442 h 5477157"/>
              <a:gd name="connsiteX2474" fmla="*/ 1905095 w 4173281"/>
              <a:gd name="connsiteY2474" fmla="*/ 2969250 h 5477157"/>
              <a:gd name="connsiteX2475" fmla="*/ 1969985 w 4173281"/>
              <a:gd name="connsiteY2475" fmla="*/ 2904362 h 5477157"/>
              <a:gd name="connsiteX2476" fmla="*/ 2003725 w 4173281"/>
              <a:gd name="connsiteY2476" fmla="*/ 2914744 h 5477157"/>
              <a:gd name="connsiteX2477" fmla="*/ 2001131 w 4173281"/>
              <a:gd name="connsiteY2477" fmla="*/ 2899171 h 5477157"/>
              <a:gd name="connsiteX2478" fmla="*/ 2063422 w 4173281"/>
              <a:gd name="connsiteY2478" fmla="*/ 2836879 h 5477157"/>
              <a:gd name="connsiteX2479" fmla="*/ 2078996 w 4173281"/>
              <a:gd name="connsiteY2479" fmla="*/ 2821306 h 5477157"/>
              <a:gd name="connsiteX2480" fmla="*/ 2063422 w 4173281"/>
              <a:gd name="connsiteY2480" fmla="*/ 2805733 h 5477157"/>
              <a:gd name="connsiteX2481" fmla="*/ 2050444 w 4173281"/>
              <a:gd name="connsiteY2481" fmla="*/ 2808330 h 5477157"/>
              <a:gd name="connsiteX2482" fmla="*/ 2055635 w 4173281"/>
              <a:gd name="connsiteY2482" fmla="*/ 2821306 h 5477157"/>
              <a:gd name="connsiteX2483" fmla="*/ 2034871 w 4173281"/>
              <a:gd name="connsiteY2483" fmla="*/ 2842070 h 5477157"/>
              <a:gd name="connsiteX2484" fmla="*/ 2014106 w 4173281"/>
              <a:gd name="connsiteY2484" fmla="*/ 2821306 h 5477157"/>
              <a:gd name="connsiteX2485" fmla="*/ 2024489 w 4173281"/>
              <a:gd name="connsiteY2485" fmla="*/ 2803138 h 5477157"/>
              <a:gd name="connsiteX2486" fmla="*/ 2001131 w 4173281"/>
              <a:gd name="connsiteY2486" fmla="*/ 2777183 h 5477157"/>
              <a:gd name="connsiteX2487" fmla="*/ 1993343 w 4173281"/>
              <a:gd name="connsiteY2487" fmla="*/ 2771993 h 5477157"/>
              <a:gd name="connsiteX2488" fmla="*/ 1985557 w 4173281"/>
              <a:gd name="connsiteY2488" fmla="*/ 2782375 h 5477157"/>
              <a:gd name="connsiteX2489" fmla="*/ 1985557 w 4173281"/>
              <a:gd name="connsiteY2489" fmla="*/ 2784969 h 5477157"/>
              <a:gd name="connsiteX2490" fmla="*/ 1959603 w 4173281"/>
              <a:gd name="connsiteY2490" fmla="*/ 2810924 h 5477157"/>
              <a:gd name="connsiteX2491" fmla="*/ 1946624 w 4173281"/>
              <a:gd name="connsiteY2491" fmla="*/ 2808330 h 5477157"/>
              <a:gd name="connsiteX2492" fmla="*/ 1915478 w 4173281"/>
              <a:gd name="connsiteY2492" fmla="*/ 2813521 h 5477157"/>
              <a:gd name="connsiteX2493" fmla="*/ 1824637 w 4173281"/>
              <a:gd name="connsiteY2493" fmla="*/ 2722677 h 5477157"/>
              <a:gd name="connsiteX2494" fmla="*/ 1915478 w 4173281"/>
              <a:gd name="connsiteY2494" fmla="*/ 2631836 h 5477157"/>
              <a:gd name="connsiteX2495" fmla="*/ 1933647 w 4173281"/>
              <a:gd name="connsiteY2495" fmla="*/ 2634430 h 5477157"/>
              <a:gd name="connsiteX2496" fmla="*/ 1949220 w 4173281"/>
              <a:gd name="connsiteY2496" fmla="*/ 2579925 h 5477157"/>
              <a:gd name="connsiteX2497" fmla="*/ 1938839 w 4173281"/>
              <a:gd name="connsiteY2497" fmla="*/ 2579925 h 5477157"/>
              <a:gd name="connsiteX2498" fmla="*/ 1899904 w 4173281"/>
              <a:gd name="connsiteY2498" fmla="*/ 2540992 h 5477157"/>
              <a:gd name="connsiteX2499" fmla="*/ 1938839 w 4173281"/>
              <a:gd name="connsiteY2499" fmla="*/ 2502061 h 5477157"/>
              <a:gd name="connsiteX2500" fmla="*/ 1977770 w 4173281"/>
              <a:gd name="connsiteY2500" fmla="*/ 2540992 h 5477157"/>
              <a:gd name="connsiteX2501" fmla="*/ 1977770 w 4173281"/>
              <a:gd name="connsiteY2501" fmla="*/ 2548780 h 5477157"/>
              <a:gd name="connsiteX2502" fmla="*/ 2040061 w 4173281"/>
              <a:gd name="connsiteY2502" fmla="*/ 2528015 h 5477157"/>
              <a:gd name="connsiteX2503" fmla="*/ 2068613 w 4173281"/>
              <a:gd name="connsiteY2503" fmla="*/ 2533207 h 5477157"/>
              <a:gd name="connsiteX2504" fmla="*/ 2084186 w 4173281"/>
              <a:gd name="connsiteY2504" fmla="*/ 2530611 h 5477157"/>
              <a:gd name="connsiteX2505" fmla="*/ 2068613 w 4173281"/>
              <a:gd name="connsiteY2505" fmla="*/ 2494273 h 5477157"/>
              <a:gd name="connsiteX2506" fmla="*/ 2071207 w 4173281"/>
              <a:gd name="connsiteY2506" fmla="*/ 2481297 h 5477157"/>
              <a:gd name="connsiteX2507" fmla="*/ 2063422 w 4173281"/>
              <a:gd name="connsiteY2507" fmla="*/ 2478700 h 5477157"/>
              <a:gd name="connsiteX2508" fmla="*/ 2032276 w 4173281"/>
              <a:gd name="connsiteY2508" fmla="*/ 2499464 h 5477157"/>
              <a:gd name="connsiteX2509" fmla="*/ 2019297 w 4173281"/>
              <a:gd name="connsiteY2509" fmla="*/ 2496870 h 5477157"/>
              <a:gd name="connsiteX2510" fmla="*/ 2003725 w 4173281"/>
              <a:gd name="connsiteY2510" fmla="*/ 2504654 h 5477157"/>
              <a:gd name="connsiteX2511" fmla="*/ 1982960 w 4173281"/>
              <a:gd name="connsiteY2511" fmla="*/ 2489082 h 5477157"/>
              <a:gd name="connsiteX2512" fmla="*/ 1897310 w 4173281"/>
              <a:gd name="connsiteY2512" fmla="*/ 2431981 h 5477157"/>
              <a:gd name="connsiteX2513" fmla="*/ 1863568 w 4173281"/>
              <a:gd name="connsiteY2513" fmla="*/ 2413814 h 5477157"/>
              <a:gd name="connsiteX2514" fmla="*/ 1868759 w 4173281"/>
              <a:gd name="connsiteY2514" fmla="*/ 2429387 h 5477157"/>
              <a:gd name="connsiteX2515" fmla="*/ 1845400 w 4173281"/>
              <a:gd name="connsiteY2515" fmla="*/ 2452745 h 5477157"/>
              <a:gd name="connsiteX2516" fmla="*/ 1822039 w 4173281"/>
              <a:gd name="connsiteY2516" fmla="*/ 2429387 h 5477157"/>
              <a:gd name="connsiteX2517" fmla="*/ 1845400 w 4173281"/>
              <a:gd name="connsiteY2517" fmla="*/ 2406026 h 5477157"/>
              <a:gd name="connsiteX2518" fmla="*/ 1860974 w 4173281"/>
              <a:gd name="connsiteY2518" fmla="*/ 2411217 h 5477157"/>
              <a:gd name="connsiteX2519" fmla="*/ 1858377 w 4173281"/>
              <a:gd name="connsiteY2519" fmla="*/ 2406026 h 5477157"/>
              <a:gd name="connsiteX2520" fmla="*/ 1847994 w 4173281"/>
              <a:gd name="connsiteY2520" fmla="*/ 2393050 h 5477157"/>
              <a:gd name="connsiteX2521" fmla="*/ 1845400 w 4173281"/>
              <a:gd name="connsiteY2521" fmla="*/ 2393050 h 5477157"/>
              <a:gd name="connsiteX2522" fmla="*/ 1806467 w 4173281"/>
              <a:gd name="connsiteY2522" fmla="*/ 2354116 h 5477157"/>
              <a:gd name="connsiteX2523" fmla="*/ 1809064 w 4173281"/>
              <a:gd name="connsiteY2523" fmla="*/ 2343734 h 5477157"/>
              <a:gd name="connsiteX2524" fmla="*/ 1803873 w 4173281"/>
              <a:gd name="connsiteY2524" fmla="*/ 2343734 h 5477157"/>
              <a:gd name="connsiteX2525" fmla="*/ 1772727 w 4173281"/>
              <a:gd name="connsiteY2525" fmla="*/ 2351522 h 5477157"/>
              <a:gd name="connsiteX2526" fmla="*/ 1702647 w 4173281"/>
              <a:gd name="connsiteY2526" fmla="*/ 2281443 h 5477157"/>
              <a:gd name="connsiteX2527" fmla="*/ 1749366 w 4173281"/>
              <a:gd name="connsiteY2527" fmla="*/ 2216556 h 5477157"/>
              <a:gd name="connsiteX2528" fmla="*/ 1738983 w 4173281"/>
              <a:gd name="connsiteY2528" fmla="*/ 2182813 h 5477157"/>
              <a:gd name="connsiteX2529" fmla="*/ 1738983 w 4173281"/>
              <a:gd name="connsiteY2529" fmla="*/ 2177622 h 5477157"/>
              <a:gd name="connsiteX2530" fmla="*/ 1697456 w 4173281"/>
              <a:gd name="connsiteY2530" fmla="*/ 2195793 h 5477157"/>
              <a:gd name="connsiteX2531" fmla="*/ 1642952 w 4173281"/>
              <a:gd name="connsiteY2531" fmla="*/ 2141285 h 5477157"/>
              <a:gd name="connsiteX2532" fmla="*/ 1661119 w 4173281"/>
              <a:gd name="connsiteY2532" fmla="*/ 2099757 h 5477157"/>
              <a:gd name="connsiteX2533" fmla="*/ 1687073 w 4173281"/>
              <a:gd name="connsiteY2533" fmla="*/ 2084184 h 5477157"/>
              <a:gd name="connsiteX2534" fmla="*/ 1700053 w 4173281"/>
              <a:gd name="connsiteY2534" fmla="*/ 2086781 h 5477157"/>
              <a:gd name="connsiteX2535" fmla="*/ 1751963 w 4173281"/>
              <a:gd name="connsiteY2535" fmla="*/ 2141285 h 5477157"/>
              <a:gd name="connsiteX2536" fmla="*/ 1751963 w 4173281"/>
              <a:gd name="connsiteY2536" fmla="*/ 2146477 h 5477157"/>
              <a:gd name="connsiteX2537" fmla="*/ 1777918 w 4173281"/>
              <a:gd name="connsiteY2537" fmla="*/ 2128309 h 5477157"/>
              <a:gd name="connsiteX2538" fmla="*/ 1770129 w 4173281"/>
              <a:gd name="connsiteY2538" fmla="*/ 2091972 h 5477157"/>
              <a:gd name="connsiteX2539" fmla="*/ 1775321 w 4173281"/>
              <a:gd name="connsiteY2539" fmla="*/ 2066017 h 5477157"/>
              <a:gd name="connsiteX2540" fmla="*/ 1754557 w 4173281"/>
              <a:gd name="connsiteY2540" fmla="*/ 2076399 h 5477157"/>
              <a:gd name="connsiteX2541" fmla="*/ 1728602 w 4173281"/>
              <a:gd name="connsiteY2541" fmla="*/ 2050444 h 5477157"/>
              <a:gd name="connsiteX2542" fmla="*/ 1754557 w 4173281"/>
              <a:gd name="connsiteY2542" fmla="*/ 2024489 h 5477157"/>
              <a:gd name="connsiteX2543" fmla="*/ 1738983 w 4173281"/>
              <a:gd name="connsiteY2543" fmla="*/ 2006320 h 5477157"/>
              <a:gd name="connsiteX2544" fmla="*/ 1707838 w 4173281"/>
              <a:gd name="connsiteY2544" fmla="*/ 2019298 h 5477157"/>
              <a:gd name="connsiteX2545" fmla="*/ 1663716 w 4173281"/>
              <a:gd name="connsiteY2545" fmla="*/ 1975173 h 5477157"/>
              <a:gd name="connsiteX2546" fmla="*/ 1707838 w 4173281"/>
              <a:gd name="connsiteY2546" fmla="*/ 1931051 h 5477157"/>
              <a:gd name="connsiteX2547" fmla="*/ 1736389 w 4173281"/>
              <a:gd name="connsiteY2547" fmla="*/ 1941433 h 5477157"/>
              <a:gd name="connsiteX2548" fmla="*/ 1741581 w 4173281"/>
              <a:gd name="connsiteY2548" fmla="*/ 1931051 h 5477157"/>
              <a:gd name="connsiteX2549" fmla="*/ 1741581 w 4173281"/>
              <a:gd name="connsiteY2549" fmla="*/ 1925860 h 5477157"/>
              <a:gd name="connsiteX2550" fmla="*/ 1783109 w 4173281"/>
              <a:gd name="connsiteY2550" fmla="*/ 1884332 h 5477157"/>
              <a:gd name="connsiteX2551" fmla="*/ 1785703 w 4173281"/>
              <a:gd name="connsiteY2551" fmla="*/ 1884332 h 5477157"/>
              <a:gd name="connsiteX2552" fmla="*/ 1777918 w 4173281"/>
              <a:gd name="connsiteY2552" fmla="*/ 1860971 h 5477157"/>
              <a:gd name="connsiteX2553" fmla="*/ 1764938 w 4173281"/>
              <a:gd name="connsiteY2553" fmla="*/ 1840208 h 5477157"/>
              <a:gd name="connsiteX2554" fmla="*/ 1738983 w 4173281"/>
              <a:gd name="connsiteY2554" fmla="*/ 1832422 h 5477157"/>
              <a:gd name="connsiteX2555" fmla="*/ 1741581 w 4173281"/>
              <a:gd name="connsiteY2555" fmla="*/ 1847995 h 5477157"/>
              <a:gd name="connsiteX2556" fmla="*/ 1687073 w 4173281"/>
              <a:gd name="connsiteY2556" fmla="*/ 1902499 h 5477157"/>
              <a:gd name="connsiteX2557" fmla="*/ 1632570 w 4173281"/>
              <a:gd name="connsiteY2557" fmla="*/ 1847995 h 5477157"/>
              <a:gd name="connsiteX2558" fmla="*/ 1635164 w 4173281"/>
              <a:gd name="connsiteY2558" fmla="*/ 1829825 h 5477157"/>
              <a:gd name="connsiteX2559" fmla="*/ 1596232 w 4173281"/>
              <a:gd name="connsiteY2559" fmla="*/ 1790894 h 5477157"/>
              <a:gd name="connsiteX2560" fmla="*/ 1635164 w 4173281"/>
              <a:gd name="connsiteY2560" fmla="*/ 1751960 h 5477157"/>
              <a:gd name="connsiteX2561" fmla="*/ 1674098 w 4173281"/>
              <a:gd name="connsiteY2561" fmla="*/ 1790894 h 5477157"/>
              <a:gd name="connsiteX2562" fmla="*/ 1674098 w 4173281"/>
              <a:gd name="connsiteY2562" fmla="*/ 1796085 h 5477157"/>
              <a:gd name="connsiteX2563" fmla="*/ 1684480 w 4173281"/>
              <a:gd name="connsiteY2563" fmla="*/ 1793489 h 5477157"/>
              <a:gd name="connsiteX2564" fmla="*/ 1697456 w 4173281"/>
              <a:gd name="connsiteY2564" fmla="*/ 1796085 h 5477157"/>
              <a:gd name="connsiteX2565" fmla="*/ 1689671 w 4173281"/>
              <a:gd name="connsiteY2565" fmla="*/ 1759748 h 5477157"/>
              <a:gd name="connsiteX2566" fmla="*/ 1692265 w 4173281"/>
              <a:gd name="connsiteY2566" fmla="*/ 1738984 h 5477157"/>
              <a:gd name="connsiteX2567" fmla="*/ 1689671 w 4173281"/>
              <a:gd name="connsiteY2567" fmla="*/ 1738984 h 5477157"/>
              <a:gd name="connsiteX2568" fmla="*/ 1655927 w 4173281"/>
              <a:gd name="connsiteY2568" fmla="*/ 1751960 h 5477157"/>
              <a:gd name="connsiteX2569" fmla="*/ 1604017 w 4173281"/>
              <a:gd name="connsiteY2569" fmla="*/ 1700051 h 5477157"/>
              <a:gd name="connsiteX2570" fmla="*/ 1609209 w 4173281"/>
              <a:gd name="connsiteY2570" fmla="*/ 1679287 h 5477157"/>
              <a:gd name="connsiteX2571" fmla="*/ 1606615 w 4173281"/>
              <a:gd name="connsiteY2571" fmla="*/ 1663713 h 5477157"/>
              <a:gd name="connsiteX2572" fmla="*/ 1648142 w 4173281"/>
              <a:gd name="connsiteY2572" fmla="*/ 1622186 h 5477157"/>
              <a:gd name="connsiteX2573" fmla="*/ 1689671 w 4173281"/>
              <a:gd name="connsiteY2573" fmla="*/ 1661119 h 5477157"/>
              <a:gd name="connsiteX2574" fmla="*/ 1707838 w 4173281"/>
              <a:gd name="connsiteY2574" fmla="*/ 1700051 h 5477157"/>
              <a:gd name="connsiteX2575" fmla="*/ 1707838 w 4173281"/>
              <a:gd name="connsiteY2575" fmla="*/ 1707838 h 5477157"/>
              <a:gd name="connsiteX2576" fmla="*/ 1728602 w 4173281"/>
              <a:gd name="connsiteY2576" fmla="*/ 1689668 h 5477157"/>
              <a:gd name="connsiteX2577" fmla="*/ 1728602 w 4173281"/>
              <a:gd name="connsiteY2577" fmla="*/ 1684477 h 5477157"/>
              <a:gd name="connsiteX2578" fmla="*/ 1793491 w 4173281"/>
              <a:gd name="connsiteY2578" fmla="*/ 1614401 h 5477157"/>
              <a:gd name="connsiteX2579" fmla="*/ 1783109 w 4173281"/>
              <a:gd name="connsiteY2579" fmla="*/ 1609209 h 5477157"/>
              <a:gd name="connsiteX2580" fmla="*/ 1759748 w 4173281"/>
              <a:gd name="connsiteY2580" fmla="*/ 1619591 h 5477157"/>
              <a:gd name="connsiteX2581" fmla="*/ 1728602 w 4173281"/>
              <a:gd name="connsiteY2581" fmla="*/ 1588446 h 5477157"/>
              <a:gd name="connsiteX2582" fmla="*/ 1759748 w 4173281"/>
              <a:gd name="connsiteY2582" fmla="*/ 1557300 h 5477157"/>
              <a:gd name="connsiteX2583" fmla="*/ 1777918 w 4173281"/>
              <a:gd name="connsiteY2583" fmla="*/ 1562491 h 5477157"/>
              <a:gd name="connsiteX2584" fmla="*/ 1801276 w 4173281"/>
              <a:gd name="connsiteY2584" fmla="*/ 1552108 h 5477157"/>
              <a:gd name="connsiteX2585" fmla="*/ 1832422 w 4173281"/>
              <a:gd name="connsiteY2585" fmla="*/ 1583254 h 5477157"/>
              <a:gd name="connsiteX2586" fmla="*/ 1827231 w 4173281"/>
              <a:gd name="connsiteY2586" fmla="*/ 1598827 h 5477157"/>
              <a:gd name="connsiteX2587" fmla="*/ 1853185 w 4173281"/>
              <a:gd name="connsiteY2587" fmla="*/ 1596231 h 5477157"/>
              <a:gd name="connsiteX2588" fmla="*/ 1967388 w 4173281"/>
              <a:gd name="connsiteY2588" fmla="*/ 1710432 h 5477157"/>
              <a:gd name="connsiteX2589" fmla="*/ 1962196 w 4173281"/>
              <a:gd name="connsiteY2589" fmla="*/ 1744175 h 5477157"/>
              <a:gd name="connsiteX2590" fmla="*/ 1959603 w 4173281"/>
              <a:gd name="connsiteY2590" fmla="*/ 1751960 h 5477157"/>
              <a:gd name="connsiteX2591" fmla="*/ 1938839 w 4173281"/>
              <a:gd name="connsiteY2591" fmla="*/ 1783107 h 5477157"/>
              <a:gd name="connsiteX2592" fmla="*/ 1946624 w 4173281"/>
              <a:gd name="connsiteY2592" fmla="*/ 1803870 h 5477157"/>
              <a:gd name="connsiteX2593" fmla="*/ 1962196 w 4173281"/>
              <a:gd name="connsiteY2593" fmla="*/ 1801276 h 5477157"/>
              <a:gd name="connsiteX2594" fmla="*/ 2019297 w 4173281"/>
              <a:gd name="connsiteY2594" fmla="*/ 1832422 h 5477157"/>
              <a:gd name="connsiteX2595" fmla="*/ 2037467 w 4173281"/>
              <a:gd name="connsiteY2595" fmla="*/ 1863569 h 5477157"/>
              <a:gd name="connsiteX2596" fmla="*/ 2024489 w 4173281"/>
              <a:gd name="connsiteY2596" fmla="*/ 1892117 h 5477157"/>
              <a:gd name="connsiteX2597" fmla="*/ 2006321 w 4173281"/>
              <a:gd name="connsiteY2597" fmla="*/ 1918072 h 5477157"/>
              <a:gd name="connsiteX2598" fmla="*/ 2032276 w 4173281"/>
              <a:gd name="connsiteY2598" fmla="*/ 1928455 h 5477157"/>
              <a:gd name="connsiteX2599" fmla="*/ 2099759 w 4173281"/>
              <a:gd name="connsiteY2599" fmla="*/ 1892117 h 5477157"/>
              <a:gd name="connsiteX2600" fmla="*/ 2169837 w 4173281"/>
              <a:gd name="connsiteY2600" fmla="*/ 1931051 h 5477157"/>
              <a:gd name="connsiteX2601" fmla="*/ 2169837 w 4173281"/>
              <a:gd name="connsiteY2601" fmla="*/ 1923264 h 5477157"/>
              <a:gd name="connsiteX2602" fmla="*/ 2175027 w 4173281"/>
              <a:gd name="connsiteY2602" fmla="*/ 1889524 h 5477157"/>
              <a:gd name="connsiteX2603" fmla="*/ 2164646 w 4173281"/>
              <a:gd name="connsiteY2603" fmla="*/ 1876544 h 5477157"/>
              <a:gd name="connsiteX2604" fmla="*/ 2156861 w 4173281"/>
              <a:gd name="connsiteY2604" fmla="*/ 1879141 h 5477157"/>
              <a:gd name="connsiteX2605" fmla="*/ 2125715 w 4173281"/>
              <a:gd name="connsiteY2605" fmla="*/ 1847995 h 5477157"/>
              <a:gd name="connsiteX2606" fmla="*/ 2156861 w 4173281"/>
              <a:gd name="connsiteY2606" fmla="*/ 1816849 h 5477157"/>
              <a:gd name="connsiteX2607" fmla="*/ 2172433 w 4173281"/>
              <a:gd name="connsiteY2607" fmla="*/ 1822040 h 5477157"/>
              <a:gd name="connsiteX2608" fmla="*/ 2203579 w 4173281"/>
              <a:gd name="connsiteY2608" fmla="*/ 1809061 h 5477157"/>
              <a:gd name="connsiteX2609" fmla="*/ 2239917 w 4173281"/>
              <a:gd name="connsiteY2609" fmla="*/ 1829825 h 5477157"/>
              <a:gd name="connsiteX2610" fmla="*/ 2245108 w 4173281"/>
              <a:gd name="connsiteY2610" fmla="*/ 1827231 h 5477157"/>
              <a:gd name="connsiteX2611" fmla="*/ 2239917 w 4173281"/>
              <a:gd name="connsiteY2611" fmla="*/ 1801276 h 5477157"/>
              <a:gd name="connsiteX2612" fmla="*/ 2239917 w 4173281"/>
              <a:gd name="connsiteY2612" fmla="*/ 1798679 h 5477157"/>
              <a:gd name="connsiteX2613" fmla="*/ 2237319 w 4173281"/>
              <a:gd name="connsiteY2613" fmla="*/ 1790894 h 5477157"/>
              <a:gd name="connsiteX2614" fmla="*/ 2216556 w 4173281"/>
              <a:gd name="connsiteY2614" fmla="*/ 1785704 h 5477157"/>
              <a:gd name="connsiteX2615" fmla="*/ 2203579 w 4173281"/>
              <a:gd name="connsiteY2615" fmla="*/ 1788298 h 5477157"/>
              <a:gd name="connsiteX2616" fmla="*/ 2164646 w 4173281"/>
              <a:gd name="connsiteY2616" fmla="*/ 1801276 h 5477157"/>
              <a:gd name="connsiteX2617" fmla="*/ 2097162 w 4173281"/>
              <a:gd name="connsiteY2617" fmla="*/ 1733793 h 5477157"/>
              <a:gd name="connsiteX2618" fmla="*/ 2071207 w 4173281"/>
              <a:gd name="connsiteY2618" fmla="*/ 1707838 h 5477157"/>
              <a:gd name="connsiteX2619" fmla="*/ 2086781 w 4173281"/>
              <a:gd name="connsiteY2619" fmla="*/ 1684477 h 5477157"/>
              <a:gd name="connsiteX2620" fmla="*/ 2084186 w 4173281"/>
              <a:gd name="connsiteY2620" fmla="*/ 1671502 h 5477157"/>
              <a:gd name="connsiteX2621" fmla="*/ 2141287 w 4173281"/>
              <a:gd name="connsiteY2621" fmla="*/ 1614401 h 5477157"/>
              <a:gd name="connsiteX2622" fmla="*/ 2172433 w 4173281"/>
              <a:gd name="connsiteY2622" fmla="*/ 1624782 h 5477157"/>
              <a:gd name="connsiteX2623" fmla="*/ 2177624 w 4173281"/>
              <a:gd name="connsiteY2623" fmla="*/ 1622186 h 5477157"/>
              <a:gd name="connsiteX2624" fmla="*/ 2200982 w 4173281"/>
              <a:gd name="connsiteY2624" fmla="*/ 1601421 h 5477157"/>
              <a:gd name="connsiteX2625" fmla="*/ 2224343 w 4173281"/>
              <a:gd name="connsiteY2625" fmla="*/ 1616995 h 5477157"/>
              <a:gd name="connsiteX2626" fmla="*/ 2239917 w 4173281"/>
              <a:gd name="connsiteY2626" fmla="*/ 1614401 h 5477157"/>
              <a:gd name="connsiteX2627" fmla="*/ 2250298 w 4173281"/>
              <a:gd name="connsiteY2627" fmla="*/ 1614401 h 5477157"/>
              <a:gd name="connsiteX2628" fmla="*/ 2242511 w 4173281"/>
              <a:gd name="connsiteY2628" fmla="*/ 1583254 h 5477157"/>
              <a:gd name="connsiteX2629" fmla="*/ 2245108 w 4173281"/>
              <a:gd name="connsiteY2629" fmla="*/ 1570276 h 5477157"/>
              <a:gd name="connsiteX2630" fmla="*/ 2229534 w 4173281"/>
              <a:gd name="connsiteY2630" fmla="*/ 1572872 h 5477157"/>
              <a:gd name="connsiteX2631" fmla="*/ 2180218 w 4173281"/>
              <a:gd name="connsiteY2631" fmla="*/ 1523556 h 5477157"/>
              <a:gd name="connsiteX2632" fmla="*/ 2229534 w 4173281"/>
              <a:gd name="connsiteY2632" fmla="*/ 1474244 h 5477157"/>
              <a:gd name="connsiteX2633" fmla="*/ 2278848 w 4173281"/>
              <a:gd name="connsiteY2633" fmla="*/ 1523556 h 5477157"/>
              <a:gd name="connsiteX2634" fmla="*/ 2278848 w 4173281"/>
              <a:gd name="connsiteY2634" fmla="*/ 1528747 h 5477157"/>
              <a:gd name="connsiteX2635" fmla="*/ 2284038 w 4173281"/>
              <a:gd name="connsiteY2635" fmla="*/ 1526153 h 5477157"/>
              <a:gd name="connsiteX2636" fmla="*/ 2325567 w 4173281"/>
              <a:gd name="connsiteY2636" fmla="*/ 1507984 h 5477157"/>
              <a:gd name="connsiteX2637" fmla="*/ 2335948 w 4173281"/>
              <a:gd name="connsiteY2637" fmla="*/ 1507984 h 5477157"/>
              <a:gd name="connsiteX2638" fmla="*/ 2335948 w 4173281"/>
              <a:gd name="connsiteY2638" fmla="*/ 1502792 h 5477157"/>
              <a:gd name="connsiteX2639" fmla="*/ 2382668 w 4173281"/>
              <a:gd name="connsiteY2639" fmla="*/ 1456074 h 5477157"/>
              <a:gd name="connsiteX2640" fmla="*/ 2429386 w 4173281"/>
              <a:gd name="connsiteY2640" fmla="*/ 1502792 h 5477157"/>
              <a:gd name="connsiteX2641" fmla="*/ 2424195 w 4173281"/>
              <a:gd name="connsiteY2641" fmla="*/ 1526153 h 5477157"/>
              <a:gd name="connsiteX2642" fmla="*/ 2455341 w 4173281"/>
              <a:gd name="connsiteY2642" fmla="*/ 1515771 h 5477157"/>
              <a:gd name="connsiteX2643" fmla="*/ 2515039 w 4173281"/>
              <a:gd name="connsiteY2643" fmla="*/ 1575466 h 5477157"/>
              <a:gd name="connsiteX2644" fmla="*/ 2511342 w 4173281"/>
              <a:gd name="connsiteY2644" fmla="*/ 1594473 h 5477157"/>
              <a:gd name="connsiteX2645" fmla="*/ 2518931 w 4173281"/>
              <a:gd name="connsiteY2645" fmla="*/ 1576766 h 5477157"/>
              <a:gd name="connsiteX2646" fmla="*/ 2546183 w 4173281"/>
              <a:gd name="connsiteY2646" fmla="*/ 1565087 h 5477157"/>
              <a:gd name="connsiteX2647" fmla="*/ 2585117 w 4173281"/>
              <a:gd name="connsiteY2647" fmla="*/ 1604018 h 5477157"/>
              <a:gd name="connsiteX2648" fmla="*/ 2546183 w 4173281"/>
              <a:gd name="connsiteY2648" fmla="*/ 1642952 h 5477157"/>
              <a:gd name="connsiteX2649" fmla="*/ 2507252 w 4173281"/>
              <a:gd name="connsiteY2649" fmla="*/ 1604018 h 5477157"/>
              <a:gd name="connsiteX2650" fmla="*/ 2507465 w 4173281"/>
              <a:gd name="connsiteY2650" fmla="*/ 1603522 h 5477157"/>
              <a:gd name="connsiteX2651" fmla="*/ 2497844 w 4173281"/>
              <a:gd name="connsiteY2651" fmla="*/ 1617969 h 5477157"/>
              <a:gd name="connsiteX2652" fmla="*/ 2455341 w 4173281"/>
              <a:gd name="connsiteY2652" fmla="*/ 1635164 h 5477157"/>
              <a:gd name="connsiteX2653" fmla="*/ 2395646 w 4173281"/>
              <a:gd name="connsiteY2653" fmla="*/ 1575466 h 5477157"/>
              <a:gd name="connsiteX2654" fmla="*/ 2406029 w 4173281"/>
              <a:gd name="connsiteY2654" fmla="*/ 1544320 h 5477157"/>
              <a:gd name="connsiteX2655" fmla="*/ 2382668 w 4173281"/>
              <a:gd name="connsiteY2655" fmla="*/ 1549511 h 5477157"/>
              <a:gd name="connsiteX2656" fmla="*/ 2380074 w 4173281"/>
              <a:gd name="connsiteY2656" fmla="*/ 1549511 h 5477157"/>
              <a:gd name="connsiteX2657" fmla="*/ 2380074 w 4173281"/>
              <a:gd name="connsiteY2657" fmla="*/ 1559893 h 5477157"/>
              <a:gd name="connsiteX2658" fmla="*/ 2361904 w 4173281"/>
              <a:gd name="connsiteY2658" fmla="*/ 1598827 h 5477157"/>
              <a:gd name="connsiteX2659" fmla="*/ 2307399 w 4173281"/>
              <a:gd name="connsiteY2659" fmla="*/ 1640356 h 5477157"/>
              <a:gd name="connsiteX2660" fmla="*/ 2317781 w 4173281"/>
              <a:gd name="connsiteY2660" fmla="*/ 1658522 h 5477157"/>
              <a:gd name="connsiteX2661" fmla="*/ 2322973 w 4173281"/>
              <a:gd name="connsiteY2661" fmla="*/ 1661119 h 5477157"/>
              <a:gd name="connsiteX2662" fmla="*/ 2382668 w 4173281"/>
              <a:gd name="connsiteY2662" fmla="*/ 1629973 h 5477157"/>
              <a:gd name="connsiteX2663" fmla="*/ 2444959 w 4173281"/>
              <a:gd name="connsiteY2663" fmla="*/ 1663713 h 5477157"/>
              <a:gd name="connsiteX2664" fmla="*/ 2470915 w 4173281"/>
              <a:gd name="connsiteY2664" fmla="*/ 1648141 h 5477157"/>
              <a:gd name="connsiteX2665" fmla="*/ 2504657 w 4173281"/>
              <a:gd name="connsiteY2665" fmla="*/ 1681883 h 5477157"/>
              <a:gd name="connsiteX2666" fmla="*/ 2517633 w 4173281"/>
              <a:gd name="connsiteY2666" fmla="*/ 1679287 h 5477157"/>
              <a:gd name="connsiteX2667" fmla="*/ 2520230 w 4173281"/>
              <a:gd name="connsiteY2667" fmla="*/ 1679287 h 5477157"/>
              <a:gd name="connsiteX2668" fmla="*/ 2574735 w 4173281"/>
              <a:gd name="connsiteY2668" fmla="*/ 1663713 h 5477157"/>
              <a:gd name="connsiteX2669" fmla="*/ 2579926 w 4173281"/>
              <a:gd name="connsiteY2669" fmla="*/ 1663713 h 5477157"/>
              <a:gd name="connsiteX2670" fmla="*/ 2577331 w 4173281"/>
              <a:gd name="connsiteY2670" fmla="*/ 1655928 h 5477157"/>
              <a:gd name="connsiteX2671" fmla="*/ 2608477 w 4173281"/>
              <a:gd name="connsiteY2671" fmla="*/ 1624782 h 5477157"/>
              <a:gd name="connsiteX2672" fmla="*/ 2634432 w 4173281"/>
              <a:gd name="connsiteY2672" fmla="*/ 1637758 h 5477157"/>
              <a:gd name="connsiteX2673" fmla="*/ 2634432 w 4173281"/>
              <a:gd name="connsiteY2673" fmla="*/ 1629973 h 5477157"/>
              <a:gd name="connsiteX2674" fmla="*/ 2611071 w 4173281"/>
              <a:gd name="connsiteY2674" fmla="*/ 1609209 h 5477157"/>
              <a:gd name="connsiteX2675" fmla="*/ 2595498 w 4173281"/>
              <a:gd name="connsiteY2675" fmla="*/ 1585848 h 5477157"/>
              <a:gd name="connsiteX2676" fmla="*/ 2616262 w 4173281"/>
              <a:gd name="connsiteY2676" fmla="*/ 1559893 h 5477157"/>
              <a:gd name="connsiteX2677" fmla="*/ 2608477 w 4173281"/>
              <a:gd name="connsiteY2677" fmla="*/ 1544320 h 5477157"/>
              <a:gd name="connsiteX2678" fmla="*/ 2611071 w 4173281"/>
              <a:gd name="connsiteY2678" fmla="*/ 1533939 h 5477157"/>
              <a:gd name="connsiteX2679" fmla="*/ 2605881 w 4173281"/>
              <a:gd name="connsiteY2679" fmla="*/ 1528747 h 5477157"/>
              <a:gd name="connsiteX2680" fmla="*/ 2590307 w 4173281"/>
              <a:gd name="connsiteY2680" fmla="*/ 1531345 h 5477157"/>
              <a:gd name="connsiteX2681" fmla="*/ 2587713 w 4173281"/>
              <a:gd name="connsiteY2681" fmla="*/ 1531345 h 5477157"/>
              <a:gd name="connsiteX2682" fmla="*/ 2587713 w 4173281"/>
              <a:gd name="connsiteY2682" fmla="*/ 1536535 h 5477157"/>
              <a:gd name="connsiteX2683" fmla="*/ 2572141 w 4173281"/>
              <a:gd name="connsiteY2683" fmla="*/ 1552108 h 5477157"/>
              <a:gd name="connsiteX2684" fmla="*/ 2556567 w 4173281"/>
              <a:gd name="connsiteY2684" fmla="*/ 1536535 h 5477157"/>
              <a:gd name="connsiteX2685" fmla="*/ 2564352 w 4173281"/>
              <a:gd name="connsiteY2685" fmla="*/ 1523556 h 5477157"/>
              <a:gd name="connsiteX2686" fmla="*/ 2553970 w 4173281"/>
              <a:gd name="connsiteY2686" fmla="*/ 1507984 h 5477157"/>
              <a:gd name="connsiteX2687" fmla="*/ 2520230 w 4173281"/>
              <a:gd name="connsiteY2687" fmla="*/ 1541726 h 5477157"/>
              <a:gd name="connsiteX2688" fmla="*/ 2486487 w 4173281"/>
              <a:gd name="connsiteY2688" fmla="*/ 1507984 h 5477157"/>
              <a:gd name="connsiteX2689" fmla="*/ 2520230 w 4173281"/>
              <a:gd name="connsiteY2689" fmla="*/ 1474244 h 5477157"/>
              <a:gd name="connsiteX2690" fmla="*/ 2551376 w 4173281"/>
              <a:gd name="connsiteY2690" fmla="*/ 1495007 h 5477157"/>
              <a:gd name="connsiteX2691" fmla="*/ 2551376 w 4173281"/>
              <a:gd name="connsiteY2691" fmla="*/ 1492410 h 5477157"/>
              <a:gd name="connsiteX2692" fmla="*/ 2572141 w 4173281"/>
              <a:gd name="connsiteY2692" fmla="*/ 1458670 h 5477157"/>
              <a:gd name="connsiteX2693" fmla="*/ 2569543 w 4173281"/>
              <a:gd name="connsiteY2693" fmla="*/ 1448289 h 5477157"/>
              <a:gd name="connsiteX2694" fmla="*/ 2598095 w 4173281"/>
              <a:gd name="connsiteY2694" fmla="*/ 1411951 h 5477157"/>
              <a:gd name="connsiteX2695" fmla="*/ 2566949 w 4173281"/>
              <a:gd name="connsiteY2695" fmla="*/ 1404164 h 5477157"/>
              <a:gd name="connsiteX2696" fmla="*/ 2512442 w 4173281"/>
              <a:gd name="connsiteY2696" fmla="*/ 1458670 h 5477157"/>
              <a:gd name="connsiteX2697" fmla="*/ 2476105 w 4173281"/>
              <a:gd name="connsiteY2697" fmla="*/ 1443097 h 5477157"/>
              <a:gd name="connsiteX2698" fmla="*/ 2470915 w 4173281"/>
              <a:gd name="connsiteY2698" fmla="*/ 1445691 h 5477157"/>
              <a:gd name="connsiteX2699" fmla="*/ 2442365 w 4173281"/>
              <a:gd name="connsiteY2699" fmla="*/ 1463861 h 5477157"/>
              <a:gd name="connsiteX2700" fmla="*/ 2411219 w 4173281"/>
              <a:gd name="connsiteY2700" fmla="*/ 1432715 h 5477157"/>
              <a:gd name="connsiteX2701" fmla="*/ 2411219 w 4173281"/>
              <a:gd name="connsiteY2701" fmla="*/ 1430119 h 5477157"/>
              <a:gd name="connsiteX2702" fmla="*/ 2400837 w 4173281"/>
              <a:gd name="connsiteY2702" fmla="*/ 1406760 h 5477157"/>
              <a:gd name="connsiteX2703" fmla="*/ 2408623 w 4173281"/>
              <a:gd name="connsiteY2703" fmla="*/ 1385996 h 5477157"/>
              <a:gd name="connsiteX2704" fmla="*/ 2387859 w 4173281"/>
              <a:gd name="connsiteY2704" fmla="*/ 1391188 h 5477157"/>
              <a:gd name="connsiteX2705" fmla="*/ 2338545 w 4173281"/>
              <a:gd name="connsiteY2705" fmla="*/ 1341872 h 5477157"/>
              <a:gd name="connsiteX2706" fmla="*/ 2348927 w 4173281"/>
              <a:gd name="connsiteY2706" fmla="*/ 1310725 h 5477157"/>
              <a:gd name="connsiteX2707" fmla="*/ 2348927 w 4173281"/>
              <a:gd name="connsiteY2707" fmla="*/ 1308132 h 5477157"/>
              <a:gd name="connsiteX2708" fmla="*/ 2372285 w 4173281"/>
              <a:gd name="connsiteY2708" fmla="*/ 1253624 h 5477157"/>
              <a:gd name="connsiteX2709" fmla="*/ 2372285 w 4173281"/>
              <a:gd name="connsiteY2709" fmla="*/ 1245839 h 5477157"/>
              <a:gd name="connsiteX2710" fmla="*/ 2385264 w 4173281"/>
              <a:gd name="connsiteY2710" fmla="*/ 1219884 h 5477157"/>
              <a:gd name="connsiteX2711" fmla="*/ 2380074 w 4173281"/>
              <a:gd name="connsiteY2711" fmla="*/ 1212097 h 5477157"/>
              <a:gd name="connsiteX2712" fmla="*/ 2364500 w 4173281"/>
              <a:gd name="connsiteY2712" fmla="*/ 1214693 h 5477157"/>
              <a:gd name="connsiteX2713" fmla="*/ 2341139 w 4173281"/>
              <a:gd name="connsiteY2713" fmla="*/ 1209502 h 5477157"/>
              <a:gd name="connsiteX2714" fmla="*/ 2317781 w 4173281"/>
              <a:gd name="connsiteY2714" fmla="*/ 1230267 h 5477157"/>
              <a:gd name="connsiteX2715" fmla="*/ 2294420 w 4173281"/>
              <a:gd name="connsiteY2715" fmla="*/ 1206906 h 5477157"/>
              <a:gd name="connsiteX2716" fmla="*/ 2315184 w 4173281"/>
              <a:gd name="connsiteY2716" fmla="*/ 1183548 h 5477157"/>
              <a:gd name="connsiteX2717" fmla="*/ 2309993 w 4173281"/>
              <a:gd name="connsiteY2717" fmla="*/ 1162784 h 5477157"/>
              <a:gd name="connsiteX2718" fmla="*/ 2273657 w 4173281"/>
              <a:gd name="connsiteY2718" fmla="*/ 1188739 h 5477157"/>
              <a:gd name="connsiteX2719" fmla="*/ 2237319 w 4173281"/>
              <a:gd name="connsiteY2719" fmla="*/ 1152402 h 5477157"/>
              <a:gd name="connsiteX2720" fmla="*/ 2239917 w 4173281"/>
              <a:gd name="connsiteY2720" fmla="*/ 1139423 h 5477157"/>
              <a:gd name="connsiteX2721" fmla="*/ 2224343 w 4173281"/>
              <a:gd name="connsiteY2721" fmla="*/ 1095302 h 5477157"/>
              <a:gd name="connsiteX2722" fmla="*/ 2239917 w 4173281"/>
              <a:gd name="connsiteY2722" fmla="*/ 1051176 h 5477157"/>
              <a:gd name="connsiteX2723" fmla="*/ 2239917 w 4173281"/>
              <a:gd name="connsiteY2723" fmla="*/ 1045986 h 5477157"/>
              <a:gd name="connsiteX2724" fmla="*/ 2281444 w 4173281"/>
              <a:gd name="connsiteY2724" fmla="*/ 1004458 h 5477157"/>
              <a:gd name="connsiteX2725" fmla="*/ 2320375 w 4173281"/>
              <a:gd name="connsiteY2725" fmla="*/ 1030412 h 5477157"/>
              <a:gd name="connsiteX2726" fmla="*/ 2351521 w 4173281"/>
              <a:gd name="connsiteY2726" fmla="*/ 1058964 h 5477157"/>
              <a:gd name="connsiteX2727" fmla="*/ 2348927 w 4173281"/>
              <a:gd name="connsiteY2727" fmla="*/ 1035603 h 5477157"/>
              <a:gd name="connsiteX2728" fmla="*/ 2442365 w 4173281"/>
              <a:gd name="connsiteY2728" fmla="*/ 942165 h 5477157"/>
              <a:gd name="connsiteX2729" fmla="*/ 2509848 w 4173281"/>
              <a:gd name="connsiteY2729" fmla="*/ 970717 h 5477157"/>
              <a:gd name="connsiteX2730" fmla="*/ 2520230 w 4173281"/>
              <a:gd name="connsiteY2730" fmla="*/ 947356 h 5477157"/>
              <a:gd name="connsiteX2731" fmla="*/ 2489085 w 4173281"/>
              <a:gd name="connsiteY2731" fmla="*/ 905829 h 5477157"/>
              <a:gd name="connsiteX2732" fmla="*/ 2489085 w 4173281"/>
              <a:gd name="connsiteY2732" fmla="*/ 900638 h 5477157"/>
              <a:gd name="connsiteX2733" fmla="*/ 2468320 w 4173281"/>
              <a:gd name="connsiteY2733" fmla="*/ 856515 h 5477157"/>
              <a:gd name="connsiteX2734" fmla="*/ 2470915 w 4173281"/>
              <a:gd name="connsiteY2734" fmla="*/ 835752 h 5477157"/>
              <a:gd name="connsiteX2735" fmla="*/ 2470915 w 4173281"/>
              <a:gd name="connsiteY2735" fmla="*/ 830560 h 5477157"/>
              <a:gd name="connsiteX2736" fmla="*/ 2470915 w 4173281"/>
              <a:gd name="connsiteY2736" fmla="*/ 827963 h 5477157"/>
              <a:gd name="connsiteX2737" fmla="*/ 2439769 w 4173281"/>
              <a:gd name="connsiteY2737" fmla="*/ 783842 h 5477157"/>
              <a:gd name="connsiteX2738" fmla="*/ 2437175 w 4173281"/>
              <a:gd name="connsiteY2738" fmla="*/ 783842 h 5477157"/>
              <a:gd name="connsiteX2739" fmla="*/ 2431983 w 4173281"/>
              <a:gd name="connsiteY2739" fmla="*/ 786435 h 5477157"/>
              <a:gd name="connsiteX2740" fmla="*/ 2341139 w 4173281"/>
              <a:gd name="connsiteY2740" fmla="*/ 848728 h 5477157"/>
              <a:gd name="connsiteX2741" fmla="*/ 2317781 w 4173281"/>
              <a:gd name="connsiteY2741" fmla="*/ 846134 h 5477157"/>
              <a:gd name="connsiteX2742" fmla="*/ 2291827 w 4173281"/>
              <a:gd name="connsiteY2742" fmla="*/ 851324 h 5477157"/>
              <a:gd name="connsiteX2743" fmla="*/ 2216556 w 4173281"/>
              <a:gd name="connsiteY2743" fmla="*/ 776053 h 5477157"/>
              <a:gd name="connsiteX2744" fmla="*/ 2247702 w 4173281"/>
              <a:gd name="connsiteY2744" fmla="*/ 716358 h 5477157"/>
              <a:gd name="connsiteX2745" fmla="*/ 2289229 w 4173281"/>
              <a:gd name="connsiteY2745" fmla="*/ 664448 h 5477157"/>
              <a:gd name="connsiteX2746" fmla="*/ 2289229 w 4173281"/>
              <a:gd name="connsiteY2746" fmla="*/ 659257 h 5477157"/>
              <a:gd name="connsiteX2747" fmla="*/ 2297018 w 4173281"/>
              <a:gd name="connsiteY2747" fmla="*/ 633302 h 5477157"/>
              <a:gd name="connsiteX2748" fmla="*/ 2258083 w 4173281"/>
              <a:gd name="connsiteY2748" fmla="*/ 552840 h 5477157"/>
              <a:gd name="connsiteX2749" fmla="*/ 2258083 w 4173281"/>
              <a:gd name="connsiteY2749" fmla="*/ 545056 h 5477157"/>
              <a:gd name="connsiteX2750" fmla="*/ 2242511 w 4173281"/>
              <a:gd name="connsiteY2750" fmla="*/ 547650 h 5477157"/>
              <a:gd name="connsiteX2751" fmla="*/ 2200982 w 4173281"/>
              <a:gd name="connsiteY2751" fmla="*/ 506121 h 5477157"/>
              <a:gd name="connsiteX2752" fmla="*/ 2242511 w 4173281"/>
              <a:gd name="connsiteY2752" fmla="*/ 464594 h 5477157"/>
              <a:gd name="connsiteX2753" fmla="*/ 2278848 w 4173281"/>
              <a:gd name="connsiteY2753" fmla="*/ 487955 h 5477157"/>
              <a:gd name="connsiteX2754" fmla="*/ 2364500 w 4173281"/>
              <a:gd name="connsiteY2754" fmla="*/ 446426 h 5477157"/>
              <a:gd name="connsiteX2755" fmla="*/ 2419004 w 4173281"/>
              <a:gd name="connsiteY2755" fmla="*/ 461999 h 5477157"/>
              <a:gd name="connsiteX2756" fmla="*/ 2416410 w 4173281"/>
              <a:gd name="connsiteY2756" fmla="*/ 446426 h 5477157"/>
              <a:gd name="connsiteX2757" fmla="*/ 2429386 w 4173281"/>
              <a:gd name="connsiteY2757" fmla="*/ 399707 h 5477157"/>
              <a:gd name="connsiteX2758" fmla="*/ 2421601 w 4173281"/>
              <a:gd name="connsiteY2758" fmla="*/ 399707 h 5477157"/>
              <a:gd name="connsiteX2759" fmla="*/ 2361904 w 4173281"/>
              <a:gd name="connsiteY2759" fmla="*/ 363370 h 5477157"/>
              <a:gd name="connsiteX2760" fmla="*/ 2320375 w 4173281"/>
              <a:gd name="connsiteY2760" fmla="*/ 381538 h 5477157"/>
              <a:gd name="connsiteX2761" fmla="*/ 2260680 w 4173281"/>
              <a:gd name="connsiteY2761" fmla="*/ 321843 h 5477157"/>
              <a:gd name="connsiteX2762" fmla="*/ 2320375 w 4173281"/>
              <a:gd name="connsiteY2762" fmla="*/ 262144 h 5477157"/>
              <a:gd name="connsiteX2763" fmla="*/ 2369691 w 4173281"/>
              <a:gd name="connsiteY2763" fmla="*/ 290697 h 5477157"/>
              <a:gd name="connsiteX2764" fmla="*/ 2419004 w 4173281"/>
              <a:gd name="connsiteY2764" fmla="*/ 267335 h 5477157"/>
              <a:gd name="connsiteX2765" fmla="*/ 2431983 w 4173281"/>
              <a:gd name="connsiteY2765" fmla="*/ 269933 h 5477157"/>
              <a:gd name="connsiteX2766" fmla="*/ 2398240 w 4173281"/>
              <a:gd name="connsiteY2766" fmla="*/ 207640 h 5477157"/>
              <a:gd name="connsiteX2767" fmla="*/ 2400837 w 4173281"/>
              <a:gd name="connsiteY2767" fmla="*/ 184279 h 5477157"/>
              <a:gd name="connsiteX2768" fmla="*/ 2364500 w 4173281"/>
              <a:gd name="connsiteY2768" fmla="*/ 197258 h 5477157"/>
              <a:gd name="connsiteX2769" fmla="*/ 2307399 w 4173281"/>
              <a:gd name="connsiteY2769" fmla="*/ 140157 h 5477157"/>
              <a:gd name="connsiteX2770" fmla="*/ 2364500 w 4173281"/>
              <a:gd name="connsiteY2770" fmla="*/ 83056 h 5477157"/>
              <a:gd name="connsiteX2771" fmla="*/ 2421601 w 4173281"/>
              <a:gd name="connsiteY2771" fmla="*/ 140157 h 5477157"/>
              <a:gd name="connsiteX2772" fmla="*/ 2421601 w 4173281"/>
              <a:gd name="connsiteY2772" fmla="*/ 150539 h 5477157"/>
              <a:gd name="connsiteX2773" fmla="*/ 2476105 w 4173281"/>
              <a:gd name="connsiteY2773" fmla="*/ 127178 h 5477157"/>
              <a:gd name="connsiteX2774" fmla="*/ 2535803 w 4173281"/>
              <a:gd name="connsiteY2774" fmla="*/ 155731 h 5477157"/>
              <a:gd name="connsiteX2775" fmla="*/ 2564352 w 4173281"/>
              <a:gd name="connsiteY2775" fmla="*/ 140157 h 5477157"/>
              <a:gd name="connsiteX2776" fmla="*/ 2600689 w 4173281"/>
              <a:gd name="connsiteY2776" fmla="*/ 176494 h 5477157"/>
              <a:gd name="connsiteX2777" fmla="*/ 2564352 w 4173281"/>
              <a:gd name="connsiteY2777" fmla="*/ 212832 h 5477157"/>
              <a:gd name="connsiteX2778" fmla="*/ 2551376 w 4173281"/>
              <a:gd name="connsiteY2778" fmla="*/ 210234 h 5477157"/>
              <a:gd name="connsiteX2779" fmla="*/ 2476105 w 4173281"/>
              <a:gd name="connsiteY2779" fmla="*/ 275123 h 5477157"/>
              <a:gd name="connsiteX2780" fmla="*/ 2457939 w 4173281"/>
              <a:gd name="connsiteY2780" fmla="*/ 272527 h 5477157"/>
              <a:gd name="connsiteX2781" fmla="*/ 2478702 w 4173281"/>
              <a:gd name="connsiteY2781" fmla="*/ 298481 h 5477157"/>
              <a:gd name="connsiteX2782" fmla="*/ 2499466 w 4173281"/>
              <a:gd name="connsiteY2782" fmla="*/ 285505 h 5477157"/>
              <a:gd name="connsiteX2783" fmla="*/ 2525421 w 4173281"/>
              <a:gd name="connsiteY2783" fmla="*/ 311460 h 5477157"/>
              <a:gd name="connsiteX2784" fmla="*/ 2499466 w 4173281"/>
              <a:gd name="connsiteY2784" fmla="*/ 337415 h 5477157"/>
              <a:gd name="connsiteX2785" fmla="*/ 2483893 w 4173281"/>
              <a:gd name="connsiteY2785" fmla="*/ 332224 h 5477157"/>
              <a:gd name="connsiteX2786" fmla="*/ 2481296 w 4173281"/>
              <a:gd name="connsiteY2786" fmla="*/ 350392 h 5477157"/>
              <a:gd name="connsiteX2787" fmla="*/ 2499466 w 4173281"/>
              <a:gd name="connsiteY2787" fmla="*/ 347797 h 5477157"/>
              <a:gd name="connsiteX2788" fmla="*/ 2515039 w 4173281"/>
              <a:gd name="connsiteY2788" fmla="*/ 342606 h 5477157"/>
              <a:gd name="connsiteX2789" fmla="*/ 2533206 w 4173281"/>
              <a:gd name="connsiteY2789" fmla="*/ 350392 h 5477157"/>
              <a:gd name="connsiteX2790" fmla="*/ 2605881 w 4173281"/>
              <a:gd name="connsiteY2790" fmla="*/ 443829 h 5477157"/>
              <a:gd name="connsiteX2791" fmla="*/ 2590307 w 4173281"/>
              <a:gd name="connsiteY2791" fmla="*/ 495740 h 5477157"/>
              <a:gd name="connsiteX2792" fmla="*/ 2600689 w 4173281"/>
              <a:gd name="connsiteY2792" fmla="*/ 519100 h 5477157"/>
              <a:gd name="connsiteX2793" fmla="*/ 2569543 w 4173281"/>
              <a:gd name="connsiteY2793" fmla="*/ 550246 h 5477157"/>
              <a:gd name="connsiteX2794" fmla="*/ 2543588 w 4173281"/>
              <a:gd name="connsiteY2794" fmla="*/ 534673 h 5477157"/>
              <a:gd name="connsiteX2795" fmla="*/ 2517633 w 4173281"/>
              <a:gd name="connsiteY2795" fmla="*/ 539864 h 5477157"/>
              <a:gd name="connsiteX2796" fmla="*/ 2553970 w 4173281"/>
              <a:gd name="connsiteY2796" fmla="*/ 589177 h 5477157"/>
              <a:gd name="connsiteX2797" fmla="*/ 2574735 w 4173281"/>
              <a:gd name="connsiteY2797" fmla="*/ 596966 h 5477157"/>
              <a:gd name="connsiteX2798" fmla="*/ 2590307 w 4173281"/>
              <a:gd name="connsiteY2798" fmla="*/ 573605 h 5477157"/>
              <a:gd name="connsiteX2799" fmla="*/ 2587713 w 4173281"/>
              <a:gd name="connsiteY2799" fmla="*/ 563222 h 5477157"/>
              <a:gd name="connsiteX2800" fmla="*/ 2611071 w 4173281"/>
              <a:gd name="connsiteY2800" fmla="*/ 539864 h 5477157"/>
              <a:gd name="connsiteX2801" fmla="*/ 2629241 w 4173281"/>
              <a:gd name="connsiteY2801" fmla="*/ 547650 h 5477157"/>
              <a:gd name="connsiteX2802" fmla="*/ 2642217 w 4173281"/>
              <a:gd name="connsiteY2802" fmla="*/ 545056 h 5477157"/>
              <a:gd name="connsiteX2803" fmla="*/ 2637026 w 4173281"/>
              <a:gd name="connsiteY2803" fmla="*/ 524291 h 5477157"/>
              <a:gd name="connsiteX2804" fmla="*/ 2662981 w 4173281"/>
              <a:gd name="connsiteY2804" fmla="*/ 472381 h 5477157"/>
              <a:gd name="connsiteX2805" fmla="*/ 2644814 w 4173281"/>
              <a:gd name="connsiteY2805" fmla="*/ 451617 h 5477157"/>
              <a:gd name="connsiteX2806" fmla="*/ 2665578 w 4173281"/>
              <a:gd name="connsiteY2806" fmla="*/ 430853 h 5477157"/>
              <a:gd name="connsiteX2807" fmla="*/ 2686342 w 4173281"/>
              <a:gd name="connsiteY2807" fmla="*/ 451617 h 5477157"/>
              <a:gd name="connsiteX2808" fmla="*/ 2681151 w 4173281"/>
              <a:gd name="connsiteY2808" fmla="*/ 461999 h 5477157"/>
              <a:gd name="connsiteX2809" fmla="*/ 2699318 w 4173281"/>
              <a:gd name="connsiteY2809" fmla="*/ 459402 h 5477157"/>
              <a:gd name="connsiteX2810" fmla="*/ 2730464 w 4173281"/>
              <a:gd name="connsiteY2810" fmla="*/ 467190 h 5477157"/>
              <a:gd name="connsiteX2811" fmla="*/ 2784971 w 4173281"/>
              <a:gd name="connsiteY2811" fmla="*/ 451617 h 5477157"/>
              <a:gd name="connsiteX2812" fmla="*/ 2797948 w 4173281"/>
              <a:gd name="connsiteY2812" fmla="*/ 454211 h 5477157"/>
              <a:gd name="connsiteX2813" fmla="*/ 2808329 w 4173281"/>
              <a:gd name="connsiteY2813" fmla="*/ 430853 h 5477157"/>
              <a:gd name="connsiteX2814" fmla="*/ 2805735 w 4173281"/>
              <a:gd name="connsiteY2814" fmla="*/ 423065 h 5477157"/>
              <a:gd name="connsiteX2815" fmla="*/ 2831690 w 4173281"/>
              <a:gd name="connsiteY2815" fmla="*/ 397110 h 5477157"/>
              <a:gd name="connsiteX2816" fmla="*/ 2849857 w 4173281"/>
              <a:gd name="connsiteY2816" fmla="*/ 404898 h 5477157"/>
              <a:gd name="connsiteX2817" fmla="*/ 2857645 w 4173281"/>
              <a:gd name="connsiteY2817" fmla="*/ 404898 h 5477157"/>
              <a:gd name="connsiteX2818" fmla="*/ 2892035 w 4173281"/>
              <a:gd name="connsiteY2818" fmla="*/ 415281 h 5477157"/>
              <a:gd name="connsiteX2819" fmla="*/ 2894424 w 4173281"/>
              <a:gd name="connsiteY2819" fmla="*/ 418010 h 5477157"/>
              <a:gd name="connsiteX2820" fmla="*/ 2902662 w 4173281"/>
              <a:gd name="connsiteY2820" fmla="*/ 406731 h 5477157"/>
              <a:gd name="connsiteX2821" fmla="*/ 2916378 w 4173281"/>
              <a:gd name="connsiteY2821" fmla="*/ 399479 h 5477157"/>
              <a:gd name="connsiteX2822" fmla="*/ 2910527 w 4173281"/>
              <a:gd name="connsiteY2822" fmla="*/ 394840 h 5477157"/>
              <a:gd name="connsiteX2823" fmla="*/ 2906959 w 4173281"/>
              <a:gd name="connsiteY2823" fmla="*/ 381538 h 5477157"/>
              <a:gd name="connsiteX2824" fmla="*/ 2930318 w 4173281"/>
              <a:gd name="connsiteY2824" fmla="*/ 358179 h 5477157"/>
              <a:gd name="connsiteX2825" fmla="*/ 2953677 w 4173281"/>
              <a:gd name="connsiteY2825" fmla="*/ 376346 h 5477157"/>
              <a:gd name="connsiteX2826" fmla="*/ 2966656 w 4173281"/>
              <a:gd name="connsiteY2826" fmla="*/ 363370 h 5477157"/>
              <a:gd name="connsiteX2827" fmla="*/ 2943295 w 4173281"/>
              <a:gd name="connsiteY2827" fmla="*/ 342606 h 5477157"/>
              <a:gd name="connsiteX2828" fmla="*/ 2925128 w 4173281"/>
              <a:gd name="connsiteY2828" fmla="*/ 337415 h 5477157"/>
              <a:gd name="connsiteX2829" fmla="*/ 2857645 w 4173281"/>
              <a:gd name="connsiteY2829" fmla="*/ 378944 h 5477157"/>
              <a:gd name="connsiteX2830" fmla="*/ 2784971 w 4173281"/>
              <a:gd name="connsiteY2830" fmla="*/ 314054 h 5477157"/>
              <a:gd name="connsiteX2831" fmla="*/ 2769398 w 4173281"/>
              <a:gd name="connsiteY2831" fmla="*/ 290697 h 5477157"/>
              <a:gd name="connsiteX2832" fmla="*/ 2769398 w 4173281"/>
              <a:gd name="connsiteY2832" fmla="*/ 285505 h 5477157"/>
              <a:gd name="connsiteX2833" fmla="*/ 2751228 w 4173281"/>
              <a:gd name="connsiteY2833" fmla="*/ 280314 h 5477157"/>
              <a:gd name="connsiteX2834" fmla="*/ 2704509 w 4173281"/>
              <a:gd name="connsiteY2834" fmla="*/ 321843 h 5477157"/>
              <a:gd name="connsiteX2835" fmla="*/ 2701915 w 4173281"/>
              <a:gd name="connsiteY2835" fmla="*/ 321843 h 5477157"/>
              <a:gd name="connsiteX2836" fmla="*/ 2696724 w 4173281"/>
              <a:gd name="connsiteY2836" fmla="*/ 342606 h 5477157"/>
              <a:gd name="connsiteX2837" fmla="*/ 2712297 w 4173281"/>
              <a:gd name="connsiteY2837" fmla="*/ 340009 h 5477157"/>
              <a:gd name="connsiteX2838" fmla="*/ 2748634 w 4173281"/>
              <a:gd name="connsiteY2838" fmla="*/ 376346 h 5477157"/>
              <a:gd name="connsiteX2839" fmla="*/ 2712297 w 4173281"/>
              <a:gd name="connsiteY2839" fmla="*/ 412684 h 5477157"/>
              <a:gd name="connsiteX2840" fmla="*/ 2675960 w 4173281"/>
              <a:gd name="connsiteY2840" fmla="*/ 376346 h 5477157"/>
              <a:gd name="connsiteX2841" fmla="*/ 2678554 w 4173281"/>
              <a:gd name="connsiteY2841" fmla="*/ 363370 h 5477157"/>
              <a:gd name="connsiteX2842" fmla="*/ 2668172 w 4173281"/>
              <a:gd name="connsiteY2842" fmla="*/ 368561 h 5477157"/>
              <a:gd name="connsiteX2843" fmla="*/ 2670769 w 4173281"/>
              <a:gd name="connsiteY2843" fmla="*/ 378944 h 5477157"/>
              <a:gd name="connsiteX2844" fmla="*/ 2642217 w 4173281"/>
              <a:gd name="connsiteY2844" fmla="*/ 407493 h 5477157"/>
              <a:gd name="connsiteX2845" fmla="*/ 2613668 w 4173281"/>
              <a:gd name="connsiteY2845" fmla="*/ 378944 h 5477157"/>
              <a:gd name="connsiteX2846" fmla="*/ 2618859 w 4173281"/>
              <a:gd name="connsiteY2846" fmla="*/ 363370 h 5477157"/>
              <a:gd name="connsiteX2847" fmla="*/ 2590307 w 4173281"/>
              <a:gd name="connsiteY2847" fmla="*/ 314054 h 5477157"/>
              <a:gd name="connsiteX2848" fmla="*/ 2647408 w 4173281"/>
              <a:gd name="connsiteY2848" fmla="*/ 256953 h 5477157"/>
              <a:gd name="connsiteX2849" fmla="*/ 2650005 w 4173281"/>
              <a:gd name="connsiteY2849" fmla="*/ 256953 h 5477157"/>
              <a:gd name="connsiteX2850" fmla="*/ 2647408 w 4173281"/>
              <a:gd name="connsiteY2850" fmla="*/ 238787 h 5477157"/>
              <a:gd name="connsiteX2851" fmla="*/ 2660387 w 4173281"/>
              <a:gd name="connsiteY2851" fmla="*/ 207640 h 5477157"/>
              <a:gd name="connsiteX2852" fmla="*/ 2655197 w 4173281"/>
              <a:gd name="connsiteY2852" fmla="*/ 199852 h 5477157"/>
              <a:gd name="connsiteX2853" fmla="*/ 2624051 w 4173281"/>
              <a:gd name="connsiteY2853" fmla="*/ 158324 h 5477157"/>
              <a:gd name="connsiteX2854" fmla="*/ 2662981 w 4173281"/>
              <a:gd name="connsiteY2854" fmla="*/ 116796 h 5477157"/>
              <a:gd name="connsiteX2855" fmla="*/ 2681151 w 4173281"/>
              <a:gd name="connsiteY2855" fmla="*/ 103820 h 5477157"/>
              <a:gd name="connsiteX2856" fmla="*/ 2675960 w 4173281"/>
              <a:gd name="connsiteY2856" fmla="*/ 88247 h 5477157"/>
              <a:gd name="connsiteX2857" fmla="*/ 2662981 w 4173281"/>
              <a:gd name="connsiteY2857" fmla="*/ 90841 h 5477157"/>
              <a:gd name="connsiteX2858" fmla="*/ 2639623 w 4173281"/>
              <a:gd name="connsiteY2858" fmla="*/ 80460 h 5477157"/>
              <a:gd name="connsiteX2859" fmla="*/ 2624051 w 4173281"/>
              <a:gd name="connsiteY2859" fmla="*/ 83056 h 5477157"/>
              <a:gd name="connsiteX2860" fmla="*/ 2582522 w 4173281"/>
              <a:gd name="connsiteY2860" fmla="*/ 41529 h 5477157"/>
              <a:gd name="connsiteX2861" fmla="*/ 2624051 w 4173281"/>
              <a:gd name="connsiteY2861" fmla="*/ 0 h 54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</a:cxnLst>
            <a:rect l="l" t="t" r="r" b="b"/>
            <a:pathLst>
              <a:path w="4173281" h="5477157">
                <a:moveTo>
                  <a:pt x="3136599" y="5293155"/>
                </a:moveTo>
                <a:cubicBezTo>
                  <a:pt x="3136599" y="5293155"/>
                  <a:pt x="3136599" y="5295752"/>
                  <a:pt x="3136599" y="5295752"/>
                </a:cubicBezTo>
                <a:cubicBezTo>
                  <a:pt x="3139193" y="5295752"/>
                  <a:pt x="3139193" y="5295752"/>
                  <a:pt x="3141790" y="5295752"/>
                </a:cubicBezTo>
                <a:cubicBezTo>
                  <a:pt x="3139193" y="5295752"/>
                  <a:pt x="3139193" y="5293155"/>
                  <a:pt x="3136599" y="5293155"/>
                </a:cubicBezTo>
                <a:close/>
                <a:moveTo>
                  <a:pt x="1437907" y="5188401"/>
                </a:moveTo>
                <a:cubicBezTo>
                  <a:pt x="1437907" y="5188401"/>
                  <a:pt x="1437907" y="5190998"/>
                  <a:pt x="1437907" y="5190998"/>
                </a:cubicBezTo>
                <a:cubicBezTo>
                  <a:pt x="1440501" y="5190998"/>
                  <a:pt x="1440501" y="5190998"/>
                  <a:pt x="1443098" y="5190998"/>
                </a:cubicBezTo>
                <a:cubicBezTo>
                  <a:pt x="1440501" y="5190998"/>
                  <a:pt x="1440501" y="5188401"/>
                  <a:pt x="1437907" y="5188401"/>
                </a:cubicBezTo>
                <a:close/>
                <a:moveTo>
                  <a:pt x="3850353" y="5181928"/>
                </a:moveTo>
                <a:lnTo>
                  <a:pt x="3849443" y="5185050"/>
                </a:lnTo>
                <a:cubicBezTo>
                  <a:pt x="3844378" y="5195573"/>
                  <a:pt x="3835782" y="5202958"/>
                  <a:pt x="3825822" y="5206445"/>
                </a:cubicBezTo>
                <a:lnTo>
                  <a:pt x="3822806" y="5206257"/>
                </a:lnTo>
                <a:lnTo>
                  <a:pt x="3840912" y="5225158"/>
                </a:lnTo>
                <a:lnTo>
                  <a:pt x="3841062" y="5224845"/>
                </a:lnTo>
                <a:cubicBezTo>
                  <a:pt x="3844438" y="5217830"/>
                  <a:pt x="3850155" y="5211940"/>
                  <a:pt x="3858209" y="5207176"/>
                </a:cubicBezTo>
                <a:cubicBezTo>
                  <a:pt x="3856996" y="5203710"/>
                  <a:pt x="3858121" y="5201372"/>
                  <a:pt x="3856910" y="5197907"/>
                </a:cubicBezTo>
                <a:close/>
                <a:moveTo>
                  <a:pt x="3646336" y="5137614"/>
                </a:moveTo>
                <a:cubicBezTo>
                  <a:pt x="3646336" y="5137614"/>
                  <a:pt x="3642965" y="5139065"/>
                  <a:pt x="3642006" y="5141478"/>
                </a:cubicBezTo>
                <a:lnTo>
                  <a:pt x="3649242" y="5144355"/>
                </a:lnTo>
                <a:close/>
                <a:moveTo>
                  <a:pt x="2856995" y="5117460"/>
                </a:moveTo>
                <a:lnTo>
                  <a:pt x="2856746" y="5117609"/>
                </a:lnTo>
                <a:lnTo>
                  <a:pt x="2856950" y="5118879"/>
                </a:lnTo>
                <a:lnTo>
                  <a:pt x="2856927" y="5118256"/>
                </a:lnTo>
                <a:lnTo>
                  <a:pt x="2857187" y="5117558"/>
                </a:lnTo>
                <a:close/>
                <a:moveTo>
                  <a:pt x="2541443" y="5115197"/>
                </a:moveTo>
                <a:lnTo>
                  <a:pt x="2525669" y="5120092"/>
                </a:lnTo>
                <a:cubicBezTo>
                  <a:pt x="2530145" y="5130803"/>
                  <a:pt x="2530958" y="5141784"/>
                  <a:pt x="2531774" y="5152765"/>
                </a:cubicBezTo>
                <a:cubicBezTo>
                  <a:pt x="2533197" y="5147138"/>
                  <a:pt x="2538279" y="5141241"/>
                  <a:pt x="2541668" y="5137309"/>
                </a:cubicBezTo>
                <a:lnTo>
                  <a:pt x="2562979" y="5125628"/>
                </a:lnTo>
                <a:lnTo>
                  <a:pt x="2562844" y="5125389"/>
                </a:lnTo>
                <a:lnTo>
                  <a:pt x="2557773" y="5124277"/>
                </a:lnTo>
                <a:close/>
                <a:moveTo>
                  <a:pt x="3747508" y="5102039"/>
                </a:moveTo>
                <a:cubicBezTo>
                  <a:pt x="3747508" y="5102039"/>
                  <a:pt x="3744043" y="5103250"/>
                  <a:pt x="3742917" y="5105590"/>
                </a:cubicBezTo>
                <a:lnTo>
                  <a:pt x="3749934" y="5108967"/>
                </a:lnTo>
                <a:close/>
                <a:moveTo>
                  <a:pt x="3023300" y="5030912"/>
                </a:moveTo>
                <a:cubicBezTo>
                  <a:pt x="3019456" y="5042537"/>
                  <a:pt x="3012630" y="5052885"/>
                  <a:pt x="3003613" y="5061097"/>
                </a:cubicBezTo>
                <a:lnTo>
                  <a:pt x="2972353" y="5077627"/>
                </a:lnTo>
                <a:lnTo>
                  <a:pt x="2962499" y="5099966"/>
                </a:lnTo>
                <a:lnTo>
                  <a:pt x="2967741" y="5111591"/>
                </a:lnTo>
                <a:lnTo>
                  <a:pt x="2986060" y="5103685"/>
                </a:lnTo>
                <a:cubicBezTo>
                  <a:pt x="3009418" y="5103685"/>
                  <a:pt x="3030182" y="5124449"/>
                  <a:pt x="3030182" y="5147807"/>
                </a:cubicBezTo>
                <a:cubicBezTo>
                  <a:pt x="3030182" y="5165977"/>
                  <a:pt x="3022397" y="5178953"/>
                  <a:pt x="3009418" y="5186741"/>
                </a:cubicBezTo>
                <a:cubicBezTo>
                  <a:pt x="3012015" y="5186741"/>
                  <a:pt x="3012015" y="5189335"/>
                  <a:pt x="3012015" y="5189335"/>
                </a:cubicBezTo>
                <a:cubicBezTo>
                  <a:pt x="3014609" y="5189335"/>
                  <a:pt x="3019800" y="5191932"/>
                  <a:pt x="3022397" y="5191932"/>
                </a:cubicBezTo>
                <a:cubicBezTo>
                  <a:pt x="3026290" y="5180252"/>
                  <a:pt x="3032129" y="5169870"/>
                  <a:pt x="3039591" y="5161110"/>
                </a:cubicBezTo>
                <a:lnTo>
                  <a:pt x="3048346" y="5154254"/>
                </a:lnTo>
                <a:lnTo>
                  <a:pt x="3042186" y="5141186"/>
                </a:lnTo>
                <a:cubicBezTo>
                  <a:pt x="3039726" y="5131100"/>
                  <a:pt x="3039940" y="5121028"/>
                  <a:pt x="3042669" y="5111680"/>
                </a:cubicBezTo>
                <a:lnTo>
                  <a:pt x="3051986" y="5096615"/>
                </a:lnTo>
                <a:lnTo>
                  <a:pt x="3054191" y="5091356"/>
                </a:lnTo>
                <a:lnTo>
                  <a:pt x="3055604" y="5090763"/>
                </a:lnTo>
                <a:lnTo>
                  <a:pt x="3058236" y="5086508"/>
                </a:lnTo>
                <a:cubicBezTo>
                  <a:pt x="3043166" y="5079498"/>
                  <a:pt x="3028775" y="5064309"/>
                  <a:pt x="3023853" y="5044137"/>
                </a:cubicBezTo>
                <a:cubicBezTo>
                  <a:pt x="3022623" y="5039094"/>
                  <a:pt x="3024531" y="5035955"/>
                  <a:pt x="3023300" y="5030912"/>
                </a:cubicBezTo>
                <a:close/>
                <a:moveTo>
                  <a:pt x="4036252" y="5024364"/>
                </a:moveTo>
                <a:cubicBezTo>
                  <a:pt x="4025945" y="5033807"/>
                  <a:pt x="4012088" y="5038659"/>
                  <a:pt x="4000482" y="5038833"/>
                </a:cubicBezTo>
                <a:cubicBezTo>
                  <a:pt x="4004209" y="5055028"/>
                  <a:pt x="4005596" y="5070100"/>
                  <a:pt x="4003519" y="5086384"/>
                </a:cubicBezTo>
                <a:lnTo>
                  <a:pt x="4010534" y="5089761"/>
                </a:lnTo>
                <a:lnTo>
                  <a:pt x="4017550" y="5093138"/>
                </a:lnTo>
                <a:cubicBezTo>
                  <a:pt x="4018677" y="5090798"/>
                  <a:pt x="4021015" y="5091924"/>
                  <a:pt x="4022140" y="5089586"/>
                </a:cubicBezTo>
                <a:lnTo>
                  <a:pt x="4023267" y="5087246"/>
                </a:lnTo>
                <a:cubicBezTo>
                  <a:pt x="4026643" y="5080231"/>
                  <a:pt x="4032360" y="5074341"/>
                  <a:pt x="4040414" y="5069577"/>
                </a:cubicBezTo>
                <a:cubicBezTo>
                  <a:pt x="4039201" y="5066111"/>
                  <a:pt x="4040326" y="5063773"/>
                  <a:pt x="4039115" y="5060308"/>
                </a:cubicBezTo>
                <a:cubicBezTo>
                  <a:pt x="4032012" y="5051129"/>
                  <a:pt x="4029497" y="5038396"/>
                  <a:pt x="4036252" y="5024364"/>
                </a:cubicBezTo>
                <a:close/>
                <a:moveTo>
                  <a:pt x="4054353" y="4992749"/>
                </a:moveTo>
                <a:lnTo>
                  <a:pt x="4049849" y="5002104"/>
                </a:lnTo>
                <a:lnTo>
                  <a:pt x="4046472" y="5009121"/>
                </a:lnTo>
                <a:cubicBezTo>
                  <a:pt x="4052276" y="5009032"/>
                  <a:pt x="4056864" y="5005481"/>
                  <a:pt x="4062667" y="5005394"/>
                </a:cubicBezTo>
                <a:cubicBezTo>
                  <a:pt x="4059116" y="5000803"/>
                  <a:pt x="4056778" y="4999678"/>
                  <a:pt x="4054353" y="4992749"/>
                </a:cubicBezTo>
                <a:close/>
                <a:moveTo>
                  <a:pt x="1375615" y="4978167"/>
                </a:moveTo>
                <a:cubicBezTo>
                  <a:pt x="1391188" y="4978167"/>
                  <a:pt x="1404164" y="4991143"/>
                  <a:pt x="1404164" y="5006716"/>
                </a:cubicBezTo>
                <a:cubicBezTo>
                  <a:pt x="1404164" y="5014504"/>
                  <a:pt x="1401570" y="5022289"/>
                  <a:pt x="1396379" y="5027480"/>
                </a:cubicBezTo>
                <a:cubicBezTo>
                  <a:pt x="1396379" y="5027480"/>
                  <a:pt x="1398973" y="5027480"/>
                  <a:pt x="1401570" y="5027480"/>
                </a:cubicBezTo>
                <a:cubicBezTo>
                  <a:pt x="1417143" y="5027480"/>
                  <a:pt x="1430119" y="5032671"/>
                  <a:pt x="1440501" y="5037862"/>
                </a:cubicBezTo>
                <a:cubicBezTo>
                  <a:pt x="1450883" y="5032671"/>
                  <a:pt x="1463862" y="5030077"/>
                  <a:pt x="1476838" y="5030077"/>
                </a:cubicBezTo>
                <a:cubicBezTo>
                  <a:pt x="1523557" y="5030077"/>
                  <a:pt x="1562491" y="5069008"/>
                  <a:pt x="1559894" y="5113133"/>
                </a:cubicBezTo>
                <a:cubicBezTo>
                  <a:pt x="1559894" y="5157255"/>
                  <a:pt x="1523557" y="5193592"/>
                  <a:pt x="1479435" y="5196189"/>
                </a:cubicBezTo>
                <a:cubicBezTo>
                  <a:pt x="1495008" y="5203974"/>
                  <a:pt x="1505390" y="5222144"/>
                  <a:pt x="1505390" y="5240311"/>
                </a:cubicBezTo>
                <a:cubicBezTo>
                  <a:pt x="1505390" y="5271457"/>
                  <a:pt x="1479435" y="5294818"/>
                  <a:pt x="1450883" y="5294818"/>
                </a:cubicBezTo>
                <a:cubicBezTo>
                  <a:pt x="1424928" y="5294818"/>
                  <a:pt x="1404164" y="5279245"/>
                  <a:pt x="1398973" y="5255884"/>
                </a:cubicBezTo>
                <a:cubicBezTo>
                  <a:pt x="1398973" y="5250693"/>
                  <a:pt x="1396379" y="5248099"/>
                  <a:pt x="1396379" y="5242908"/>
                </a:cubicBezTo>
                <a:cubicBezTo>
                  <a:pt x="1396379" y="5237717"/>
                  <a:pt x="1396379" y="5235120"/>
                  <a:pt x="1398973" y="5232526"/>
                </a:cubicBezTo>
                <a:cubicBezTo>
                  <a:pt x="1398973" y="5227335"/>
                  <a:pt x="1401570" y="5222144"/>
                  <a:pt x="1404164" y="5216953"/>
                </a:cubicBezTo>
                <a:cubicBezTo>
                  <a:pt x="1404164" y="5216953"/>
                  <a:pt x="1401570" y="5216953"/>
                  <a:pt x="1401570" y="5216953"/>
                </a:cubicBezTo>
                <a:cubicBezTo>
                  <a:pt x="1396379" y="5245502"/>
                  <a:pt x="1370424" y="5268863"/>
                  <a:pt x="1339278" y="5268863"/>
                </a:cubicBezTo>
                <a:cubicBezTo>
                  <a:pt x="1302941" y="5268863"/>
                  <a:pt x="1274389" y="5240311"/>
                  <a:pt x="1274389" y="5203974"/>
                </a:cubicBezTo>
                <a:cubicBezTo>
                  <a:pt x="1274389" y="5201380"/>
                  <a:pt x="1274389" y="5198783"/>
                  <a:pt x="1274389" y="5196189"/>
                </a:cubicBezTo>
                <a:cubicBezTo>
                  <a:pt x="1261413" y="5190998"/>
                  <a:pt x="1253625" y="5180616"/>
                  <a:pt x="1248434" y="5167637"/>
                </a:cubicBezTo>
                <a:cubicBezTo>
                  <a:pt x="1219885" y="5165043"/>
                  <a:pt x="1199121" y="5139088"/>
                  <a:pt x="1199121" y="5110536"/>
                </a:cubicBezTo>
                <a:cubicBezTo>
                  <a:pt x="1199121" y="5081987"/>
                  <a:pt x="1217288" y="5058626"/>
                  <a:pt x="1243243" y="5053435"/>
                </a:cubicBezTo>
                <a:cubicBezTo>
                  <a:pt x="1243243" y="5050841"/>
                  <a:pt x="1243243" y="5045650"/>
                  <a:pt x="1243243" y="5043053"/>
                </a:cubicBezTo>
                <a:cubicBezTo>
                  <a:pt x="1243243" y="5019695"/>
                  <a:pt x="1264007" y="4998931"/>
                  <a:pt x="1287368" y="4998931"/>
                </a:cubicBezTo>
                <a:cubicBezTo>
                  <a:pt x="1310726" y="4998931"/>
                  <a:pt x="1331490" y="5019695"/>
                  <a:pt x="1331490" y="5043053"/>
                </a:cubicBezTo>
                <a:cubicBezTo>
                  <a:pt x="1331490" y="5061223"/>
                  <a:pt x="1323705" y="5074199"/>
                  <a:pt x="1310726" y="5081987"/>
                </a:cubicBezTo>
                <a:cubicBezTo>
                  <a:pt x="1313323" y="5081987"/>
                  <a:pt x="1313323" y="5084581"/>
                  <a:pt x="1313323" y="5084581"/>
                </a:cubicBezTo>
                <a:cubicBezTo>
                  <a:pt x="1315917" y="5084581"/>
                  <a:pt x="1321108" y="5087178"/>
                  <a:pt x="1323705" y="5087178"/>
                </a:cubicBezTo>
                <a:cubicBezTo>
                  <a:pt x="1331490" y="5063817"/>
                  <a:pt x="1347063" y="5045650"/>
                  <a:pt x="1367827" y="5035268"/>
                </a:cubicBezTo>
                <a:cubicBezTo>
                  <a:pt x="1357445" y="5030077"/>
                  <a:pt x="1347063" y="5019695"/>
                  <a:pt x="1347063" y="5006716"/>
                </a:cubicBezTo>
                <a:cubicBezTo>
                  <a:pt x="1347063" y="4991143"/>
                  <a:pt x="1360042" y="4978167"/>
                  <a:pt x="1375615" y="4978167"/>
                </a:cubicBezTo>
                <a:close/>
                <a:moveTo>
                  <a:pt x="2352924" y="4974643"/>
                </a:moveTo>
                <a:lnTo>
                  <a:pt x="2345603" y="4975185"/>
                </a:lnTo>
                <a:lnTo>
                  <a:pt x="2351502" y="4980269"/>
                </a:lnTo>
                <a:cubicBezTo>
                  <a:pt x="2353197" y="4978302"/>
                  <a:pt x="2352924" y="4974643"/>
                  <a:pt x="2352924" y="4974643"/>
                </a:cubicBezTo>
                <a:close/>
                <a:moveTo>
                  <a:pt x="2555483" y="4966417"/>
                </a:moveTo>
                <a:lnTo>
                  <a:pt x="2551995" y="4968892"/>
                </a:lnTo>
                <a:cubicBezTo>
                  <a:pt x="2559356" y="4983791"/>
                  <a:pt x="2564182" y="4998137"/>
                  <a:pt x="2565916" y="5014461"/>
                </a:cubicBezTo>
                <a:lnTo>
                  <a:pt x="2573521" y="5016129"/>
                </a:lnTo>
                <a:lnTo>
                  <a:pt x="2581127" y="5017797"/>
                </a:lnTo>
                <a:lnTo>
                  <a:pt x="2581328" y="5017549"/>
                </a:lnTo>
                <a:lnTo>
                  <a:pt x="2569977" y="5001094"/>
                </a:lnTo>
                <a:cubicBezTo>
                  <a:pt x="2566764" y="4991900"/>
                  <a:pt x="2566017" y="4981833"/>
                  <a:pt x="2568016" y="4971562"/>
                </a:cubicBezTo>
                <a:close/>
                <a:moveTo>
                  <a:pt x="3929713" y="4964440"/>
                </a:moveTo>
                <a:cubicBezTo>
                  <a:pt x="3929713" y="4964440"/>
                  <a:pt x="3926248" y="4965651"/>
                  <a:pt x="3925122" y="4967991"/>
                </a:cubicBezTo>
                <a:lnTo>
                  <a:pt x="3932139" y="4971368"/>
                </a:lnTo>
                <a:close/>
                <a:moveTo>
                  <a:pt x="3797194" y="4952500"/>
                </a:moveTo>
                <a:lnTo>
                  <a:pt x="3793817" y="4959515"/>
                </a:lnTo>
                <a:cubicBezTo>
                  <a:pt x="3788188" y="4971208"/>
                  <a:pt x="3779333" y="4980628"/>
                  <a:pt x="3768983" y="4987169"/>
                </a:cubicBezTo>
                <a:lnTo>
                  <a:pt x="3758614" y="4990352"/>
                </a:lnTo>
                <a:lnTo>
                  <a:pt x="3798119" y="5037853"/>
                </a:lnTo>
                <a:lnTo>
                  <a:pt x="3786132" y="5045737"/>
                </a:lnTo>
                <a:cubicBezTo>
                  <a:pt x="3785093" y="5053877"/>
                  <a:pt x="3784055" y="5062021"/>
                  <a:pt x="3779552" y="5071375"/>
                </a:cubicBezTo>
                <a:lnTo>
                  <a:pt x="3804700" y="5059880"/>
                </a:lnTo>
                <a:lnTo>
                  <a:pt x="3811147" y="5031229"/>
                </a:lnTo>
                <a:cubicBezTo>
                  <a:pt x="3820153" y="5012520"/>
                  <a:pt x="3832710" y="4998401"/>
                  <a:pt x="3848818" y="4988873"/>
                </a:cubicBezTo>
                <a:cubicBezTo>
                  <a:pt x="3843016" y="4988959"/>
                  <a:pt x="3838339" y="4986707"/>
                  <a:pt x="3833661" y="4984456"/>
                </a:cubicBezTo>
                <a:cubicBezTo>
                  <a:pt x="3819630" y="4977701"/>
                  <a:pt x="3805510" y="4965143"/>
                  <a:pt x="3797194" y="4952500"/>
                </a:cubicBezTo>
                <a:close/>
                <a:moveTo>
                  <a:pt x="3385249" y="4947114"/>
                </a:moveTo>
                <a:lnTo>
                  <a:pt x="3382319" y="4951624"/>
                </a:lnTo>
                <a:lnTo>
                  <a:pt x="3383776" y="4952851"/>
                </a:lnTo>
                <a:close/>
                <a:moveTo>
                  <a:pt x="1245840" y="4947021"/>
                </a:moveTo>
                <a:cubicBezTo>
                  <a:pt x="1256222" y="4947021"/>
                  <a:pt x="1264010" y="4954806"/>
                  <a:pt x="1264010" y="4965188"/>
                </a:cubicBezTo>
                <a:cubicBezTo>
                  <a:pt x="1264010" y="4975570"/>
                  <a:pt x="1256222" y="4983358"/>
                  <a:pt x="1245840" y="4983358"/>
                </a:cubicBezTo>
                <a:cubicBezTo>
                  <a:pt x="1235458" y="4983358"/>
                  <a:pt x="1227673" y="4975570"/>
                  <a:pt x="1227673" y="4965188"/>
                </a:cubicBezTo>
                <a:cubicBezTo>
                  <a:pt x="1227673" y="4954806"/>
                  <a:pt x="1235458" y="4947021"/>
                  <a:pt x="1245840" y="4947021"/>
                </a:cubicBezTo>
                <a:close/>
                <a:moveTo>
                  <a:pt x="2583464" y="4946564"/>
                </a:moveTo>
                <a:lnTo>
                  <a:pt x="2571635" y="4954957"/>
                </a:lnTo>
                <a:lnTo>
                  <a:pt x="2584001" y="4958552"/>
                </a:lnTo>
                <a:close/>
                <a:moveTo>
                  <a:pt x="2203192" y="4937387"/>
                </a:moveTo>
                <a:lnTo>
                  <a:pt x="2202973" y="4937920"/>
                </a:lnTo>
                <a:lnTo>
                  <a:pt x="2201278" y="4939887"/>
                </a:lnTo>
                <a:cubicBezTo>
                  <a:pt x="2199584" y="4941852"/>
                  <a:pt x="2201550" y="4943546"/>
                  <a:pt x="2199854" y="4945514"/>
                </a:cubicBezTo>
                <a:lnTo>
                  <a:pt x="2205753" y="4950598"/>
                </a:lnTo>
                <a:lnTo>
                  <a:pt x="2208055" y="4952581"/>
                </a:lnTo>
                <a:lnTo>
                  <a:pt x="2203293" y="4942896"/>
                </a:lnTo>
                <a:close/>
                <a:moveTo>
                  <a:pt x="1557299" y="4931448"/>
                </a:moveTo>
                <a:lnTo>
                  <a:pt x="1552107" y="4947022"/>
                </a:lnTo>
                <a:cubicBezTo>
                  <a:pt x="1557299" y="4941831"/>
                  <a:pt x="1562490" y="4939234"/>
                  <a:pt x="1570277" y="4934042"/>
                </a:cubicBezTo>
                <a:cubicBezTo>
                  <a:pt x="1570277" y="4934042"/>
                  <a:pt x="1567681" y="4934042"/>
                  <a:pt x="1567681" y="4931448"/>
                </a:cubicBezTo>
                <a:close/>
                <a:moveTo>
                  <a:pt x="3259953" y="4927761"/>
                </a:moveTo>
                <a:cubicBezTo>
                  <a:pt x="3259953" y="4927761"/>
                  <a:pt x="3258046" y="4930896"/>
                  <a:pt x="3258661" y="4933418"/>
                </a:cubicBezTo>
                <a:lnTo>
                  <a:pt x="3266227" y="4931573"/>
                </a:lnTo>
                <a:close/>
                <a:moveTo>
                  <a:pt x="3389492" y="4923220"/>
                </a:moveTo>
                <a:lnTo>
                  <a:pt x="3389507" y="4930523"/>
                </a:lnTo>
                <a:lnTo>
                  <a:pt x="3389692" y="4929800"/>
                </a:lnTo>
                <a:lnTo>
                  <a:pt x="3392928" y="4925684"/>
                </a:lnTo>
                <a:lnTo>
                  <a:pt x="3389968" y="4924092"/>
                </a:lnTo>
                <a:close/>
                <a:moveTo>
                  <a:pt x="2593786" y="4911627"/>
                </a:moveTo>
                <a:lnTo>
                  <a:pt x="2591561" y="4921768"/>
                </a:lnTo>
                <a:lnTo>
                  <a:pt x="2589893" y="4929375"/>
                </a:lnTo>
                <a:lnTo>
                  <a:pt x="2594176" y="4927259"/>
                </a:lnTo>
                <a:lnTo>
                  <a:pt x="2594050" y="4916214"/>
                </a:lnTo>
                <a:lnTo>
                  <a:pt x="2595599" y="4913338"/>
                </a:lnTo>
                <a:close/>
                <a:moveTo>
                  <a:pt x="3589695" y="4894284"/>
                </a:moveTo>
                <a:lnTo>
                  <a:pt x="3586635" y="4923157"/>
                </a:lnTo>
                <a:lnTo>
                  <a:pt x="3578576" y="4933721"/>
                </a:lnTo>
                <a:lnTo>
                  <a:pt x="3595558" y="4954043"/>
                </a:lnTo>
                <a:cubicBezTo>
                  <a:pt x="3600714" y="4962512"/>
                  <a:pt x="3604673" y="4971898"/>
                  <a:pt x="3607134" y="4981984"/>
                </a:cubicBezTo>
                <a:lnTo>
                  <a:pt x="3607198" y="4982478"/>
                </a:lnTo>
                <a:lnTo>
                  <a:pt x="3615583" y="4975163"/>
                </a:lnTo>
                <a:cubicBezTo>
                  <a:pt x="3625845" y="4962820"/>
                  <a:pt x="3639093" y="4953533"/>
                  <a:pt x="3653739" y="4947756"/>
                </a:cubicBezTo>
                <a:lnTo>
                  <a:pt x="3670006" y="4945536"/>
                </a:lnTo>
                <a:lnTo>
                  <a:pt x="3667174" y="4933121"/>
                </a:lnTo>
                <a:lnTo>
                  <a:pt x="3671998" y="4910962"/>
                </a:lnTo>
                <a:lnTo>
                  <a:pt x="3664428" y="4903615"/>
                </a:lnTo>
                <a:cubicBezTo>
                  <a:pt x="3647193" y="4915484"/>
                  <a:pt x="3626317" y="4916958"/>
                  <a:pt x="3607608" y="4907952"/>
                </a:cubicBezTo>
                <a:cubicBezTo>
                  <a:pt x="3600592" y="4904575"/>
                  <a:pt x="3594572" y="4899877"/>
                  <a:pt x="3589699" y="4894291"/>
                </a:cubicBezTo>
                <a:close/>
                <a:moveTo>
                  <a:pt x="3681388" y="4893873"/>
                </a:moveTo>
                <a:lnTo>
                  <a:pt x="3679002" y="4894624"/>
                </a:lnTo>
                <a:lnTo>
                  <a:pt x="3679956" y="4895771"/>
                </a:lnTo>
                <a:close/>
                <a:moveTo>
                  <a:pt x="2938690" y="4874091"/>
                </a:moveTo>
                <a:lnTo>
                  <a:pt x="2912037" y="4887675"/>
                </a:lnTo>
                <a:lnTo>
                  <a:pt x="2919025" y="4892925"/>
                </a:lnTo>
                <a:lnTo>
                  <a:pt x="2920214" y="4893094"/>
                </a:lnTo>
                <a:lnTo>
                  <a:pt x="2921329" y="4894656"/>
                </a:lnTo>
                <a:lnTo>
                  <a:pt x="2945283" y="4912653"/>
                </a:lnTo>
                <a:lnTo>
                  <a:pt x="2939756" y="4914981"/>
                </a:lnTo>
                <a:lnTo>
                  <a:pt x="2939200" y="4917514"/>
                </a:lnTo>
                <a:cubicBezTo>
                  <a:pt x="2938644" y="4920051"/>
                  <a:pt x="2941178" y="4920607"/>
                  <a:pt x="2940622" y="4923141"/>
                </a:cubicBezTo>
                <a:lnTo>
                  <a:pt x="2948453" y="4930012"/>
                </a:lnTo>
                <a:lnTo>
                  <a:pt x="2963757" y="4931269"/>
                </a:lnTo>
                <a:cubicBezTo>
                  <a:pt x="2989479" y="4938142"/>
                  <a:pt x="3010964" y="4958449"/>
                  <a:pt x="3017885" y="4986818"/>
                </a:cubicBezTo>
                <a:cubicBezTo>
                  <a:pt x="3019115" y="4991860"/>
                  <a:pt x="3020960" y="4999423"/>
                  <a:pt x="3019668" y="5005082"/>
                </a:cubicBezTo>
                <a:cubicBezTo>
                  <a:pt x="3025389" y="4995673"/>
                  <a:pt x="3031106" y="4986262"/>
                  <a:pt x="3039963" y="4978758"/>
                </a:cubicBezTo>
                <a:cubicBezTo>
                  <a:pt x="3031169" y="4975560"/>
                  <a:pt x="3024280" y="4969227"/>
                  <a:pt x="3022435" y="4961662"/>
                </a:cubicBezTo>
                <a:lnTo>
                  <a:pt x="3022862" y="4958214"/>
                </a:lnTo>
                <a:lnTo>
                  <a:pt x="3009252" y="4940055"/>
                </a:lnTo>
                <a:cubicBezTo>
                  <a:pt x="2988102" y="4927444"/>
                  <a:pt x="2976228" y="4908896"/>
                  <a:pt x="2967445" y="4888371"/>
                </a:cubicBezTo>
                <a:lnTo>
                  <a:pt x="2962374" y="4887259"/>
                </a:lnTo>
                <a:cubicBezTo>
                  <a:pt x="2954767" y="4885590"/>
                  <a:pt x="2945182" y="4880829"/>
                  <a:pt x="2938690" y="4874091"/>
                </a:cubicBezTo>
                <a:close/>
                <a:moveTo>
                  <a:pt x="3374220" y="4870494"/>
                </a:moveTo>
                <a:lnTo>
                  <a:pt x="3376681" y="4880580"/>
                </a:lnTo>
                <a:lnTo>
                  <a:pt x="3378527" y="4888146"/>
                </a:lnTo>
                <a:cubicBezTo>
                  <a:pt x="3382955" y="4884392"/>
                  <a:pt x="3384245" y="4878735"/>
                  <a:pt x="3388673" y="4874984"/>
                </a:cubicBezTo>
                <a:cubicBezTo>
                  <a:pt x="3383014" y="4873692"/>
                  <a:pt x="3380494" y="4874307"/>
                  <a:pt x="3374220" y="4870494"/>
                </a:cubicBezTo>
                <a:close/>
                <a:moveTo>
                  <a:pt x="2037467" y="4848392"/>
                </a:moveTo>
                <a:lnTo>
                  <a:pt x="2036271" y="4854353"/>
                </a:lnTo>
                <a:lnTo>
                  <a:pt x="2045844" y="4848392"/>
                </a:lnTo>
                <a:close/>
                <a:moveTo>
                  <a:pt x="2562317" y="4842825"/>
                </a:moveTo>
                <a:lnTo>
                  <a:pt x="2560649" y="4850430"/>
                </a:lnTo>
                <a:lnTo>
                  <a:pt x="2547689" y="4874210"/>
                </a:lnTo>
                <a:lnTo>
                  <a:pt x="2596801" y="4911108"/>
                </a:lnTo>
                <a:lnTo>
                  <a:pt x="2620938" y="4866312"/>
                </a:lnTo>
                <a:cubicBezTo>
                  <a:pt x="2615312" y="4867734"/>
                  <a:pt x="2610242" y="4866622"/>
                  <a:pt x="2605171" y="4865509"/>
                </a:cubicBezTo>
                <a:cubicBezTo>
                  <a:pt x="2589960" y="4862173"/>
                  <a:pt x="2573324" y="4853210"/>
                  <a:pt x="2562317" y="4842825"/>
                </a:cubicBezTo>
                <a:close/>
                <a:moveTo>
                  <a:pt x="2694017" y="4823882"/>
                </a:moveTo>
                <a:cubicBezTo>
                  <a:pt x="2694017" y="4823882"/>
                  <a:pt x="2690925" y="4825860"/>
                  <a:pt x="2690369" y="4828396"/>
                </a:cubicBezTo>
                <a:lnTo>
                  <a:pt x="2697976" y="4830064"/>
                </a:lnTo>
                <a:close/>
                <a:moveTo>
                  <a:pt x="2217542" y="4813814"/>
                </a:moveTo>
                <a:lnTo>
                  <a:pt x="2223565" y="4831547"/>
                </a:lnTo>
                <a:lnTo>
                  <a:pt x="2222799" y="4853550"/>
                </a:lnTo>
                <a:lnTo>
                  <a:pt x="2238861" y="4858220"/>
                </a:lnTo>
                <a:lnTo>
                  <a:pt x="2238955" y="4850958"/>
                </a:lnTo>
                <a:lnTo>
                  <a:pt x="2238794" y="4850705"/>
                </a:lnTo>
                <a:cubicBezTo>
                  <a:pt x="2237340" y="4846733"/>
                  <a:pt x="2236906" y="4842652"/>
                  <a:pt x="2237740" y="4838849"/>
                </a:cubicBezTo>
                <a:lnTo>
                  <a:pt x="2241392" y="4833257"/>
                </a:lnTo>
                <a:lnTo>
                  <a:pt x="2242507" y="4830754"/>
                </a:lnTo>
                <a:close/>
                <a:moveTo>
                  <a:pt x="1759748" y="4806865"/>
                </a:moveTo>
                <a:cubicBezTo>
                  <a:pt x="1754557" y="4809459"/>
                  <a:pt x="1749366" y="4812055"/>
                  <a:pt x="1741581" y="4812055"/>
                </a:cubicBezTo>
                <a:cubicBezTo>
                  <a:pt x="1736389" y="4812055"/>
                  <a:pt x="1731198" y="4812055"/>
                  <a:pt x="1726008" y="4809459"/>
                </a:cubicBezTo>
                <a:cubicBezTo>
                  <a:pt x="1723411" y="4814650"/>
                  <a:pt x="1723411" y="4819840"/>
                  <a:pt x="1720817" y="4825031"/>
                </a:cubicBezTo>
                <a:cubicBezTo>
                  <a:pt x="1726008" y="4827629"/>
                  <a:pt x="1728602" y="4830223"/>
                  <a:pt x="1733793" y="4835414"/>
                </a:cubicBezTo>
                <a:cubicBezTo>
                  <a:pt x="1736389" y="4835414"/>
                  <a:pt x="1738983" y="4838011"/>
                  <a:pt x="1741581" y="4840605"/>
                </a:cubicBezTo>
                <a:lnTo>
                  <a:pt x="1746772" y="4840605"/>
                </a:lnTo>
                <a:cubicBezTo>
                  <a:pt x="1749366" y="4827629"/>
                  <a:pt x="1754557" y="4817246"/>
                  <a:pt x="1759748" y="4806865"/>
                </a:cubicBezTo>
                <a:close/>
                <a:moveTo>
                  <a:pt x="3314999" y="4790782"/>
                </a:moveTo>
                <a:cubicBezTo>
                  <a:pt x="3315492" y="4796564"/>
                  <a:pt x="3314532" y="4798978"/>
                  <a:pt x="3312614" y="4803801"/>
                </a:cubicBezTo>
                <a:cubicBezTo>
                  <a:pt x="3308778" y="4813448"/>
                  <a:pt x="3301077" y="4818764"/>
                  <a:pt x="3294336" y="4821670"/>
                </a:cubicBezTo>
                <a:cubicBezTo>
                  <a:pt x="3294831" y="4827453"/>
                  <a:pt x="3292912" y="4832277"/>
                  <a:pt x="3290995" y="4837100"/>
                </a:cubicBezTo>
                <a:cubicBezTo>
                  <a:pt x="3286679" y="4847953"/>
                  <a:pt x="3278622" y="4855922"/>
                  <a:pt x="3268930" y="4860099"/>
                </a:cubicBezTo>
                <a:lnTo>
                  <a:pt x="3254265" y="4860212"/>
                </a:lnTo>
                <a:lnTo>
                  <a:pt x="3265240" y="4883725"/>
                </a:lnTo>
                <a:cubicBezTo>
                  <a:pt x="3267823" y="4872408"/>
                  <a:pt x="3272757" y="4862522"/>
                  <a:pt x="3279490" y="4854534"/>
                </a:cubicBezTo>
                <a:lnTo>
                  <a:pt x="3284412" y="4851037"/>
                </a:lnTo>
                <a:lnTo>
                  <a:pt x="3438429" y="4880518"/>
                </a:lnTo>
                <a:lnTo>
                  <a:pt x="3435712" y="4873095"/>
                </a:lnTo>
                <a:lnTo>
                  <a:pt x="3437322" y="4866093"/>
                </a:lnTo>
                <a:lnTo>
                  <a:pt x="3420189" y="4849370"/>
                </a:lnTo>
                <a:cubicBezTo>
                  <a:pt x="3417775" y="4848410"/>
                  <a:pt x="3414405" y="4849864"/>
                  <a:pt x="3411034" y="4851315"/>
                </a:cubicBezTo>
                <a:cubicBezTo>
                  <a:pt x="3399496" y="4866282"/>
                  <a:pt x="3380231" y="4872584"/>
                  <a:pt x="3360936" y="4864912"/>
                </a:cubicBezTo>
                <a:cubicBezTo>
                  <a:pt x="3341642" y="4857240"/>
                  <a:pt x="3331473" y="4833646"/>
                  <a:pt x="3336732" y="4813392"/>
                </a:cubicBezTo>
                <a:cubicBezTo>
                  <a:pt x="3333827" y="4806650"/>
                  <a:pt x="3330922" y="4799908"/>
                  <a:pt x="3331388" y="4791712"/>
                </a:cubicBezTo>
                <a:cubicBezTo>
                  <a:pt x="3325606" y="4792208"/>
                  <a:pt x="3319823" y="4792700"/>
                  <a:pt x="3314999" y="4790782"/>
                </a:cubicBezTo>
                <a:close/>
                <a:moveTo>
                  <a:pt x="1302940" y="4760145"/>
                </a:moveTo>
                <a:cubicBezTo>
                  <a:pt x="1336680" y="4760145"/>
                  <a:pt x="1362635" y="4786100"/>
                  <a:pt x="1362635" y="4819840"/>
                </a:cubicBezTo>
                <a:cubicBezTo>
                  <a:pt x="1362635" y="4853583"/>
                  <a:pt x="1336680" y="4879538"/>
                  <a:pt x="1302940" y="4879538"/>
                </a:cubicBezTo>
                <a:cubicBezTo>
                  <a:pt x="1284770" y="4879538"/>
                  <a:pt x="1269197" y="4871750"/>
                  <a:pt x="1256221" y="4853583"/>
                </a:cubicBezTo>
                <a:cubicBezTo>
                  <a:pt x="1253624" y="4856177"/>
                  <a:pt x="1251030" y="4856177"/>
                  <a:pt x="1248433" y="4856177"/>
                </a:cubicBezTo>
                <a:cubicBezTo>
                  <a:pt x="1230266" y="4856177"/>
                  <a:pt x="1214693" y="4840604"/>
                  <a:pt x="1214693" y="4822437"/>
                </a:cubicBezTo>
                <a:cubicBezTo>
                  <a:pt x="1214693" y="4804267"/>
                  <a:pt x="1230266" y="4788694"/>
                  <a:pt x="1248433" y="4788694"/>
                </a:cubicBezTo>
                <a:cubicBezTo>
                  <a:pt x="1251030" y="4788694"/>
                  <a:pt x="1251030" y="4788694"/>
                  <a:pt x="1251030" y="4788694"/>
                </a:cubicBezTo>
                <a:cubicBezTo>
                  <a:pt x="1261412" y="4773121"/>
                  <a:pt x="1282176" y="4760145"/>
                  <a:pt x="1302940" y="4760145"/>
                </a:cubicBezTo>
                <a:close/>
                <a:moveTo>
                  <a:pt x="2190601" y="4749764"/>
                </a:moveTo>
                <a:lnTo>
                  <a:pt x="2179863" y="4755132"/>
                </a:lnTo>
                <a:lnTo>
                  <a:pt x="2180655" y="4759900"/>
                </a:lnTo>
                <a:cubicBezTo>
                  <a:pt x="2179543" y="4764971"/>
                  <a:pt x="2178987" y="4767505"/>
                  <a:pt x="2175338" y="4772019"/>
                </a:cubicBezTo>
                <a:lnTo>
                  <a:pt x="2197348" y="4785127"/>
                </a:lnTo>
                <a:lnTo>
                  <a:pt x="2190601" y="4752358"/>
                </a:lnTo>
                <a:close/>
                <a:moveTo>
                  <a:pt x="3441296" y="4732836"/>
                </a:moveTo>
                <a:cubicBezTo>
                  <a:pt x="3441382" y="4738638"/>
                  <a:pt x="3440255" y="4740979"/>
                  <a:pt x="3438004" y="4745656"/>
                </a:cubicBezTo>
                <a:cubicBezTo>
                  <a:pt x="3433501" y="4755010"/>
                  <a:pt x="3425447" y="4759773"/>
                  <a:pt x="3418519" y="4762200"/>
                </a:cubicBezTo>
                <a:cubicBezTo>
                  <a:pt x="3418607" y="4768003"/>
                  <a:pt x="3416355" y="4772681"/>
                  <a:pt x="3414104" y="4777357"/>
                </a:cubicBezTo>
                <a:lnTo>
                  <a:pt x="3412959" y="4778394"/>
                </a:lnTo>
                <a:lnTo>
                  <a:pt x="3469746" y="4837677"/>
                </a:lnTo>
                <a:lnTo>
                  <a:pt x="3488164" y="4838934"/>
                </a:lnTo>
                <a:lnTo>
                  <a:pt x="3501406" y="4853388"/>
                </a:lnTo>
                <a:lnTo>
                  <a:pt x="3516384" y="4844692"/>
                </a:lnTo>
                <a:cubicBezTo>
                  <a:pt x="3530242" y="4839841"/>
                  <a:pt x="3545919" y="4840186"/>
                  <a:pt x="3559951" y="4846940"/>
                </a:cubicBezTo>
                <a:lnTo>
                  <a:pt x="3569306" y="4851443"/>
                </a:lnTo>
                <a:lnTo>
                  <a:pt x="3564961" y="4823985"/>
                </a:lnTo>
                <a:lnTo>
                  <a:pt x="3564555" y="4823856"/>
                </a:lnTo>
                <a:cubicBezTo>
                  <a:pt x="3552860" y="4818226"/>
                  <a:pt x="3545757" y="4809046"/>
                  <a:pt x="3542120" y="4798653"/>
                </a:cubicBezTo>
                <a:cubicBezTo>
                  <a:pt x="3539780" y="4797526"/>
                  <a:pt x="3536316" y="4798740"/>
                  <a:pt x="3532851" y="4799951"/>
                </a:cubicBezTo>
                <a:cubicBezTo>
                  <a:pt x="3520293" y="4814073"/>
                  <a:pt x="3500633" y="4819009"/>
                  <a:pt x="3481924" y="4810004"/>
                </a:cubicBezTo>
                <a:cubicBezTo>
                  <a:pt x="3463215" y="4800998"/>
                  <a:pt x="3454725" y="4776749"/>
                  <a:pt x="3461390" y="4756914"/>
                </a:cubicBezTo>
                <a:cubicBezTo>
                  <a:pt x="3458965" y="4749985"/>
                  <a:pt x="3456539" y="4743056"/>
                  <a:pt x="3457579" y="4734913"/>
                </a:cubicBezTo>
                <a:cubicBezTo>
                  <a:pt x="3451776" y="4735002"/>
                  <a:pt x="3445974" y="4735087"/>
                  <a:pt x="3441296" y="4732836"/>
                </a:cubicBezTo>
                <a:close/>
                <a:moveTo>
                  <a:pt x="1147210" y="4721214"/>
                </a:moveTo>
                <a:cubicBezTo>
                  <a:pt x="1183547" y="4721214"/>
                  <a:pt x="1214693" y="4749763"/>
                  <a:pt x="1214693" y="4788697"/>
                </a:cubicBezTo>
                <a:cubicBezTo>
                  <a:pt x="1214693" y="4825034"/>
                  <a:pt x="1183547" y="4856180"/>
                  <a:pt x="1147210" y="4856180"/>
                </a:cubicBezTo>
                <a:cubicBezTo>
                  <a:pt x="1110873" y="4856180"/>
                  <a:pt x="1079727" y="4825034"/>
                  <a:pt x="1079727" y="4788697"/>
                </a:cubicBezTo>
                <a:cubicBezTo>
                  <a:pt x="1079727" y="4752360"/>
                  <a:pt x="1110873" y="4721214"/>
                  <a:pt x="1147210" y="4721214"/>
                </a:cubicBezTo>
                <a:close/>
                <a:moveTo>
                  <a:pt x="2988065" y="4709546"/>
                </a:moveTo>
                <a:cubicBezTo>
                  <a:pt x="2980214" y="4721111"/>
                  <a:pt x="2967849" y="4729028"/>
                  <a:pt x="2956596" y="4731874"/>
                </a:cubicBezTo>
                <a:cubicBezTo>
                  <a:pt x="2963957" y="4746773"/>
                  <a:pt x="2968783" y="4761119"/>
                  <a:pt x="2970517" y="4777443"/>
                </a:cubicBezTo>
                <a:lnTo>
                  <a:pt x="2978122" y="4779111"/>
                </a:lnTo>
                <a:lnTo>
                  <a:pt x="2985728" y="4780779"/>
                </a:lnTo>
                <a:cubicBezTo>
                  <a:pt x="2986285" y="4778242"/>
                  <a:pt x="2988820" y="4778798"/>
                  <a:pt x="2989375" y="4776264"/>
                </a:cubicBezTo>
                <a:lnTo>
                  <a:pt x="2989932" y="4773727"/>
                </a:lnTo>
                <a:cubicBezTo>
                  <a:pt x="2991600" y="4766123"/>
                  <a:pt x="2995804" y="4759073"/>
                  <a:pt x="3002542" y="4752580"/>
                </a:cubicBezTo>
                <a:cubicBezTo>
                  <a:pt x="3000562" y="4749487"/>
                  <a:pt x="3001118" y="4746953"/>
                  <a:pt x="2999140" y="4743861"/>
                </a:cubicBezTo>
                <a:cubicBezTo>
                  <a:pt x="2990112" y="4736567"/>
                  <a:pt x="2984729" y="4724757"/>
                  <a:pt x="2988065" y="4709546"/>
                </a:cubicBezTo>
                <a:close/>
                <a:moveTo>
                  <a:pt x="2738878" y="4694750"/>
                </a:moveTo>
                <a:lnTo>
                  <a:pt x="2737210" y="4702355"/>
                </a:lnTo>
                <a:cubicBezTo>
                  <a:pt x="2734430" y="4715031"/>
                  <a:pt x="2727986" y="4726240"/>
                  <a:pt x="2719423" y="4734991"/>
                </a:cubicBezTo>
                <a:lnTo>
                  <a:pt x="2713464" y="4738486"/>
                </a:lnTo>
                <a:lnTo>
                  <a:pt x="2728462" y="4749754"/>
                </a:lnTo>
                <a:lnTo>
                  <a:pt x="2718616" y="4760190"/>
                </a:lnTo>
                <a:cubicBezTo>
                  <a:pt x="2719482" y="4768350"/>
                  <a:pt x="2720350" y="4776514"/>
                  <a:pt x="2718126" y="4786654"/>
                </a:cubicBezTo>
                <a:cubicBezTo>
                  <a:pt x="2725421" y="4777625"/>
                  <a:pt x="2734199" y="4770915"/>
                  <a:pt x="2743759" y="4766701"/>
                </a:cubicBezTo>
                <a:lnTo>
                  <a:pt x="2748442" y="4765933"/>
                </a:lnTo>
                <a:lnTo>
                  <a:pt x="2763621" y="4754971"/>
                </a:lnTo>
                <a:lnTo>
                  <a:pt x="2776401" y="4757393"/>
                </a:lnTo>
                <a:lnTo>
                  <a:pt x="2797499" y="4718237"/>
                </a:lnTo>
                <a:cubicBezTo>
                  <a:pt x="2791873" y="4719659"/>
                  <a:pt x="2786803" y="4718547"/>
                  <a:pt x="2781732" y="4717434"/>
                </a:cubicBezTo>
                <a:cubicBezTo>
                  <a:pt x="2766521" y="4714098"/>
                  <a:pt x="2749885" y="4705135"/>
                  <a:pt x="2738878" y="4694750"/>
                </a:cubicBezTo>
                <a:close/>
                <a:moveTo>
                  <a:pt x="2870578" y="4675807"/>
                </a:moveTo>
                <a:cubicBezTo>
                  <a:pt x="2870578" y="4675807"/>
                  <a:pt x="2867486" y="4677785"/>
                  <a:pt x="2866930" y="4680321"/>
                </a:cubicBezTo>
                <a:lnTo>
                  <a:pt x="2874537" y="4681989"/>
                </a:lnTo>
                <a:close/>
                <a:moveTo>
                  <a:pt x="2595256" y="4674796"/>
                </a:moveTo>
                <a:lnTo>
                  <a:pt x="2581720" y="4682866"/>
                </a:lnTo>
                <a:cubicBezTo>
                  <a:pt x="2570011" y="4686277"/>
                  <a:pt x="2557274" y="4686805"/>
                  <a:pt x="2544598" y="4684025"/>
                </a:cubicBezTo>
                <a:lnTo>
                  <a:pt x="2543332" y="4683596"/>
                </a:lnTo>
                <a:lnTo>
                  <a:pt x="2534189" y="4733928"/>
                </a:lnTo>
                <a:lnTo>
                  <a:pt x="2536389" y="4730851"/>
                </a:lnTo>
                <a:cubicBezTo>
                  <a:pt x="2543528" y="4716473"/>
                  <a:pt x="2554276" y="4704382"/>
                  <a:pt x="2567196" y="4695383"/>
                </a:cubicBezTo>
                <a:lnTo>
                  <a:pt x="2600286" y="4682612"/>
                </a:lnTo>
                <a:close/>
                <a:moveTo>
                  <a:pt x="2998387" y="4674609"/>
                </a:moveTo>
                <a:lnTo>
                  <a:pt x="2996162" y="4684750"/>
                </a:lnTo>
                <a:lnTo>
                  <a:pt x="2994494" y="4692357"/>
                </a:lnTo>
                <a:cubicBezTo>
                  <a:pt x="3000121" y="4690932"/>
                  <a:pt x="3003767" y="4686418"/>
                  <a:pt x="3009393" y="4684996"/>
                </a:cubicBezTo>
                <a:cubicBezTo>
                  <a:pt x="3004879" y="4681347"/>
                  <a:pt x="3002345" y="4680792"/>
                  <a:pt x="2998387" y="4674609"/>
                </a:cubicBezTo>
                <a:close/>
                <a:moveTo>
                  <a:pt x="1217287" y="4671898"/>
                </a:moveTo>
                <a:cubicBezTo>
                  <a:pt x="1230266" y="4671898"/>
                  <a:pt x="1240648" y="4682280"/>
                  <a:pt x="1240648" y="4695256"/>
                </a:cubicBezTo>
                <a:cubicBezTo>
                  <a:pt x="1240648" y="4705638"/>
                  <a:pt x="1230266" y="4716020"/>
                  <a:pt x="1217287" y="4718617"/>
                </a:cubicBezTo>
                <a:cubicBezTo>
                  <a:pt x="1204311" y="4718617"/>
                  <a:pt x="1193929" y="4708235"/>
                  <a:pt x="1193929" y="4695256"/>
                </a:cubicBezTo>
                <a:cubicBezTo>
                  <a:pt x="1193929" y="4682280"/>
                  <a:pt x="1204311" y="4671898"/>
                  <a:pt x="1217287" y="4671898"/>
                </a:cubicBezTo>
                <a:close/>
                <a:moveTo>
                  <a:pt x="1572872" y="4645943"/>
                </a:moveTo>
                <a:cubicBezTo>
                  <a:pt x="1585848" y="4645943"/>
                  <a:pt x="1593636" y="4658919"/>
                  <a:pt x="1593636" y="4669301"/>
                </a:cubicBezTo>
                <a:cubicBezTo>
                  <a:pt x="1593636" y="4679683"/>
                  <a:pt x="1583254" y="4690065"/>
                  <a:pt x="1572872" y="4690065"/>
                </a:cubicBezTo>
                <a:cubicBezTo>
                  <a:pt x="1567681" y="4690065"/>
                  <a:pt x="1559893" y="4687471"/>
                  <a:pt x="1557299" y="4682280"/>
                </a:cubicBezTo>
                <a:cubicBezTo>
                  <a:pt x="1557299" y="4692662"/>
                  <a:pt x="1549511" y="4703044"/>
                  <a:pt x="1536535" y="4703044"/>
                </a:cubicBezTo>
                <a:cubicBezTo>
                  <a:pt x="1526153" y="4703044"/>
                  <a:pt x="1515771" y="4695256"/>
                  <a:pt x="1515771" y="4682280"/>
                </a:cubicBezTo>
                <a:cubicBezTo>
                  <a:pt x="1515771" y="4669301"/>
                  <a:pt x="1523556" y="4658919"/>
                  <a:pt x="1536535" y="4658919"/>
                </a:cubicBezTo>
                <a:cubicBezTo>
                  <a:pt x="1541726" y="4658919"/>
                  <a:pt x="1546917" y="4661516"/>
                  <a:pt x="1552108" y="4666707"/>
                </a:cubicBezTo>
                <a:cubicBezTo>
                  <a:pt x="1552108" y="4656325"/>
                  <a:pt x="1562490" y="4645943"/>
                  <a:pt x="1572872" y="4645943"/>
                </a:cubicBezTo>
                <a:close/>
                <a:moveTo>
                  <a:pt x="1689671" y="4643349"/>
                </a:moveTo>
                <a:cubicBezTo>
                  <a:pt x="1707838" y="4643349"/>
                  <a:pt x="1723411" y="4658922"/>
                  <a:pt x="1723411" y="4677089"/>
                </a:cubicBezTo>
                <a:cubicBezTo>
                  <a:pt x="1723411" y="4695259"/>
                  <a:pt x="1707838" y="4710832"/>
                  <a:pt x="1689671" y="4710832"/>
                </a:cubicBezTo>
                <a:cubicBezTo>
                  <a:pt x="1674098" y="4710832"/>
                  <a:pt x="1663716" y="4700450"/>
                  <a:pt x="1658525" y="4690068"/>
                </a:cubicBezTo>
                <a:cubicBezTo>
                  <a:pt x="1655928" y="4697853"/>
                  <a:pt x="1648143" y="4703044"/>
                  <a:pt x="1640355" y="4703044"/>
                </a:cubicBezTo>
                <a:cubicBezTo>
                  <a:pt x="1629973" y="4703044"/>
                  <a:pt x="1622188" y="4695259"/>
                  <a:pt x="1622188" y="4684877"/>
                </a:cubicBezTo>
                <a:cubicBezTo>
                  <a:pt x="1622188" y="4674495"/>
                  <a:pt x="1629973" y="4664113"/>
                  <a:pt x="1640355" y="4666707"/>
                </a:cubicBezTo>
                <a:cubicBezTo>
                  <a:pt x="1648143" y="4666707"/>
                  <a:pt x="1653334" y="4669304"/>
                  <a:pt x="1655928" y="4674495"/>
                </a:cubicBezTo>
                <a:cubicBezTo>
                  <a:pt x="1658525" y="4656325"/>
                  <a:pt x="1671501" y="4643349"/>
                  <a:pt x="1689671" y="4643349"/>
                </a:cubicBezTo>
                <a:close/>
                <a:moveTo>
                  <a:pt x="1744176" y="4635562"/>
                </a:moveTo>
                <a:cubicBezTo>
                  <a:pt x="1757152" y="4635562"/>
                  <a:pt x="1764940" y="4643347"/>
                  <a:pt x="1764940" y="4656326"/>
                </a:cubicBezTo>
                <a:cubicBezTo>
                  <a:pt x="1764940" y="4669302"/>
                  <a:pt x="1757152" y="4677090"/>
                  <a:pt x="1744176" y="4677090"/>
                </a:cubicBezTo>
                <a:cubicBezTo>
                  <a:pt x="1731197" y="4677090"/>
                  <a:pt x="1723412" y="4666708"/>
                  <a:pt x="1723412" y="4656326"/>
                </a:cubicBezTo>
                <a:cubicBezTo>
                  <a:pt x="1723412" y="4645944"/>
                  <a:pt x="1731197" y="4635562"/>
                  <a:pt x="1744176" y="4635562"/>
                </a:cubicBezTo>
                <a:close/>
                <a:moveTo>
                  <a:pt x="1611806" y="4596630"/>
                </a:moveTo>
                <a:cubicBezTo>
                  <a:pt x="1627379" y="4596630"/>
                  <a:pt x="1637761" y="4609606"/>
                  <a:pt x="1637761" y="4622585"/>
                </a:cubicBezTo>
                <a:cubicBezTo>
                  <a:pt x="1637761" y="4635561"/>
                  <a:pt x="1627379" y="4648540"/>
                  <a:pt x="1611806" y="4648540"/>
                </a:cubicBezTo>
                <a:cubicBezTo>
                  <a:pt x="1598827" y="4648540"/>
                  <a:pt x="1585851" y="4635561"/>
                  <a:pt x="1585851" y="4622585"/>
                </a:cubicBezTo>
                <a:cubicBezTo>
                  <a:pt x="1585851" y="4609606"/>
                  <a:pt x="1596233" y="4596630"/>
                  <a:pt x="1611806" y="4596630"/>
                </a:cubicBezTo>
                <a:close/>
                <a:moveTo>
                  <a:pt x="2628097" y="4596487"/>
                </a:moveTo>
                <a:lnTo>
                  <a:pt x="2628030" y="4598438"/>
                </a:lnTo>
                <a:lnTo>
                  <a:pt x="2631997" y="4598438"/>
                </a:lnTo>
                <a:close/>
                <a:moveTo>
                  <a:pt x="2707900" y="4589837"/>
                </a:moveTo>
                <a:lnTo>
                  <a:pt x="2699520" y="4595761"/>
                </a:lnTo>
                <a:lnTo>
                  <a:pt x="2690565" y="4598020"/>
                </a:lnTo>
                <a:lnTo>
                  <a:pt x="2693046" y="4612952"/>
                </a:lnTo>
                <a:lnTo>
                  <a:pt x="2687347" y="4622509"/>
                </a:lnTo>
                <a:lnTo>
                  <a:pt x="2689050" y="4628701"/>
                </a:lnTo>
                <a:lnTo>
                  <a:pt x="2701828" y="4633480"/>
                </a:lnTo>
                <a:cubicBezTo>
                  <a:pt x="2702941" y="4628410"/>
                  <a:pt x="2702075" y="4620247"/>
                  <a:pt x="2703187" y="4615177"/>
                </a:cubicBezTo>
                <a:cubicBezTo>
                  <a:pt x="2701763" y="4609550"/>
                  <a:pt x="2700341" y="4603923"/>
                  <a:pt x="2701453" y="4598853"/>
                </a:cubicBezTo>
                <a:close/>
                <a:moveTo>
                  <a:pt x="1728602" y="4555102"/>
                </a:moveTo>
                <a:cubicBezTo>
                  <a:pt x="1744175" y="4555102"/>
                  <a:pt x="1757154" y="4568078"/>
                  <a:pt x="1757154" y="4583651"/>
                </a:cubicBezTo>
                <a:cubicBezTo>
                  <a:pt x="1757154" y="4599224"/>
                  <a:pt x="1744175" y="4612203"/>
                  <a:pt x="1728602" y="4612203"/>
                </a:cubicBezTo>
                <a:cubicBezTo>
                  <a:pt x="1713029" y="4612203"/>
                  <a:pt x="1700053" y="4599224"/>
                  <a:pt x="1700053" y="4583651"/>
                </a:cubicBezTo>
                <a:cubicBezTo>
                  <a:pt x="1700053" y="4568078"/>
                  <a:pt x="1713029" y="4555102"/>
                  <a:pt x="1728602" y="4555102"/>
                </a:cubicBezTo>
                <a:close/>
                <a:moveTo>
                  <a:pt x="1663713" y="4542123"/>
                </a:moveTo>
                <a:cubicBezTo>
                  <a:pt x="1671501" y="4542123"/>
                  <a:pt x="1676692" y="4547314"/>
                  <a:pt x="1676692" y="4555099"/>
                </a:cubicBezTo>
                <a:cubicBezTo>
                  <a:pt x="1676692" y="4562887"/>
                  <a:pt x="1671501" y="4568078"/>
                  <a:pt x="1663713" y="4568078"/>
                </a:cubicBezTo>
                <a:cubicBezTo>
                  <a:pt x="1655928" y="4568078"/>
                  <a:pt x="1650737" y="4562887"/>
                  <a:pt x="1650737" y="4555099"/>
                </a:cubicBezTo>
                <a:cubicBezTo>
                  <a:pt x="1650737" y="4547314"/>
                  <a:pt x="1655928" y="4542123"/>
                  <a:pt x="1663713" y="4542123"/>
                </a:cubicBezTo>
                <a:close/>
                <a:moveTo>
                  <a:pt x="1362638" y="4534338"/>
                </a:moveTo>
                <a:cubicBezTo>
                  <a:pt x="1388593" y="4534338"/>
                  <a:pt x="1406760" y="4552505"/>
                  <a:pt x="1411951" y="4575866"/>
                </a:cubicBezTo>
                <a:cubicBezTo>
                  <a:pt x="1424930" y="4575866"/>
                  <a:pt x="1437906" y="4588842"/>
                  <a:pt x="1437906" y="4604415"/>
                </a:cubicBezTo>
                <a:cubicBezTo>
                  <a:pt x="1437906" y="4619988"/>
                  <a:pt x="1424930" y="4632967"/>
                  <a:pt x="1409357" y="4632967"/>
                </a:cubicBezTo>
                <a:cubicBezTo>
                  <a:pt x="1401569" y="4632967"/>
                  <a:pt x="1396378" y="4630370"/>
                  <a:pt x="1388593" y="4619988"/>
                </a:cubicBezTo>
                <a:cubicBezTo>
                  <a:pt x="1380805" y="4627776"/>
                  <a:pt x="1370423" y="4630370"/>
                  <a:pt x="1360041" y="4630370"/>
                </a:cubicBezTo>
                <a:cubicBezTo>
                  <a:pt x="1347065" y="4630370"/>
                  <a:pt x="1334086" y="4625179"/>
                  <a:pt x="1326301" y="4617394"/>
                </a:cubicBezTo>
                <a:cubicBezTo>
                  <a:pt x="1323704" y="4619988"/>
                  <a:pt x="1321110" y="4622585"/>
                  <a:pt x="1315919" y="4622585"/>
                </a:cubicBezTo>
                <a:cubicBezTo>
                  <a:pt x="1308131" y="4622585"/>
                  <a:pt x="1300346" y="4617394"/>
                  <a:pt x="1300346" y="4607012"/>
                </a:cubicBezTo>
                <a:cubicBezTo>
                  <a:pt x="1300346" y="4599224"/>
                  <a:pt x="1305537" y="4594033"/>
                  <a:pt x="1313322" y="4591439"/>
                </a:cubicBezTo>
                <a:cubicBezTo>
                  <a:pt x="1313322" y="4588842"/>
                  <a:pt x="1313322" y="4586248"/>
                  <a:pt x="1313322" y="4583651"/>
                </a:cubicBezTo>
                <a:cubicBezTo>
                  <a:pt x="1313322" y="4557696"/>
                  <a:pt x="1334086" y="4534338"/>
                  <a:pt x="1362638" y="4534338"/>
                </a:cubicBezTo>
                <a:close/>
                <a:moveTo>
                  <a:pt x="3624164" y="4513822"/>
                </a:moveTo>
                <a:cubicBezTo>
                  <a:pt x="3634123" y="4510335"/>
                  <a:pt x="3645448" y="4510745"/>
                  <a:pt x="3655972" y="4515811"/>
                </a:cubicBezTo>
                <a:cubicBezTo>
                  <a:pt x="3665328" y="4520314"/>
                  <a:pt x="3672430" y="4529494"/>
                  <a:pt x="3676069" y="4539886"/>
                </a:cubicBezTo>
                <a:lnTo>
                  <a:pt x="3679981" y="4539115"/>
                </a:lnTo>
                <a:lnTo>
                  <a:pt x="3879079" y="4778514"/>
                </a:lnTo>
                <a:lnTo>
                  <a:pt x="3858413" y="4777448"/>
                </a:lnTo>
                <a:cubicBezTo>
                  <a:pt x="3853736" y="4775197"/>
                  <a:pt x="3850184" y="4770608"/>
                  <a:pt x="3846633" y="4766016"/>
                </a:cubicBezTo>
                <a:cubicBezTo>
                  <a:pt x="3829398" y="4777885"/>
                  <a:pt x="3808522" y="4779359"/>
                  <a:pt x="3789813" y="4770353"/>
                </a:cubicBezTo>
                <a:cubicBezTo>
                  <a:pt x="3761749" y="4756844"/>
                  <a:pt x="3749620" y="4722200"/>
                  <a:pt x="3763129" y="4694136"/>
                </a:cubicBezTo>
                <a:lnTo>
                  <a:pt x="3764255" y="4691796"/>
                </a:lnTo>
                <a:cubicBezTo>
                  <a:pt x="3758451" y="4691885"/>
                  <a:pt x="3751436" y="4688508"/>
                  <a:pt x="3746760" y="4686257"/>
                </a:cubicBezTo>
                <a:cubicBezTo>
                  <a:pt x="3735065" y="4680627"/>
                  <a:pt x="3727962" y="4671447"/>
                  <a:pt x="3724325" y="4661054"/>
                </a:cubicBezTo>
                <a:cubicBezTo>
                  <a:pt x="3721985" y="4659927"/>
                  <a:pt x="3718521" y="4661141"/>
                  <a:pt x="3715056" y="4662352"/>
                </a:cubicBezTo>
                <a:cubicBezTo>
                  <a:pt x="3702498" y="4676474"/>
                  <a:pt x="3682838" y="4681410"/>
                  <a:pt x="3664129" y="4672405"/>
                </a:cubicBezTo>
                <a:cubicBezTo>
                  <a:pt x="3645420" y="4663399"/>
                  <a:pt x="3636930" y="4639150"/>
                  <a:pt x="3643595" y="4619315"/>
                </a:cubicBezTo>
                <a:cubicBezTo>
                  <a:pt x="3641170" y="4612386"/>
                  <a:pt x="3638744" y="4605457"/>
                  <a:pt x="3639784" y="4597314"/>
                </a:cubicBezTo>
                <a:cubicBezTo>
                  <a:pt x="3633981" y="4597403"/>
                  <a:pt x="3628179" y="4597488"/>
                  <a:pt x="3623501" y="4595237"/>
                </a:cubicBezTo>
                <a:cubicBezTo>
                  <a:pt x="3623587" y="4601039"/>
                  <a:pt x="3622460" y="4603380"/>
                  <a:pt x="3620209" y="4608057"/>
                </a:cubicBezTo>
                <a:cubicBezTo>
                  <a:pt x="3615706" y="4617411"/>
                  <a:pt x="3607652" y="4622174"/>
                  <a:pt x="3600724" y="4624601"/>
                </a:cubicBezTo>
                <a:cubicBezTo>
                  <a:pt x="3600812" y="4630404"/>
                  <a:pt x="3598560" y="4635082"/>
                  <a:pt x="3596309" y="4639758"/>
                </a:cubicBezTo>
                <a:cubicBezTo>
                  <a:pt x="3586177" y="4660808"/>
                  <a:pt x="3561925" y="4669297"/>
                  <a:pt x="3540879" y="4659166"/>
                </a:cubicBezTo>
                <a:cubicBezTo>
                  <a:pt x="3519829" y="4649033"/>
                  <a:pt x="3511339" y="4624784"/>
                  <a:pt x="3521472" y="4603735"/>
                </a:cubicBezTo>
                <a:cubicBezTo>
                  <a:pt x="3529351" y="4587366"/>
                  <a:pt x="3545461" y="4577836"/>
                  <a:pt x="3561743" y="4579914"/>
                </a:cubicBezTo>
                <a:cubicBezTo>
                  <a:pt x="3568498" y="4565882"/>
                  <a:pt x="3582356" y="4561030"/>
                  <a:pt x="3597426" y="4559641"/>
                </a:cubicBezTo>
                <a:cubicBezTo>
                  <a:pt x="3595000" y="4552712"/>
                  <a:pt x="3597166" y="4542233"/>
                  <a:pt x="3600542" y="4535218"/>
                </a:cubicBezTo>
                <a:cubicBezTo>
                  <a:pt x="3605608" y="4524694"/>
                  <a:pt x="3614204" y="4517309"/>
                  <a:pt x="3624164" y="4513822"/>
                </a:cubicBezTo>
                <a:close/>
                <a:moveTo>
                  <a:pt x="1567681" y="4500596"/>
                </a:moveTo>
                <a:cubicBezTo>
                  <a:pt x="1575466" y="4500596"/>
                  <a:pt x="1583254" y="4508381"/>
                  <a:pt x="1583254" y="4516169"/>
                </a:cubicBezTo>
                <a:cubicBezTo>
                  <a:pt x="1583254" y="4523954"/>
                  <a:pt x="1575466" y="4531742"/>
                  <a:pt x="1567681" y="4531742"/>
                </a:cubicBezTo>
                <a:cubicBezTo>
                  <a:pt x="1559893" y="4531742"/>
                  <a:pt x="1552108" y="4523954"/>
                  <a:pt x="1552108" y="4516169"/>
                </a:cubicBezTo>
                <a:cubicBezTo>
                  <a:pt x="1552108" y="4508381"/>
                  <a:pt x="1559893" y="4500596"/>
                  <a:pt x="1567681" y="4500596"/>
                </a:cubicBezTo>
                <a:close/>
                <a:moveTo>
                  <a:pt x="1689671" y="4474641"/>
                </a:moveTo>
                <a:cubicBezTo>
                  <a:pt x="1687073" y="4477235"/>
                  <a:pt x="1687073" y="4479831"/>
                  <a:pt x="1687073" y="4482426"/>
                </a:cubicBezTo>
                <a:cubicBezTo>
                  <a:pt x="1689671" y="4479831"/>
                  <a:pt x="1692265" y="4479831"/>
                  <a:pt x="1692265" y="4477235"/>
                </a:cubicBezTo>
                <a:close/>
                <a:moveTo>
                  <a:pt x="2600760" y="4427965"/>
                </a:moveTo>
                <a:cubicBezTo>
                  <a:pt x="2598223" y="4427409"/>
                  <a:pt x="2595133" y="4429389"/>
                  <a:pt x="2592041" y="4431366"/>
                </a:cubicBezTo>
                <a:lnTo>
                  <a:pt x="2588539" y="4434741"/>
                </a:lnTo>
                <a:lnTo>
                  <a:pt x="2588506" y="4434920"/>
                </a:lnTo>
                <a:lnTo>
                  <a:pt x="2590469" y="4434920"/>
                </a:lnTo>
                <a:lnTo>
                  <a:pt x="2623144" y="4443634"/>
                </a:lnTo>
                <a:close/>
                <a:moveTo>
                  <a:pt x="1326302" y="4399372"/>
                </a:moveTo>
                <a:cubicBezTo>
                  <a:pt x="1341875" y="4399372"/>
                  <a:pt x="1354851" y="4412348"/>
                  <a:pt x="1354851" y="4427921"/>
                </a:cubicBezTo>
                <a:cubicBezTo>
                  <a:pt x="1354851" y="4440900"/>
                  <a:pt x="1344469" y="4451282"/>
                  <a:pt x="1334087" y="4453876"/>
                </a:cubicBezTo>
                <a:cubicBezTo>
                  <a:pt x="1334087" y="4456473"/>
                  <a:pt x="1334087" y="4459067"/>
                  <a:pt x="1334087" y="4461664"/>
                </a:cubicBezTo>
                <a:cubicBezTo>
                  <a:pt x="1334087" y="4485022"/>
                  <a:pt x="1313323" y="4505786"/>
                  <a:pt x="1289965" y="4505786"/>
                </a:cubicBezTo>
                <a:cubicBezTo>
                  <a:pt x="1287368" y="4505786"/>
                  <a:pt x="1287368" y="4505786"/>
                  <a:pt x="1287368" y="4505786"/>
                </a:cubicBezTo>
                <a:cubicBezTo>
                  <a:pt x="1297750" y="4523956"/>
                  <a:pt x="1305538" y="4544720"/>
                  <a:pt x="1305538" y="4565484"/>
                </a:cubicBezTo>
                <a:cubicBezTo>
                  <a:pt x="1305538" y="4625179"/>
                  <a:pt x="1258819" y="4671898"/>
                  <a:pt x="1199121" y="4671898"/>
                </a:cubicBezTo>
                <a:cubicBezTo>
                  <a:pt x="1139426" y="4671898"/>
                  <a:pt x="1092707" y="4625179"/>
                  <a:pt x="1092707" y="4565484"/>
                </a:cubicBezTo>
                <a:cubicBezTo>
                  <a:pt x="1092707" y="4560293"/>
                  <a:pt x="1095301" y="4552505"/>
                  <a:pt x="1095301" y="4547314"/>
                </a:cubicBezTo>
                <a:cubicBezTo>
                  <a:pt x="1077134" y="4547314"/>
                  <a:pt x="1056370" y="4529147"/>
                  <a:pt x="1056370" y="4508383"/>
                </a:cubicBezTo>
                <a:cubicBezTo>
                  <a:pt x="1056370" y="4487619"/>
                  <a:pt x="1071943" y="4472046"/>
                  <a:pt x="1092707" y="4472046"/>
                </a:cubicBezTo>
                <a:cubicBezTo>
                  <a:pt x="1105683" y="4472046"/>
                  <a:pt x="1116065" y="4477237"/>
                  <a:pt x="1123853" y="4487619"/>
                </a:cubicBezTo>
                <a:cubicBezTo>
                  <a:pt x="1144617" y="4469449"/>
                  <a:pt x="1170572" y="4456473"/>
                  <a:pt x="1199121" y="4456473"/>
                </a:cubicBezTo>
                <a:cubicBezTo>
                  <a:pt x="1217291" y="4456473"/>
                  <a:pt x="1232864" y="4459067"/>
                  <a:pt x="1245840" y="4466855"/>
                </a:cubicBezTo>
                <a:cubicBezTo>
                  <a:pt x="1245840" y="4464258"/>
                  <a:pt x="1245840" y="4461664"/>
                  <a:pt x="1245840" y="4459067"/>
                </a:cubicBezTo>
                <a:cubicBezTo>
                  <a:pt x="1245840" y="4435709"/>
                  <a:pt x="1266604" y="4414945"/>
                  <a:pt x="1289965" y="4414945"/>
                </a:cubicBezTo>
                <a:cubicBezTo>
                  <a:pt x="1292559" y="4414945"/>
                  <a:pt x="1297750" y="4417539"/>
                  <a:pt x="1300347" y="4417539"/>
                </a:cubicBezTo>
                <a:cubicBezTo>
                  <a:pt x="1305538" y="4407157"/>
                  <a:pt x="1315920" y="4399372"/>
                  <a:pt x="1326302" y="4399372"/>
                </a:cubicBezTo>
                <a:close/>
                <a:moveTo>
                  <a:pt x="2029680" y="4337078"/>
                </a:moveTo>
                <a:cubicBezTo>
                  <a:pt x="2032276" y="4342269"/>
                  <a:pt x="2032276" y="4344865"/>
                  <a:pt x="2032276" y="4350056"/>
                </a:cubicBezTo>
                <a:cubicBezTo>
                  <a:pt x="2042659" y="4352650"/>
                  <a:pt x="2050444" y="4357842"/>
                  <a:pt x="2058231" y="4365630"/>
                </a:cubicBezTo>
                <a:cubicBezTo>
                  <a:pt x="2063422" y="4363033"/>
                  <a:pt x="2068613" y="4360439"/>
                  <a:pt x="2076399" y="4357842"/>
                </a:cubicBezTo>
                <a:cubicBezTo>
                  <a:pt x="2073805" y="4355248"/>
                  <a:pt x="2073805" y="4352650"/>
                  <a:pt x="2071207" y="4350056"/>
                </a:cubicBezTo>
                <a:lnTo>
                  <a:pt x="2068613" y="4350056"/>
                </a:lnTo>
                <a:cubicBezTo>
                  <a:pt x="2053041" y="4350056"/>
                  <a:pt x="2040061" y="4344865"/>
                  <a:pt x="2029680" y="4337078"/>
                </a:cubicBezTo>
                <a:close/>
                <a:moveTo>
                  <a:pt x="1030412" y="4331889"/>
                </a:moveTo>
                <a:cubicBezTo>
                  <a:pt x="1053773" y="4331889"/>
                  <a:pt x="1074537" y="4352653"/>
                  <a:pt x="1074537" y="4376011"/>
                </a:cubicBezTo>
                <a:cubicBezTo>
                  <a:pt x="1074537" y="4399372"/>
                  <a:pt x="1053773" y="4420136"/>
                  <a:pt x="1030412" y="4420136"/>
                </a:cubicBezTo>
                <a:cubicBezTo>
                  <a:pt x="1007054" y="4420136"/>
                  <a:pt x="986290" y="4399372"/>
                  <a:pt x="986290" y="4376011"/>
                </a:cubicBezTo>
                <a:cubicBezTo>
                  <a:pt x="986290" y="4352653"/>
                  <a:pt x="1007054" y="4331889"/>
                  <a:pt x="1030412" y="4331889"/>
                </a:cubicBezTo>
                <a:close/>
                <a:moveTo>
                  <a:pt x="996672" y="4277383"/>
                </a:moveTo>
                <a:cubicBezTo>
                  <a:pt x="1009651" y="4277383"/>
                  <a:pt x="1020033" y="4287765"/>
                  <a:pt x="1020033" y="4300741"/>
                </a:cubicBezTo>
                <a:cubicBezTo>
                  <a:pt x="1020033" y="4311123"/>
                  <a:pt x="1009651" y="4321505"/>
                  <a:pt x="996672" y="4324102"/>
                </a:cubicBezTo>
                <a:cubicBezTo>
                  <a:pt x="983696" y="4324102"/>
                  <a:pt x="973314" y="4313720"/>
                  <a:pt x="973314" y="4300741"/>
                </a:cubicBezTo>
                <a:cubicBezTo>
                  <a:pt x="973314" y="4287765"/>
                  <a:pt x="983696" y="4277383"/>
                  <a:pt x="996672" y="4277383"/>
                </a:cubicBezTo>
                <a:close/>
                <a:moveTo>
                  <a:pt x="1993343" y="4272192"/>
                </a:moveTo>
                <a:lnTo>
                  <a:pt x="1993343" y="4277383"/>
                </a:lnTo>
                <a:cubicBezTo>
                  <a:pt x="1993343" y="4287764"/>
                  <a:pt x="1990749" y="4298147"/>
                  <a:pt x="1988151" y="4305932"/>
                </a:cubicBezTo>
                <a:lnTo>
                  <a:pt x="1990749" y="4305932"/>
                </a:lnTo>
                <a:cubicBezTo>
                  <a:pt x="1998534" y="4305932"/>
                  <a:pt x="2003725" y="4311123"/>
                  <a:pt x="2006321" y="4318910"/>
                </a:cubicBezTo>
                <a:cubicBezTo>
                  <a:pt x="2008916" y="4318910"/>
                  <a:pt x="2011512" y="4318910"/>
                  <a:pt x="2016703" y="4321504"/>
                </a:cubicBezTo>
                <a:cubicBezTo>
                  <a:pt x="2008916" y="4311123"/>
                  <a:pt x="2006321" y="4300741"/>
                  <a:pt x="2006321" y="4287764"/>
                </a:cubicBezTo>
                <a:lnTo>
                  <a:pt x="2006321" y="4279977"/>
                </a:lnTo>
                <a:cubicBezTo>
                  <a:pt x="2003725" y="4277383"/>
                  <a:pt x="1998534" y="4274786"/>
                  <a:pt x="1995940" y="4272192"/>
                </a:cubicBezTo>
                <a:close/>
                <a:moveTo>
                  <a:pt x="939571" y="4150204"/>
                </a:moveTo>
                <a:cubicBezTo>
                  <a:pt x="948171" y="4150204"/>
                  <a:pt x="955144" y="4157175"/>
                  <a:pt x="955144" y="4165777"/>
                </a:cubicBezTo>
                <a:cubicBezTo>
                  <a:pt x="955144" y="4174377"/>
                  <a:pt x="948171" y="4181350"/>
                  <a:pt x="939571" y="4181350"/>
                </a:cubicBezTo>
                <a:cubicBezTo>
                  <a:pt x="930968" y="4181350"/>
                  <a:pt x="923998" y="4174377"/>
                  <a:pt x="923998" y="4165777"/>
                </a:cubicBezTo>
                <a:cubicBezTo>
                  <a:pt x="923998" y="4157175"/>
                  <a:pt x="930968" y="4150204"/>
                  <a:pt x="939571" y="4150204"/>
                </a:cubicBezTo>
                <a:close/>
                <a:moveTo>
                  <a:pt x="2078996" y="4113865"/>
                </a:moveTo>
                <a:lnTo>
                  <a:pt x="2076399" y="4116462"/>
                </a:lnTo>
                <a:lnTo>
                  <a:pt x="2078996" y="4119056"/>
                </a:lnTo>
                <a:lnTo>
                  <a:pt x="2084186" y="4116462"/>
                </a:lnTo>
                <a:cubicBezTo>
                  <a:pt x="2081590" y="4116462"/>
                  <a:pt x="2081590" y="4113865"/>
                  <a:pt x="2078996" y="4113865"/>
                </a:cubicBezTo>
                <a:close/>
                <a:moveTo>
                  <a:pt x="781246" y="4059361"/>
                </a:moveTo>
                <a:cubicBezTo>
                  <a:pt x="789031" y="4059361"/>
                  <a:pt x="796819" y="4067146"/>
                  <a:pt x="796819" y="4074934"/>
                </a:cubicBezTo>
                <a:cubicBezTo>
                  <a:pt x="796819" y="4082719"/>
                  <a:pt x="789031" y="4090507"/>
                  <a:pt x="781246" y="4090507"/>
                </a:cubicBezTo>
                <a:cubicBezTo>
                  <a:pt x="773458" y="4090507"/>
                  <a:pt x="765673" y="4082719"/>
                  <a:pt x="765673" y="4074934"/>
                </a:cubicBezTo>
                <a:cubicBezTo>
                  <a:pt x="765673" y="4067146"/>
                  <a:pt x="773458" y="4059361"/>
                  <a:pt x="781246" y="4059361"/>
                </a:cubicBezTo>
                <a:close/>
                <a:moveTo>
                  <a:pt x="1858377" y="4054170"/>
                </a:moveTo>
                <a:cubicBezTo>
                  <a:pt x="1868759" y="4054170"/>
                  <a:pt x="1879141" y="4061955"/>
                  <a:pt x="1879141" y="4074934"/>
                </a:cubicBezTo>
                <a:cubicBezTo>
                  <a:pt x="1879141" y="4087910"/>
                  <a:pt x="1868759" y="4095698"/>
                  <a:pt x="1858377" y="4095698"/>
                </a:cubicBezTo>
                <a:cubicBezTo>
                  <a:pt x="1847995" y="4095698"/>
                  <a:pt x="1837613" y="4085316"/>
                  <a:pt x="1837613" y="4074934"/>
                </a:cubicBezTo>
                <a:cubicBezTo>
                  <a:pt x="1837613" y="4064552"/>
                  <a:pt x="1847995" y="4054170"/>
                  <a:pt x="1858377" y="4054170"/>
                </a:cubicBezTo>
                <a:close/>
                <a:moveTo>
                  <a:pt x="1995940" y="4025617"/>
                </a:moveTo>
                <a:lnTo>
                  <a:pt x="1995940" y="4030809"/>
                </a:lnTo>
                <a:cubicBezTo>
                  <a:pt x="1995940" y="4041191"/>
                  <a:pt x="1990749" y="4048978"/>
                  <a:pt x="1985557" y="4054170"/>
                </a:cubicBezTo>
                <a:cubicBezTo>
                  <a:pt x="1985557" y="4059361"/>
                  <a:pt x="1988151" y="4061955"/>
                  <a:pt x="1988151" y="4067146"/>
                </a:cubicBezTo>
                <a:cubicBezTo>
                  <a:pt x="1988151" y="4077527"/>
                  <a:pt x="1982960" y="4087910"/>
                  <a:pt x="1972579" y="4090507"/>
                </a:cubicBezTo>
                <a:cubicBezTo>
                  <a:pt x="1977770" y="4095697"/>
                  <a:pt x="1980366" y="4103482"/>
                  <a:pt x="1980366" y="4111271"/>
                </a:cubicBezTo>
                <a:cubicBezTo>
                  <a:pt x="1980366" y="4116462"/>
                  <a:pt x="1977770" y="4119056"/>
                  <a:pt x="1977770" y="4121652"/>
                </a:cubicBezTo>
                <a:cubicBezTo>
                  <a:pt x="1985557" y="4119056"/>
                  <a:pt x="1995940" y="4116462"/>
                  <a:pt x="2003725" y="4116462"/>
                </a:cubicBezTo>
                <a:cubicBezTo>
                  <a:pt x="2008916" y="4116462"/>
                  <a:pt x="2016703" y="4116462"/>
                  <a:pt x="2021895" y="4119056"/>
                </a:cubicBezTo>
                <a:cubicBezTo>
                  <a:pt x="2021895" y="4119056"/>
                  <a:pt x="2024489" y="4119056"/>
                  <a:pt x="2029680" y="4111271"/>
                </a:cubicBezTo>
                <a:cubicBezTo>
                  <a:pt x="2021895" y="4103482"/>
                  <a:pt x="2016703" y="4093101"/>
                  <a:pt x="2016703" y="4082719"/>
                </a:cubicBezTo>
                <a:cubicBezTo>
                  <a:pt x="2016703" y="4067146"/>
                  <a:pt x="2024489" y="4056764"/>
                  <a:pt x="2034871" y="4048978"/>
                </a:cubicBezTo>
                <a:cubicBezTo>
                  <a:pt x="2034871" y="4046381"/>
                  <a:pt x="2032276" y="4043787"/>
                  <a:pt x="2032276" y="4041191"/>
                </a:cubicBezTo>
                <a:cubicBezTo>
                  <a:pt x="2029680" y="4043787"/>
                  <a:pt x="2024489" y="4043787"/>
                  <a:pt x="2021895" y="4043787"/>
                </a:cubicBezTo>
                <a:cubicBezTo>
                  <a:pt x="2011512" y="4043787"/>
                  <a:pt x="2001131" y="4036000"/>
                  <a:pt x="1995940" y="4025617"/>
                </a:cubicBezTo>
                <a:close/>
                <a:moveTo>
                  <a:pt x="2050444" y="3932180"/>
                </a:moveTo>
                <a:cubicBezTo>
                  <a:pt x="2045252" y="3937370"/>
                  <a:pt x="2040061" y="3939968"/>
                  <a:pt x="2037467" y="3945159"/>
                </a:cubicBezTo>
                <a:cubicBezTo>
                  <a:pt x="2045252" y="3952944"/>
                  <a:pt x="2053041" y="3963325"/>
                  <a:pt x="2055635" y="3973708"/>
                </a:cubicBezTo>
                <a:cubicBezTo>
                  <a:pt x="2060826" y="3965922"/>
                  <a:pt x="2066016" y="3960731"/>
                  <a:pt x="2073805" y="3955540"/>
                </a:cubicBezTo>
                <a:cubicBezTo>
                  <a:pt x="2063422" y="3950350"/>
                  <a:pt x="2055635" y="3942561"/>
                  <a:pt x="2050444" y="3932180"/>
                </a:cubicBezTo>
                <a:close/>
                <a:moveTo>
                  <a:pt x="1681883" y="3911419"/>
                </a:moveTo>
                <a:cubicBezTo>
                  <a:pt x="1702647" y="3911419"/>
                  <a:pt x="1718220" y="3926992"/>
                  <a:pt x="1718220" y="3947756"/>
                </a:cubicBezTo>
                <a:cubicBezTo>
                  <a:pt x="1718220" y="3968520"/>
                  <a:pt x="1702647" y="3984093"/>
                  <a:pt x="1681883" y="3984093"/>
                </a:cubicBezTo>
                <a:cubicBezTo>
                  <a:pt x="1666310" y="3984093"/>
                  <a:pt x="1653334" y="3973711"/>
                  <a:pt x="1648143" y="3960732"/>
                </a:cubicBezTo>
                <a:cubicBezTo>
                  <a:pt x="1645546" y="3960732"/>
                  <a:pt x="1645546" y="3960732"/>
                  <a:pt x="1642952" y="3960732"/>
                </a:cubicBezTo>
                <a:cubicBezTo>
                  <a:pt x="1629973" y="3960732"/>
                  <a:pt x="1622188" y="3950350"/>
                  <a:pt x="1622188" y="3939968"/>
                </a:cubicBezTo>
                <a:cubicBezTo>
                  <a:pt x="1622188" y="3929586"/>
                  <a:pt x="1632570" y="3919204"/>
                  <a:pt x="1642952" y="3921801"/>
                </a:cubicBezTo>
                <a:cubicBezTo>
                  <a:pt x="1645546" y="3921801"/>
                  <a:pt x="1650737" y="3921801"/>
                  <a:pt x="1653334" y="3924395"/>
                </a:cubicBezTo>
                <a:cubicBezTo>
                  <a:pt x="1661119" y="3916610"/>
                  <a:pt x="1671501" y="3911419"/>
                  <a:pt x="1681883" y="3911419"/>
                </a:cubicBezTo>
                <a:close/>
                <a:moveTo>
                  <a:pt x="1186142" y="3885464"/>
                </a:moveTo>
                <a:cubicBezTo>
                  <a:pt x="1217288" y="3885464"/>
                  <a:pt x="1245840" y="3906228"/>
                  <a:pt x="1258816" y="3932183"/>
                </a:cubicBezTo>
                <a:cubicBezTo>
                  <a:pt x="1266604" y="3916610"/>
                  <a:pt x="1282177" y="3906228"/>
                  <a:pt x="1300344" y="3906228"/>
                </a:cubicBezTo>
                <a:cubicBezTo>
                  <a:pt x="1315917" y="3906228"/>
                  <a:pt x="1331490" y="3914013"/>
                  <a:pt x="1339278" y="3926992"/>
                </a:cubicBezTo>
                <a:cubicBezTo>
                  <a:pt x="1354851" y="3929586"/>
                  <a:pt x="1367827" y="3937374"/>
                  <a:pt x="1380806" y="3945159"/>
                </a:cubicBezTo>
                <a:cubicBezTo>
                  <a:pt x="1383400" y="3942565"/>
                  <a:pt x="1383400" y="3942565"/>
                  <a:pt x="1385997" y="3942565"/>
                </a:cubicBezTo>
                <a:cubicBezTo>
                  <a:pt x="1385997" y="3939968"/>
                  <a:pt x="1383400" y="3937374"/>
                  <a:pt x="1383400" y="3932183"/>
                </a:cubicBezTo>
                <a:cubicBezTo>
                  <a:pt x="1383400" y="3921801"/>
                  <a:pt x="1391188" y="3914013"/>
                  <a:pt x="1401570" y="3914013"/>
                </a:cubicBezTo>
                <a:cubicBezTo>
                  <a:pt x="1411952" y="3914013"/>
                  <a:pt x="1419737" y="3921801"/>
                  <a:pt x="1419737" y="3932183"/>
                </a:cubicBezTo>
                <a:cubicBezTo>
                  <a:pt x="1419737" y="3934777"/>
                  <a:pt x="1419737" y="3937374"/>
                  <a:pt x="1417143" y="3939968"/>
                </a:cubicBezTo>
                <a:cubicBezTo>
                  <a:pt x="1435310" y="3942565"/>
                  <a:pt x="1448289" y="3952947"/>
                  <a:pt x="1458671" y="3965923"/>
                </a:cubicBezTo>
                <a:cubicBezTo>
                  <a:pt x="1474244" y="3968520"/>
                  <a:pt x="1487220" y="3981496"/>
                  <a:pt x="1487220" y="3997069"/>
                </a:cubicBezTo>
                <a:cubicBezTo>
                  <a:pt x="1487220" y="4010048"/>
                  <a:pt x="1479435" y="4020430"/>
                  <a:pt x="1469053" y="4025621"/>
                </a:cubicBezTo>
                <a:cubicBezTo>
                  <a:pt x="1479435" y="4028215"/>
                  <a:pt x="1484626" y="4038597"/>
                  <a:pt x="1484626" y="4048979"/>
                </a:cubicBezTo>
                <a:cubicBezTo>
                  <a:pt x="1484626" y="4064552"/>
                  <a:pt x="1471647" y="4077531"/>
                  <a:pt x="1456074" y="4077531"/>
                </a:cubicBezTo>
                <a:cubicBezTo>
                  <a:pt x="1445692" y="4077531"/>
                  <a:pt x="1437907" y="4072340"/>
                  <a:pt x="1432716" y="4064552"/>
                </a:cubicBezTo>
                <a:cubicBezTo>
                  <a:pt x="1430119" y="4064552"/>
                  <a:pt x="1427525" y="4067149"/>
                  <a:pt x="1422334" y="4067149"/>
                </a:cubicBezTo>
                <a:cubicBezTo>
                  <a:pt x="1406761" y="4106080"/>
                  <a:pt x="1367827" y="4134632"/>
                  <a:pt x="1323705" y="4134632"/>
                </a:cubicBezTo>
                <a:cubicBezTo>
                  <a:pt x="1271795" y="4134632"/>
                  <a:pt x="1227670" y="4095698"/>
                  <a:pt x="1219885" y="4043788"/>
                </a:cubicBezTo>
                <a:cubicBezTo>
                  <a:pt x="1214694" y="4043788"/>
                  <a:pt x="1212097" y="4046385"/>
                  <a:pt x="1209503" y="4046385"/>
                </a:cubicBezTo>
                <a:cubicBezTo>
                  <a:pt x="1217288" y="4059361"/>
                  <a:pt x="1222479" y="4074934"/>
                  <a:pt x="1222479" y="4090507"/>
                </a:cubicBezTo>
                <a:cubicBezTo>
                  <a:pt x="1222479" y="4139823"/>
                  <a:pt x="1180951" y="4181351"/>
                  <a:pt x="1131638" y="4181351"/>
                </a:cubicBezTo>
                <a:cubicBezTo>
                  <a:pt x="1110874" y="4181351"/>
                  <a:pt x="1092704" y="4173563"/>
                  <a:pt x="1077131" y="4163181"/>
                </a:cubicBezTo>
                <a:cubicBezTo>
                  <a:pt x="1071940" y="4165778"/>
                  <a:pt x="1066749" y="4165778"/>
                  <a:pt x="1061558" y="4165778"/>
                </a:cubicBezTo>
                <a:cubicBezTo>
                  <a:pt x="1038200" y="4165778"/>
                  <a:pt x="1017436" y="4147608"/>
                  <a:pt x="1017436" y="4121653"/>
                </a:cubicBezTo>
                <a:cubicBezTo>
                  <a:pt x="1017436" y="4106080"/>
                  <a:pt x="1027818" y="4090507"/>
                  <a:pt x="1040794" y="4082722"/>
                </a:cubicBezTo>
                <a:cubicBezTo>
                  <a:pt x="1043391" y="4041194"/>
                  <a:pt x="1074537" y="4010048"/>
                  <a:pt x="1110874" y="4004857"/>
                </a:cubicBezTo>
                <a:cubicBezTo>
                  <a:pt x="1105683" y="3991878"/>
                  <a:pt x="1103086" y="3981496"/>
                  <a:pt x="1103086" y="3968520"/>
                </a:cubicBezTo>
                <a:cubicBezTo>
                  <a:pt x="1103086" y="3921801"/>
                  <a:pt x="1142020" y="3885464"/>
                  <a:pt x="1186142" y="3885464"/>
                </a:cubicBezTo>
                <a:close/>
                <a:moveTo>
                  <a:pt x="1388591" y="3843935"/>
                </a:moveTo>
                <a:cubicBezTo>
                  <a:pt x="1398973" y="3843935"/>
                  <a:pt x="1406761" y="3851720"/>
                  <a:pt x="1406761" y="3862102"/>
                </a:cubicBezTo>
                <a:cubicBezTo>
                  <a:pt x="1406761" y="3872484"/>
                  <a:pt x="1398973" y="3880272"/>
                  <a:pt x="1388591" y="3880272"/>
                </a:cubicBezTo>
                <a:cubicBezTo>
                  <a:pt x="1378209" y="3880272"/>
                  <a:pt x="1370424" y="3872484"/>
                  <a:pt x="1370424" y="3862102"/>
                </a:cubicBezTo>
                <a:cubicBezTo>
                  <a:pt x="1370424" y="3851720"/>
                  <a:pt x="1378209" y="3843935"/>
                  <a:pt x="1388591" y="3843935"/>
                </a:cubicBezTo>
                <a:close/>
                <a:moveTo>
                  <a:pt x="1668907" y="3825765"/>
                </a:moveTo>
                <a:cubicBezTo>
                  <a:pt x="1689671" y="3825765"/>
                  <a:pt x="1705244" y="3841338"/>
                  <a:pt x="1705244" y="3862102"/>
                </a:cubicBezTo>
                <a:cubicBezTo>
                  <a:pt x="1705244" y="3882866"/>
                  <a:pt x="1687074" y="3898439"/>
                  <a:pt x="1668907" y="3898439"/>
                </a:cubicBezTo>
                <a:cubicBezTo>
                  <a:pt x="1648143" y="3898439"/>
                  <a:pt x="1632570" y="3882866"/>
                  <a:pt x="1632570" y="3862102"/>
                </a:cubicBezTo>
                <a:cubicBezTo>
                  <a:pt x="1632570" y="3841338"/>
                  <a:pt x="1650737" y="3825765"/>
                  <a:pt x="1668907" y="3825765"/>
                </a:cubicBezTo>
                <a:close/>
                <a:moveTo>
                  <a:pt x="1554705" y="3781643"/>
                </a:moveTo>
                <a:cubicBezTo>
                  <a:pt x="1578063" y="3781643"/>
                  <a:pt x="1598827" y="3802407"/>
                  <a:pt x="1598827" y="3825765"/>
                </a:cubicBezTo>
                <a:cubicBezTo>
                  <a:pt x="1598827" y="3849126"/>
                  <a:pt x="1578063" y="3869890"/>
                  <a:pt x="1554705" y="3869890"/>
                </a:cubicBezTo>
                <a:cubicBezTo>
                  <a:pt x="1546917" y="3869890"/>
                  <a:pt x="1541726" y="3869890"/>
                  <a:pt x="1536535" y="3867293"/>
                </a:cubicBezTo>
                <a:cubicBezTo>
                  <a:pt x="1531344" y="3885463"/>
                  <a:pt x="1515771" y="3898439"/>
                  <a:pt x="1495007" y="3898439"/>
                </a:cubicBezTo>
                <a:cubicBezTo>
                  <a:pt x="1471649" y="3898439"/>
                  <a:pt x="1450885" y="3877675"/>
                  <a:pt x="1450885" y="3854317"/>
                </a:cubicBezTo>
                <a:cubicBezTo>
                  <a:pt x="1450885" y="3830956"/>
                  <a:pt x="1471649" y="3810192"/>
                  <a:pt x="1495007" y="3810192"/>
                </a:cubicBezTo>
                <a:cubicBezTo>
                  <a:pt x="1502795" y="3810192"/>
                  <a:pt x="1507986" y="3810192"/>
                  <a:pt x="1513177" y="3815383"/>
                </a:cubicBezTo>
                <a:cubicBezTo>
                  <a:pt x="1518368" y="3794619"/>
                  <a:pt x="1533941" y="3781643"/>
                  <a:pt x="1554705" y="3781643"/>
                </a:cubicBezTo>
                <a:close/>
                <a:moveTo>
                  <a:pt x="2252893" y="3716754"/>
                </a:moveTo>
                <a:lnTo>
                  <a:pt x="2252893" y="3721946"/>
                </a:lnTo>
                <a:lnTo>
                  <a:pt x="2258083" y="3716754"/>
                </a:lnTo>
                <a:close/>
                <a:moveTo>
                  <a:pt x="669638" y="3688206"/>
                </a:moveTo>
                <a:cubicBezTo>
                  <a:pt x="687805" y="3688206"/>
                  <a:pt x="700784" y="3701182"/>
                  <a:pt x="700784" y="3719352"/>
                </a:cubicBezTo>
                <a:cubicBezTo>
                  <a:pt x="700784" y="3727137"/>
                  <a:pt x="695593" y="3734925"/>
                  <a:pt x="690402" y="3742710"/>
                </a:cubicBezTo>
                <a:cubicBezTo>
                  <a:pt x="708569" y="3758283"/>
                  <a:pt x="721548" y="3781644"/>
                  <a:pt x="721548" y="3807599"/>
                </a:cubicBezTo>
                <a:cubicBezTo>
                  <a:pt x="721548" y="3854318"/>
                  <a:pt x="682614" y="3893249"/>
                  <a:pt x="635895" y="3893249"/>
                </a:cubicBezTo>
                <a:cubicBezTo>
                  <a:pt x="589177" y="3893249"/>
                  <a:pt x="550246" y="3854318"/>
                  <a:pt x="550246" y="3807599"/>
                </a:cubicBezTo>
                <a:cubicBezTo>
                  <a:pt x="550246" y="3760880"/>
                  <a:pt x="589177" y="3721946"/>
                  <a:pt x="635895" y="3721946"/>
                </a:cubicBezTo>
                <a:cubicBezTo>
                  <a:pt x="635895" y="3721946"/>
                  <a:pt x="638492" y="3721946"/>
                  <a:pt x="638492" y="3721946"/>
                </a:cubicBezTo>
                <a:cubicBezTo>
                  <a:pt x="638492" y="3719352"/>
                  <a:pt x="638492" y="3719352"/>
                  <a:pt x="638492" y="3719352"/>
                </a:cubicBezTo>
                <a:cubicBezTo>
                  <a:pt x="638492" y="3701182"/>
                  <a:pt x="651468" y="3688206"/>
                  <a:pt x="669638" y="3688206"/>
                </a:cubicBezTo>
                <a:close/>
                <a:moveTo>
                  <a:pt x="918807" y="3675227"/>
                </a:moveTo>
                <a:cubicBezTo>
                  <a:pt x="931709" y="3675227"/>
                  <a:pt x="942168" y="3685685"/>
                  <a:pt x="942168" y="3698585"/>
                </a:cubicBezTo>
                <a:cubicBezTo>
                  <a:pt x="942168" y="3711488"/>
                  <a:pt x="931709" y="3721946"/>
                  <a:pt x="918807" y="3721946"/>
                </a:cubicBezTo>
                <a:cubicBezTo>
                  <a:pt x="905907" y="3721946"/>
                  <a:pt x="895449" y="3711488"/>
                  <a:pt x="895449" y="3698585"/>
                </a:cubicBezTo>
                <a:cubicBezTo>
                  <a:pt x="895449" y="3685685"/>
                  <a:pt x="905907" y="3675227"/>
                  <a:pt x="918807" y="3675227"/>
                </a:cubicBezTo>
                <a:close/>
                <a:moveTo>
                  <a:pt x="674830" y="3605150"/>
                </a:moveTo>
                <a:cubicBezTo>
                  <a:pt x="685212" y="3605150"/>
                  <a:pt x="695594" y="3615532"/>
                  <a:pt x="695594" y="3625914"/>
                </a:cubicBezTo>
                <a:cubicBezTo>
                  <a:pt x="695594" y="3638890"/>
                  <a:pt x="685212" y="3646678"/>
                  <a:pt x="674830" y="3646678"/>
                </a:cubicBezTo>
                <a:cubicBezTo>
                  <a:pt x="664448" y="3646678"/>
                  <a:pt x="654066" y="3636296"/>
                  <a:pt x="654066" y="3625914"/>
                </a:cubicBezTo>
                <a:cubicBezTo>
                  <a:pt x="654066" y="3612935"/>
                  <a:pt x="664448" y="3605150"/>
                  <a:pt x="674830" y="3605150"/>
                </a:cubicBezTo>
                <a:close/>
                <a:moveTo>
                  <a:pt x="2037467" y="3535070"/>
                </a:moveTo>
                <a:cubicBezTo>
                  <a:pt x="2047849" y="3535070"/>
                  <a:pt x="2058231" y="3545452"/>
                  <a:pt x="2058231" y="3555834"/>
                </a:cubicBezTo>
                <a:cubicBezTo>
                  <a:pt x="2058231" y="3566216"/>
                  <a:pt x="2047849" y="3576598"/>
                  <a:pt x="2037467" y="3576598"/>
                </a:cubicBezTo>
                <a:cubicBezTo>
                  <a:pt x="2024489" y="3576598"/>
                  <a:pt x="2014107" y="3566216"/>
                  <a:pt x="2016703" y="3555834"/>
                </a:cubicBezTo>
                <a:cubicBezTo>
                  <a:pt x="2016703" y="3545452"/>
                  <a:pt x="2024489" y="3535070"/>
                  <a:pt x="2037467" y="3535070"/>
                </a:cubicBezTo>
                <a:close/>
                <a:moveTo>
                  <a:pt x="1738983" y="3529879"/>
                </a:moveTo>
                <a:lnTo>
                  <a:pt x="1728107" y="3545451"/>
                </a:lnTo>
                <a:lnTo>
                  <a:pt x="1728603" y="3545451"/>
                </a:lnTo>
                <a:lnTo>
                  <a:pt x="1749776" y="3539101"/>
                </a:lnTo>
                <a:close/>
                <a:moveTo>
                  <a:pt x="1591042" y="3527285"/>
                </a:moveTo>
                <a:cubicBezTo>
                  <a:pt x="1606615" y="3527285"/>
                  <a:pt x="1622188" y="3540261"/>
                  <a:pt x="1622188" y="3558431"/>
                </a:cubicBezTo>
                <a:cubicBezTo>
                  <a:pt x="1622188" y="3576598"/>
                  <a:pt x="1609209" y="3592171"/>
                  <a:pt x="1591042" y="3592171"/>
                </a:cubicBezTo>
                <a:cubicBezTo>
                  <a:pt x="1572872" y="3592171"/>
                  <a:pt x="1559896" y="3574004"/>
                  <a:pt x="1559896" y="3558431"/>
                </a:cubicBezTo>
                <a:cubicBezTo>
                  <a:pt x="1559896" y="3542858"/>
                  <a:pt x="1572872" y="3527285"/>
                  <a:pt x="1591042" y="3527285"/>
                </a:cubicBezTo>
                <a:close/>
                <a:moveTo>
                  <a:pt x="721549" y="3519496"/>
                </a:moveTo>
                <a:cubicBezTo>
                  <a:pt x="744910" y="3519496"/>
                  <a:pt x="765674" y="3540260"/>
                  <a:pt x="765674" y="3563618"/>
                </a:cubicBezTo>
                <a:cubicBezTo>
                  <a:pt x="765674" y="3586979"/>
                  <a:pt x="747504" y="3607743"/>
                  <a:pt x="721549" y="3607743"/>
                </a:cubicBezTo>
                <a:cubicBezTo>
                  <a:pt x="698191" y="3607743"/>
                  <a:pt x="677427" y="3586979"/>
                  <a:pt x="677427" y="3563618"/>
                </a:cubicBezTo>
                <a:cubicBezTo>
                  <a:pt x="677427" y="3540260"/>
                  <a:pt x="695594" y="3519496"/>
                  <a:pt x="721549" y="3519496"/>
                </a:cubicBezTo>
                <a:close/>
                <a:moveTo>
                  <a:pt x="1450884" y="3467586"/>
                </a:moveTo>
                <a:cubicBezTo>
                  <a:pt x="1458669" y="3467586"/>
                  <a:pt x="1463860" y="3472777"/>
                  <a:pt x="1463860" y="3480562"/>
                </a:cubicBezTo>
                <a:cubicBezTo>
                  <a:pt x="1463860" y="3488350"/>
                  <a:pt x="1458669" y="3493541"/>
                  <a:pt x="1450884" y="3493541"/>
                </a:cubicBezTo>
                <a:cubicBezTo>
                  <a:pt x="1450884" y="3493541"/>
                  <a:pt x="1448287" y="3493541"/>
                  <a:pt x="1448287" y="3493541"/>
                </a:cubicBezTo>
                <a:cubicBezTo>
                  <a:pt x="1461266" y="3498732"/>
                  <a:pt x="1471648" y="3506517"/>
                  <a:pt x="1479433" y="3519496"/>
                </a:cubicBezTo>
                <a:cubicBezTo>
                  <a:pt x="1484624" y="3516899"/>
                  <a:pt x="1492412" y="3514305"/>
                  <a:pt x="1500197" y="3514305"/>
                </a:cubicBezTo>
                <a:cubicBezTo>
                  <a:pt x="1528749" y="3514305"/>
                  <a:pt x="1549513" y="3537663"/>
                  <a:pt x="1549513" y="3563618"/>
                </a:cubicBezTo>
                <a:cubicBezTo>
                  <a:pt x="1549513" y="3579191"/>
                  <a:pt x="1544322" y="3592169"/>
                  <a:pt x="1533940" y="3599955"/>
                </a:cubicBezTo>
                <a:cubicBezTo>
                  <a:pt x="1536534" y="3597360"/>
                  <a:pt x="1539131" y="3597360"/>
                  <a:pt x="1541725" y="3597360"/>
                </a:cubicBezTo>
                <a:cubicBezTo>
                  <a:pt x="1557298" y="3597360"/>
                  <a:pt x="1570277" y="3610337"/>
                  <a:pt x="1570277" y="3625909"/>
                </a:cubicBezTo>
                <a:cubicBezTo>
                  <a:pt x="1570277" y="3641482"/>
                  <a:pt x="1557298" y="3654461"/>
                  <a:pt x="1541725" y="3654461"/>
                </a:cubicBezTo>
                <a:cubicBezTo>
                  <a:pt x="1526152" y="3654461"/>
                  <a:pt x="1513176" y="3641482"/>
                  <a:pt x="1513176" y="3625909"/>
                </a:cubicBezTo>
                <a:cubicBezTo>
                  <a:pt x="1513176" y="3618124"/>
                  <a:pt x="1515770" y="3612933"/>
                  <a:pt x="1520961" y="3607742"/>
                </a:cubicBezTo>
                <a:cubicBezTo>
                  <a:pt x="1515770" y="3607742"/>
                  <a:pt x="1507985" y="3610337"/>
                  <a:pt x="1502794" y="3610337"/>
                </a:cubicBezTo>
                <a:cubicBezTo>
                  <a:pt x="1484624" y="3610337"/>
                  <a:pt x="1469051" y="3599955"/>
                  <a:pt x="1461266" y="3586979"/>
                </a:cubicBezTo>
                <a:cubicBezTo>
                  <a:pt x="1453478" y="3592169"/>
                  <a:pt x="1443096" y="3594764"/>
                  <a:pt x="1435311" y="3594764"/>
                </a:cubicBezTo>
                <a:cubicBezTo>
                  <a:pt x="1406760" y="3594764"/>
                  <a:pt x="1383402" y="3571406"/>
                  <a:pt x="1383402" y="3542854"/>
                </a:cubicBezTo>
                <a:cubicBezTo>
                  <a:pt x="1383402" y="3514305"/>
                  <a:pt x="1406760" y="3490944"/>
                  <a:pt x="1435311" y="3490944"/>
                </a:cubicBezTo>
                <a:cubicBezTo>
                  <a:pt x="1437905" y="3490944"/>
                  <a:pt x="1443096" y="3493541"/>
                  <a:pt x="1445693" y="3493541"/>
                </a:cubicBezTo>
                <a:cubicBezTo>
                  <a:pt x="1440502" y="3490944"/>
                  <a:pt x="1437905" y="3485753"/>
                  <a:pt x="1437905" y="3480562"/>
                </a:cubicBezTo>
                <a:cubicBezTo>
                  <a:pt x="1437905" y="3472777"/>
                  <a:pt x="1443096" y="3467586"/>
                  <a:pt x="1450884" y="3467586"/>
                </a:cubicBezTo>
                <a:close/>
                <a:moveTo>
                  <a:pt x="334817" y="3418274"/>
                </a:moveTo>
                <a:cubicBezTo>
                  <a:pt x="390722" y="3418274"/>
                  <a:pt x="436043" y="3463593"/>
                  <a:pt x="436043" y="3519497"/>
                </a:cubicBezTo>
                <a:cubicBezTo>
                  <a:pt x="436043" y="3575402"/>
                  <a:pt x="390722" y="3620723"/>
                  <a:pt x="334817" y="3620723"/>
                </a:cubicBezTo>
                <a:cubicBezTo>
                  <a:pt x="278913" y="3620723"/>
                  <a:pt x="233595" y="3575402"/>
                  <a:pt x="233595" y="3519497"/>
                </a:cubicBezTo>
                <a:cubicBezTo>
                  <a:pt x="233595" y="3463593"/>
                  <a:pt x="278913" y="3418274"/>
                  <a:pt x="334817" y="3418274"/>
                </a:cubicBezTo>
                <a:close/>
                <a:moveTo>
                  <a:pt x="451617" y="3400104"/>
                </a:moveTo>
                <a:cubicBezTo>
                  <a:pt x="464596" y="3400104"/>
                  <a:pt x="474978" y="3407889"/>
                  <a:pt x="474978" y="3423462"/>
                </a:cubicBezTo>
                <a:cubicBezTo>
                  <a:pt x="474978" y="3436441"/>
                  <a:pt x="464596" y="3446823"/>
                  <a:pt x="451617" y="3446823"/>
                </a:cubicBezTo>
                <a:cubicBezTo>
                  <a:pt x="438641" y="3446823"/>
                  <a:pt x="428259" y="3436441"/>
                  <a:pt x="428259" y="3423462"/>
                </a:cubicBezTo>
                <a:cubicBezTo>
                  <a:pt x="428259" y="3410486"/>
                  <a:pt x="438641" y="3400104"/>
                  <a:pt x="451617" y="3400104"/>
                </a:cubicBezTo>
                <a:close/>
                <a:moveTo>
                  <a:pt x="1030415" y="3363767"/>
                </a:moveTo>
                <a:cubicBezTo>
                  <a:pt x="1041881" y="3363767"/>
                  <a:pt x="1051179" y="3373062"/>
                  <a:pt x="1051179" y="3384531"/>
                </a:cubicBezTo>
                <a:cubicBezTo>
                  <a:pt x="1051179" y="3395998"/>
                  <a:pt x="1041881" y="3405295"/>
                  <a:pt x="1030415" y="3405295"/>
                </a:cubicBezTo>
                <a:cubicBezTo>
                  <a:pt x="1018945" y="3405295"/>
                  <a:pt x="1009651" y="3395998"/>
                  <a:pt x="1009651" y="3384531"/>
                </a:cubicBezTo>
                <a:cubicBezTo>
                  <a:pt x="1009651" y="3373062"/>
                  <a:pt x="1018945" y="3363767"/>
                  <a:pt x="1030415" y="3363767"/>
                </a:cubicBezTo>
                <a:close/>
                <a:moveTo>
                  <a:pt x="2424195" y="3322239"/>
                </a:moveTo>
                <a:cubicBezTo>
                  <a:pt x="2421601" y="3327429"/>
                  <a:pt x="2416410" y="3330023"/>
                  <a:pt x="2411219" y="3335215"/>
                </a:cubicBezTo>
                <a:cubicBezTo>
                  <a:pt x="2413814" y="3332621"/>
                  <a:pt x="2419004" y="3332621"/>
                  <a:pt x="2424195" y="3330023"/>
                </a:cubicBezTo>
                <a:close/>
                <a:moveTo>
                  <a:pt x="142751" y="3319644"/>
                </a:moveTo>
                <a:cubicBezTo>
                  <a:pt x="184279" y="3319644"/>
                  <a:pt x="218022" y="3350790"/>
                  <a:pt x="218022" y="3394912"/>
                </a:cubicBezTo>
                <a:cubicBezTo>
                  <a:pt x="218022" y="3436440"/>
                  <a:pt x="184279" y="3470183"/>
                  <a:pt x="142751" y="3470183"/>
                </a:cubicBezTo>
                <a:cubicBezTo>
                  <a:pt x="101223" y="3470183"/>
                  <a:pt x="67483" y="3436440"/>
                  <a:pt x="67483" y="3394912"/>
                </a:cubicBezTo>
                <a:cubicBezTo>
                  <a:pt x="67483" y="3353384"/>
                  <a:pt x="101223" y="3319644"/>
                  <a:pt x="142751" y="3319644"/>
                </a:cubicBezTo>
                <a:close/>
                <a:moveTo>
                  <a:pt x="659257" y="3304072"/>
                </a:moveTo>
                <a:cubicBezTo>
                  <a:pt x="682615" y="3304072"/>
                  <a:pt x="700785" y="3322239"/>
                  <a:pt x="700785" y="3345600"/>
                </a:cubicBezTo>
                <a:cubicBezTo>
                  <a:pt x="700785" y="3368958"/>
                  <a:pt x="682615" y="3387128"/>
                  <a:pt x="659257" y="3387128"/>
                </a:cubicBezTo>
                <a:cubicBezTo>
                  <a:pt x="635896" y="3387128"/>
                  <a:pt x="617729" y="3368958"/>
                  <a:pt x="617729" y="3345600"/>
                </a:cubicBezTo>
                <a:cubicBezTo>
                  <a:pt x="617729" y="3322239"/>
                  <a:pt x="635896" y="3304072"/>
                  <a:pt x="659257" y="3304072"/>
                </a:cubicBezTo>
                <a:close/>
                <a:moveTo>
                  <a:pt x="578795" y="3285902"/>
                </a:moveTo>
                <a:cubicBezTo>
                  <a:pt x="594368" y="3285902"/>
                  <a:pt x="604750" y="3298878"/>
                  <a:pt x="607347" y="3314451"/>
                </a:cubicBezTo>
                <a:cubicBezTo>
                  <a:pt x="607347" y="3330024"/>
                  <a:pt x="594368" y="3343003"/>
                  <a:pt x="578795" y="3343003"/>
                </a:cubicBezTo>
                <a:cubicBezTo>
                  <a:pt x="563222" y="3343003"/>
                  <a:pt x="550246" y="3330024"/>
                  <a:pt x="550246" y="3314451"/>
                </a:cubicBezTo>
                <a:cubicBezTo>
                  <a:pt x="550246" y="3298878"/>
                  <a:pt x="563222" y="3285902"/>
                  <a:pt x="578795" y="3285902"/>
                </a:cubicBezTo>
                <a:close/>
                <a:moveTo>
                  <a:pt x="846133" y="3270328"/>
                </a:moveTo>
                <a:cubicBezTo>
                  <a:pt x="859112" y="3270328"/>
                  <a:pt x="869494" y="3280710"/>
                  <a:pt x="869494" y="3293686"/>
                </a:cubicBezTo>
                <a:cubicBezTo>
                  <a:pt x="869494" y="3296283"/>
                  <a:pt x="866897" y="3298877"/>
                  <a:pt x="866897" y="3301474"/>
                </a:cubicBezTo>
                <a:cubicBezTo>
                  <a:pt x="874685" y="3288495"/>
                  <a:pt x="890258" y="3280710"/>
                  <a:pt x="905831" y="3280710"/>
                </a:cubicBezTo>
                <a:cubicBezTo>
                  <a:pt x="931786" y="3280710"/>
                  <a:pt x="952550" y="3301474"/>
                  <a:pt x="952550" y="3327429"/>
                </a:cubicBezTo>
                <a:cubicBezTo>
                  <a:pt x="952550" y="3348193"/>
                  <a:pt x="936977" y="3366360"/>
                  <a:pt x="918807" y="3371551"/>
                </a:cubicBezTo>
                <a:cubicBezTo>
                  <a:pt x="931786" y="3384530"/>
                  <a:pt x="939571" y="3400103"/>
                  <a:pt x="939571" y="3418270"/>
                </a:cubicBezTo>
                <a:cubicBezTo>
                  <a:pt x="939571" y="3452013"/>
                  <a:pt x="911022" y="3480562"/>
                  <a:pt x="874685" y="3480562"/>
                </a:cubicBezTo>
                <a:cubicBezTo>
                  <a:pt x="840942" y="3480562"/>
                  <a:pt x="812393" y="3452013"/>
                  <a:pt x="812393" y="3418270"/>
                </a:cubicBezTo>
                <a:cubicBezTo>
                  <a:pt x="812393" y="3384530"/>
                  <a:pt x="838348" y="3358575"/>
                  <a:pt x="869494" y="3355978"/>
                </a:cubicBezTo>
                <a:cubicBezTo>
                  <a:pt x="861706" y="3348193"/>
                  <a:pt x="859112" y="3337811"/>
                  <a:pt x="859112" y="3327429"/>
                </a:cubicBezTo>
                <a:cubicBezTo>
                  <a:pt x="859112" y="3322238"/>
                  <a:pt x="859112" y="3314450"/>
                  <a:pt x="861706" y="3309259"/>
                </a:cubicBezTo>
                <a:cubicBezTo>
                  <a:pt x="859112" y="3314450"/>
                  <a:pt x="851324" y="3319641"/>
                  <a:pt x="843539" y="3319641"/>
                </a:cubicBezTo>
                <a:cubicBezTo>
                  <a:pt x="830560" y="3319641"/>
                  <a:pt x="820178" y="3309259"/>
                  <a:pt x="820178" y="3296283"/>
                </a:cubicBezTo>
                <a:cubicBezTo>
                  <a:pt x="820178" y="3280710"/>
                  <a:pt x="833157" y="3270328"/>
                  <a:pt x="846133" y="3270328"/>
                </a:cubicBezTo>
                <a:close/>
                <a:moveTo>
                  <a:pt x="1253627" y="3267732"/>
                </a:moveTo>
                <a:lnTo>
                  <a:pt x="1258818" y="3272923"/>
                </a:lnTo>
                <a:lnTo>
                  <a:pt x="1258818" y="3267732"/>
                </a:lnTo>
                <a:close/>
                <a:moveTo>
                  <a:pt x="1030411" y="3262543"/>
                </a:moveTo>
                <a:cubicBezTo>
                  <a:pt x="1051175" y="3262543"/>
                  <a:pt x="1069345" y="3278116"/>
                  <a:pt x="1069345" y="3301474"/>
                </a:cubicBezTo>
                <a:cubicBezTo>
                  <a:pt x="1069345" y="3324835"/>
                  <a:pt x="1051175" y="3340408"/>
                  <a:pt x="1030411" y="3340408"/>
                </a:cubicBezTo>
                <a:cubicBezTo>
                  <a:pt x="1009647" y="3340408"/>
                  <a:pt x="991480" y="3324835"/>
                  <a:pt x="991480" y="3301474"/>
                </a:cubicBezTo>
                <a:cubicBezTo>
                  <a:pt x="991480" y="3280710"/>
                  <a:pt x="1009647" y="3262543"/>
                  <a:pt x="1030411" y="3262543"/>
                </a:cubicBezTo>
                <a:close/>
                <a:moveTo>
                  <a:pt x="2213962" y="3244373"/>
                </a:moveTo>
                <a:cubicBezTo>
                  <a:pt x="2216556" y="3249565"/>
                  <a:pt x="2219153" y="3254756"/>
                  <a:pt x="2219153" y="3259947"/>
                </a:cubicBezTo>
                <a:cubicBezTo>
                  <a:pt x="2219153" y="3272923"/>
                  <a:pt x="2211364" y="3283305"/>
                  <a:pt x="2200982" y="3288496"/>
                </a:cubicBezTo>
                <a:cubicBezTo>
                  <a:pt x="2206173" y="3293687"/>
                  <a:pt x="2211364" y="3298878"/>
                  <a:pt x="2216556" y="3306666"/>
                </a:cubicBezTo>
                <a:lnTo>
                  <a:pt x="2219153" y="3306666"/>
                </a:lnTo>
                <a:cubicBezTo>
                  <a:pt x="2239917" y="3306666"/>
                  <a:pt x="2260680" y="3317048"/>
                  <a:pt x="2273657" y="3332621"/>
                </a:cubicBezTo>
                <a:lnTo>
                  <a:pt x="2278848" y="3332621"/>
                </a:lnTo>
                <a:lnTo>
                  <a:pt x="2286635" y="3324833"/>
                </a:lnTo>
                <a:cubicBezTo>
                  <a:pt x="2260680" y="3306666"/>
                  <a:pt x="2242511" y="3278113"/>
                  <a:pt x="2239917" y="3244373"/>
                </a:cubicBezTo>
                <a:cubicBezTo>
                  <a:pt x="2234725" y="3246968"/>
                  <a:pt x="2232128" y="3246968"/>
                  <a:pt x="2226938" y="3246968"/>
                </a:cubicBezTo>
                <a:cubicBezTo>
                  <a:pt x="2221747" y="3246968"/>
                  <a:pt x="2219153" y="3246968"/>
                  <a:pt x="2213962" y="3244373"/>
                </a:cubicBezTo>
                <a:close/>
                <a:moveTo>
                  <a:pt x="1178356" y="3239183"/>
                </a:moveTo>
                <a:cubicBezTo>
                  <a:pt x="1167974" y="3257350"/>
                  <a:pt x="1149807" y="3272923"/>
                  <a:pt x="1129043" y="3278113"/>
                </a:cubicBezTo>
                <a:cubicBezTo>
                  <a:pt x="1126446" y="3288496"/>
                  <a:pt x="1116064" y="3296283"/>
                  <a:pt x="1105682" y="3298878"/>
                </a:cubicBezTo>
                <a:cubicBezTo>
                  <a:pt x="1121255" y="3301474"/>
                  <a:pt x="1134233" y="3309260"/>
                  <a:pt x="1142019" y="3319642"/>
                </a:cubicBezTo>
                <a:cubicBezTo>
                  <a:pt x="1144616" y="3288496"/>
                  <a:pt x="1167974" y="3262541"/>
                  <a:pt x="1196526" y="3254756"/>
                </a:cubicBezTo>
                <a:cubicBezTo>
                  <a:pt x="1188738" y="3249565"/>
                  <a:pt x="1183547" y="3244373"/>
                  <a:pt x="1178356" y="3239183"/>
                </a:cubicBezTo>
                <a:close/>
                <a:moveTo>
                  <a:pt x="1998534" y="3200249"/>
                </a:moveTo>
                <a:cubicBezTo>
                  <a:pt x="1998534" y="3205440"/>
                  <a:pt x="1995940" y="3213227"/>
                  <a:pt x="1993343" y="3218418"/>
                </a:cubicBezTo>
                <a:cubicBezTo>
                  <a:pt x="1993343" y="3215822"/>
                  <a:pt x="1995940" y="3215822"/>
                  <a:pt x="1998534" y="3215822"/>
                </a:cubicBezTo>
                <a:cubicBezTo>
                  <a:pt x="2003725" y="3213227"/>
                  <a:pt x="2008916" y="3210631"/>
                  <a:pt x="2016703" y="3210631"/>
                </a:cubicBezTo>
                <a:cubicBezTo>
                  <a:pt x="2011512" y="3208037"/>
                  <a:pt x="2008916" y="3205440"/>
                  <a:pt x="2006321" y="3202846"/>
                </a:cubicBezTo>
                <a:cubicBezTo>
                  <a:pt x="2003725" y="3202846"/>
                  <a:pt x="2001131" y="3200249"/>
                  <a:pt x="1998534" y="3200249"/>
                </a:cubicBezTo>
                <a:close/>
                <a:moveTo>
                  <a:pt x="1847995" y="3195061"/>
                </a:moveTo>
                <a:cubicBezTo>
                  <a:pt x="1860971" y="3195061"/>
                  <a:pt x="1873950" y="3205443"/>
                  <a:pt x="1873950" y="3221016"/>
                </a:cubicBezTo>
                <a:cubicBezTo>
                  <a:pt x="1873950" y="3236589"/>
                  <a:pt x="1863568" y="3246971"/>
                  <a:pt x="1847995" y="3246971"/>
                </a:cubicBezTo>
                <a:cubicBezTo>
                  <a:pt x="1832422" y="3246971"/>
                  <a:pt x="1822040" y="3236589"/>
                  <a:pt x="1822040" y="3221016"/>
                </a:cubicBezTo>
                <a:cubicBezTo>
                  <a:pt x="1822040" y="3205443"/>
                  <a:pt x="1835016" y="3195061"/>
                  <a:pt x="1847995" y="3195061"/>
                </a:cubicBezTo>
                <a:close/>
                <a:moveTo>
                  <a:pt x="599561" y="3184678"/>
                </a:moveTo>
                <a:cubicBezTo>
                  <a:pt x="612537" y="3184678"/>
                  <a:pt x="620325" y="3195060"/>
                  <a:pt x="620325" y="3205442"/>
                </a:cubicBezTo>
                <a:cubicBezTo>
                  <a:pt x="620325" y="3215824"/>
                  <a:pt x="612537" y="3223609"/>
                  <a:pt x="599561" y="3226206"/>
                </a:cubicBezTo>
                <a:cubicBezTo>
                  <a:pt x="586582" y="3226206"/>
                  <a:pt x="578797" y="3215824"/>
                  <a:pt x="578797" y="3205442"/>
                </a:cubicBezTo>
                <a:cubicBezTo>
                  <a:pt x="578797" y="3192463"/>
                  <a:pt x="589179" y="3184678"/>
                  <a:pt x="599561" y="3184678"/>
                </a:cubicBezTo>
                <a:close/>
                <a:moveTo>
                  <a:pt x="2255489" y="3114599"/>
                </a:moveTo>
                <a:cubicBezTo>
                  <a:pt x="2252893" y="3119790"/>
                  <a:pt x="2247702" y="3124981"/>
                  <a:pt x="2242511" y="3130171"/>
                </a:cubicBezTo>
                <a:cubicBezTo>
                  <a:pt x="2245108" y="3132766"/>
                  <a:pt x="2245108" y="3135362"/>
                  <a:pt x="2245108" y="3137956"/>
                </a:cubicBezTo>
                <a:cubicBezTo>
                  <a:pt x="2245108" y="3148339"/>
                  <a:pt x="2237319" y="3156127"/>
                  <a:pt x="2226938" y="3156127"/>
                </a:cubicBezTo>
                <a:cubicBezTo>
                  <a:pt x="2221747" y="3156127"/>
                  <a:pt x="2216556" y="3153530"/>
                  <a:pt x="2213962" y="3148339"/>
                </a:cubicBezTo>
                <a:cubicBezTo>
                  <a:pt x="2203579" y="3153530"/>
                  <a:pt x="2193197" y="3156127"/>
                  <a:pt x="2182815" y="3156127"/>
                </a:cubicBezTo>
                <a:cubicBezTo>
                  <a:pt x="2169837" y="3163912"/>
                  <a:pt x="2156861" y="3169103"/>
                  <a:pt x="2141287" y="3169103"/>
                </a:cubicBezTo>
                <a:cubicBezTo>
                  <a:pt x="2128308" y="3169103"/>
                  <a:pt x="2115332" y="3166509"/>
                  <a:pt x="2104951" y="3161317"/>
                </a:cubicBezTo>
                <a:cubicBezTo>
                  <a:pt x="2110142" y="3171700"/>
                  <a:pt x="2115332" y="3182082"/>
                  <a:pt x="2115332" y="3192463"/>
                </a:cubicBezTo>
                <a:cubicBezTo>
                  <a:pt x="2115332" y="3202846"/>
                  <a:pt x="2112736" y="3213227"/>
                  <a:pt x="2104951" y="3221012"/>
                </a:cubicBezTo>
                <a:lnTo>
                  <a:pt x="2112736" y="3228801"/>
                </a:lnTo>
                <a:lnTo>
                  <a:pt x="2123117" y="3228801"/>
                </a:lnTo>
                <a:cubicBezTo>
                  <a:pt x="2136097" y="3228801"/>
                  <a:pt x="2151669" y="3233992"/>
                  <a:pt x="2162052" y="3241777"/>
                </a:cubicBezTo>
                <a:cubicBezTo>
                  <a:pt x="2167242" y="3233992"/>
                  <a:pt x="2177624" y="3228801"/>
                  <a:pt x="2185409" y="3223610"/>
                </a:cubicBezTo>
                <a:cubicBezTo>
                  <a:pt x="2190601" y="3223610"/>
                  <a:pt x="2195792" y="3226204"/>
                  <a:pt x="2200982" y="3228801"/>
                </a:cubicBezTo>
                <a:cubicBezTo>
                  <a:pt x="2198388" y="3223610"/>
                  <a:pt x="2195792" y="3218418"/>
                  <a:pt x="2195792" y="3213227"/>
                </a:cubicBezTo>
                <a:cubicBezTo>
                  <a:pt x="2195792" y="3195057"/>
                  <a:pt x="2208771" y="3182082"/>
                  <a:pt x="2226938" y="3182082"/>
                </a:cubicBezTo>
                <a:cubicBezTo>
                  <a:pt x="2234725" y="3182082"/>
                  <a:pt x="2242511" y="3184676"/>
                  <a:pt x="2247702" y="3189867"/>
                </a:cubicBezTo>
                <a:cubicBezTo>
                  <a:pt x="2255489" y="3171700"/>
                  <a:pt x="2265871" y="3158721"/>
                  <a:pt x="2278848" y="3145745"/>
                </a:cubicBezTo>
                <a:lnTo>
                  <a:pt x="2278848" y="3143148"/>
                </a:lnTo>
                <a:cubicBezTo>
                  <a:pt x="2278848" y="3135362"/>
                  <a:pt x="2281444" y="3127575"/>
                  <a:pt x="2284038" y="3119790"/>
                </a:cubicBezTo>
                <a:cubicBezTo>
                  <a:pt x="2281444" y="3122384"/>
                  <a:pt x="2278848" y="3122384"/>
                  <a:pt x="2276253" y="3122384"/>
                </a:cubicBezTo>
                <a:cubicBezTo>
                  <a:pt x="2268465" y="3122384"/>
                  <a:pt x="2260680" y="3119790"/>
                  <a:pt x="2255489" y="3114599"/>
                </a:cubicBezTo>
                <a:close/>
                <a:moveTo>
                  <a:pt x="1541726" y="3039330"/>
                </a:moveTo>
                <a:cubicBezTo>
                  <a:pt x="1549511" y="3039330"/>
                  <a:pt x="1557299" y="3047115"/>
                  <a:pt x="1557299" y="3054903"/>
                </a:cubicBezTo>
                <a:cubicBezTo>
                  <a:pt x="1557299" y="3062688"/>
                  <a:pt x="1549511" y="3070476"/>
                  <a:pt x="1541726" y="3070476"/>
                </a:cubicBezTo>
                <a:cubicBezTo>
                  <a:pt x="1533938" y="3070476"/>
                  <a:pt x="1526153" y="3062688"/>
                  <a:pt x="1526153" y="3054903"/>
                </a:cubicBezTo>
                <a:cubicBezTo>
                  <a:pt x="1526153" y="3047115"/>
                  <a:pt x="1533938" y="3039330"/>
                  <a:pt x="1541726" y="3039330"/>
                </a:cubicBezTo>
                <a:close/>
                <a:moveTo>
                  <a:pt x="376348" y="3021160"/>
                </a:moveTo>
                <a:cubicBezTo>
                  <a:pt x="415279" y="3021160"/>
                  <a:pt x="446425" y="3052306"/>
                  <a:pt x="449022" y="3093834"/>
                </a:cubicBezTo>
                <a:cubicBezTo>
                  <a:pt x="449022" y="3135362"/>
                  <a:pt x="415279" y="3166508"/>
                  <a:pt x="376348" y="3166508"/>
                </a:cubicBezTo>
                <a:cubicBezTo>
                  <a:pt x="334820" y="3166508"/>
                  <a:pt x="303674" y="3132765"/>
                  <a:pt x="303674" y="3093834"/>
                </a:cubicBezTo>
                <a:cubicBezTo>
                  <a:pt x="303674" y="3052306"/>
                  <a:pt x="337414" y="3021160"/>
                  <a:pt x="376348" y="3021160"/>
                </a:cubicBezTo>
                <a:close/>
                <a:moveTo>
                  <a:pt x="72675" y="2995205"/>
                </a:moveTo>
                <a:cubicBezTo>
                  <a:pt x="96036" y="2995205"/>
                  <a:pt x="116800" y="3013372"/>
                  <a:pt x="116800" y="3039327"/>
                </a:cubicBezTo>
                <a:cubicBezTo>
                  <a:pt x="116800" y="3065282"/>
                  <a:pt x="96036" y="3086046"/>
                  <a:pt x="72675" y="3083452"/>
                </a:cubicBezTo>
                <a:cubicBezTo>
                  <a:pt x="49317" y="3083452"/>
                  <a:pt x="28553" y="3065282"/>
                  <a:pt x="28553" y="3039327"/>
                </a:cubicBezTo>
                <a:cubicBezTo>
                  <a:pt x="28553" y="3015969"/>
                  <a:pt x="46720" y="2995205"/>
                  <a:pt x="72675" y="2995205"/>
                </a:cubicBezTo>
                <a:close/>
                <a:moveTo>
                  <a:pt x="1126447" y="2990014"/>
                </a:moveTo>
                <a:cubicBezTo>
                  <a:pt x="1162784" y="2990014"/>
                  <a:pt x="1191336" y="3018563"/>
                  <a:pt x="1191336" y="3054900"/>
                </a:cubicBezTo>
                <a:cubicBezTo>
                  <a:pt x="1191336" y="3091237"/>
                  <a:pt x="1162784" y="3119789"/>
                  <a:pt x="1126447" y="3119789"/>
                </a:cubicBezTo>
                <a:cubicBezTo>
                  <a:pt x="1090110" y="3119789"/>
                  <a:pt x="1061561" y="3091237"/>
                  <a:pt x="1061561" y="3054900"/>
                </a:cubicBezTo>
                <a:cubicBezTo>
                  <a:pt x="1061561" y="3018563"/>
                  <a:pt x="1090110" y="2990014"/>
                  <a:pt x="1126447" y="2990014"/>
                </a:cubicBezTo>
                <a:close/>
                <a:moveTo>
                  <a:pt x="602156" y="2966657"/>
                </a:moveTo>
                <a:cubicBezTo>
                  <a:pt x="641087" y="2966657"/>
                  <a:pt x="669639" y="2997803"/>
                  <a:pt x="669639" y="3034140"/>
                </a:cubicBezTo>
                <a:cubicBezTo>
                  <a:pt x="669639" y="3073071"/>
                  <a:pt x="638493" y="3101623"/>
                  <a:pt x="602156" y="3101623"/>
                </a:cubicBezTo>
                <a:cubicBezTo>
                  <a:pt x="565819" y="3101623"/>
                  <a:pt x="534673" y="3073071"/>
                  <a:pt x="534673" y="3034140"/>
                </a:cubicBezTo>
                <a:cubicBezTo>
                  <a:pt x="534673" y="2995206"/>
                  <a:pt x="565819" y="2966657"/>
                  <a:pt x="602156" y="2966657"/>
                </a:cubicBezTo>
                <a:close/>
                <a:moveTo>
                  <a:pt x="1565084" y="2940702"/>
                </a:moveTo>
                <a:cubicBezTo>
                  <a:pt x="1580657" y="2940702"/>
                  <a:pt x="1593636" y="2953678"/>
                  <a:pt x="1593636" y="2969251"/>
                </a:cubicBezTo>
                <a:cubicBezTo>
                  <a:pt x="1593636" y="2984824"/>
                  <a:pt x="1580657" y="2997803"/>
                  <a:pt x="1565084" y="2997803"/>
                </a:cubicBezTo>
                <a:cubicBezTo>
                  <a:pt x="1549511" y="2997803"/>
                  <a:pt x="1536535" y="2984824"/>
                  <a:pt x="1536535" y="2969251"/>
                </a:cubicBezTo>
                <a:cubicBezTo>
                  <a:pt x="1536535" y="2953678"/>
                  <a:pt x="1549511" y="2940702"/>
                  <a:pt x="1565084" y="2940702"/>
                </a:cubicBezTo>
                <a:close/>
                <a:moveTo>
                  <a:pt x="2115332" y="2906959"/>
                </a:moveTo>
                <a:cubicBezTo>
                  <a:pt x="2107545" y="2919935"/>
                  <a:pt x="2097162" y="2930317"/>
                  <a:pt x="2084186" y="2935508"/>
                </a:cubicBezTo>
                <a:cubicBezTo>
                  <a:pt x="2089377" y="2940699"/>
                  <a:pt x="2091971" y="2945889"/>
                  <a:pt x="2091971" y="2951081"/>
                </a:cubicBezTo>
                <a:cubicBezTo>
                  <a:pt x="2091971" y="2961463"/>
                  <a:pt x="2081590" y="2971845"/>
                  <a:pt x="2071207" y="2971845"/>
                </a:cubicBezTo>
                <a:cubicBezTo>
                  <a:pt x="2060826" y="2971845"/>
                  <a:pt x="2050444" y="2961463"/>
                  <a:pt x="2050444" y="2951081"/>
                </a:cubicBezTo>
                <a:cubicBezTo>
                  <a:pt x="2050444" y="2948487"/>
                  <a:pt x="2050444" y="2943295"/>
                  <a:pt x="2053041" y="2940699"/>
                </a:cubicBezTo>
                <a:cubicBezTo>
                  <a:pt x="2042659" y="2940699"/>
                  <a:pt x="2034871" y="2938104"/>
                  <a:pt x="2027086" y="2932914"/>
                </a:cubicBezTo>
                <a:cubicBezTo>
                  <a:pt x="2027086" y="2938104"/>
                  <a:pt x="2029680" y="2943295"/>
                  <a:pt x="2029680" y="2951081"/>
                </a:cubicBezTo>
                <a:cubicBezTo>
                  <a:pt x="2029680" y="2987418"/>
                  <a:pt x="2001131" y="3015970"/>
                  <a:pt x="1964794" y="3015970"/>
                </a:cubicBezTo>
                <a:cubicBezTo>
                  <a:pt x="1941433" y="3015970"/>
                  <a:pt x="1918075" y="3000397"/>
                  <a:pt x="1907693" y="2979633"/>
                </a:cubicBezTo>
                <a:cubicBezTo>
                  <a:pt x="1907693" y="2982227"/>
                  <a:pt x="1905095" y="2982227"/>
                  <a:pt x="1902501" y="2982227"/>
                </a:cubicBezTo>
                <a:cubicBezTo>
                  <a:pt x="1897310" y="2992609"/>
                  <a:pt x="1886929" y="3000397"/>
                  <a:pt x="1876547" y="3002991"/>
                </a:cubicBezTo>
                <a:cubicBezTo>
                  <a:pt x="1886929" y="3010779"/>
                  <a:pt x="1894714" y="3023755"/>
                  <a:pt x="1894714" y="3039328"/>
                </a:cubicBezTo>
                <a:cubicBezTo>
                  <a:pt x="1894714" y="3044519"/>
                  <a:pt x="1892120" y="3052306"/>
                  <a:pt x="1889523" y="3057498"/>
                </a:cubicBezTo>
                <a:cubicBezTo>
                  <a:pt x="1892120" y="3060092"/>
                  <a:pt x="1892120" y="3065283"/>
                  <a:pt x="1892120" y="3070474"/>
                </a:cubicBezTo>
                <a:cubicBezTo>
                  <a:pt x="1892120" y="3067880"/>
                  <a:pt x="1894714" y="3067880"/>
                  <a:pt x="1897310" y="3067880"/>
                </a:cubicBezTo>
                <a:cubicBezTo>
                  <a:pt x="1905095" y="3067880"/>
                  <a:pt x="1910287" y="3073071"/>
                  <a:pt x="1910287" y="3080856"/>
                </a:cubicBezTo>
                <a:cubicBezTo>
                  <a:pt x="1910287" y="3088644"/>
                  <a:pt x="1905095" y="3093835"/>
                  <a:pt x="1897310" y="3093835"/>
                </a:cubicBezTo>
                <a:cubicBezTo>
                  <a:pt x="1892120" y="3093835"/>
                  <a:pt x="1889523" y="3091238"/>
                  <a:pt x="1886929" y="3088644"/>
                </a:cubicBezTo>
                <a:cubicBezTo>
                  <a:pt x="1881738" y="3104216"/>
                  <a:pt x="1863568" y="3117193"/>
                  <a:pt x="1842804" y="3117193"/>
                </a:cubicBezTo>
                <a:cubicBezTo>
                  <a:pt x="1829828" y="3117193"/>
                  <a:pt x="1816849" y="3112001"/>
                  <a:pt x="1809064" y="3104216"/>
                </a:cubicBezTo>
                <a:cubicBezTo>
                  <a:pt x="1801276" y="3112001"/>
                  <a:pt x="1793491" y="3119790"/>
                  <a:pt x="1785703" y="3124981"/>
                </a:cubicBezTo>
                <a:cubicBezTo>
                  <a:pt x="1788299" y="3127575"/>
                  <a:pt x="1788299" y="3132766"/>
                  <a:pt x="1788299" y="3135362"/>
                </a:cubicBezTo>
                <a:cubicBezTo>
                  <a:pt x="1788299" y="3150936"/>
                  <a:pt x="1775321" y="3163912"/>
                  <a:pt x="1759748" y="3163912"/>
                </a:cubicBezTo>
                <a:cubicBezTo>
                  <a:pt x="1754557" y="3163912"/>
                  <a:pt x="1749366" y="3161317"/>
                  <a:pt x="1744175" y="3158721"/>
                </a:cubicBezTo>
                <a:lnTo>
                  <a:pt x="1738983" y="3158721"/>
                </a:lnTo>
                <a:cubicBezTo>
                  <a:pt x="1731198" y="3158721"/>
                  <a:pt x="1723411" y="3150936"/>
                  <a:pt x="1723411" y="3143148"/>
                </a:cubicBezTo>
                <a:cubicBezTo>
                  <a:pt x="1723411" y="3140554"/>
                  <a:pt x="1723411" y="3137956"/>
                  <a:pt x="1726008" y="3135362"/>
                </a:cubicBezTo>
                <a:cubicBezTo>
                  <a:pt x="1723411" y="3135362"/>
                  <a:pt x="1720817" y="3132766"/>
                  <a:pt x="1718220" y="3132766"/>
                </a:cubicBezTo>
                <a:cubicBezTo>
                  <a:pt x="1715626" y="3137956"/>
                  <a:pt x="1713028" y="3140554"/>
                  <a:pt x="1707838" y="3143148"/>
                </a:cubicBezTo>
                <a:lnTo>
                  <a:pt x="1707838" y="3145745"/>
                </a:lnTo>
                <a:cubicBezTo>
                  <a:pt x="1731198" y="3158721"/>
                  <a:pt x="1749366" y="3182082"/>
                  <a:pt x="1749366" y="3213227"/>
                </a:cubicBezTo>
                <a:cubicBezTo>
                  <a:pt x="1749366" y="3249565"/>
                  <a:pt x="1723411" y="3278113"/>
                  <a:pt x="1692265" y="3288496"/>
                </a:cubicBezTo>
                <a:cubicBezTo>
                  <a:pt x="1700053" y="3298878"/>
                  <a:pt x="1705243" y="3314451"/>
                  <a:pt x="1705243" y="3330023"/>
                </a:cubicBezTo>
                <a:lnTo>
                  <a:pt x="1705243" y="3335215"/>
                </a:lnTo>
                <a:cubicBezTo>
                  <a:pt x="1707838" y="3337812"/>
                  <a:pt x="1707838" y="3340406"/>
                  <a:pt x="1707838" y="3343003"/>
                </a:cubicBezTo>
                <a:cubicBezTo>
                  <a:pt x="1715626" y="3317048"/>
                  <a:pt x="1741581" y="3296283"/>
                  <a:pt x="1770129" y="3296283"/>
                </a:cubicBezTo>
                <a:cubicBezTo>
                  <a:pt x="1772727" y="3291093"/>
                  <a:pt x="1777918" y="3288496"/>
                  <a:pt x="1780512" y="3283305"/>
                </a:cubicBezTo>
                <a:cubicBezTo>
                  <a:pt x="1788299" y="3262541"/>
                  <a:pt x="1809064" y="3249565"/>
                  <a:pt x="1832422" y="3249565"/>
                </a:cubicBezTo>
                <a:cubicBezTo>
                  <a:pt x="1850592" y="3249565"/>
                  <a:pt x="1866164" y="3257350"/>
                  <a:pt x="1876547" y="3270328"/>
                </a:cubicBezTo>
                <a:cubicBezTo>
                  <a:pt x="1886929" y="3278113"/>
                  <a:pt x="1897310" y="3288496"/>
                  <a:pt x="1902501" y="3298878"/>
                </a:cubicBezTo>
                <a:cubicBezTo>
                  <a:pt x="1915478" y="3304068"/>
                  <a:pt x="1925860" y="3317048"/>
                  <a:pt x="1925860" y="3332621"/>
                </a:cubicBezTo>
                <a:cubicBezTo>
                  <a:pt x="1925860" y="3345597"/>
                  <a:pt x="1918075" y="3358575"/>
                  <a:pt x="1907693" y="3363767"/>
                </a:cubicBezTo>
                <a:cubicBezTo>
                  <a:pt x="1905095" y="3368958"/>
                  <a:pt x="1905095" y="3371552"/>
                  <a:pt x="1902501" y="3374149"/>
                </a:cubicBezTo>
                <a:cubicBezTo>
                  <a:pt x="1905095" y="3379339"/>
                  <a:pt x="1907693" y="3384530"/>
                  <a:pt x="1907693" y="3389722"/>
                </a:cubicBezTo>
                <a:cubicBezTo>
                  <a:pt x="1910287" y="3387124"/>
                  <a:pt x="1912884" y="3387124"/>
                  <a:pt x="1915478" y="3387124"/>
                </a:cubicBezTo>
                <a:cubicBezTo>
                  <a:pt x="1920669" y="3363767"/>
                  <a:pt x="1938839" y="3345597"/>
                  <a:pt x="1959603" y="3335215"/>
                </a:cubicBezTo>
                <a:cubicBezTo>
                  <a:pt x="1946624" y="3332621"/>
                  <a:pt x="1936241" y="3322239"/>
                  <a:pt x="1933647" y="3309260"/>
                </a:cubicBezTo>
                <a:cubicBezTo>
                  <a:pt x="1915478" y="3301474"/>
                  <a:pt x="1905095" y="3285902"/>
                  <a:pt x="1905095" y="3267732"/>
                </a:cubicBezTo>
                <a:cubicBezTo>
                  <a:pt x="1905095" y="3254756"/>
                  <a:pt x="1910287" y="3241777"/>
                  <a:pt x="1920669" y="3233992"/>
                </a:cubicBezTo>
                <a:cubicBezTo>
                  <a:pt x="1907693" y="3226204"/>
                  <a:pt x="1899904" y="3210631"/>
                  <a:pt x="1899904" y="3195057"/>
                </a:cubicBezTo>
                <a:cubicBezTo>
                  <a:pt x="1899904" y="3171700"/>
                  <a:pt x="1918075" y="3150936"/>
                  <a:pt x="1944030" y="3148339"/>
                </a:cubicBezTo>
                <a:cubicBezTo>
                  <a:pt x="1938839" y="3137956"/>
                  <a:pt x="1936241" y="3124981"/>
                  <a:pt x="1936241" y="3112001"/>
                </a:cubicBezTo>
                <a:cubicBezTo>
                  <a:pt x="1936241" y="3062689"/>
                  <a:pt x="1977770" y="3021160"/>
                  <a:pt x="2027086" y="3021160"/>
                </a:cubicBezTo>
                <a:cubicBezTo>
                  <a:pt x="2037467" y="3021160"/>
                  <a:pt x="2045252" y="3023755"/>
                  <a:pt x="2053041" y="3026351"/>
                </a:cubicBezTo>
                <a:cubicBezTo>
                  <a:pt x="2058231" y="3010779"/>
                  <a:pt x="2071207" y="3000397"/>
                  <a:pt x="2086781" y="2995205"/>
                </a:cubicBezTo>
                <a:cubicBezTo>
                  <a:pt x="2104951" y="2969250"/>
                  <a:pt x="2136097" y="2951081"/>
                  <a:pt x="2169837" y="2943295"/>
                </a:cubicBezTo>
                <a:cubicBezTo>
                  <a:pt x="2206173" y="2943295"/>
                  <a:pt x="2239917" y="2961463"/>
                  <a:pt x="2258083" y="2990015"/>
                </a:cubicBezTo>
                <a:cubicBezTo>
                  <a:pt x="2284038" y="2990015"/>
                  <a:pt x="2304803" y="3008182"/>
                  <a:pt x="2312590" y="3031543"/>
                </a:cubicBezTo>
                <a:cubicBezTo>
                  <a:pt x="2315184" y="3031543"/>
                  <a:pt x="2320375" y="3028945"/>
                  <a:pt x="2322973" y="3028945"/>
                </a:cubicBezTo>
                <a:cubicBezTo>
                  <a:pt x="2328164" y="3028945"/>
                  <a:pt x="2333354" y="3031543"/>
                  <a:pt x="2335948" y="3034137"/>
                </a:cubicBezTo>
                <a:cubicBezTo>
                  <a:pt x="2343736" y="3031543"/>
                  <a:pt x="2354119" y="3028945"/>
                  <a:pt x="2364500" y="3028945"/>
                </a:cubicBezTo>
                <a:lnTo>
                  <a:pt x="2369691" y="3028945"/>
                </a:lnTo>
                <a:cubicBezTo>
                  <a:pt x="2372285" y="3023755"/>
                  <a:pt x="2374883" y="3018564"/>
                  <a:pt x="2380074" y="3015970"/>
                </a:cubicBezTo>
                <a:cubicBezTo>
                  <a:pt x="2369691" y="3013373"/>
                  <a:pt x="2359309" y="3005588"/>
                  <a:pt x="2354119" y="2995205"/>
                </a:cubicBezTo>
                <a:cubicBezTo>
                  <a:pt x="2348927" y="2992609"/>
                  <a:pt x="2343736" y="2990015"/>
                  <a:pt x="2341139" y="2987418"/>
                </a:cubicBezTo>
                <a:cubicBezTo>
                  <a:pt x="2333354" y="2992609"/>
                  <a:pt x="2322973" y="2997800"/>
                  <a:pt x="2312590" y="2997800"/>
                </a:cubicBezTo>
                <a:cubicBezTo>
                  <a:pt x="2286635" y="2997800"/>
                  <a:pt x="2265871" y="2977036"/>
                  <a:pt x="2265871" y="2951081"/>
                </a:cubicBezTo>
                <a:lnTo>
                  <a:pt x="2265871" y="2943295"/>
                </a:lnTo>
                <a:cubicBezTo>
                  <a:pt x="2263274" y="2938104"/>
                  <a:pt x="2260680" y="2935508"/>
                  <a:pt x="2258083" y="2932914"/>
                </a:cubicBezTo>
                <a:cubicBezTo>
                  <a:pt x="2255489" y="2935508"/>
                  <a:pt x="2252893" y="2935508"/>
                  <a:pt x="2250298" y="2935508"/>
                </a:cubicBezTo>
                <a:cubicBezTo>
                  <a:pt x="2237319" y="2935508"/>
                  <a:pt x="2226938" y="2927723"/>
                  <a:pt x="2221747" y="2917341"/>
                </a:cubicBezTo>
                <a:cubicBezTo>
                  <a:pt x="2219153" y="2917341"/>
                  <a:pt x="2213962" y="2919935"/>
                  <a:pt x="2208771" y="2919935"/>
                </a:cubicBezTo>
                <a:cubicBezTo>
                  <a:pt x="2203579" y="2930317"/>
                  <a:pt x="2195792" y="2938104"/>
                  <a:pt x="2182815" y="2938104"/>
                </a:cubicBezTo>
                <a:cubicBezTo>
                  <a:pt x="2167242" y="2938104"/>
                  <a:pt x="2156861" y="2927723"/>
                  <a:pt x="2154263" y="2912149"/>
                </a:cubicBezTo>
                <a:lnTo>
                  <a:pt x="2151669" y="2909553"/>
                </a:lnTo>
                <a:cubicBezTo>
                  <a:pt x="2146478" y="2912149"/>
                  <a:pt x="2141287" y="2914744"/>
                  <a:pt x="2136097" y="2914744"/>
                </a:cubicBezTo>
                <a:cubicBezTo>
                  <a:pt x="2128308" y="2914744"/>
                  <a:pt x="2120523" y="2912149"/>
                  <a:pt x="2115332" y="2906959"/>
                </a:cubicBezTo>
                <a:close/>
                <a:moveTo>
                  <a:pt x="532076" y="2896577"/>
                </a:moveTo>
                <a:cubicBezTo>
                  <a:pt x="552840" y="2896577"/>
                  <a:pt x="571010" y="2914744"/>
                  <a:pt x="571010" y="2935508"/>
                </a:cubicBezTo>
                <a:cubicBezTo>
                  <a:pt x="571010" y="2956272"/>
                  <a:pt x="552840" y="2974442"/>
                  <a:pt x="532076" y="2974442"/>
                </a:cubicBezTo>
                <a:cubicBezTo>
                  <a:pt x="511312" y="2974442"/>
                  <a:pt x="493145" y="2956272"/>
                  <a:pt x="493145" y="2935508"/>
                </a:cubicBezTo>
                <a:cubicBezTo>
                  <a:pt x="493145" y="2914744"/>
                  <a:pt x="511312" y="2896577"/>
                  <a:pt x="532076" y="2896577"/>
                </a:cubicBezTo>
                <a:close/>
                <a:moveTo>
                  <a:pt x="241383" y="2808330"/>
                </a:moveTo>
                <a:cubicBezTo>
                  <a:pt x="249168" y="2808330"/>
                  <a:pt x="256956" y="2816115"/>
                  <a:pt x="256956" y="2823903"/>
                </a:cubicBezTo>
                <a:cubicBezTo>
                  <a:pt x="256956" y="2831688"/>
                  <a:pt x="249168" y="2839476"/>
                  <a:pt x="241383" y="2839476"/>
                </a:cubicBezTo>
                <a:cubicBezTo>
                  <a:pt x="233595" y="2839476"/>
                  <a:pt x="225810" y="2831688"/>
                  <a:pt x="225810" y="2823903"/>
                </a:cubicBezTo>
                <a:cubicBezTo>
                  <a:pt x="225810" y="2816115"/>
                  <a:pt x="233595" y="2808330"/>
                  <a:pt x="241383" y="2808330"/>
                </a:cubicBezTo>
                <a:close/>
                <a:moveTo>
                  <a:pt x="176494" y="2782375"/>
                </a:moveTo>
                <a:cubicBezTo>
                  <a:pt x="200863" y="2782375"/>
                  <a:pt x="220619" y="2802128"/>
                  <a:pt x="220619" y="2826497"/>
                </a:cubicBezTo>
                <a:cubicBezTo>
                  <a:pt x="220619" y="2850866"/>
                  <a:pt x="200863" y="2870622"/>
                  <a:pt x="176494" y="2870622"/>
                </a:cubicBezTo>
                <a:cubicBezTo>
                  <a:pt x="152125" y="2870622"/>
                  <a:pt x="132372" y="2850866"/>
                  <a:pt x="132372" y="2826497"/>
                </a:cubicBezTo>
                <a:cubicBezTo>
                  <a:pt x="132372" y="2802128"/>
                  <a:pt x="152125" y="2782375"/>
                  <a:pt x="176494" y="2782375"/>
                </a:cubicBezTo>
                <a:close/>
                <a:moveTo>
                  <a:pt x="2335948" y="2756420"/>
                </a:moveTo>
                <a:cubicBezTo>
                  <a:pt x="2330758" y="2774587"/>
                  <a:pt x="2317781" y="2790160"/>
                  <a:pt x="2302208" y="2795351"/>
                </a:cubicBezTo>
                <a:cubicBezTo>
                  <a:pt x="2304803" y="2800542"/>
                  <a:pt x="2304803" y="2803138"/>
                  <a:pt x="2304803" y="2805733"/>
                </a:cubicBezTo>
                <a:cubicBezTo>
                  <a:pt x="2304803" y="2818712"/>
                  <a:pt x="2299612" y="2826497"/>
                  <a:pt x="2291827" y="2834286"/>
                </a:cubicBezTo>
                <a:lnTo>
                  <a:pt x="2291827" y="2836879"/>
                </a:lnTo>
                <a:lnTo>
                  <a:pt x="2297018" y="2836879"/>
                </a:lnTo>
                <a:lnTo>
                  <a:pt x="2307399" y="2836879"/>
                </a:lnTo>
                <a:cubicBezTo>
                  <a:pt x="2315184" y="2818712"/>
                  <a:pt x="2325567" y="2805733"/>
                  <a:pt x="2341139" y="2795351"/>
                </a:cubicBezTo>
                <a:cubicBezTo>
                  <a:pt x="2338545" y="2790160"/>
                  <a:pt x="2338545" y="2784969"/>
                  <a:pt x="2335948" y="2777183"/>
                </a:cubicBezTo>
                <a:cubicBezTo>
                  <a:pt x="2335948" y="2771993"/>
                  <a:pt x="2335948" y="2764205"/>
                  <a:pt x="2338545" y="2759014"/>
                </a:cubicBezTo>
                <a:close/>
                <a:moveTo>
                  <a:pt x="1009648" y="2668173"/>
                </a:moveTo>
                <a:cubicBezTo>
                  <a:pt x="1030412" y="2668173"/>
                  <a:pt x="1048582" y="2681149"/>
                  <a:pt x="1051176" y="2701913"/>
                </a:cubicBezTo>
                <a:cubicBezTo>
                  <a:pt x="1056367" y="2699319"/>
                  <a:pt x="1064155" y="2699319"/>
                  <a:pt x="1069346" y="2699319"/>
                </a:cubicBezTo>
                <a:cubicBezTo>
                  <a:pt x="1108277" y="2699319"/>
                  <a:pt x="1142020" y="2733059"/>
                  <a:pt x="1142020" y="2771993"/>
                </a:cubicBezTo>
                <a:cubicBezTo>
                  <a:pt x="1142020" y="2810924"/>
                  <a:pt x="1110874" y="2844667"/>
                  <a:pt x="1069346" y="2844667"/>
                </a:cubicBezTo>
                <a:cubicBezTo>
                  <a:pt x="1061558" y="2844667"/>
                  <a:pt x="1053773" y="2842070"/>
                  <a:pt x="1045985" y="2839476"/>
                </a:cubicBezTo>
                <a:cubicBezTo>
                  <a:pt x="1038200" y="2878407"/>
                  <a:pt x="1004457" y="2906959"/>
                  <a:pt x="962929" y="2906959"/>
                </a:cubicBezTo>
                <a:cubicBezTo>
                  <a:pt x="960335" y="2906959"/>
                  <a:pt x="955144" y="2906959"/>
                  <a:pt x="952547" y="2906959"/>
                </a:cubicBezTo>
                <a:cubicBezTo>
                  <a:pt x="955144" y="2914744"/>
                  <a:pt x="955144" y="2919935"/>
                  <a:pt x="955144" y="2927723"/>
                </a:cubicBezTo>
                <a:cubicBezTo>
                  <a:pt x="955144" y="2935508"/>
                  <a:pt x="955144" y="2943296"/>
                  <a:pt x="952547" y="2951081"/>
                </a:cubicBezTo>
                <a:cubicBezTo>
                  <a:pt x="965526" y="2966654"/>
                  <a:pt x="973311" y="2987418"/>
                  <a:pt x="973311" y="3008182"/>
                </a:cubicBezTo>
                <a:cubicBezTo>
                  <a:pt x="973311" y="3049710"/>
                  <a:pt x="947356" y="3083453"/>
                  <a:pt x="911019" y="3096429"/>
                </a:cubicBezTo>
                <a:cubicBezTo>
                  <a:pt x="916210" y="3101620"/>
                  <a:pt x="918807" y="3109408"/>
                  <a:pt x="918807" y="3119790"/>
                </a:cubicBezTo>
                <a:cubicBezTo>
                  <a:pt x="918807" y="3143148"/>
                  <a:pt x="900637" y="3161318"/>
                  <a:pt x="877279" y="3161318"/>
                </a:cubicBezTo>
                <a:cubicBezTo>
                  <a:pt x="853918" y="3161318"/>
                  <a:pt x="835751" y="3143148"/>
                  <a:pt x="835751" y="3119790"/>
                </a:cubicBezTo>
                <a:cubicBezTo>
                  <a:pt x="835751" y="3109408"/>
                  <a:pt x="838345" y="3101620"/>
                  <a:pt x="840942" y="3096429"/>
                </a:cubicBezTo>
                <a:cubicBezTo>
                  <a:pt x="812390" y="3086047"/>
                  <a:pt x="791626" y="3062689"/>
                  <a:pt x="783841" y="3031543"/>
                </a:cubicBezTo>
                <a:cubicBezTo>
                  <a:pt x="763077" y="3023755"/>
                  <a:pt x="747504" y="3005588"/>
                  <a:pt x="742313" y="2984824"/>
                </a:cubicBezTo>
                <a:cubicBezTo>
                  <a:pt x="737122" y="2990015"/>
                  <a:pt x="729334" y="2992609"/>
                  <a:pt x="721549" y="2992609"/>
                </a:cubicBezTo>
                <a:cubicBezTo>
                  <a:pt x="703379" y="2992609"/>
                  <a:pt x="690403" y="2977036"/>
                  <a:pt x="690403" y="2961463"/>
                </a:cubicBezTo>
                <a:cubicBezTo>
                  <a:pt x="690403" y="2943296"/>
                  <a:pt x="705976" y="2930317"/>
                  <a:pt x="721549" y="2930317"/>
                </a:cubicBezTo>
                <a:cubicBezTo>
                  <a:pt x="726740" y="2930317"/>
                  <a:pt x="731931" y="2932914"/>
                  <a:pt x="737122" y="2935508"/>
                </a:cubicBezTo>
                <a:cubicBezTo>
                  <a:pt x="737122" y="2932914"/>
                  <a:pt x="737122" y="2930317"/>
                  <a:pt x="737122" y="2925126"/>
                </a:cubicBezTo>
                <a:cubicBezTo>
                  <a:pt x="737122" y="2891386"/>
                  <a:pt x="752695" y="2862834"/>
                  <a:pt x="778650" y="2842070"/>
                </a:cubicBezTo>
                <a:cubicBezTo>
                  <a:pt x="765671" y="2826497"/>
                  <a:pt x="757886" y="2808330"/>
                  <a:pt x="757886" y="2787566"/>
                </a:cubicBezTo>
                <a:cubicBezTo>
                  <a:pt x="757886" y="2740847"/>
                  <a:pt x="796817" y="2701913"/>
                  <a:pt x="843536" y="2701913"/>
                </a:cubicBezTo>
                <a:cubicBezTo>
                  <a:pt x="877279" y="2701913"/>
                  <a:pt x="903234" y="2722677"/>
                  <a:pt x="918807" y="2748632"/>
                </a:cubicBezTo>
                <a:cubicBezTo>
                  <a:pt x="931783" y="2743441"/>
                  <a:pt x="944762" y="2738250"/>
                  <a:pt x="960335" y="2738250"/>
                </a:cubicBezTo>
                <a:cubicBezTo>
                  <a:pt x="965526" y="2738250"/>
                  <a:pt x="970717" y="2740847"/>
                  <a:pt x="975908" y="2740847"/>
                </a:cubicBezTo>
                <a:cubicBezTo>
                  <a:pt x="970717" y="2733059"/>
                  <a:pt x="965526" y="2722677"/>
                  <a:pt x="965526" y="2712295"/>
                </a:cubicBezTo>
                <a:cubicBezTo>
                  <a:pt x="965526" y="2686340"/>
                  <a:pt x="986290" y="2668173"/>
                  <a:pt x="1009648" y="2668173"/>
                </a:cubicBezTo>
                <a:close/>
                <a:moveTo>
                  <a:pt x="1640355" y="2668173"/>
                </a:moveTo>
                <a:cubicBezTo>
                  <a:pt x="1640355" y="2675958"/>
                  <a:pt x="1640355" y="2681149"/>
                  <a:pt x="1637761" y="2686340"/>
                </a:cubicBezTo>
                <a:cubicBezTo>
                  <a:pt x="1640355" y="2681149"/>
                  <a:pt x="1645546" y="2675958"/>
                  <a:pt x="1648142" y="2670766"/>
                </a:cubicBezTo>
                <a:cubicBezTo>
                  <a:pt x="1645546" y="2670766"/>
                  <a:pt x="1642952" y="2668173"/>
                  <a:pt x="1640355" y="2668173"/>
                </a:cubicBezTo>
                <a:close/>
                <a:moveTo>
                  <a:pt x="555437" y="2662981"/>
                </a:moveTo>
                <a:cubicBezTo>
                  <a:pt x="571009" y="2662981"/>
                  <a:pt x="581391" y="2668172"/>
                  <a:pt x="591773" y="2678554"/>
                </a:cubicBezTo>
                <a:cubicBezTo>
                  <a:pt x="591773" y="2678554"/>
                  <a:pt x="594370" y="2678554"/>
                  <a:pt x="594370" y="2678554"/>
                </a:cubicBezTo>
                <a:cubicBezTo>
                  <a:pt x="622919" y="2678554"/>
                  <a:pt x="648874" y="2701912"/>
                  <a:pt x="648874" y="2733058"/>
                </a:cubicBezTo>
                <a:cubicBezTo>
                  <a:pt x="648874" y="2740846"/>
                  <a:pt x="648874" y="2746037"/>
                  <a:pt x="646280" y="2751228"/>
                </a:cubicBezTo>
                <a:cubicBezTo>
                  <a:pt x="690402" y="2751228"/>
                  <a:pt x="726739" y="2787565"/>
                  <a:pt x="724145" y="2829093"/>
                </a:cubicBezTo>
                <a:cubicBezTo>
                  <a:pt x="724145" y="2870621"/>
                  <a:pt x="690402" y="2906958"/>
                  <a:pt x="646280" y="2906958"/>
                </a:cubicBezTo>
                <a:cubicBezTo>
                  <a:pt x="604752" y="2906958"/>
                  <a:pt x="568415" y="2873215"/>
                  <a:pt x="568415" y="2829093"/>
                </a:cubicBezTo>
                <a:cubicBezTo>
                  <a:pt x="568415" y="2813520"/>
                  <a:pt x="573606" y="2800541"/>
                  <a:pt x="581391" y="2787565"/>
                </a:cubicBezTo>
                <a:cubicBezTo>
                  <a:pt x="568415" y="2782374"/>
                  <a:pt x="555437" y="2774586"/>
                  <a:pt x="547651" y="2761610"/>
                </a:cubicBezTo>
                <a:cubicBezTo>
                  <a:pt x="524291" y="2756419"/>
                  <a:pt x="506124" y="2735655"/>
                  <a:pt x="506124" y="2712294"/>
                </a:cubicBezTo>
                <a:cubicBezTo>
                  <a:pt x="506124" y="2686339"/>
                  <a:pt x="526888" y="2662981"/>
                  <a:pt x="555437" y="2662981"/>
                </a:cubicBezTo>
                <a:close/>
                <a:moveTo>
                  <a:pt x="786438" y="2637027"/>
                </a:moveTo>
                <a:cubicBezTo>
                  <a:pt x="804605" y="2637027"/>
                  <a:pt x="817584" y="2650003"/>
                  <a:pt x="817584" y="2668173"/>
                </a:cubicBezTo>
                <a:cubicBezTo>
                  <a:pt x="817584" y="2686340"/>
                  <a:pt x="804605" y="2699319"/>
                  <a:pt x="786438" y="2699319"/>
                </a:cubicBezTo>
                <a:cubicBezTo>
                  <a:pt x="768268" y="2699319"/>
                  <a:pt x="755292" y="2686340"/>
                  <a:pt x="755292" y="2668173"/>
                </a:cubicBezTo>
                <a:cubicBezTo>
                  <a:pt x="755292" y="2650003"/>
                  <a:pt x="768268" y="2637027"/>
                  <a:pt x="786438" y="2637027"/>
                </a:cubicBezTo>
                <a:close/>
                <a:moveTo>
                  <a:pt x="1897308" y="2582523"/>
                </a:moveTo>
                <a:cubicBezTo>
                  <a:pt x="1905096" y="2582523"/>
                  <a:pt x="1910287" y="2587714"/>
                  <a:pt x="1910287" y="2595499"/>
                </a:cubicBezTo>
                <a:cubicBezTo>
                  <a:pt x="1910287" y="2603287"/>
                  <a:pt x="1905096" y="2611072"/>
                  <a:pt x="1897308" y="2608478"/>
                </a:cubicBezTo>
                <a:cubicBezTo>
                  <a:pt x="1889523" y="2608478"/>
                  <a:pt x="1884332" y="2603287"/>
                  <a:pt x="1884332" y="2595499"/>
                </a:cubicBezTo>
                <a:cubicBezTo>
                  <a:pt x="1884332" y="2587714"/>
                  <a:pt x="1889523" y="2582523"/>
                  <a:pt x="1897308" y="2582523"/>
                </a:cubicBezTo>
                <a:close/>
                <a:moveTo>
                  <a:pt x="160921" y="2574734"/>
                </a:moveTo>
                <a:cubicBezTo>
                  <a:pt x="183856" y="2574734"/>
                  <a:pt x="202449" y="2593326"/>
                  <a:pt x="202449" y="2616262"/>
                </a:cubicBezTo>
                <a:cubicBezTo>
                  <a:pt x="202449" y="2639198"/>
                  <a:pt x="183856" y="2657790"/>
                  <a:pt x="160921" y="2657790"/>
                </a:cubicBezTo>
                <a:cubicBezTo>
                  <a:pt x="137985" y="2657790"/>
                  <a:pt x="119393" y="2639198"/>
                  <a:pt x="119393" y="2616262"/>
                </a:cubicBezTo>
                <a:cubicBezTo>
                  <a:pt x="119393" y="2593326"/>
                  <a:pt x="137985" y="2574734"/>
                  <a:pt x="160921" y="2574734"/>
                </a:cubicBezTo>
                <a:close/>
                <a:moveTo>
                  <a:pt x="2400837" y="2538398"/>
                </a:moveTo>
                <a:cubicBezTo>
                  <a:pt x="2403431" y="2543589"/>
                  <a:pt x="2408623" y="2551374"/>
                  <a:pt x="2413814" y="2559162"/>
                </a:cubicBezTo>
                <a:cubicBezTo>
                  <a:pt x="2413814" y="2556565"/>
                  <a:pt x="2416410" y="2553970"/>
                  <a:pt x="2419004" y="2551374"/>
                </a:cubicBezTo>
                <a:cubicBezTo>
                  <a:pt x="2411219" y="2548780"/>
                  <a:pt x="2406029" y="2546183"/>
                  <a:pt x="2400837" y="2538398"/>
                </a:cubicBezTo>
                <a:close/>
                <a:moveTo>
                  <a:pt x="2136097" y="2530611"/>
                </a:moveTo>
                <a:cubicBezTo>
                  <a:pt x="2133500" y="2530611"/>
                  <a:pt x="2128308" y="2533207"/>
                  <a:pt x="2125715" y="2533207"/>
                </a:cubicBezTo>
                <a:lnTo>
                  <a:pt x="2140219" y="2547986"/>
                </a:lnTo>
                <a:lnTo>
                  <a:pt x="2140638" y="2549752"/>
                </a:lnTo>
                <a:lnTo>
                  <a:pt x="2143171" y="2551221"/>
                </a:lnTo>
                <a:lnTo>
                  <a:pt x="2154263" y="2572138"/>
                </a:lnTo>
                <a:cubicBezTo>
                  <a:pt x="2154263" y="2569544"/>
                  <a:pt x="2154263" y="2564353"/>
                  <a:pt x="2156861" y="2559162"/>
                </a:cubicBezTo>
                <a:lnTo>
                  <a:pt x="2143171" y="2551221"/>
                </a:lnTo>
                <a:lnTo>
                  <a:pt x="2142908" y="2550726"/>
                </a:lnTo>
                <a:lnTo>
                  <a:pt x="2140219" y="2547986"/>
                </a:lnTo>
                <a:close/>
                <a:moveTo>
                  <a:pt x="1180949" y="2522824"/>
                </a:moveTo>
                <a:cubicBezTo>
                  <a:pt x="1206904" y="2522824"/>
                  <a:pt x="1230265" y="2546182"/>
                  <a:pt x="1227668" y="2572137"/>
                </a:cubicBezTo>
                <a:cubicBezTo>
                  <a:pt x="1227668" y="2579925"/>
                  <a:pt x="1225074" y="2587710"/>
                  <a:pt x="1222477" y="2595498"/>
                </a:cubicBezTo>
                <a:cubicBezTo>
                  <a:pt x="1240647" y="2598092"/>
                  <a:pt x="1253623" y="2611071"/>
                  <a:pt x="1261411" y="2629238"/>
                </a:cubicBezTo>
                <a:cubicBezTo>
                  <a:pt x="1266602" y="2624047"/>
                  <a:pt x="1271793" y="2621453"/>
                  <a:pt x="1279578" y="2621453"/>
                </a:cubicBezTo>
                <a:cubicBezTo>
                  <a:pt x="1295151" y="2621453"/>
                  <a:pt x="1308130" y="2634429"/>
                  <a:pt x="1308130" y="2650002"/>
                </a:cubicBezTo>
                <a:cubicBezTo>
                  <a:pt x="1308130" y="2665575"/>
                  <a:pt x="1295151" y="2678554"/>
                  <a:pt x="1279578" y="2678554"/>
                </a:cubicBezTo>
                <a:cubicBezTo>
                  <a:pt x="1274387" y="2678554"/>
                  <a:pt x="1266602" y="2675957"/>
                  <a:pt x="1261411" y="2670766"/>
                </a:cubicBezTo>
                <a:cubicBezTo>
                  <a:pt x="1258814" y="2678554"/>
                  <a:pt x="1256220" y="2683745"/>
                  <a:pt x="1251029" y="2688936"/>
                </a:cubicBezTo>
                <a:cubicBezTo>
                  <a:pt x="1251029" y="2694127"/>
                  <a:pt x="1251029" y="2696721"/>
                  <a:pt x="1251029" y="2699318"/>
                </a:cubicBezTo>
                <a:cubicBezTo>
                  <a:pt x="1251029" y="2733058"/>
                  <a:pt x="1225074" y="2759013"/>
                  <a:pt x="1191331" y="2759013"/>
                </a:cubicBezTo>
                <a:cubicBezTo>
                  <a:pt x="1157591" y="2759013"/>
                  <a:pt x="1131637" y="2733058"/>
                  <a:pt x="1131637" y="2699318"/>
                </a:cubicBezTo>
                <a:cubicBezTo>
                  <a:pt x="1131637" y="2681148"/>
                  <a:pt x="1139422" y="2665575"/>
                  <a:pt x="1152400" y="2655193"/>
                </a:cubicBezTo>
                <a:cubicBezTo>
                  <a:pt x="1152400" y="2655193"/>
                  <a:pt x="1152400" y="2655193"/>
                  <a:pt x="1152400" y="2652599"/>
                </a:cubicBezTo>
                <a:cubicBezTo>
                  <a:pt x="1152400" y="2639620"/>
                  <a:pt x="1154995" y="2629238"/>
                  <a:pt x="1162782" y="2618856"/>
                </a:cubicBezTo>
                <a:cubicBezTo>
                  <a:pt x="1144613" y="2611071"/>
                  <a:pt x="1131637" y="2592901"/>
                  <a:pt x="1131637" y="2572137"/>
                </a:cubicBezTo>
                <a:cubicBezTo>
                  <a:pt x="1131637" y="2546182"/>
                  <a:pt x="1152400" y="2522824"/>
                  <a:pt x="1180949" y="2522824"/>
                </a:cubicBezTo>
                <a:close/>
                <a:moveTo>
                  <a:pt x="903233" y="2517634"/>
                </a:moveTo>
                <a:cubicBezTo>
                  <a:pt x="929188" y="2517634"/>
                  <a:pt x="952549" y="2538398"/>
                  <a:pt x="952549" y="2566947"/>
                </a:cubicBezTo>
                <a:cubicBezTo>
                  <a:pt x="952549" y="2592902"/>
                  <a:pt x="929188" y="2616263"/>
                  <a:pt x="903233" y="2616263"/>
                </a:cubicBezTo>
                <a:cubicBezTo>
                  <a:pt x="877278" y="2616263"/>
                  <a:pt x="853920" y="2595499"/>
                  <a:pt x="853920" y="2566947"/>
                </a:cubicBezTo>
                <a:cubicBezTo>
                  <a:pt x="853920" y="2538398"/>
                  <a:pt x="877278" y="2517634"/>
                  <a:pt x="903233" y="2517634"/>
                </a:cubicBezTo>
                <a:close/>
                <a:moveTo>
                  <a:pt x="36337" y="2515039"/>
                </a:moveTo>
                <a:cubicBezTo>
                  <a:pt x="44125" y="2515039"/>
                  <a:pt x="49316" y="2520230"/>
                  <a:pt x="49316" y="2528015"/>
                </a:cubicBezTo>
                <a:cubicBezTo>
                  <a:pt x="49316" y="2535803"/>
                  <a:pt x="44125" y="2540994"/>
                  <a:pt x="36337" y="2540994"/>
                </a:cubicBezTo>
                <a:cubicBezTo>
                  <a:pt x="31146" y="2540994"/>
                  <a:pt x="23361" y="2535803"/>
                  <a:pt x="23361" y="2528015"/>
                </a:cubicBezTo>
                <a:cubicBezTo>
                  <a:pt x="23361" y="2520230"/>
                  <a:pt x="28552" y="2515039"/>
                  <a:pt x="36337" y="2515039"/>
                </a:cubicBezTo>
                <a:close/>
                <a:moveTo>
                  <a:pt x="903234" y="2434578"/>
                </a:moveTo>
                <a:cubicBezTo>
                  <a:pt x="921401" y="2434578"/>
                  <a:pt x="934380" y="2450151"/>
                  <a:pt x="934380" y="2465724"/>
                </a:cubicBezTo>
                <a:cubicBezTo>
                  <a:pt x="934380" y="2483891"/>
                  <a:pt x="921401" y="2496870"/>
                  <a:pt x="903234" y="2496870"/>
                </a:cubicBezTo>
                <a:cubicBezTo>
                  <a:pt x="885064" y="2496870"/>
                  <a:pt x="872088" y="2481297"/>
                  <a:pt x="872088" y="2465724"/>
                </a:cubicBezTo>
                <a:cubicBezTo>
                  <a:pt x="872088" y="2447554"/>
                  <a:pt x="887661" y="2434578"/>
                  <a:pt x="903234" y="2434578"/>
                </a:cubicBezTo>
                <a:close/>
                <a:moveTo>
                  <a:pt x="2188007" y="2416408"/>
                </a:moveTo>
                <a:cubicBezTo>
                  <a:pt x="2182815" y="2424196"/>
                  <a:pt x="2177624" y="2431981"/>
                  <a:pt x="2169837" y="2437172"/>
                </a:cubicBezTo>
                <a:cubicBezTo>
                  <a:pt x="2172433" y="2442363"/>
                  <a:pt x="2175027" y="2444959"/>
                  <a:pt x="2175027" y="2450151"/>
                </a:cubicBezTo>
                <a:cubicBezTo>
                  <a:pt x="2175027" y="2457936"/>
                  <a:pt x="2172433" y="2463127"/>
                  <a:pt x="2167242" y="2468318"/>
                </a:cubicBezTo>
                <a:cubicBezTo>
                  <a:pt x="2169837" y="2473509"/>
                  <a:pt x="2169837" y="2476107"/>
                  <a:pt x="2169837" y="2481297"/>
                </a:cubicBezTo>
                <a:cubicBezTo>
                  <a:pt x="2169837" y="2489082"/>
                  <a:pt x="2167242" y="2496870"/>
                  <a:pt x="2164646" y="2502061"/>
                </a:cubicBezTo>
                <a:cubicBezTo>
                  <a:pt x="2175027" y="2504654"/>
                  <a:pt x="2185409" y="2512443"/>
                  <a:pt x="2188007" y="2522825"/>
                </a:cubicBezTo>
                <a:cubicBezTo>
                  <a:pt x="2195792" y="2520228"/>
                  <a:pt x="2200982" y="2517634"/>
                  <a:pt x="2208771" y="2517634"/>
                </a:cubicBezTo>
                <a:cubicBezTo>
                  <a:pt x="2239917" y="2517634"/>
                  <a:pt x="2263274" y="2543589"/>
                  <a:pt x="2263274" y="2572138"/>
                </a:cubicBezTo>
                <a:cubicBezTo>
                  <a:pt x="2263274" y="2574735"/>
                  <a:pt x="2260680" y="2579925"/>
                  <a:pt x="2260680" y="2582520"/>
                </a:cubicBezTo>
                <a:cubicBezTo>
                  <a:pt x="2265871" y="2572138"/>
                  <a:pt x="2276253" y="2566947"/>
                  <a:pt x="2286635" y="2566947"/>
                </a:cubicBezTo>
                <a:cubicBezTo>
                  <a:pt x="2304803" y="2566947"/>
                  <a:pt x="2320375" y="2582520"/>
                  <a:pt x="2320375" y="2600690"/>
                </a:cubicBezTo>
                <a:cubicBezTo>
                  <a:pt x="2320375" y="2618858"/>
                  <a:pt x="2304803" y="2634430"/>
                  <a:pt x="2286635" y="2634430"/>
                </a:cubicBezTo>
                <a:cubicBezTo>
                  <a:pt x="2281444" y="2634430"/>
                  <a:pt x="2276253" y="2634430"/>
                  <a:pt x="2273657" y="2631836"/>
                </a:cubicBezTo>
                <a:lnTo>
                  <a:pt x="2273657" y="2634430"/>
                </a:lnTo>
                <a:cubicBezTo>
                  <a:pt x="2273657" y="2668173"/>
                  <a:pt x="2247702" y="2694127"/>
                  <a:pt x="2213962" y="2694127"/>
                </a:cubicBezTo>
                <a:lnTo>
                  <a:pt x="2211364" y="2694127"/>
                </a:lnTo>
                <a:cubicBezTo>
                  <a:pt x="2213962" y="2696723"/>
                  <a:pt x="2216556" y="2701913"/>
                  <a:pt x="2216556" y="2707104"/>
                </a:cubicBezTo>
                <a:lnTo>
                  <a:pt x="2219153" y="2707104"/>
                </a:lnTo>
                <a:cubicBezTo>
                  <a:pt x="2226938" y="2707104"/>
                  <a:pt x="2232128" y="2712295"/>
                  <a:pt x="2237319" y="2717486"/>
                </a:cubicBezTo>
                <a:cubicBezTo>
                  <a:pt x="2245108" y="2704510"/>
                  <a:pt x="2258083" y="2694127"/>
                  <a:pt x="2273657" y="2688937"/>
                </a:cubicBezTo>
                <a:lnTo>
                  <a:pt x="2273657" y="2683746"/>
                </a:lnTo>
                <a:cubicBezTo>
                  <a:pt x="2273657" y="2673364"/>
                  <a:pt x="2281444" y="2665576"/>
                  <a:pt x="2291827" y="2665576"/>
                </a:cubicBezTo>
                <a:cubicBezTo>
                  <a:pt x="2302208" y="2665576"/>
                  <a:pt x="2309993" y="2673364"/>
                  <a:pt x="2309993" y="2683746"/>
                </a:cubicBezTo>
                <a:cubicBezTo>
                  <a:pt x="2309993" y="2686340"/>
                  <a:pt x="2307399" y="2688937"/>
                  <a:pt x="2307399" y="2691531"/>
                </a:cubicBezTo>
                <a:cubicBezTo>
                  <a:pt x="2315184" y="2694127"/>
                  <a:pt x="2325567" y="2701913"/>
                  <a:pt x="2330758" y="2709701"/>
                </a:cubicBezTo>
                <a:cubicBezTo>
                  <a:pt x="2333354" y="2704510"/>
                  <a:pt x="2335948" y="2699319"/>
                  <a:pt x="2338545" y="2696723"/>
                </a:cubicBezTo>
                <a:cubicBezTo>
                  <a:pt x="2343736" y="2686340"/>
                  <a:pt x="2354119" y="2675958"/>
                  <a:pt x="2369691" y="2675958"/>
                </a:cubicBezTo>
                <a:cubicBezTo>
                  <a:pt x="2377476" y="2675958"/>
                  <a:pt x="2385264" y="2678555"/>
                  <a:pt x="2390455" y="2683746"/>
                </a:cubicBezTo>
                <a:cubicBezTo>
                  <a:pt x="2393049" y="2683746"/>
                  <a:pt x="2398240" y="2681149"/>
                  <a:pt x="2400837" y="2681149"/>
                </a:cubicBezTo>
                <a:cubicBezTo>
                  <a:pt x="2395646" y="2673364"/>
                  <a:pt x="2393049" y="2662981"/>
                  <a:pt x="2390455" y="2652600"/>
                </a:cubicBezTo>
                <a:cubicBezTo>
                  <a:pt x="2382668" y="2650003"/>
                  <a:pt x="2377476" y="2642218"/>
                  <a:pt x="2377476" y="2634430"/>
                </a:cubicBezTo>
                <a:cubicBezTo>
                  <a:pt x="2377476" y="2631836"/>
                  <a:pt x="2380074" y="2629239"/>
                  <a:pt x="2380074" y="2626645"/>
                </a:cubicBezTo>
                <a:cubicBezTo>
                  <a:pt x="2374883" y="2629239"/>
                  <a:pt x="2372285" y="2629239"/>
                  <a:pt x="2367094" y="2629239"/>
                </a:cubicBezTo>
                <a:cubicBezTo>
                  <a:pt x="2364500" y="2634430"/>
                  <a:pt x="2359309" y="2639621"/>
                  <a:pt x="2351521" y="2639621"/>
                </a:cubicBezTo>
                <a:cubicBezTo>
                  <a:pt x="2343736" y="2639621"/>
                  <a:pt x="2335948" y="2631836"/>
                  <a:pt x="2335948" y="2624048"/>
                </a:cubicBezTo>
                <a:lnTo>
                  <a:pt x="2335948" y="2618858"/>
                </a:lnTo>
                <a:cubicBezTo>
                  <a:pt x="2322973" y="2608475"/>
                  <a:pt x="2315184" y="2595499"/>
                  <a:pt x="2315184" y="2574735"/>
                </a:cubicBezTo>
                <a:lnTo>
                  <a:pt x="2315184" y="2564353"/>
                </a:lnTo>
                <a:lnTo>
                  <a:pt x="2312590" y="2561756"/>
                </a:lnTo>
                <a:lnTo>
                  <a:pt x="2309993" y="2561756"/>
                </a:lnTo>
                <a:cubicBezTo>
                  <a:pt x="2297018" y="2561756"/>
                  <a:pt x="2284038" y="2556565"/>
                  <a:pt x="2276253" y="2546183"/>
                </a:cubicBezTo>
                <a:cubicBezTo>
                  <a:pt x="2242511" y="2528015"/>
                  <a:pt x="2221747" y="2491679"/>
                  <a:pt x="2221747" y="2452745"/>
                </a:cubicBezTo>
                <a:cubicBezTo>
                  <a:pt x="2208771" y="2444959"/>
                  <a:pt x="2195792" y="2431981"/>
                  <a:pt x="2188007" y="2416408"/>
                </a:cubicBezTo>
                <a:close/>
                <a:moveTo>
                  <a:pt x="763076" y="2369692"/>
                </a:moveTo>
                <a:cubicBezTo>
                  <a:pt x="786437" y="2369692"/>
                  <a:pt x="807201" y="2390456"/>
                  <a:pt x="807201" y="2413814"/>
                </a:cubicBezTo>
                <a:cubicBezTo>
                  <a:pt x="807201" y="2437175"/>
                  <a:pt x="786437" y="2457939"/>
                  <a:pt x="763076" y="2457939"/>
                </a:cubicBezTo>
                <a:cubicBezTo>
                  <a:pt x="739718" y="2457939"/>
                  <a:pt x="721548" y="2437175"/>
                  <a:pt x="718954" y="2413814"/>
                </a:cubicBezTo>
                <a:cubicBezTo>
                  <a:pt x="718954" y="2390456"/>
                  <a:pt x="739718" y="2369692"/>
                  <a:pt x="763076" y="2369692"/>
                </a:cubicBezTo>
                <a:close/>
                <a:moveTo>
                  <a:pt x="555437" y="2364501"/>
                </a:moveTo>
                <a:cubicBezTo>
                  <a:pt x="597008" y="2364501"/>
                  <a:pt x="630708" y="2398200"/>
                  <a:pt x="630708" y="2439769"/>
                </a:cubicBezTo>
                <a:cubicBezTo>
                  <a:pt x="630708" y="2481341"/>
                  <a:pt x="597008" y="2515040"/>
                  <a:pt x="555437" y="2515040"/>
                </a:cubicBezTo>
                <a:cubicBezTo>
                  <a:pt x="513868" y="2515040"/>
                  <a:pt x="480169" y="2481341"/>
                  <a:pt x="480169" y="2439769"/>
                </a:cubicBezTo>
                <a:cubicBezTo>
                  <a:pt x="480169" y="2398200"/>
                  <a:pt x="513868" y="2364501"/>
                  <a:pt x="555437" y="2364501"/>
                </a:cubicBezTo>
                <a:close/>
                <a:moveTo>
                  <a:pt x="295887" y="2299611"/>
                </a:moveTo>
                <a:cubicBezTo>
                  <a:pt x="308863" y="2299611"/>
                  <a:pt x="321842" y="2312587"/>
                  <a:pt x="321842" y="2325566"/>
                </a:cubicBezTo>
                <a:cubicBezTo>
                  <a:pt x="321842" y="2338542"/>
                  <a:pt x="311460" y="2351521"/>
                  <a:pt x="295887" y="2351521"/>
                </a:cubicBezTo>
                <a:cubicBezTo>
                  <a:pt x="280314" y="2351521"/>
                  <a:pt x="269932" y="2338542"/>
                  <a:pt x="269932" y="2325566"/>
                </a:cubicBezTo>
                <a:cubicBezTo>
                  <a:pt x="269932" y="2312587"/>
                  <a:pt x="282908" y="2299611"/>
                  <a:pt x="295887" y="2299611"/>
                </a:cubicBezTo>
                <a:close/>
                <a:moveTo>
                  <a:pt x="1642949" y="2291826"/>
                </a:moveTo>
                <a:cubicBezTo>
                  <a:pt x="1650737" y="2291826"/>
                  <a:pt x="1658522" y="2294421"/>
                  <a:pt x="1663713" y="2297017"/>
                </a:cubicBezTo>
                <a:cubicBezTo>
                  <a:pt x="1668904" y="2294421"/>
                  <a:pt x="1674095" y="2291826"/>
                  <a:pt x="1679286" y="2291826"/>
                </a:cubicBezTo>
                <a:cubicBezTo>
                  <a:pt x="1694859" y="2291826"/>
                  <a:pt x="1707838" y="2304803"/>
                  <a:pt x="1707838" y="2320376"/>
                </a:cubicBezTo>
                <a:cubicBezTo>
                  <a:pt x="1707838" y="2335949"/>
                  <a:pt x="1697456" y="2346331"/>
                  <a:pt x="1681883" y="2348927"/>
                </a:cubicBezTo>
                <a:cubicBezTo>
                  <a:pt x="1676692" y="2364500"/>
                  <a:pt x="1661119" y="2374882"/>
                  <a:pt x="1642949" y="2374882"/>
                </a:cubicBezTo>
                <a:cubicBezTo>
                  <a:pt x="1616994" y="2374882"/>
                  <a:pt x="1598827" y="2354118"/>
                  <a:pt x="1598827" y="2330758"/>
                </a:cubicBezTo>
                <a:cubicBezTo>
                  <a:pt x="1598827" y="2304803"/>
                  <a:pt x="1619591" y="2286635"/>
                  <a:pt x="1642949" y="2291826"/>
                </a:cubicBezTo>
                <a:close/>
                <a:moveTo>
                  <a:pt x="2522825" y="2265869"/>
                </a:moveTo>
                <a:cubicBezTo>
                  <a:pt x="2517633" y="2271060"/>
                  <a:pt x="2509848" y="2276251"/>
                  <a:pt x="2504657" y="2276251"/>
                </a:cubicBezTo>
                <a:cubicBezTo>
                  <a:pt x="2507251" y="2281443"/>
                  <a:pt x="2507251" y="2284039"/>
                  <a:pt x="2507251" y="2289230"/>
                </a:cubicBezTo>
                <a:lnTo>
                  <a:pt x="2507251" y="2294421"/>
                </a:lnTo>
                <a:cubicBezTo>
                  <a:pt x="2517633" y="2294421"/>
                  <a:pt x="2525421" y="2291824"/>
                  <a:pt x="2535803" y="2291824"/>
                </a:cubicBezTo>
                <a:cubicBezTo>
                  <a:pt x="2540995" y="2291824"/>
                  <a:pt x="2546186" y="2294421"/>
                  <a:pt x="2551376" y="2294421"/>
                </a:cubicBezTo>
                <a:cubicBezTo>
                  <a:pt x="2551376" y="2291824"/>
                  <a:pt x="2553970" y="2291824"/>
                  <a:pt x="2553970" y="2289230"/>
                </a:cubicBezTo>
                <a:lnTo>
                  <a:pt x="2553970" y="2284039"/>
                </a:lnTo>
                <a:cubicBezTo>
                  <a:pt x="2540995" y="2281443"/>
                  <a:pt x="2530612" y="2276251"/>
                  <a:pt x="2522825" y="2265869"/>
                </a:cubicBezTo>
                <a:close/>
                <a:moveTo>
                  <a:pt x="1020033" y="2229535"/>
                </a:moveTo>
                <a:cubicBezTo>
                  <a:pt x="1048582" y="2229535"/>
                  <a:pt x="1069346" y="2252893"/>
                  <a:pt x="1071943" y="2278848"/>
                </a:cubicBezTo>
                <a:cubicBezTo>
                  <a:pt x="1077134" y="2276254"/>
                  <a:pt x="1079728" y="2276254"/>
                  <a:pt x="1082325" y="2276254"/>
                </a:cubicBezTo>
                <a:cubicBezTo>
                  <a:pt x="1095301" y="2276254"/>
                  <a:pt x="1108280" y="2289230"/>
                  <a:pt x="1108280" y="2302209"/>
                </a:cubicBezTo>
                <a:cubicBezTo>
                  <a:pt x="1108280" y="2315185"/>
                  <a:pt x="1097898" y="2328164"/>
                  <a:pt x="1082325" y="2328164"/>
                </a:cubicBezTo>
                <a:cubicBezTo>
                  <a:pt x="1071943" y="2328164"/>
                  <a:pt x="1064155" y="2322973"/>
                  <a:pt x="1056370" y="2325567"/>
                </a:cubicBezTo>
                <a:cubicBezTo>
                  <a:pt x="1056370" y="2325567"/>
                  <a:pt x="1053773" y="2328164"/>
                  <a:pt x="1053773" y="2328164"/>
                </a:cubicBezTo>
                <a:cubicBezTo>
                  <a:pt x="1058964" y="2335949"/>
                  <a:pt x="1061561" y="2346331"/>
                  <a:pt x="1061561" y="2356713"/>
                </a:cubicBezTo>
                <a:cubicBezTo>
                  <a:pt x="1061561" y="2369692"/>
                  <a:pt x="1056370" y="2382668"/>
                  <a:pt x="1048582" y="2393050"/>
                </a:cubicBezTo>
                <a:cubicBezTo>
                  <a:pt x="1064155" y="2395647"/>
                  <a:pt x="1077134" y="2408623"/>
                  <a:pt x="1077134" y="2424196"/>
                </a:cubicBezTo>
                <a:cubicBezTo>
                  <a:pt x="1077134" y="2426793"/>
                  <a:pt x="1077134" y="2426793"/>
                  <a:pt x="1077134" y="2429387"/>
                </a:cubicBezTo>
                <a:cubicBezTo>
                  <a:pt x="1079728" y="2426793"/>
                  <a:pt x="1082325" y="2426793"/>
                  <a:pt x="1084919" y="2426793"/>
                </a:cubicBezTo>
                <a:cubicBezTo>
                  <a:pt x="1103089" y="2426793"/>
                  <a:pt x="1118662" y="2442366"/>
                  <a:pt x="1118662" y="2460533"/>
                </a:cubicBezTo>
                <a:cubicBezTo>
                  <a:pt x="1118662" y="2476106"/>
                  <a:pt x="1105683" y="2491679"/>
                  <a:pt x="1087516" y="2491679"/>
                </a:cubicBezTo>
                <a:cubicBezTo>
                  <a:pt x="1090110" y="2494276"/>
                  <a:pt x="1090110" y="2496870"/>
                  <a:pt x="1090110" y="2499467"/>
                </a:cubicBezTo>
                <a:cubicBezTo>
                  <a:pt x="1090110" y="2509849"/>
                  <a:pt x="1079728" y="2520231"/>
                  <a:pt x="1069346" y="2520231"/>
                </a:cubicBezTo>
                <a:cubicBezTo>
                  <a:pt x="1058964" y="2520231"/>
                  <a:pt x="1048582" y="2509849"/>
                  <a:pt x="1048582" y="2499467"/>
                </a:cubicBezTo>
                <a:cubicBezTo>
                  <a:pt x="1048582" y="2491679"/>
                  <a:pt x="1053773" y="2483894"/>
                  <a:pt x="1061561" y="2481297"/>
                </a:cubicBezTo>
                <a:cubicBezTo>
                  <a:pt x="1056370" y="2473512"/>
                  <a:pt x="1053773" y="2465724"/>
                  <a:pt x="1053773" y="2457939"/>
                </a:cubicBezTo>
                <a:cubicBezTo>
                  <a:pt x="1053773" y="2455342"/>
                  <a:pt x="1053773" y="2455342"/>
                  <a:pt x="1053773" y="2452748"/>
                </a:cubicBezTo>
                <a:cubicBezTo>
                  <a:pt x="1051179" y="2455342"/>
                  <a:pt x="1048582" y="2455342"/>
                  <a:pt x="1045988" y="2455342"/>
                </a:cubicBezTo>
                <a:cubicBezTo>
                  <a:pt x="1027818" y="2455342"/>
                  <a:pt x="1012245" y="2439769"/>
                  <a:pt x="1012245" y="2421602"/>
                </a:cubicBezTo>
                <a:cubicBezTo>
                  <a:pt x="1012245" y="2419005"/>
                  <a:pt x="1014842" y="2416411"/>
                  <a:pt x="1014842" y="2413814"/>
                </a:cubicBezTo>
                <a:cubicBezTo>
                  <a:pt x="1012245" y="2416411"/>
                  <a:pt x="1007054" y="2416411"/>
                  <a:pt x="1001863" y="2416411"/>
                </a:cubicBezTo>
                <a:cubicBezTo>
                  <a:pt x="970717" y="2416411"/>
                  <a:pt x="944762" y="2395647"/>
                  <a:pt x="939571" y="2364501"/>
                </a:cubicBezTo>
                <a:cubicBezTo>
                  <a:pt x="931786" y="2385265"/>
                  <a:pt x="913616" y="2403432"/>
                  <a:pt x="887661" y="2403432"/>
                </a:cubicBezTo>
                <a:cubicBezTo>
                  <a:pt x="856515" y="2403432"/>
                  <a:pt x="833157" y="2380074"/>
                  <a:pt x="833157" y="2348928"/>
                </a:cubicBezTo>
                <a:cubicBezTo>
                  <a:pt x="833157" y="2317782"/>
                  <a:pt x="859112" y="2294421"/>
                  <a:pt x="887661" y="2294421"/>
                </a:cubicBezTo>
                <a:cubicBezTo>
                  <a:pt x="913616" y="2294421"/>
                  <a:pt x="934380" y="2312591"/>
                  <a:pt x="939571" y="2335949"/>
                </a:cubicBezTo>
                <a:cubicBezTo>
                  <a:pt x="944762" y="2317782"/>
                  <a:pt x="955144" y="2302209"/>
                  <a:pt x="970717" y="2294421"/>
                </a:cubicBezTo>
                <a:cubicBezTo>
                  <a:pt x="968123" y="2289230"/>
                  <a:pt x="968123" y="2286636"/>
                  <a:pt x="968123" y="2281445"/>
                </a:cubicBezTo>
                <a:cubicBezTo>
                  <a:pt x="968123" y="2252893"/>
                  <a:pt x="991481" y="2229535"/>
                  <a:pt x="1020033" y="2229535"/>
                </a:cubicBezTo>
                <a:close/>
                <a:moveTo>
                  <a:pt x="1645547" y="2221747"/>
                </a:moveTo>
                <a:cubicBezTo>
                  <a:pt x="1663714" y="2221747"/>
                  <a:pt x="1676693" y="2237320"/>
                  <a:pt x="1676693" y="2252893"/>
                </a:cubicBezTo>
                <a:cubicBezTo>
                  <a:pt x="1676693" y="2271060"/>
                  <a:pt x="1663714" y="2284039"/>
                  <a:pt x="1645547" y="2284039"/>
                </a:cubicBezTo>
                <a:cubicBezTo>
                  <a:pt x="1627377" y="2284039"/>
                  <a:pt x="1614401" y="2268466"/>
                  <a:pt x="1614401" y="2252893"/>
                </a:cubicBezTo>
                <a:cubicBezTo>
                  <a:pt x="1614401" y="2234723"/>
                  <a:pt x="1629974" y="2221747"/>
                  <a:pt x="1645547" y="2221747"/>
                </a:cubicBezTo>
                <a:close/>
                <a:moveTo>
                  <a:pt x="2252893" y="2213959"/>
                </a:moveTo>
                <a:cubicBezTo>
                  <a:pt x="2252893" y="2216556"/>
                  <a:pt x="2250298" y="2216556"/>
                  <a:pt x="2247702" y="2216556"/>
                </a:cubicBezTo>
                <a:cubicBezTo>
                  <a:pt x="2260680" y="2229533"/>
                  <a:pt x="2268465" y="2247702"/>
                  <a:pt x="2268465" y="2265869"/>
                </a:cubicBezTo>
                <a:cubicBezTo>
                  <a:pt x="2268465" y="2281443"/>
                  <a:pt x="2260680" y="2297015"/>
                  <a:pt x="2250298" y="2309994"/>
                </a:cubicBezTo>
                <a:lnTo>
                  <a:pt x="2255489" y="2309994"/>
                </a:lnTo>
                <a:cubicBezTo>
                  <a:pt x="2260680" y="2291824"/>
                  <a:pt x="2278848" y="2276251"/>
                  <a:pt x="2299612" y="2276251"/>
                </a:cubicBezTo>
                <a:lnTo>
                  <a:pt x="2307399" y="2276251"/>
                </a:lnTo>
                <a:cubicBezTo>
                  <a:pt x="2312590" y="2265869"/>
                  <a:pt x="2317781" y="2255488"/>
                  <a:pt x="2325567" y="2247702"/>
                </a:cubicBezTo>
                <a:cubicBezTo>
                  <a:pt x="2320375" y="2250296"/>
                  <a:pt x="2312590" y="2250296"/>
                  <a:pt x="2307399" y="2250296"/>
                </a:cubicBezTo>
                <a:cubicBezTo>
                  <a:pt x="2289229" y="2250296"/>
                  <a:pt x="2273657" y="2237320"/>
                  <a:pt x="2265871" y="2221747"/>
                </a:cubicBezTo>
                <a:cubicBezTo>
                  <a:pt x="2260680" y="2219150"/>
                  <a:pt x="2258083" y="2216556"/>
                  <a:pt x="2252893" y="2213959"/>
                </a:cubicBezTo>
                <a:close/>
                <a:moveTo>
                  <a:pt x="1497605" y="2190600"/>
                </a:moveTo>
                <a:cubicBezTo>
                  <a:pt x="1513178" y="2190600"/>
                  <a:pt x="1523560" y="2200982"/>
                  <a:pt x="1523560" y="2216555"/>
                </a:cubicBezTo>
                <a:cubicBezTo>
                  <a:pt x="1523560" y="2232128"/>
                  <a:pt x="1513178" y="2242510"/>
                  <a:pt x="1497605" y="2242510"/>
                </a:cubicBezTo>
                <a:cubicBezTo>
                  <a:pt x="1482032" y="2242510"/>
                  <a:pt x="1471650" y="2232128"/>
                  <a:pt x="1471650" y="2216555"/>
                </a:cubicBezTo>
                <a:cubicBezTo>
                  <a:pt x="1471650" y="2200982"/>
                  <a:pt x="1482032" y="2190600"/>
                  <a:pt x="1497605" y="2190600"/>
                </a:cubicBezTo>
                <a:close/>
                <a:moveTo>
                  <a:pt x="628111" y="2188006"/>
                </a:moveTo>
                <a:cubicBezTo>
                  <a:pt x="646278" y="2188006"/>
                  <a:pt x="659257" y="2200982"/>
                  <a:pt x="659257" y="2219152"/>
                </a:cubicBezTo>
                <a:cubicBezTo>
                  <a:pt x="659257" y="2237319"/>
                  <a:pt x="646278" y="2250298"/>
                  <a:pt x="628111" y="2250298"/>
                </a:cubicBezTo>
                <a:cubicBezTo>
                  <a:pt x="609941" y="2250298"/>
                  <a:pt x="596965" y="2237319"/>
                  <a:pt x="596965" y="2219152"/>
                </a:cubicBezTo>
                <a:cubicBezTo>
                  <a:pt x="596965" y="2200982"/>
                  <a:pt x="609941" y="2188006"/>
                  <a:pt x="628111" y="2188006"/>
                </a:cubicBezTo>
                <a:close/>
                <a:moveTo>
                  <a:pt x="2232128" y="2175028"/>
                </a:moveTo>
                <a:cubicBezTo>
                  <a:pt x="2229534" y="2175028"/>
                  <a:pt x="2229534" y="2177622"/>
                  <a:pt x="2226938" y="2177622"/>
                </a:cubicBezTo>
                <a:cubicBezTo>
                  <a:pt x="2219153" y="2185410"/>
                  <a:pt x="2211364" y="2193195"/>
                  <a:pt x="2200982" y="2195793"/>
                </a:cubicBezTo>
                <a:cubicBezTo>
                  <a:pt x="2208771" y="2195793"/>
                  <a:pt x="2216556" y="2198387"/>
                  <a:pt x="2224343" y="2200983"/>
                </a:cubicBezTo>
                <a:lnTo>
                  <a:pt x="2224343" y="2195793"/>
                </a:lnTo>
                <a:cubicBezTo>
                  <a:pt x="2224343" y="2188004"/>
                  <a:pt x="2226938" y="2182813"/>
                  <a:pt x="2232128" y="2177622"/>
                </a:cubicBezTo>
                <a:close/>
                <a:moveTo>
                  <a:pt x="2369691" y="2172432"/>
                </a:moveTo>
                <a:cubicBezTo>
                  <a:pt x="2367094" y="2185410"/>
                  <a:pt x="2361904" y="2195793"/>
                  <a:pt x="2354119" y="2206174"/>
                </a:cubicBezTo>
                <a:cubicBezTo>
                  <a:pt x="2354119" y="2216556"/>
                  <a:pt x="2351521" y="2226938"/>
                  <a:pt x="2343736" y="2237320"/>
                </a:cubicBezTo>
                <a:cubicBezTo>
                  <a:pt x="2354119" y="2229533"/>
                  <a:pt x="2367094" y="2226938"/>
                  <a:pt x="2380074" y="2226938"/>
                </a:cubicBezTo>
                <a:lnTo>
                  <a:pt x="2380074" y="2221747"/>
                </a:lnTo>
                <a:cubicBezTo>
                  <a:pt x="2380074" y="2211365"/>
                  <a:pt x="2385264" y="2203577"/>
                  <a:pt x="2393049" y="2198387"/>
                </a:cubicBezTo>
                <a:cubicBezTo>
                  <a:pt x="2393049" y="2193195"/>
                  <a:pt x="2393049" y="2188004"/>
                  <a:pt x="2395646" y="2182813"/>
                </a:cubicBezTo>
                <a:cubicBezTo>
                  <a:pt x="2387859" y="2180219"/>
                  <a:pt x="2380074" y="2177622"/>
                  <a:pt x="2374883" y="2172432"/>
                </a:cubicBezTo>
                <a:close/>
                <a:moveTo>
                  <a:pt x="892851" y="2167243"/>
                </a:moveTo>
                <a:cubicBezTo>
                  <a:pt x="911018" y="2167243"/>
                  <a:pt x="923997" y="2180219"/>
                  <a:pt x="923997" y="2198389"/>
                </a:cubicBezTo>
                <a:cubicBezTo>
                  <a:pt x="923997" y="2216556"/>
                  <a:pt x="911018" y="2229535"/>
                  <a:pt x="892851" y="2229535"/>
                </a:cubicBezTo>
                <a:cubicBezTo>
                  <a:pt x="874681" y="2229535"/>
                  <a:pt x="861705" y="2216556"/>
                  <a:pt x="861705" y="2198389"/>
                </a:cubicBezTo>
                <a:cubicBezTo>
                  <a:pt x="861705" y="2182816"/>
                  <a:pt x="877278" y="2167243"/>
                  <a:pt x="892851" y="2167243"/>
                </a:cubicBezTo>
                <a:close/>
                <a:moveTo>
                  <a:pt x="1559895" y="2149073"/>
                </a:moveTo>
                <a:cubicBezTo>
                  <a:pt x="1578062" y="2149073"/>
                  <a:pt x="1591041" y="2162049"/>
                  <a:pt x="1591041" y="2180219"/>
                </a:cubicBezTo>
                <a:cubicBezTo>
                  <a:pt x="1591041" y="2198386"/>
                  <a:pt x="1578062" y="2211365"/>
                  <a:pt x="1559895" y="2211365"/>
                </a:cubicBezTo>
                <a:cubicBezTo>
                  <a:pt x="1541725" y="2211365"/>
                  <a:pt x="1526152" y="2195792"/>
                  <a:pt x="1528749" y="2180219"/>
                </a:cubicBezTo>
                <a:cubicBezTo>
                  <a:pt x="1528749" y="2162049"/>
                  <a:pt x="1541725" y="2149073"/>
                  <a:pt x="1559895" y="2149073"/>
                </a:cubicBezTo>
                <a:close/>
                <a:moveTo>
                  <a:pt x="1004460" y="2141288"/>
                </a:moveTo>
                <a:cubicBezTo>
                  <a:pt x="1017436" y="2141288"/>
                  <a:pt x="1030415" y="2151670"/>
                  <a:pt x="1030415" y="2167243"/>
                </a:cubicBezTo>
                <a:cubicBezTo>
                  <a:pt x="1030415" y="2180219"/>
                  <a:pt x="1020033" y="2193198"/>
                  <a:pt x="1004460" y="2193198"/>
                </a:cubicBezTo>
                <a:cubicBezTo>
                  <a:pt x="991481" y="2193198"/>
                  <a:pt x="978505" y="2180219"/>
                  <a:pt x="978505" y="2167243"/>
                </a:cubicBezTo>
                <a:cubicBezTo>
                  <a:pt x="978505" y="2154264"/>
                  <a:pt x="988887" y="2141288"/>
                  <a:pt x="1004460" y="2141288"/>
                </a:cubicBezTo>
                <a:close/>
                <a:moveTo>
                  <a:pt x="604750" y="2107544"/>
                </a:moveTo>
                <a:cubicBezTo>
                  <a:pt x="620323" y="2107544"/>
                  <a:pt x="633302" y="2120520"/>
                  <a:pt x="633302" y="2136093"/>
                </a:cubicBezTo>
                <a:cubicBezTo>
                  <a:pt x="633302" y="2151666"/>
                  <a:pt x="620323" y="2164645"/>
                  <a:pt x="604750" y="2164645"/>
                </a:cubicBezTo>
                <a:cubicBezTo>
                  <a:pt x="589177" y="2164645"/>
                  <a:pt x="576201" y="2151666"/>
                  <a:pt x="576201" y="2136093"/>
                </a:cubicBezTo>
                <a:cubicBezTo>
                  <a:pt x="576201" y="2120520"/>
                  <a:pt x="589177" y="2107544"/>
                  <a:pt x="604750" y="2107544"/>
                </a:cubicBezTo>
                <a:close/>
                <a:moveTo>
                  <a:pt x="1090109" y="2097163"/>
                </a:moveTo>
                <a:cubicBezTo>
                  <a:pt x="1097894" y="2097163"/>
                  <a:pt x="1105682" y="2104948"/>
                  <a:pt x="1105682" y="2112736"/>
                </a:cubicBezTo>
                <a:cubicBezTo>
                  <a:pt x="1105682" y="2123118"/>
                  <a:pt x="1097894" y="2128309"/>
                  <a:pt x="1090109" y="2128309"/>
                </a:cubicBezTo>
                <a:cubicBezTo>
                  <a:pt x="1082321" y="2128309"/>
                  <a:pt x="1074536" y="2120521"/>
                  <a:pt x="1074536" y="2112736"/>
                </a:cubicBezTo>
                <a:cubicBezTo>
                  <a:pt x="1074536" y="2104948"/>
                  <a:pt x="1082321" y="2097163"/>
                  <a:pt x="1090109" y="2097163"/>
                </a:cubicBezTo>
                <a:close/>
                <a:moveTo>
                  <a:pt x="443831" y="2073804"/>
                </a:moveTo>
                <a:cubicBezTo>
                  <a:pt x="490550" y="2073804"/>
                  <a:pt x="526887" y="2110141"/>
                  <a:pt x="526887" y="2156860"/>
                </a:cubicBezTo>
                <a:cubicBezTo>
                  <a:pt x="526887" y="2203579"/>
                  <a:pt x="490550" y="2239916"/>
                  <a:pt x="443831" y="2239916"/>
                </a:cubicBezTo>
                <a:cubicBezTo>
                  <a:pt x="397112" y="2239916"/>
                  <a:pt x="360775" y="2203579"/>
                  <a:pt x="360775" y="2156860"/>
                </a:cubicBezTo>
                <a:cubicBezTo>
                  <a:pt x="360775" y="2110141"/>
                  <a:pt x="397112" y="2073804"/>
                  <a:pt x="443831" y="2073804"/>
                </a:cubicBezTo>
                <a:close/>
                <a:moveTo>
                  <a:pt x="114201" y="2071208"/>
                </a:moveTo>
                <a:cubicBezTo>
                  <a:pt x="176493" y="2071208"/>
                  <a:pt x="228403" y="2123118"/>
                  <a:pt x="228403" y="2185410"/>
                </a:cubicBezTo>
                <a:cubicBezTo>
                  <a:pt x="228403" y="2247702"/>
                  <a:pt x="176493" y="2299612"/>
                  <a:pt x="114201" y="2299612"/>
                </a:cubicBezTo>
                <a:cubicBezTo>
                  <a:pt x="49313" y="2299612"/>
                  <a:pt x="0" y="2250296"/>
                  <a:pt x="0" y="2185410"/>
                </a:cubicBezTo>
                <a:cubicBezTo>
                  <a:pt x="0" y="2123118"/>
                  <a:pt x="51909" y="2071208"/>
                  <a:pt x="114201" y="2071208"/>
                </a:cubicBezTo>
                <a:close/>
                <a:moveTo>
                  <a:pt x="321841" y="2055635"/>
                </a:moveTo>
                <a:cubicBezTo>
                  <a:pt x="332223" y="2055635"/>
                  <a:pt x="340011" y="2063420"/>
                  <a:pt x="340011" y="2073802"/>
                </a:cubicBezTo>
                <a:cubicBezTo>
                  <a:pt x="340011" y="2084184"/>
                  <a:pt x="332223" y="2091972"/>
                  <a:pt x="321841" y="2091972"/>
                </a:cubicBezTo>
                <a:cubicBezTo>
                  <a:pt x="311459" y="2091972"/>
                  <a:pt x="303674" y="2084184"/>
                  <a:pt x="303674" y="2073802"/>
                </a:cubicBezTo>
                <a:cubicBezTo>
                  <a:pt x="303674" y="2063420"/>
                  <a:pt x="311459" y="2055635"/>
                  <a:pt x="321841" y="2055635"/>
                </a:cubicBezTo>
                <a:close/>
                <a:moveTo>
                  <a:pt x="921404" y="2050444"/>
                </a:moveTo>
                <a:cubicBezTo>
                  <a:pt x="931786" y="2050444"/>
                  <a:pt x="942168" y="2060826"/>
                  <a:pt x="942168" y="2071208"/>
                </a:cubicBezTo>
                <a:cubicBezTo>
                  <a:pt x="942168" y="2081590"/>
                  <a:pt x="934380" y="2091972"/>
                  <a:pt x="921404" y="2091972"/>
                </a:cubicBezTo>
                <a:cubicBezTo>
                  <a:pt x="911022" y="2091972"/>
                  <a:pt x="900640" y="2084184"/>
                  <a:pt x="900640" y="2071208"/>
                </a:cubicBezTo>
                <a:cubicBezTo>
                  <a:pt x="900640" y="2058229"/>
                  <a:pt x="911022" y="2047847"/>
                  <a:pt x="921404" y="2050444"/>
                </a:cubicBezTo>
                <a:close/>
                <a:moveTo>
                  <a:pt x="1671501" y="2040062"/>
                </a:moveTo>
                <a:cubicBezTo>
                  <a:pt x="1681883" y="2040062"/>
                  <a:pt x="1689671" y="2047847"/>
                  <a:pt x="1689671" y="2058229"/>
                </a:cubicBezTo>
                <a:cubicBezTo>
                  <a:pt x="1689671" y="2066017"/>
                  <a:pt x="1681883" y="2073802"/>
                  <a:pt x="1671501" y="2076399"/>
                </a:cubicBezTo>
                <a:cubicBezTo>
                  <a:pt x="1661119" y="2076399"/>
                  <a:pt x="1653334" y="2068611"/>
                  <a:pt x="1653334" y="2058229"/>
                </a:cubicBezTo>
                <a:cubicBezTo>
                  <a:pt x="1653334" y="2047847"/>
                  <a:pt x="1661119" y="2040062"/>
                  <a:pt x="1671501" y="2040062"/>
                </a:cubicBezTo>
                <a:close/>
                <a:moveTo>
                  <a:pt x="1775321" y="2029681"/>
                </a:moveTo>
                <a:cubicBezTo>
                  <a:pt x="1777918" y="2034871"/>
                  <a:pt x="1780512" y="2040062"/>
                  <a:pt x="1780512" y="2047847"/>
                </a:cubicBezTo>
                <a:lnTo>
                  <a:pt x="1788299" y="2032275"/>
                </a:lnTo>
                <a:cubicBezTo>
                  <a:pt x="1785703" y="2032275"/>
                  <a:pt x="1780512" y="2032275"/>
                  <a:pt x="1775321" y="2029681"/>
                </a:cubicBezTo>
                <a:close/>
                <a:moveTo>
                  <a:pt x="2247702" y="2003726"/>
                </a:moveTo>
                <a:cubicBezTo>
                  <a:pt x="2245108" y="2027083"/>
                  <a:pt x="2226938" y="2045253"/>
                  <a:pt x="2203579" y="2045253"/>
                </a:cubicBezTo>
                <a:cubicBezTo>
                  <a:pt x="2180218" y="2045253"/>
                  <a:pt x="2162052" y="2029681"/>
                  <a:pt x="2159455" y="2006320"/>
                </a:cubicBezTo>
                <a:cubicBezTo>
                  <a:pt x="2151669" y="2032275"/>
                  <a:pt x="2128308" y="2050444"/>
                  <a:pt x="2099759" y="2050444"/>
                </a:cubicBezTo>
                <a:lnTo>
                  <a:pt x="2089377" y="2050444"/>
                </a:lnTo>
                <a:cubicBezTo>
                  <a:pt x="2084186" y="2094566"/>
                  <a:pt x="2047850" y="2128309"/>
                  <a:pt x="2001131" y="2128309"/>
                </a:cubicBezTo>
                <a:cubicBezTo>
                  <a:pt x="1993343" y="2128309"/>
                  <a:pt x="1988151" y="2128309"/>
                  <a:pt x="1980366" y="2125712"/>
                </a:cubicBezTo>
                <a:cubicBezTo>
                  <a:pt x="1969985" y="2138691"/>
                  <a:pt x="1951815" y="2149073"/>
                  <a:pt x="1931050" y="2149073"/>
                </a:cubicBezTo>
                <a:lnTo>
                  <a:pt x="1920669" y="2159455"/>
                </a:lnTo>
                <a:cubicBezTo>
                  <a:pt x="1923265" y="2156858"/>
                  <a:pt x="1925860" y="2156858"/>
                  <a:pt x="1928456" y="2156858"/>
                </a:cubicBezTo>
                <a:cubicBezTo>
                  <a:pt x="1946624" y="2156858"/>
                  <a:pt x="1962196" y="2172432"/>
                  <a:pt x="1962196" y="2190601"/>
                </a:cubicBezTo>
                <a:cubicBezTo>
                  <a:pt x="1962196" y="2208768"/>
                  <a:pt x="1946624" y="2224341"/>
                  <a:pt x="1928456" y="2224341"/>
                </a:cubicBezTo>
                <a:cubicBezTo>
                  <a:pt x="1910287" y="2224341"/>
                  <a:pt x="1894714" y="2208768"/>
                  <a:pt x="1894714" y="2190601"/>
                </a:cubicBezTo>
                <a:cubicBezTo>
                  <a:pt x="1894714" y="2182813"/>
                  <a:pt x="1897310" y="2175028"/>
                  <a:pt x="1902501" y="2169837"/>
                </a:cubicBezTo>
                <a:cubicBezTo>
                  <a:pt x="1889523" y="2177622"/>
                  <a:pt x="1876547" y="2180219"/>
                  <a:pt x="1860974" y="2180219"/>
                </a:cubicBezTo>
                <a:lnTo>
                  <a:pt x="1853185" y="2180219"/>
                </a:lnTo>
                <a:cubicBezTo>
                  <a:pt x="1853185" y="2203577"/>
                  <a:pt x="1840209" y="2221747"/>
                  <a:pt x="1819445" y="2232129"/>
                </a:cubicBezTo>
                <a:cubicBezTo>
                  <a:pt x="1827231" y="2239914"/>
                  <a:pt x="1832422" y="2250296"/>
                  <a:pt x="1835019" y="2263275"/>
                </a:cubicBezTo>
                <a:cubicBezTo>
                  <a:pt x="1840209" y="2265869"/>
                  <a:pt x="1845400" y="2271060"/>
                  <a:pt x="1847994" y="2276251"/>
                </a:cubicBezTo>
                <a:cubicBezTo>
                  <a:pt x="1860974" y="2260679"/>
                  <a:pt x="1876547" y="2250296"/>
                  <a:pt x="1897310" y="2245105"/>
                </a:cubicBezTo>
                <a:cubicBezTo>
                  <a:pt x="1905095" y="2239914"/>
                  <a:pt x="1912884" y="2237320"/>
                  <a:pt x="1920669" y="2237320"/>
                </a:cubicBezTo>
                <a:cubicBezTo>
                  <a:pt x="1931050" y="2237320"/>
                  <a:pt x="1938839" y="2242511"/>
                  <a:pt x="1946624" y="2247702"/>
                </a:cubicBezTo>
                <a:cubicBezTo>
                  <a:pt x="1967388" y="2252893"/>
                  <a:pt x="1985557" y="2268466"/>
                  <a:pt x="1998534" y="2286633"/>
                </a:cubicBezTo>
                <a:lnTo>
                  <a:pt x="2003725" y="2281443"/>
                </a:lnTo>
                <a:cubicBezTo>
                  <a:pt x="1993343" y="2271060"/>
                  <a:pt x="1988151" y="2258084"/>
                  <a:pt x="1988151" y="2242511"/>
                </a:cubicBezTo>
                <a:cubicBezTo>
                  <a:pt x="1988151" y="2211365"/>
                  <a:pt x="2011512" y="2188004"/>
                  <a:pt x="2040061" y="2185410"/>
                </a:cubicBezTo>
                <a:cubicBezTo>
                  <a:pt x="2047850" y="2175028"/>
                  <a:pt x="2058231" y="2167240"/>
                  <a:pt x="2071207" y="2162049"/>
                </a:cubicBezTo>
                <a:cubicBezTo>
                  <a:pt x="2060826" y="2156858"/>
                  <a:pt x="2053041" y="2149073"/>
                  <a:pt x="2053041" y="2136094"/>
                </a:cubicBezTo>
                <a:cubicBezTo>
                  <a:pt x="2053041" y="2123118"/>
                  <a:pt x="2066016" y="2110139"/>
                  <a:pt x="2081590" y="2110139"/>
                </a:cubicBezTo>
                <a:cubicBezTo>
                  <a:pt x="2097162" y="2110139"/>
                  <a:pt x="2107545" y="2123118"/>
                  <a:pt x="2104951" y="2136094"/>
                </a:cubicBezTo>
                <a:cubicBezTo>
                  <a:pt x="2104951" y="2146477"/>
                  <a:pt x="2099759" y="2154264"/>
                  <a:pt x="2091971" y="2159455"/>
                </a:cubicBezTo>
                <a:lnTo>
                  <a:pt x="2094568" y="2159455"/>
                </a:lnTo>
                <a:cubicBezTo>
                  <a:pt x="2102353" y="2146477"/>
                  <a:pt x="2112736" y="2138691"/>
                  <a:pt x="2128308" y="2133500"/>
                </a:cubicBezTo>
                <a:cubicBezTo>
                  <a:pt x="2120523" y="2125712"/>
                  <a:pt x="2112736" y="2117927"/>
                  <a:pt x="2112736" y="2104948"/>
                </a:cubicBezTo>
                <a:cubicBezTo>
                  <a:pt x="2112736" y="2086781"/>
                  <a:pt x="2128308" y="2071208"/>
                  <a:pt x="2146478" y="2071208"/>
                </a:cubicBezTo>
                <a:cubicBezTo>
                  <a:pt x="2164646" y="2071208"/>
                  <a:pt x="2180218" y="2086781"/>
                  <a:pt x="2180218" y="2104948"/>
                </a:cubicBezTo>
                <a:lnTo>
                  <a:pt x="2180218" y="2107545"/>
                </a:lnTo>
                <a:lnTo>
                  <a:pt x="2185409" y="2107545"/>
                </a:lnTo>
                <a:cubicBezTo>
                  <a:pt x="2195792" y="2107545"/>
                  <a:pt x="2203579" y="2110139"/>
                  <a:pt x="2211364" y="2115331"/>
                </a:cubicBezTo>
                <a:cubicBezTo>
                  <a:pt x="2221747" y="2115331"/>
                  <a:pt x="2229534" y="2120522"/>
                  <a:pt x="2234725" y="2128309"/>
                </a:cubicBezTo>
                <a:cubicBezTo>
                  <a:pt x="2237319" y="2120522"/>
                  <a:pt x="2242511" y="2115331"/>
                  <a:pt x="2247702" y="2110139"/>
                </a:cubicBezTo>
                <a:cubicBezTo>
                  <a:pt x="2237319" y="2102354"/>
                  <a:pt x="2232128" y="2089376"/>
                  <a:pt x="2232128" y="2073802"/>
                </a:cubicBezTo>
                <a:cubicBezTo>
                  <a:pt x="2232128" y="2060826"/>
                  <a:pt x="2237319" y="2050444"/>
                  <a:pt x="2245108" y="2040062"/>
                </a:cubicBezTo>
                <a:lnTo>
                  <a:pt x="2245108" y="2029681"/>
                </a:lnTo>
                <a:cubicBezTo>
                  <a:pt x="2245108" y="2021892"/>
                  <a:pt x="2247702" y="2011510"/>
                  <a:pt x="2250298" y="2003726"/>
                </a:cubicBezTo>
                <a:close/>
                <a:moveTo>
                  <a:pt x="1466455" y="1975176"/>
                </a:moveTo>
                <a:cubicBezTo>
                  <a:pt x="1484625" y="1975176"/>
                  <a:pt x="1500198" y="1990749"/>
                  <a:pt x="1500198" y="2008916"/>
                </a:cubicBezTo>
                <a:cubicBezTo>
                  <a:pt x="1500198" y="2027086"/>
                  <a:pt x="1484625" y="2042659"/>
                  <a:pt x="1466455" y="2042659"/>
                </a:cubicBezTo>
                <a:cubicBezTo>
                  <a:pt x="1448288" y="2042659"/>
                  <a:pt x="1432715" y="2027086"/>
                  <a:pt x="1432715" y="2008916"/>
                </a:cubicBezTo>
                <a:cubicBezTo>
                  <a:pt x="1432715" y="1990749"/>
                  <a:pt x="1448288" y="1975176"/>
                  <a:pt x="1466455" y="1975176"/>
                </a:cubicBezTo>
                <a:close/>
                <a:moveTo>
                  <a:pt x="2172433" y="1951815"/>
                </a:moveTo>
                <a:cubicBezTo>
                  <a:pt x="2172433" y="1962197"/>
                  <a:pt x="2172433" y="1967388"/>
                  <a:pt x="2169837" y="1975173"/>
                </a:cubicBezTo>
                <a:cubicBezTo>
                  <a:pt x="2172433" y="1969982"/>
                  <a:pt x="2177624" y="1967388"/>
                  <a:pt x="2180218" y="1964791"/>
                </a:cubicBezTo>
                <a:cubicBezTo>
                  <a:pt x="2177624" y="1959600"/>
                  <a:pt x="2175027" y="1957006"/>
                  <a:pt x="2172433" y="1951815"/>
                </a:cubicBezTo>
                <a:close/>
                <a:moveTo>
                  <a:pt x="2387859" y="1915478"/>
                </a:moveTo>
                <a:cubicBezTo>
                  <a:pt x="2377476" y="1928455"/>
                  <a:pt x="2367094" y="1936242"/>
                  <a:pt x="2351521" y="1938836"/>
                </a:cubicBezTo>
                <a:lnTo>
                  <a:pt x="2351521" y="1944027"/>
                </a:lnTo>
                <a:cubicBezTo>
                  <a:pt x="2364500" y="1944027"/>
                  <a:pt x="2374883" y="1949219"/>
                  <a:pt x="2385264" y="1954410"/>
                </a:cubicBezTo>
                <a:cubicBezTo>
                  <a:pt x="2385264" y="1951815"/>
                  <a:pt x="2387859" y="1951815"/>
                  <a:pt x="2390455" y="1951815"/>
                </a:cubicBezTo>
                <a:lnTo>
                  <a:pt x="2390455" y="1941433"/>
                </a:lnTo>
                <a:cubicBezTo>
                  <a:pt x="2390455" y="1933645"/>
                  <a:pt x="2390455" y="1925860"/>
                  <a:pt x="2393049" y="1918072"/>
                </a:cubicBezTo>
                <a:cubicBezTo>
                  <a:pt x="2390455" y="1915478"/>
                  <a:pt x="2390455" y="1915478"/>
                  <a:pt x="2387859" y="1915478"/>
                </a:cubicBezTo>
                <a:close/>
                <a:moveTo>
                  <a:pt x="942168" y="1915477"/>
                </a:moveTo>
                <a:cubicBezTo>
                  <a:pt x="955144" y="1915477"/>
                  <a:pt x="968123" y="1925859"/>
                  <a:pt x="968123" y="1941432"/>
                </a:cubicBezTo>
                <a:cubicBezTo>
                  <a:pt x="968123" y="1954408"/>
                  <a:pt x="957741" y="1967387"/>
                  <a:pt x="942168" y="1967387"/>
                </a:cubicBezTo>
                <a:cubicBezTo>
                  <a:pt x="929189" y="1967387"/>
                  <a:pt x="916213" y="1957005"/>
                  <a:pt x="916213" y="1941432"/>
                </a:cubicBezTo>
                <a:cubicBezTo>
                  <a:pt x="916213" y="1928453"/>
                  <a:pt x="926595" y="1915477"/>
                  <a:pt x="942168" y="1915477"/>
                </a:cubicBezTo>
                <a:close/>
                <a:moveTo>
                  <a:pt x="617729" y="1915477"/>
                </a:moveTo>
                <a:cubicBezTo>
                  <a:pt x="641087" y="1915477"/>
                  <a:pt x="659257" y="1933644"/>
                  <a:pt x="659257" y="1957005"/>
                </a:cubicBezTo>
                <a:cubicBezTo>
                  <a:pt x="659257" y="1980363"/>
                  <a:pt x="641087" y="1998533"/>
                  <a:pt x="617729" y="1998533"/>
                </a:cubicBezTo>
                <a:cubicBezTo>
                  <a:pt x="594368" y="1998533"/>
                  <a:pt x="576201" y="1980363"/>
                  <a:pt x="576201" y="1957005"/>
                </a:cubicBezTo>
                <a:cubicBezTo>
                  <a:pt x="576201" y="1933644"/>
                  <a:pt x="594368" y="1915477"/>
                  <a:pt x="617729" y="1915477"/>
                </a:cubicBezTo>
                <a:close/>
                <a:moveTo>
                  <a:pt x="1539130" y="1912884"/>
                </a:moveTo>
                <a:cubicBezTo>
                  <a:pt x="1559894" y="1912884"/>
                  <a:pt x="1578064" y="1931051"/>
                  <a:pt x="1578064" y="1951815"/>
                </a:cubicBezTo>
                <a:cubicBezTo>
                  <a:pt x="1578064" y="1972579"/>
                  <a:pt x="1559894" y="1990749"/>
                  <a:pt x="1539130" y="1990749"/>
                </a:cubicBezTo>
                <a:cubicBezTo>
                  <a:pt x="1518366" y="1990749"/>
                  <a:pt x="1500199" y="1972579"/>
                  <a:pt x="1500199" y="1951815"/>
                </a:cubicBezTo>
                <a:cubicBezTo>
                  <a:pt x="1500199" y="1931051"/>
                  <a:pt x="1518366" y="1912884"/>
                  <a:pt x="1539130" y="1912884"/>
                </a:cubicBezTo>
                <a:close/>
                <a:moveTo>
                  <a:pt x="1889523" y="1873950"/>
                </a:moveTo>
                <a:cubicBezTo>
                  <a:pt x="1886929" y="1873950"/>
                  <a:pt x="1884332" y="1876544"/>
                  <a:pt x="1881738" y="1876544"/>
                </a:cubicBezTo>
                <a:cubicBezTo>
                  <a:pt x="1873949" y="1897309"/>
                  <a:pt x="1855783" y="1910287"/>
                  <a:pt x="1832422" y="1910287"/>
                </a:cubicBezTo>
                <a:lnTo>
                  <a:pt x="1827231" y="1910287"/>
                </a:lnTo>
                <a:cubicBezTo>
                  <a:pt x="1842804" y="1920670"/>
                  <a:pt x="1855783" y="1938836"/>
                  <a:pt x="1858377" y="1959600"/>
                </a:cubicBezTo>
                <a:cubicBezTo>
                  <a:pt x="1871355" y="1933645"/>
                  <a:pt x="1889523" y="1915478"/>
                  <a:pt x="1915478" y="1902499"/>
                </a:cubicBezTo>
                <a:cubicBezTo>
                  <a:pt x="1905095" y="1894714"/>
                  <a:pt x="1894714" y="1886926"/>
                  <a:pt x="1889523" y="1873950"/>
                </a:cubicBezTo>
                <a:close/>
                <a:moveTo>
                  <a:pt x="1383402" y="1816849"/>
                </a:moveTo>
                <a:cubicBezTo>
                  <a:pt x="1404166" y="1816849"/>
                  <a:pt x="1424930" y="1824634"/>
                  <a:pt x="1437906" y="1840207"/>
                </a:cubicBezTo>
                <a:cubicBezTo>
                  <a:pt x="1466458" y="1847995"/>
                  <a:pt x="1487222" y="1873950"/>
                  <a:pt x="1487222" y="1905096"/>
                </a:cubicBezTo>
                <a:cubicBezTo>
                  <a:pt x="1487222" y="1944027"/>
                  <a:pt x="1456076" y="1972579"/>
                  <a:pt x="1419739" y="1972579"/>
                </a:cubicBezTo>
                <a:cubicBezTo>
                  <a:pt x="1411951" y="1972579"/>
                  <a:pt x="1404166" y="1969982"/>
                  <a:pt x="1396378" y="1967388"/>
                </a:cubicBezTo>
                <a:cubicBezTo>
                  <a:pt x="1391187" y="1967388"/>
                  <a:pt x="1388593" y="1967388"/>
                  <a:pt x="1385996" y="1967388"/>
                </a:cubicBezTo>
                <a:cubicBezTo>
                  <a:pt x="1388593" y="1969982"/>
                  <a:pt x="1388593" y="1975173"/>
                  <a:pt x="1388593" y="1980364"/>
                </a:cubicBezTo>
                <a:cubicBezTo>
                  <a:pt x="1388593" y="2003725"/>
                  <a:pt x="1370423" y="2021892"/>
                  <a:pt x="1347065" y="2021892"/>
                </a:cubicBezTo>
                <a:cubicBezTo>
                  <a:pt x="1323705" y="2021892"/>
                  <a:pt x="1305538" y="2003725"/>
                  <a:pt x="1305538" y="1980364"/>
                </a:cubicBezTo>
                <a:cubicBezTo>
                  <a:pt x="1305538" y="1964791"/>
                  <a:pt x="1315920" y="1951815"/>
                  <a:pt x="1328896" y="1944027"/>
                </a:cubicBezTo>
                <a:cubicBezTo>
                  <a:pt x="1315920" y="1931051"/>
                  <a:pt x="1308132" y="1912881"/>
                  <a:pt x="1308132" y="1892117"/>
                </a:cubicBezTo>
                <a:cubicBezTo>
                  <a:pt x="1308132" y="1850589"/>
                  <a:pt x="1341874" y="1816849"/>
                  <a:pt x="1383402" y="1816849"/>
                </a:cubicBezTo>
                <a:close/>
                <a:moveTo>
                  <a:pt x="1121255" y="1811658"/>
                </a:moveTo>
                <a:cubicBezTo>
                  <a:pt x="1162783" y="1811658"/>
                  <a:pt x="1196526" y="1845398"/>
                  <a:pt x="1196526" y="1886926"/>
                </a:cubicBezTo>
                <a:cubicBezTo>
                  <a:pt x="1196526" y="1928454"/>
                  <a:pt x="1162783" y="1962196"/>
                  <a:pt x="1121255" y="1962196"/>
                </a:cubicBezTo>
                <a:cubicBezTo>
                  <a:pt x="1118661" y="1962196"/>
                  <a:pt x="1113470" y="1962196"/>
                  <a:pt x="1110873" y="1962196"/>
                </a:cubicBezTo>
                <a:cubicBezTo>
                  <a:pt x="1110873" y="1964790"/>
                  <a:pt x="1113470" y="1969981"/>
                  <a:pt x="1113470" y="1975172"/>
                </a:cubicBezTo>
                <a:cubicBezTo>
                  <a:pt x="1113470" y="1990745"/>
                  <a:pt x="1100491" y="2003724"/>
                  <a:pt x="1084918" y="2003724"/>
                </a:cubicBezTo>
                <a:cubicBezTo>
                  <a:pt x="1069345" y="2003724"/>
                  <a:pt x="1056369" y="1990745"/>
                  <a:pt x="1056369" y="1975172"/>
                </a:cubicBezTo>
                <a:cubicBezTo>
                  <a:pt x="1056369" y="1962196"/>
                  <a:pt x="1064154" y="1949217"/>
                  <a:pt x="1077133" y="1946623"/>
                </a:cubicBezTo>
                <a:cubicBezTo>
                  <a:pt x="1058963" y="1933645"/>
                  <a:pt x="1045987" y="1912881"/>
                  <a:pt x="1045987" y="1886926"/>
                </a:cubicBezTo>
                <a:cubicBezTo>
                  <a:pt x="1045987" y="1845398"/>
                  <a:pt x="1079727" y="1811658"/>
                  <a:pt x="1121255" y="1811658"/>
                </a:cubicBezTo>
                <a:close/>
                <a:moveTo>
                  <a:pt x="238786" y="1806467"/>
                </a:moveTo>
                <a:cubicBezTo>
                  <a:pt x="256953" y="1806467"/>
                  <a:pt x="269932" y="1822040"/>
                  <a:pt x="269932" y="1837613"/>
                </a:cubicBezTo>
                <a:cubicBezTo>
                  <a:pt x="269932" y="1855780"/>
                  <a:pt x="254359" y="1868759"/>
                  <a:pt x="238786" y="1868759"/>
                </a:cubicBezTo>
                <a:cubicBezTo>
                  <a:pt x="223213" y="1868759"/>
                  <a:pt x="210234" y="1855780"/>
                  <a:pt x="207640" y="1837613"/>
                </a:cubicBezTo>
                <a:cubicBezTo>
                  <a:pt x="207640" y="1819443"/>
                  <a:pt x="223213" y="1806467"/>
                  <a:pt x="238786" y="1806467"/>
                </a:cubicBezTo>
                <a:close/>
                <a:moveTo>
                  <a:pt x="2053041" y="1790894"/>
                </a:moveTo>
                <a:cubicBezTo>
                  <a:pt x="2060826" y="1790894"/>
                  <a:pt x="2068614" y="1796085"/>
                  <a:pt x="2068614" y="1803870"/>
                </a:cubicBezTo>
                <a:cubicBezTo>
                  <a:pt x="2068614" y="1811658"/>
                  <a:pt x="2063423" y="1816849"/>
                  <a:pt x="2055635" y="1816849"/>
                </a:cubicBezTo>
                <a:cubicBezTo>
                  <a:pt x="2047850" y="1816849"/>
                  <a:pt x="2042659" y="1811658"/>
                  <a:pt x="2042659" y="1803870"/>
                </a:cubicBezTo>
                <a:cubicBezTo>
                  <a:pt x="2042659" y="1796085"/>
                  <a:pt x="2047850" y="1790894"/>
                  <a:pt x="2053041" y="1790894"/>
                </a:cubicBezTo>
                <a:close/>
                <a:moveTo>
                  <a:pt x="1578063" y="1720817"/>
                </a:moveTo>
                <a:cubicBezTo>
                  <a:pt x="1585851" y="1720817"/>
                  <a:pt x="1593636" y="1728602"/>
                  <a:pt x="1596233" y="1738984"/>
                </a:cubicBezTo>
                <a:cubicBezTo>
                  <a:pt x="1596233" y="1749366"/>
                  <a:pt x="1588445" y="1757154"/>
                  <a:pt x="1578063" y="1757154"/>
                </a:cubicBezTo>
                <a:cubicBezTo>
                  <a:pt x="1567681" y="1757154"/>
                  <a:pt x="1559896" y="1749366"/>
                  <a:pt x="1559896" y="1738984"/>
                </a:cubicBezTo>
                <a:cubicBezTo>
                  <a:pt x="1559896" y="1728602"/>
                  <a:pt x="1567681" y="1720817"/>
                  <a:pt x="1578063" y="1720817"/>
                </a:cubicBezTo>
                <a:close/>
                <a:moveTo>
                  <a:pt x="1160186" y="1645546"/>
                </a:moveTo>
                <a:cubicBezTo>
                  <a:pt x="1175955" y="1645546"/>
                  <a:pt x="1188738" y="1658329"/>
                  <a:pt x="1188738" y="1674095"/>
                </a:cubicBezTo>
                <a:cubicBezTo>
                  <a:pt x="1188738" y="1689864"/>
                  <a:pt x="1175955" y="1702647"/>
                  <a:pt x="1160186" y="1702647"/>
                </a:cubicBezTo>
                <a:cubicBezTo>
                  <a:pt x="1144419" y="1702647"/>
                  <a:pt x="1131637" y="1689864"/>
                  <a:pt x="1131637" y="1674095"/>
                </a:cubicBezTo>
                <a:cubicBezTo>
                  <a:pt x="1131637" y="1658329"/>
                  <a:pt x="1144419" y="1645546"/>
                  <a:pt x="1160186" y="1645546"/>
                </a:cubicBezTo>
                <a:close/>
                <a:moveTo>
                  <a:pt x="892850" y="1611806"/>
                </a:moveTo>
                <a:cubicBezTo>
                  <a:pt x="931784" y="1611806"/>
                  <a:pt x="965524" y="1642952"/>
                  <a:pt x="965524" y="1684480"/>
                </a:cubicBezTo>
                <a:cubicBezTo>
                  <a:pt x="965524" y="1692265"/>
                  <a:pt x="965524" y="1697456"/>
                  <a:pt x="962930" y="1702647"/>
                </a:cubicBezTo>
                <a:cubicBezTo>
                  <a:pt x="1007052" y="1710435"/>
                  <a:pt x="1040795" y="1746772"/>
                  <a:pt x="1040795" y="1793491"/>
                </a:cubicBezTo>
                <a:cubicBezTo>
                  <a:pt x="1040795" y="1845401"/>
                  <a:pt x="999267" y="1886929"/>
                  <a:pt x="947357" y="1886929"/>
                </a:cubicBezTo>
                <a:cubicBezTo>
                  <a:pt x="911020" y="1886929"/>
                  <a:pt x="879874" y="1866165"/>
                  <a:pt x="864301" y="1835019"/>
                </a:cubicBezTo>
                <a:cubicBezTo>
                  <a:pt x="859110" y="1837613"/>
                  <a:pt x="851322" y="1840210"/>
                  <a:pt x="846132" y="1840210"/>
                </a:cubicBezTo>
                <a:cubicBezTo>
                  <a:pt x="822773" y="1840210"/>
                  <a:pt x="804604" y="1822040"/>
                  <a:pt x="809795" y="1798682"/>
                </a:cubicBezTo>
                <a:cubicBezTo>
                  <a:pt x="809795" y="1775321"/>
                  <a:pt x="827964" y="1757154"/>
                  <a:pt x="851322" y="1757154"/>
                </a:cubicBezTo>
                <a:cubicBezTo>
                  <a:pt x="856513" y="1757154"/>
                  <a:pt x="859110" y="1757154"/>
                  <a:pt x="864301" y="1759748"/>
                </a:cubicBezTo>
                <a:cubicBezTo>
                  <a:pt x="864301" y="1757154"/>
                  <a:pt x="866895" y="1754557"/>
                  <a:pt x="866895" y="1751963"/>
                </a:cubicBezTo>
                <a:cubicBezTo>
                  <a:pt x="838346" y="1741581"/>
                  <a:pt x="820177" y="1715626"/>
                  <a:pt x="820177" y="1684480"/>
                </a:cubicBezTo>
                <a:cubicBezTo>
                  <a:pt x="820177" y="1645546"/>
                  <a:pt x="851322" y="1611806"/>
                  <a:pt x="892850" y="1611806"/>
                </a:cubicBezTo>
                <a:close/>
                <a:moveTo>
                  <a:pt x="1988152" y="1601424"/>
                </a:moveTo>
                <a:cubicBezTo>
                  <a:pt x="2008916" y="1601424"/>
                  <a:pt x="2024489" y="1616997"/>
                  <a:pt x="2024489" y="1637761"/>
                </a:cubicBezTo>
                <a:cubicBezTo>
                  <a:pt x="2024489" y="1658525"/>
                  <a:pt x="2008916" y="1674098"/>
                  <a:pt x="1988152" y="1674098"/>
                </a:cubicBezTo>
                <a:cubicBezTo>
                  <a:pt x="1967388" y="1674098"/>
                  <a:pt x="1951815" y="1658525"/>
                  <a:pt x="1951815" y="1637761"/>
                </a:cubicBezTo>
                <a:cubicBezTo>
                  <a:pt x="1951815" y="1619591"/>
                  <a:pt x="1969982" y="1601424"/>
                  <a:pt x="1988152" y="1601424"/>
                </a:cubicBezTo>
                <a:close/>
                <a:moveTo>
                  <a:pt x="2642217" y="1541726"/>
                </a:moveTo>
                <a:cubicBezTo>
                  <a:pt x="2642217" y="1544320"/>
                  <a:pt x="2639623" y="1546917"/>
                  <a:pt x="2637026" y="1546917"/>
                </a:cubicBezTo>
                <a:cubicBezTo>
                  <a:pt x="2639623" y="1549511"/>
                  <a:pt x="2639623" y="1549511"/>
                  <a:pt x="2642217" y="1549511"/>
                </a:cubicBezTo>
                <a:close/>
                <a:moveTo>
                  <a:pt x="1526153" y="1518368"/>
                </a:moveTo>
                <a:cubicBezTo>
                  <a:pt x="1559893" y="1518368"/>
                  <a:pt x="1588445" y="1544323"/>
                  <a:pt x="1588445" y="1580660"/>
                </a:cubicBezTo>
                <a:cubicBezTo>
                  <a:pt x="1588445" y="1614400"/>
                  <a:pt x="1562490" y="1642952"/>
                  <a:pt x="1526153" y="1642952"/>
                </a:cubicBezTo>
                <a:cubicBezTo>
                  <a:pt x="1492410" y="1642952"/>
                  <a:pt x="1463861" y="1616997"/>
                  <a:pt x="1463861" y="1580660"/>
                </a:cubicBezTo>
                <a:cubicBezTo>
                  <a:pt x="1463861" y="1546917"/>
                  <a:pt x="1492410" y="1518368"/>
                  <a:pt x="1526153" y="1518368"/>
                </a:cubicBezTo>
                <a:close/>
                <a:moveTo>
                  <a:pt x="1370423" y="1497604"/>
                </a:moveTo>
                <a:cubicBezTo>
                  <a:pt x="1393781" y="1497604"/>
                  <a:pt x="1411951" y="1515771"/>
                  <a:pt x="1411951" y="1539132"/>
                </a:cubicBezTo>
                <a:cubicBezTo>
                  <a:pt x="1411951" y="1562490"/>
                  <a:pt x="1393781" y="1580660"/>
                  <a:pt x="1370423" y="1580660"/>
                </a:cubicBezTo>
                <a:cubicBezTo>
                  <a:pt x="1357444" y="1580660"/>
                  <a:pt x="1344468" y="1572872"/>
                  <a:pt x="1336680" y="1562490"/>
                </a:cubicBezTo>
                <a:cubicBezTo>
                  <a:pt x="1331489" y="1565087"/>
                  <a:pt x="1326298" y="1567681"/>
                  <a:pt x="1321107" y="1567681"/>
                </a:cubicBezTo>
                <a:cubicBezTo>
                  <a:pt x="1308131" y="1567681"/>
                  <a:pt x="1297749" y="1557299"/>
                  <a:pt x="1297749" y="1544323"/>
                </a:cubicBezTo>
                <a:cubicBezTo>
                  <a:pt x="1297749" y="1531344"/>
                  <a:pt x="1308131" y="1520962"/>
                  <a:pt x="1321107" y="1520962"/>
                </a:cubicBezTo>
                <a:cubicBezTo>
                  <a:pt x="1323704" y="1520962"/>
                  <a:pt x="1326298" y="1520962"/>
                  <a:pt x="1328895" y="1526153"/>
                </a:cubicBezTo>
                <a:cubicBezTo>
                  <a:pt x="1336680" y="1510580"/>
                  <a:pt x="1352253" y="1497604"/>
                  <a:pt x="1370423" y="1497604"/>
                </a:cubicBezTo>
                <a:close/>
                <a:moveTo>
                  <a:pt x="1941433" y="1497603"/>
                </a:moveTo>
                <a:cubicBezTo>
                  <a:pt x="1941433" y="1500197"/>
                  <a:pt x="1941433" y="1502794"/>
                  <a:pt x="1941433" y="1505388"/>
                </a:cubicBezTo>
                <a:cubicBezTo>
                  <a:pt x="1941433" y="1502794"/>
                  <a:pt x="1944030" y="1497603"/>
                  <a:pt x="1944030" y="1497603"/>
                </a:cubicBezTo>
                <a:cubicBezTo>
                  <a:pt x="1941433" y="1497603"/>
                  <a:pt x="1941433" y="1497603"/>
                  <a:pt x="1941433" y="1497603"/>
                </a:cubicBezTo>
                <a:close/>
                <a:moveTo>
                  <a:pt x="1227670" y="1489816"/>
                </a:moveTo>
                <a:cubicBezTo>
                  <a:pt x="1240572" y="1489816"/>
                  <a:pt x="1251031" y="1500274"/>
                  <a:pt x="1251031" y="1513174"/>
                </a:cubicBezTo>
                <a:cubicBezTo>
                  <a:pt x="1251031" y="1526077"/>
                  <a:pt x="1240572" y="1536535"/>
                  <a:pt x="1227670" y="1536535"/>
                </a:cubicBezTo>
                <a:cubicBezTo>
                  <a:pt x="1214770" y="1536535"/>
                  <a:pt x="1204312" y="1526077"/>
                  <a:pt x="1204312" y="1513174"/>
                </a:cubicBezTo>
                <a:cubicBezTo>
                  <a:pt x="1204312" y="1500274"/>
                  <a:pt x="1214770" y="1489816"/>
                  <a:pt x="1227670" y="1489816"/>
                </a:cubicBezTo>
                <a:close/>
                <a:moveTo>
                  <a:pt x="1629973" y="1432715"/>
                </a:moveTo>
                <a:cubicBezTo>
                  <a:pt x="1642952" y="1432715"/>
                  <a:pt x="1653334" y="1443097"/>
                  <a:pt x="1653334" y="1456073"/>
                </a:cubicBezTo>
                <a:cubicBezTo>
                  <a:pt x="1653334" y="1469052"/>
                  <a:pt x="1642952" y="1479434"/>
                  <a:pt x="1629973" y="1479434"/>
                </a:cubicBezTo>
                <a:cubicBezTo>
                  <a:pt x="1619591" y="1479434"/>
                  <a:pt x="1609209" y="1469052"/>
                  <a:pt x="1606615" y="1456073"/>
                </a:cubicBezTo>
                <a:cubicBezTo>
                  <a:pt x="1606615" y="1443097"/>
                  <a:pt x="1616997" y="1432715"/>
                  <a:pt x="1629973" y="1432715"/>
                </a:cubicBezTo>
                <a:close/>
                <a:moveTo>
                  <a:pt x="1832422" y="1383401"/>
                </a:moveTo>
                <a:cubicBezTo>
                  <a:pt x="1845401" y="1383401"/>
                  <a:pt x="1855783" y="1393783"/>
                  <a:pt x="1855783" y="1406759"/>
                </a:cubicBezTo>
                <a:cubicBezTo>
                  <a:pt x="1855783" y="1419738"/>
                  <a:pt x="1845401" y="1430120"/>
                  <a:pt x="1832422" y="1430120"/>
                </a:cubicBezTo>
                <a:cubicBezTo>
                  <a:pt x="1819446" y="1430120"/>
                  <a:pt x="1809064" y="1419738"/>
                  <a:pt x="1809064" y="1406759"/>
                </a:cubicBezTo>
                <a:cubicBezTo>
                  <a:pt x="1809064" y="1396377"/>
                  <a:pt x="1816849" y="1385995"/>
                  <a:pt x="1832422" y="1383401"/>
                </a:cubicBezTo>
                <a:close/>
                <a:moveTo>
                  <a:pt x="2665578" y="1367827"/>
                </a:moveTo>
                <a:cubicBezTo>
                  <a:pt x="2662981" y="1370424"/>
                  <a:pt x="2662981" y="1373018"/>
                  <a:pt x="2660387" y="1375614"/>
                </a:cubicBezTo>
                <a:lnTo>
                  <a:pt x="2665578" y="1375614"/>
                </a:lnTo>
                <a:close/>
                <a:moveTo>
                  <a:pt x="2473511" y="1352253"/>
                </a:moveTo>
                <a:cubicBezTo>
                  <a:pt x="2463130" y="1357444"/>
                  <a:pt x="2455341" y="1362635"/>
                  <a:pt x="2444959" y="1365233"/>
                </a:cubicBezTo>
                <a:cubicBezTo>
                  <a:pt x="2447556" y="1367827"/>
                  <a:pt x="2450150" y="1367827"/>
                  <a:pt x="2452747" y="1370424"/>
                </a:cubicBezTo>
                <a:lnTo>
                  <a:pt x="2457939" y="1370424"/>
                </a:lnTo>
                <a:cubicBezTo>
                  <a:pt x="2460532" y="1370424"/>
                  <a:pt x="2463130" y="1373018"/>
                  <a:pt x="2465724" y="1373018"/>
                </a:cubicBezTo>
                <a:cubicBezTo>
                  <a:pt x="2465724" y="1367827"/>
                  <a:pt x="2468320" y="1362635"/>
                  <a:pt x="2476105" y="1357444"/>
                </a:cubicBezTo>
                <a:cubicBezTo>
                  <a:pt x="2473511" y="1357444"/>
                  <a:pt x="2473511" y="1354850"/>
                  <a:pt x="2473511" y="1352253"/>
                </a:cubicBezTo>
                <a:close/>
                <a:moveTo>
                  <a:pt x="955144" y="1282176"/>
                </a:moveTo>
                <a:cubicBezTo>
                  <a:pt x="999266" y="1282176"/>
                  <a:pt x="1033009" y="1315916"/>
                  <a:pt x="1033009" y="1360041"/>
                </a:cubicBezTo>
                <a:cubicBezTo>
                  <a:pt x="1033009" y="1404163"/>
                  <a:pt x="996672" y="1437906"/>
                  <a:pt x="955144" y="1437906"/>
                </a:cubicBezTo>
                <a:cubicBezTo>
                  <a:pt x="911019" y="1437906"/>
                  <a:pt x="877279" y="1404163"/>
                  <a:pt x="877279" y="1360041"/>
                </a:cubicBezTo>
                <a:cubicBezTo>
                  <a:pt x="877279" y="1315916"/>
                  <a:pt x="913616" y="1282176"/>
                  <a:pt x="955144" y="1282176"/>
                </a:cubicBezTo>
                <a:close/>
                <a:moveTo>
                  <a:pt x="1998534" y="1274390"/>
                </a:moveTo>
                <a:cubicBezTo>
                  <a:pt x="2019298" y="1274390"/>
                  <a:pt x="2037468" y="1292557"/>
                  <a:pt x="2037468" y="1313321"/>
                </a:cubicBezTo>
                <a:cubicBezTo>
                  <a:pt x="2037468" y="1323703"/>
                  <a:pt x="2034871" y="1331491"/>
                  <a:pt x="2029680" y="1336682"/>
                </a:cubicBezTo>
                <a:cubicBezTo>
                  <a:pt x="2053041" y="1354849"/>
                  <a:pt x="2068614" y="1380804"/>
                  <a:pt x="2066017" y="1414547"/>
                </a:cubicBezTo>
                <a:cubicBezTo>
                  <a:pt x="2066017" y="1414547"/>
                  <a:pt x="2066017" y="1417141"/>
                  <a:pt x="2066017" y="1417141"/>
                </a:cubicBezTo>
                <a:cubicBezTo>
                  <a:pt x="2084187" y="1422332"/>
                  <a:pt x="2099760" y="1432714"/>
                  <a:pt x="2112736" y="1445693"/>
                </a:cubicBezTo>
                <a:cubicBezTo>
                  <a:pt x="2107545" y="1435311"/>
                  <a:pt x="2104951" y="1424929"/>
                  <a:pt x="2104951" y="1414547"/>
                </a:cubicBezTo>
                <a:cubicBezTo>
                  <a:pt x="2104951" y="1380804"/>
                  <a:pt x="2130906" y="1354849"/>
                  <a:pt x="2164646" y="1354849"/>
                </a:cubicBezTo>
                <a:cubicBezTo>
                  <a:pt x="2185410" y="1354849"/>
                  <a:pt x="2203580" y="1365231"/>
                  <a:pt x="2213962" y="1380804"/>
                </a:cubicBezTo>
                <a:cubicBezTo>
                  <a:pt x="2219153" y="1370422"/>
                  <a:pt x="2229535" y="1365231"/>
                  <a:pt x="2239917" y="1365231"/>
                </a:cubicBezTo>
                <a:cubicBezTo>
                  <a:pt x="2258084" y="1365231"/>
                  <a:pt x="2271063" y="1378210"/>
                  <a:pt x="2271063" y="1396377"/>
                </a:cubicBezTo>
                <a:cubicBezTo>
                  <a:pt x="2271063" y="1414547"/>
                  <a:pt x="2258084" y="1427523"/>
                  <a:pt x="2239917" y="1427523"/>
                </a:cubicBezTo>
                <a:cubicBezTo>
                  <a:pt x="2234726" y="1427523"/>
                  <a:pt x="2229535" y="1424929"/>
                  <a:pt x="2224344" y="1422332"/>
                </a:cubicBezTo>
                <a:cubicBezTo>
                  <a:pt x="2219153" y="1450884"/>
                  <a:pt x="2195792" y="1474242"/>
                  <a:pt x="2164646" y="1474242"/>
                </a:cubicBezTo>
                <a:cubicBezTo>
                  <a:pt x="2149073" y="1474242"/>
                  <a:pt x="2133500" y="1466457"/>
                  <a:pt x="2123118" y="1456075"/>
                </a:cubicBezTo>
                <a:cubicBezTo>
                  <a:pt x="2133500" y="1471648"/>
                  <a:pt x="2138691" y="1489815"/>
                  <a:pt x="2138691" y="1510579"/>
                </a:cubicBezTo>
                <a:cubicBezTo>
                  <a:pt x="2138691" y="1565086"/>
                  <a:pt x="2094569" y="1609208"/>
                  <a:pt x="2040062" y="1609208"/>
                </a:cubicBezTo>
                <a:cubicBezTo>
                  <a:pt x="1985558" y="1609208"/>
                  <a:pt x="1941433" y="1565086"/>
                  <a:pt x="1941433" y="1510579"/>
                </a:cubicBezTo>
                <a:cubicBezTo>
                  <a:pt x="1938839" y="1533940"/>
                  <a:pt x="1918075" y="1552107"/>
                  <a:pt x="1894714" y="1552107"/>
                </a:cubicBezTo>
                <a:cubicBezTo>
                  <a:pt x="1866165" y="1552107"/>
                  <a:pt x="1845401" y="1531343"/>
                  <a:pt x="1845401" y="1502794"/>
                </a:cubicBezTo>
                <a:cubicBezTo>
                  <a:pt x="1845401" y="1474242"/>
                  <a:pt x="1868759" y="1453478"/>
                  <a:pt x="1894714" y="1453478"/>
                </a:cubicBezTo>
                <a:cubicBezTo>
                  <a:pt x="1897311" y="1453478"/>
                  <a:pt x="1897311" y="1453478"/>
                  <a:pt x="1899905" y="1453478"/>
                </a:cubicBezTo>
                <a:cubicBezTo>
                  <a:pt x="1892120" y="1440502"/>
                  <a:pt x="1886929" y="1424929"/>
                  <a:pt x="1886929" y="1409356"/>
                </a:cubicBezTo>
                <a:cubicBezTo>
                  <a:pt x="1886929" y="1365231"/>
                  <a:pt x="1918075" y="1328894"/>
                  <a:pt x="1959603" y="1321109"/>
                </a:cubicBezTo>
                <a:cubicBezTo>
                  <a:pt x="1959603" y="1318512"/>
                  <a:pt x="1959603" y="1315918"/>
                  <a:pt x="1959603" y="1313321"/>
                </a:cubicBezTo>
                <a:cubicBezTo>
                  <a:pt x="1959603" y="1292557"/>
                  <a:pt x="1977770" y="1274390"/>
                  <a:pt x="1998534" y="1274390"/>
                </a:cubicBezTo>
                <a:close/>
                <a:moveTo>
                  <a:pt x="1305537" y="1232863"/>
                </a:moveTo>
                <a:cubicBezTo>
                  <a:pt x="1313322" y="1232863"/>
                  <a:pt x="1321110" y="1240648"/>
                  <a:pt x="1321110" y="1248436"/>
                </a:cubicBezTo>
                <a:cubicBezTo>
                  <a:pt x="1321110" y="1256221"/>
                  <a:pt x="1313322" y="1264009"/>
                  <a:pt x="1305537" y="1264009"/>
                </a:cubicBezTo>
                <a:cubicBezTo>
                  <a:pt x="1295155" y="1264009"/>
                  <a:pt x="1289964" y="1258818"/>
                  <a:pt x="1289964" y="1248436"/>
                </a:cubicBezTo>
                <a:cubicBezTo>
                  <a:pt x="1289964" y="1240648"/>
                  <a:pt x="1297749" y="1232863"/>
                  <a:pt x="1305537" y="1232863"/>
                </a:cubicBezTo>
                <a:close/>
                <a:moveTo>
                  <a:pt x="1881735" y="1212099"/>
                </a:moveTo>
                <a:cubicBezTo>
                  <a:pt x="1905096" y="1212099"/>
                  <a:pt x="1923263" y="1230266"/>
                  <a:pt x="1920669" y="1251030"/>
                </a:cubicBezTo>
                <a:cubicBezTo>
                  <a:pt x="1920669" y="1271794"/>
                  <a:pt x="1902499" y="1289964"/>
                  <a:pt x="1881735" y="1289964"/>
                </a:cubicBezTo>
                <a:cubicBezTo>
                  <a:pt x="1860971" y="1289964"/>
                  <a:pt x="1842804" y="1271794"/>
                  <a:pt x="1842804" y="1251030"/>
                </a:cubicBezTo>
                <a:cubicBezTo>
                  <a:pt x="1842804" y="1230266"/>
                  <a:pt x="1860971" y="1212099"/>
                  <a:pt x="1881735" y="1212099"/>
                </a:cubicBezTo>
                <a:close/>
                <a:moveTo>
                  <a:pt x="1746768" y="1206908"/>
                </a:moveTo>
                <a:cubicBezTo>
                  <a:pt x="1790893" y="1206908"/>
                  <a:pt x="1829824" y="1243245"/>
                  <a:pt x="1829824" y="1289964"/>
                </a:cubicBezTo>
                <a:cubicBezTo>
                  <a:pt x="1829824" y="1321110"/>
                  <a:pt x="1811657" y="1347065"/>
                  <a:pt x="1785702" y="1362638"/>
                </a:cubicBezTo>
                <a:cubicBezTo>
                  <a:pt x="1777914" y="1393784"/>
                  <a:pt x="1751959" y="1417142"/>
                  <a:pt x="1718219" y="1417142"/>
                </a:cubicBezTo>
                <a:cubicBezTo>
                  <a:pt x="1713029" y="1419739"/>
                  <a:pt x="1707838" y="1422333"/>
                  <a:pt x="1702647" y="1422333"/>
                </a:cubicBezTo>
                <a:cubicBezTo>
                  <a:pt x="1687074" y="1422333"/>
                  <a:pt x="1674095" y="1411951"/>
                  <a:pt x="1668904" y="1398975"/>
                </a:cubicBezTo>
                <a:cubicBezTo>
                  <a:pt x="1655928" y="1383402"/>
                  <a:pt x="1645546" y="1365232"/>
                  <a:pt x="1645546" y="1344468"/>
                </a:cubicBezTo>
                <a:cubicBezTo>
                  <a:pt x="1645546" y="1326301"/>
                  <a:pt x="1653331" y="1310728"/>
                  <a:pt x="1663713" y="1297749"/>
                </a:cubicBezTo>
                <a:cubicBezTo>
                  <a:pt x="1663713" y="1295155"/>
                  <a:pt x="1663713" y="1292558"/>
                  <a:pt x="1663713" y="1289964"/>
                </a:cubicBezTo>
                <a:cubicBezTo>
                  <a:pt x="1663713" y="1243245"/>
                  <a:pt x="1702647" y="1206908"/>
                  <a:pt x="1746768" y="1206908"/>
                </a:cubicBezTo>
                <a:close/>
                <a:moveTo>
                  <a:pt x="2190601" y="1196527"/>
                </a:moveTo>
                <a:cubicBezTo>
                  <a:pt x="2203577" y="1196527"/>
                  <a:pt x="2213959" y="1201719"/>
                  <a:pt x="2221747" y="1209501"/>
                </a:cubicBezTo>
                <a:cubicBezTo>
                  <a:pt x="2226938" y="1206907"/>
                  <a:pt x="2232129" y="1206907"/>
                  <a:pt x="2237320" y="1206907"/>
                </a:cubicBezTo>
                <a:cubicBezTo>
                  <a:pt x="2273657" y="1206907"/>
                  <a:pt x="2302206" y="1235456"/>
                  <a:pt x="2302206" y="1271793"/>
                </a:cubicBezTo>
                <a:cubicBezTo>
                  <a:pt x="2302206" y="1308130"/>
                  <a:pt x="2273657" y="1336682"/>
                  <a:pt x="2237320" y="1336682"/>
                </a:cubicBezTo>
                <a:cubicBezTo>
                  <a:pt x="2203577" y="1336682"/>
                  <a:pt x="2175028" y="1308130"/>
                  <a:pt x="2172431" y="1274387"/>
                </a:cubicBezTo>
                <a:cubicBezTo>
                  <a:pt x="2159455" y="1266602"/>
                  <a:pt x="2149073" y="1253623"/>
                  <a:pt x="2149073" y="1235456"/>
                </a:cubicBezTo>
                <a:cubicBezTo>
                  <a:pt x="2149073" y="1212098"/>
                  <a:pt x="2169837" y="1193934"/>
                  <a:pt x="2190601" y="1196527"/>
                </a:cubicBezTo>
                <a:close/>
                <a:moveTo>
                  <a:pt x="2551376" y="1180952"/>
                </a:moveTo>
                <a:cubicBezTo>
                  <a:pt x="2546186" y="1191333"/>
                  <a:pt x="2533206" y="1199122"/>
                  <a:pt x="2520230" y="1199122"/>
                </a:cubicBezTo>
                <a:cubicBezTo>
                  <a:pt x="2509848" y="1199122"/>
                  <a:pt x="2502060" y="1196524"/>
                  <a:pt x="2496870" y="1191333"/>
                </a:cubicBezTo>
                <a:cubicBezTo>
                  <a:pt x="2491679" y="1209502"/>
                  <a:pt x="2481296" y="1225076"/>
                  <a:pt x="2463130" y="1232861"/>
                </a:cubicBezTo>
                <a:cubicBezTo>
                  <a:pt x="2486487" y="1245839"/>
                  <a:pt x="2502060" y="1269197"/>
                  <a:pt x="2502060" y="1297749"/>
                </a:cubicBezTo>
                <a:lnTo>
                  <a:pt x="2502060" y="1302940"/>
                </a:lnTo>
                <a:lnTo>
                  <a:pt x="2504657" y="1300343"/>
                </a:lnTo>
                <a:cubicBezTo>
                  <a:pt x="2502060" y="1295153"/>
                  <a:pt x="2502060" y="1292558"/>
                  <a:pt x="2502060" y="1287368"/>
                </a:cubicBezTo>
                <a:cubicBezTo>
                  <a:pt x="2502060" y="1261412"/>
                  <a:pt x="2522825" y="1238052"/>
                  <a:pt x="2551376" y="1238052"/>
                </a:cubicBezTo>
                <a:lnTo>
                  <a:pt x="2553970" y="1238052"/>
                </a:lnTo>
                <a:cubicBezTo>
                  <a:pt x="2556567" y="1222478"/>
                  <a:pt x="2561758" y="1209502"/>
                  <a:pt x="2572141" y="1199122"/>
                </a:cubicBezTo>
                <a:lnTo>
                  <a:pt x="2579926" y="1191333"/>
                </a:lnTo>
                <a:cubicBezTo>
                  <a:pt x="2574735" y="1188739"/>
                  <a:pt x="2569543" y="1186142"/>
                  <a:pt x="2566949" y="1180952"/>
                </a:cubicBezTo>
                <a:lnTo>
                  <a:pt x="2561758" y="1180952"/>
                </a:lnTo>
                <a:close/>
                <a:moveTo>
                  <a:pt x="498335" y="1178366"/>
                </a:moveTo>
                <a:cubicBezTo>
                  <a:pt x="513908" y="1178366"/>
                  <a:pt x="526887" y="1191343"/>
                  <a:pt x="526887" y="1206905"/>
                </a:cubicBezTo>
                <a:cubicBezTo>
                  <a:pt x="526887" y="1222478"/>
                  <a:pt x="513908" y="1235457"/>
                  <a:pt x="498335" y="1235457"/>
                </a:cubicBezTo>
                <a:cubicBezTo>
                  <a:pt x="482762" y="1235457"/>
                  <a:pt x="469786" y="1222478"/>
                  <a:pt x="469786" y="1206905"/>
                </a:cubicBezTo>
                <a:cubicBezTo>
                  <a:pt x="469786" y="1191343"/>
                  <a:pt x="482762" y="1178366"/>
                  <a:pt x="498335" y="1178366"/>
                </a:cubicBezTo>
                <a:close/>
                <a:moveTo>
                  <a:pt x="1801276" y="1175771"/>
                </a:moveTo>
                <a:cubicBezTo>
                  <a:pt x="1811658" y="1175771"/>
                  <a:pt x="1816849" y="1183557"/>
                  <a:pt x="1816849" y="1191345"/>
                </a:cubicBezTo>
                <a:cubicBezTo>
                  <a:pt x="1816849" y="1201727"/>
                  <a:pt x="1809061" y="1206908"/>
                  <a:pt x="1801276" y="1206908"/>
                </a:cubicBezTo>
                <a:cubicBezTo>
                  <a:pt x="1790894" y="1206908"/>
                  <a:pt x="1785703" y="1199130"/>
                  <a:pt x="1785703" y="1191345"/>
                </a:cubicBezTo>
                <a:cubicBezTo>
                  <a:pt x="1785703" y="1183557"/>
                  <a:pt x="1790894" y="1178366"/>
                  <a:pt x="1801276" y="1175771"/>
                </a:cubicBezTo>
                <a:close/>
                <a:moveTo>
                  <a:pt x="1648141" y="1162795"/>
                </a:moveTo>
                <a:cubicBezTo>
                  <a:pt x="1666311" y="1162795"/>
                  <a:pt x="1681884" y="1178367"/>
                  <a:pt x="1681884" y="1196534"/>
                </a:cubicBezTo>
                <a:cubicBezTo>
                  <a:pt x="1681884" y="1214693"/>
                  <a:pt x="1666311" y="1230266"/>
                  <a:pt x="1648141" y="1230266"/>
                </a:cubicBezTo>
                <a:cubicBezTo>
                  <a:pt x="1627377" y="1230266"/>
                  <a:pt x="1614401" y="1214693"/>
                  <a:pt x="1614401" y="1196534"/>
                </a:cubicBezTo>
                <a:cubicBezTo>
                  <a:pt x="1614401" y="1178367"/>
                  <a:pt x="1629974" y="1162795"/>
                  <a:pt x="1648141" y="1162795"/>
                </a:cubicBezTo>
                <a:close/>
                <a:moveTo>
                  <a:pt x="2504657" y="1095302"/>
                </a:moveTo>
                <a:cubicBezTo>
                  <a:pt x="2491679" y="1108277"/>
                  <a:pt x="2476105" y="1116066"/>
                  <a:pt x="2457939" y="1118660"/>
                </a:cubicBezTo>
                <a:cubicBezTo>
                  <a:pt x="2457939" y="1121257"/>
                  <a:pt x="2457939" y="1123851"/>
                  <a:pt x="2455341" y="1126447"/>
                </a:cubicBezTo>
                <a:cubicBezTo>
                  <a:pt x="2463130" y="1129042"/>
                  <a:pt x="2470915" y="1134232"/>
                  <a:pt x="2476105" y="1142021"/>
                </a:cubicBezTo>
                <a:cubicBezTo>
                  <a:pt x="2481296" y="1131638"/>
                  <a:pt x="2489085" y="1123851"/>
                  <a:pt x="2496870" y="1121257"/>
                </a:cubicBezTo>
                <a:cubicBezTo>
                  <a:pt x="2496870" y="1113468"/>
                  <a:pt x="2499466" y="1103087"/>
                  <a:pt x="2504657" y="1095302"/>
                </a:cubicBezTo>
                <a:close/>
                <a:moveTo>
                  <a:pt x="2120521" y="1082333"/>
                </a:moveTo>
                <a:cubicBezTo>
                  <a:pt x="2146476" y="1082333"/>
                  <a:pt x="2164646" y="1103096"/>
                  <a:pt x="2164646" y="1126456"/>
                </a:cubicBezTo>
                <a:cubicBezTo>
                  <a:pt x="2164646" y="1149816"/>
                  <a:pt x="2143882" y="1170579"/>
                  <a:pt x="2120521" y="1170579"/>
                </a:cubicBezTo>
                <a:cubicBezTo>
                  <a:pt x="2097163" y="1170579"/>
                  <a:pt x="2078993" y="1149816"/>
                  <a:pt x="2076399" y="1126456"/>
                </a:cubicBezTo>
                <a:cubicBezTo>
                  <a:pt x="2076399" y="1100500"/>
                  <a:pt x="2097163" y="1082333"/>
                  <a:pt x="2120521" y="1082333"/>
                </a:cubicBezTo>
                <a:close/>
                <a:moveTo>
                  <a:pt x="2356713" y="1071941"/>
                </a:moveTo>
                <a:cubicBezTo>
                  <a:pt x="2359309" y="1077131"/>
                  <a:pt x="2359309" y="1079728"/>
                  <a:pt x="2359309" y="1084920"/>
                </a:cubicBezTo>
                <a:lnTo>
                  <a:pt x="2359309" y="1090111"/>
                </a:lnTo>
                <a:lnTo>
                  <a:pt x="2364500" y="1090111"/>
                </a:lnTo>
                <a:lnTo>
                  <a:pt x="2369691" y="1090111"/>
                </a:lnTo>
                <a:cubicBezTo>
                  <a:pt x="2364500" y="1084920"/>
                  <a:pt x="2359309" y="1079728"/>
                  <a:pt x="2356713" y="1071941"/>
                </a:cubicBezTo>
                <a:close/>
                <a:moveTo>
                  <a:pt x="1448289" y="1048590"/>
                </a:moveTo>
                <a:cubicBezTo>
                  <a:pt x="1482032" y="1048590"/>
                  <a:pt x="1507987" y="1074544"/>
                  <a:pt x="1507987" y="1108285"/>
                </a:cubicBezTo>
                <a:cubicBezTo>
                  <a:pt x="1507987" y="1142028"/>
                  <a:pt x="1482032" y="1167984"/>
                  <a:pt x="1448289" y="1167984"/>
                </a:cubicBezTo>
                <a:cubicBezTo>
                  <a:pt x="1414549" y="1167984"/>
                  <a:pt x="1388594" y="1142028"/>
                  <a:pt x="1388594" y="1108285"/>
                </a:cubicBezTo>
                <a:cubicBezTo>
                  <a:pt x="1388594" y="1074544"/>
                  <a:pt x="1414549" y="1048590"/>
                  <a:pt x="1448289" y="1048590"/>
                </a:cubicBezTo>
                <a:close/>
                <a:moveTo>
                  <a:pt x="2143882" y="1017444"/>
                </a:moveTo>
                <a:cubicBezTo>
                  <a:pt x="2162049" y="1017444"/>
                  <a:pt x="2175028" y="1033017"/>
                  <a:pt x="2175028" y="1048590"/>
                </a:cubicBezTo>
                <a:cubicBezTo>
                  <a:pt x="2175028" y="1066757"/>
                  <a:pt x="2162049" y="1079736"/>
                  <a:pt x="2143882" y="1079736"/>
                </a:cubicBezTo>
                <a:cubicBezTo>
                  <a:pt x="2125712" y="1079736"/>
                  <a:pt x="2112736" y="1066757"/>
                  <a:pt x="2112736" y="1048590"/>
                </a:cubicBezTo>
                <a:cubicBezTo>
                  <a:pt x="2112736" y="1030420"/>
                  <a:pt x="2125712" y="1017444"/>
                  <a:pt x="2143882" y="1017444"/>
                </a:cubicBezTo>
                <a:close/>
                <a:moveTo>
                  <a:pt x="2564352" y="999266"/>
                </a:moveTo>
                <a:cubicBezTo>
                  <a:pt x="2559161" y="1001863"/>
                  <a:pt x="2553970" y="1004458"/>
                  <a:pt x="2548780" y="1004458"/>
                </a:cubicBezTo>
                <a:cubicBezTo>
                  <a:pt x="2543588" y="1004458"/>
                  <a:pt x="2538397" y="1004458"/>
                  <a:pt x="2533206" y="1001863"/>
                </a:cubicBezTo>
                <a:cubicBezTo>
                  <a:pt x="2533206" y="1007055"/>
                  <a:pt x="2535803" y="1014840"/>
                  <a:pt x="2535803" y="1022627"/>
                </a:cubicBezTo>
                <a:cubicBezTo>
                  <a:pt x="2543588" y="1022627"/>
                  <a:pt x="2551376" y="1030412"/>
                  <a:pt x="2551376" y="1038201"/>
                </a:cubicBezTo>
                <a:cubicBezTo>
                  <a:pt x="2551376" y="1040795"/>
                  <a:pt x="2548780" y="1043391"/>
                  <a:pt x="2548780" y="1045986"/>
                </a:cubicBezTo>
                <a:cubicBezTo>
                  <a:pt x="2556567" y="1051176"/>
                  <a:pt x="2564352" y="1058964"/>
                  <a:pt x="2564352" y="1069346"/>
                </a:cubicBezTo>
                <a:cubicBezTo>
                  <a:pt x="2574735" y="1069346"/>
                  <a:pt x="2579926" y="1071941"/>
                  <a:pt x="2587713" y="1077131"/>
                </a:cubicBezTo>
                <a:cubicBezTo>
                  <a:pt x="2592904" y="1069346"/>
                  <a:pt x="2598095" y="1061558"/>
                  <a:pt x="2608477" y="1056367"/>
                </a:cubicBezTo>
                <a:cubicBezTo>
                  <a:pt x="2600689" y="1043391"/>
                  <a:pt x="2595498" y="1030412"/>
                  <a:pt x="2595498" y="1017436"/>
                </a:cubicBezTo>
                <a:cubicBezTo>
                  <a:pt x="2582522" y="1017436"/>
                  <a:pt x="2569543" y="1009649"/>
                  <a:pt x="2564352" y="999266"/>
                </a:cubicBezTo>
                <a:close/>
                <a:moveTo>
                  <a:pt x="1876544" y="983701"/>
                </a:moveTo>
                <a:cubicBezTo>
                  <a:pt x="1905096" y="983701"/>
                  <a:pt x="1931050" y="1009656"/>
                  <a:pt x="1931050" y="1033014"/>
                </a:cubicBezTo>
                <a:cubicBezTo>
                  <a:pt x="1931050" y="1043397"/>
                  <a:pt x="1931050" y="1051184"/>
                  <a:pt x="1925859" y="1058970"/>
                </a:cubicBezTo>
                <a:cubicBezTo>
                  <a:pt x="1928454" y="1064160"/>
                  <a:pt x="1933645" y="1069352"/>
                  <a:pt x="1936241" y="1077140"/>
                </a:cubicBezTo>
                <a:cubicBezTo>
                  <a:pt x="1949217" y="1066758"/>
                  <a:pt x="1964790" y="1058970"/>
                  <a:pt x="1982960" y="1058970"/>
                </a:cubicBezTo>
                <a:cubicBezTo>
                  <a:pt x="2021891" y="1058970"/>
                  <a:pt x="2050443" y="1090116"/>
                  <a:pt x="2050443" y="1126453"/>
                </a:cubicBezTo>
                <a:cubicBezTo>
                  <a:pt x="2050443" y="1162790"/>
                  <a:pt x="2019297" y="1193936"/>
                  <a:pt x="1982960" y="1193936"/>
                </a:cubicBezTo>
                <a:cubicBezTo>
                  <a:pt x="1949217" y="1193936"/>
                  <a:pt x="1923263" y="1167980"/>
                  <a:pt x="1918072" y="1136835"/>
                </a:cubicBezTo>
                <a:cubicBezTo>
                  <a:pt x="1910287" y="1142026"/>
                  <a:pt x="1902499" y="1144623"/>
                  <a:pt x="1892117" y="1144623"/>
                </a:cubicBezTo>
                <a:cubicBezTo>
                  <a:pt x="1866162" y="1144623"/>
                  <a:pt x="1845398" y="1123859"/>
                  <a:pt x="1845398" y="1097903"/>
                </a:cubicBezTo>
                <a:cubicBezTo>
                  <a:pt x="1845398" y="1092713"/>
                  <a:pt x="1845398" y="1090116"/>
                  <a:pt x="1847995" y="1084925"/>
                </a:cubicBezTo>
                <a:cubicBezTo>
                  <a:pt x="1832422" y="1074543"/>
                  <a:pt x="1822040" y="1056376"/>
                  <a:pt x="1822040" y="1038206"/>
                </a:cubicBezTo>
                <a:cubicBezTo>
                  <a:pt x="1822040" y="1007060"/>
                  <a:pt x="1845398" y="983701"/>
                  <a:pt x="1876544" y="983701"/>
                </a:cubicBezTo>
                <a:close/>
                <a:moveTo>
                  <a:pt x="2146479" y="869498"/>
                </a:moveTo>
                <a:cubicBezTo>
                  <a:pt x="2167243" y="869498"/>
                  <a:pt x="2182816" y="885071"/>
                  <a:pt x="2182816" y="905835"/>
                </a:cubicBezTo>
                <a:cubicBezTo>
                  <a:pt x="2182816" y="924002"/>
                  <a:pt x="2167243" y="942172"/>
                  <a:pt x="2146479" y="942172"/>
                </a:cubicBezTo>
                <a:cubicBezTo>
                  <a:pt x="2125715" y="942172"/>
                  <a:pt x="2110142" y="926599"/>
                  <a:pt x="2110142" y="905835"/>
                </a:cubicBezTo>
                <a:cubicBezTo>
                  <a:pt x="2110142" y="885071"/>
                  <a:pt x="2125715" y="869498"/>
                  <a:pt x="2146479" y="869498"/>
                </a:cubicBezTo>
                <a:close/>
                <a:moveTo>
                  <a:pt x="1629973" y="864308"/>
                </a:moveTo>
                <a:cubicBezTo>
                  <a:pt x="1663716" y="864308"/>
                  <a:pt x="1689671" y="890263"/>
                  <a:pt x="1689671" y="924003"/>
                </a:cubicBezTo>
                <a:cubicBezTo>
                  <a:pt x="1689671" y="957746"/>
                  <a:pt x="1661119" y="983701"/>
                  <a:pt x="1629973" y="983701"/>
                </a:cubicBezTo>
                <a:cubicBezTo>
                  <a:pt x="1598827" y="983701"/>
                  <a:pt x="1570278" y="957746"/>
                  <a:pt x="1570278" y="924003"/>
                </a:cubicBezTo>
                <a:cubicBezTo>
                  <a:pt x="1570278" y="890263"/>
                  <a:pt x="1598827" y="864308"/>
                  <a:pt x="1629973" y="864308"/>
                </a:cubicBezTo>
                <a:close/>
                <a:moveTo>
                  <a:pt x="2297015" y="853923"/>
                </a:moveTo>
                <a:cubicBezTo>
                  <a:pt x="2315185" y="853923"/>
                  <a:pt x="2330758" y="869497"/>
                  <a:pt x="2330758" y="887664"/>
                </a:cubicBezTo>
                <a:cubicBezTo>
                  <a:pt x="2330758" y="905833"/>
                  <a:pt x="2315185" y="921406"/>
                  <a:pt x="2297015" y="921406"/>
                </a:cubicBezTo>
                <a:cubicBezTo>
                  <a:pt x="2278848" y="921406"/>
                  <a:pt x="2263275" y="905833"/>
                  <a:pt x="2263275" y="887664"/>
                </a:cubicBezTo>
                <a:cubicBezTo>
                  <a:pt x="2263275" y="869497"/>
                  <a:pt x="2278848" y="853923"/>
                  <a:pt x="2297015" y="853923"/>
                </a:cubicBezTo>
                <a:close/>
                <a:moveTo>
                  <a:pt x="2421598" y="827975"/>
                </a:moveTo>
                <a:cubicBezTo>
                  <a:pt x="2439768" y="827975"/>
                  <a:pt x="2455341" y="843549"/>
                  <a:pt x="2455341" y="861715"/>
                </a:cubicBezTo>
                <a:cubicBezTo>
                  <a:pt x="2455341" y="879885"/>
                  <a:pt x="2439768" y="895459"/>
                  <a:pt x="2421598" y="895459"/>
                </a:cubicBezTo>
                <a:cubicBezTo>
                  <a:pt x="2403431" y="895459"/>
                  <a:pt x="2387858" y="879885"/>
                  <a:pt x="2387858" y="861715"/>
                </a:cubicBezTo>
                <a:cubicBezTo>
                  <a:pt x="2387858" y="843549"/>
                  <a:pt x="2403431" y="827975"/>
                  <a:pt x="2421598" y="827975"/>
                </a:cubicBezTo>
                <a:close/>
                <a:moveTo>
                  <a:pt x="1954408" y="814987"/>
                </a:moveTo>
                <a:cubicBezTo>
                  <a:pt x="1990745" y="814987"/>
                  <a:pt x="2019297" y="843539"/>
                  <a:pt x="2019297" y="879876"/>
                </a:cubicBezTo>
                <a:cubicBezTo>
                  <a:pt x="2019297" y="916213"/>
                  <a:pt x="1990745" y="944762"/>
                  <a:pt x="1954408" y="944762"/>
                </a:cubicBezTo>
                <a:cubicBezTo>
                  <a:pt x="1918071" y="944762"/>
                  <a:pt x="1889522" y="916213"/>
                  <a:pt x="1889522" y="879876"/>
                </a:cubicBezTo>
                <a:cubicBezTo>
                  <a:pt x="1889522" y="843539"/>
                  <a:pt x="1918071" y="812393"/>
                  <a:pt x="1954408" y="814987"/>
                </a:cubicBezTo>
                <a:close/>
                <a:moveTo>
                  <a:pt x="2582522" y="812390"/>
                </a:moveTo>
                <a:cubicBezTo>
                  <a:pt x="2582522" y="812390"/>
                  <a:pt x="2579926" y="812390"/>
                  <a:pt x="2579926" y="814988"/>
                </a:cubicBezTo>
                <a:cubicBezTo>
                  <a:pt x="2582522" y="817581"/>
                  <a:pt x="2582522" y="820179"/>
                  <a:pt x="2585116" y="825370"/>
                </a:cubicBezTo>
                <a:cubicBezTo>
                  <a:pt x="2587713" y="825370"/>
                  <a:pt x="2590307" y="822773"/>
                  <a:pt x="2592904" y="822773"/>
                </a:cubicBezTo>
                <a:cubicBezTo>
                  <a:pt x="2590307" y="820179"/>
                  <a:pt x="2585116" y="817581"/>
                  <a:pt x="2582522" y="812390"/>
                </a:cubicBezTo>
                <a:close/>
                <a:moveTo>
                  <a:pt x="1321107" y="716367"/>
                </a:moveTo>
                <a:cubicBezTo>
                  <a:pt x="1331489" y="716367"/>
                  <a:pt x="1339277" y="724153"/>
                  <a:pt x="1339277" y="734536"/>
                </a:cubicBezTo>
                <a:cubicBezTo>
                  <a:pt x="1339277" y="744916"/>
                  <a:pt x="1331489" y="752704"/>
                  <a:pt x="1321107" y="752704"/>
                </a:cubicBezTo>
                <a:cubicBezTo>
                  <a:pt x="1310725" y="752704"/>
                  <a:pt x="1302940" y="744916"/>
                  <a:pt x="1302940" y="734536"/>
                </a:cubicBezTo>
                <a:cubicBezTo>
                  <a:pt x="1302940" y="724153"/>
                  <a:pt x="1310725" y="716367"/>
                  <a:pt x="1321107" y="716367"/>
                </a:cubicBezTo>
                <a:close/>
                <a:moveTo>
                  <a:pt x="2042658" y="690413"/>
                </a:moveTo>
                <a:cubicBezTo>
                  <a:pt x="2053040" y="690413"/>
                  <a:pt x="2063422" y="700796"/>
                  <a:pt x="2063422" y="711178"/>
                </a:cubicBezTo>
                <a:cubicBezTo>
                  <a:pt x="2063422" y="721560"/>
                  <a:pt x="2053040" y="731942"/>
                  <a:pt x="2042658" y="731942"/>
                </a:cubicBezTo>
                <a:cubicBezTo>
                  <a:pt x="2032276" y="731942"/>
                  <a:pt x="2021894" y="724153"/>
                  <a:pt x="2021894" y="711178"/>
                </a:cubicBezTo>
                <a:cubicBezTo>
                  <a:pt x="2021894" y="700796"/>
                  <a:pt x="2032276" y="690413"/>
                  <a:pt x="2042658" y="690413"/>
                </a:cubicBezTo>
                <a:close/>
                <a:moveTo>
                  <a:pt x="2486487" y="648876"/>
                </a:moveTo>
                <a:cubicBezTo>
                  <a:pt x="2489085" y="654067"/>
                  <a:pt x="2494275" y="656661"/>
                  <a:pt x="2496870" y="661852"/>
                </a:cubicBezTo>
                <a:cubicBezTo>
                  <a:pt x="2499466" y="656661"/>
                  <a:pt x="2499466" y="654067"/>
                  <a:pt x="2504657" y="648876"/>
                </a:cubicBezTo>
                <a:lnTo>
                  <a:pt x="2494275" y="648876"/>
                </a:lnTo>
                <a:close/>
                <a:moveTo>
                  <a:pt x="2439769" y="620323"/>
                </a:moveTo>
                <a:cubicBezTo>
                  <a:pt x="2426792" y="630706"/>
                  <a:pt x="2413814" y="638493"/>
                  <a:pt x="2398240" y="643684"/>
                </a:cubicBezTo>
                <a:lnTo>
                  <a:pt x="2398240" y="651469"/>
                </a:lnTo>
                <a:lnTo>
                  <a:pt x="2398240" y="659257"/>
                </a:lnTo>
                <a:cubicBezTo>
                  <a:pt x="2400837" y="659257"/>
                  <a:pt x="2400837" y="661852"/>
                  <a:pt x="2403431" y="661852"/>
                </a:cubicBezTo>
                <a:lnTo>
                  <a:pt x="2406029" y="661852"/>
                </a:lnTo>
                <a:cubicBezTo>
                  <a:pt x="2413814" y="661852"/>
                  <a:pt x="2421601" y="664448"/>
                  <a:pt x="2429386" y="669639"/>
                </a:cubicBezTo>
                <a:cubicBezTo>
                  <a:pt x="2431983" y="667042"/>
                  <a:pt x="2434577" y="667042"/>
                  <a:pt x="2437175" y="664448"/>
                </a:cubicBezTo>
                <a:cubicBezTo>
                  <a:pt x="2442365" y="654067"/>
                  <a:pt x="2452747" y="646278"/>
                  <a:pt x="2468320" y="646278"/>
                </a:cubicBezTo>
                <a:cubicBezTo>
                  <a:pt x="2455341" y="641087"/>
                  <a:pt x="2444959" y="630706"/>
                  <a:pt x="2439769" y="620323"/>
                </a:cubicBezTo>
                <a:close/>
                <a:moveTo>
                  <a:pt x="2470915" y="521695"/>
                </a:moveTo>
                <a:lnTo>
                  <a:pt x="2470915" y="529482"/>
                </a:lnTo>
                <a:lnTo>
                  <a:pt x="2476105" y="524291"/>
                </a:lnTo>
                <a:cubicBezTo>
                  <a:pt x="2476105" y="524291"/>
                  <a:pt x="2473511" y="521695"/>
                  <a:pt x="2470915" y="521695"/>
                </a:cubicBezTo>
                <a:close/>
                <a:moveTo>
                  <a:pt x="2138690" y="480177"/>
                </a:moveTo>
                <a:cubicBezTo>
                  <a:pt x="2169836" y="480177"/>
                  <a:pt x="2195791" y="506132"/>
                  <a:pt x="2195791" y="537278"/>
                </a:cubicBezTo>
                <a:cubicBezTo>
                  <a:pt x="2195791" y="568425"/>
                  <a:pt x="2169836" y="594379"/>
                  <a:pt x="2138690" y="594379"/>
                </a:cubicBezTo>
                <a:cubicBezTo>
                  <a:pt x="2107544" y="594379"/>
                  <a:pt x="2081589" y="568425"/>
                  <a:pt x="2081589" y="537278"/>
                </a:cubicBezTo>
                <a:cubicBezTo>
                  <a:pt x="2081589" y="506132"/>
                  <a:pt x="2107544" y="480177"/>
                  <a:pt x="2138690" y="480177"/>
                </a:cubicBezTo>
                <a:close/>
                <a:moveTo>
                  <a:pt x="1858377" y="462004"/>
                </a:moveTo>
                <a:cubicBezTo>
                  <a:pt x="1912883" y="462004"/>
                  <a:pt x="1954411" y="506126"/>
                  <a:pt x="1954411" y="558036"/>
                </a:cubicBezTo>
                <a:cubicBezTo>
                  <a:pt x="1954411" y="612543"/>
                  <a:pt x="1910286" y="654070"/>
                  <a:pt x="1858377" y="654070"/>
                </a:cubicBezTo>
                <a:cubicBezTo>
                  <a:pt x="1806467" y="654070"/>
                  <a:pt x="1762345" y="612543"/>
                  <a:pt x="1762345" y="558036"/>
                </a:cubicBezTo>
                <a:cubicBezTo>
                  <a:pt x="1762345" y="503532"/>
                  <a:pt x="1806467" y="462004"/>
                  <a:pt x="1858377" y="462004"/>
                </a:cubicBezTo>
                <a:close/>
                <a:moveTo>
                  <a:pt x="3410634" y="304663"/>
                </a:moveTo>
                <a:cubicBezTo>
                  <a:pt x="3404887" y="309915"/>
                  <a:pt x="3401055" y="313417"/>
                  <a:pt x="3395471" y="315002"/>
                </a:cubicBezTo>
                <a:lnTo>
                  <a:pt x="3398505" y="317498"/>
                </a:lnTo>
                <a:lnTo>
                  <a:pt x="3413055" y="310104"/>
                </a:lnTo>
                <a:close/>
                <a:moveTo>
                  <a:pt x="3437191" y="245232"/>
                </a:moveTo>
                <a:cubicBezTo>
                  <a:pt x="3436695" y="256232"/>
                  <a:pt x="3436202" y="267232"/>
                  <a:pt x="3432039" y="278068"/>
                </a:cubicBezTo>
                <a:cubicBezTo>
                  <a:pt x="3441288" y="276648"/>
                  <a:pt x="3450372" y="278893"/>
                  <a:pt x="3455626" y="284642"/>
                </a:cubicBezTo>
                <a:lnTo>
                  <a:pt x="3457544" y="289474"/>
                </a:lnTo>
                <a:lnTo>
                  <a:pt x="3483311" y="278673"/>
                </a:lnTo>
                <a:lnTo>
                  <a:pt x="3447530" y="260393"/>
                </a:lnTo>
                <a:cubicBezTo>
                  <a:pt x="3444029" y="256562"/>
                  <a:pt x="3438777" y="250815"/>
                  <a:pt x="3437191" y="245232"/>
                </a:cubicBezTo>
                <a:close/>
                <a:moveTo>
                  <a:pt x="2354116" y="23367"/>
                </a:moveTo>
                <a:cubicBezTo>
                  <a:pt x="2364498" y="23367"/>
                  <a:pt x="2372286" y="31153"/>
                  <a:pt x="2372286" y="41534"/>
                </a:cubicBezTo>
                <a:cubicBezTo>
                  <a:pt x="2372286" y="51916"/>
                  <a:pt x="2364498" y="59705"/>
                  <a:pt x="2354116" y="59705"/>
                </a:cubicBezTo>
                <a:cubicBezTo>
                  <a:pt x="2343734" y="59705"/>
                  <a:pt x="2335949" y="51916"/>
                  <a:pt x="2335949" y="41534"/>
                </a:cubicBezTo>
                <a:cubicBezTo>
                  <a:pt x="2335949" y="31153"/>
                  <a:pt x="2343734" y="23367"/>
                  <a:pt x="2354116" y="23367"/>
                </a:cubicBezTo>
                <a:close/>
                <a:moveTo>
                  <a:pt x="2465724" y="12985"/>
                </a:moveTo>
                <a:cubicBezTo>
                  <a:pt x="2476106" y="12985"/>
                  <a:pt x="2486488" y="20771"/>
                  <a:pt x="2486488" y="33750"/>
                </a:cubicBezTo>
                <a:cubicBezTo>
                  <a:pt x="2486488" y="44131"/>
                  <a:pt x="2478700" y="54514"/>
                  <a:pt x="2465724" y="54514"/>
                </a:cubicBezTo>
                <a:cubicBezTo>
                  <a:pt x="2452745" y="54514"/>
                  <a:pt x="2444960" y="44131"/>
                  <a:pt x="2444960" y="33750"/>
                </a:cubicBezTo>
                <a:cubicBezTo>
                  <a:pt x="2444960" y="23367"/>
                  <a:pt x="2455342" y="12985"/>
                  <a:pt x="2465724" y="12985"/>
                </a:cubicBezTo>
                <a:close/>
                <a:moveTo>
                  <a:pt x="2624051" y="0"/>
                </a:moveTo>
                <a:cubicBezTo>
                  <a:pt x="2642217" y="0"/>
                  <a:pt x="2657791" y="10382"/>
                  <a:pt x="2662981" y="25955"/>
                </a:cubicBezTo>
                <a:cubicBezTo>
                  <a:pt x="2678554" y="25955"/>
                  <a:pt x="2688937" y="36337"/>
                  <a:pt x="2696724" y="49313"/>
                </a:cubicBezTo>
                <a:cubicBezTo>
                  <a:pt x="2701915" y="44122"/>
                  <a:pt x="2712297" y="41529"/>
                  <a:pt x="2720082" y="41529"/>
                </a:cubicBezTo>
                <a:cubicBezTo>
                  <a:pt x="2743443" y="41529"/>
                  <a:pt x="2761610" y="59695"/>
                  <a:pt x="2761610" y="83056"/>
                </a:cubicBezTo>
                <a:cubicBezTo>
                  <a:pt x="2761610" y="93438"/>
                  <a:pt x="2756419" y="103820"/>
                  <a:pt x="2748634" y="111606"/>
                </a:cubicBezTo>
                <a:cubicBezTo>
                  <a:pt x="2753825" y="116796"/>
                  <a:pt x="2761610" y="124584"/>
                  <a:pt x="2764206" y="132370"/>
                </a:cubicBezTo>
                <a:lnTo>
                  <a:pt x="2774589" y="132370"/>
                </a:lnTo>
                <a:cubicBezTo>
                  <a:pt x="2787565" y="132370"/>
                  <a:pt x="2795353" y="134966"/>
                  <a:pt x="2805735" y="140157"/>
                </a:cubicBezTo>
                <a:cubicBezTo>
                  <a:pt x="2823903" y="111606"/>
                  <a:pt x="2855048" y="90841"/>
                  <a:pt x="2891385" y="90841"/>
                </a:cubicBezTo>
                <a:cubicBezTo>
                  <a:pt x="2932913" y="90841"/>
                  <a:pt x="2969250" y="116796"/>
                  <a:pt x="2982228" y="153134"/>
                </a:cubicBezTo>
                <a:cubicBezTo>
                  <a:pt x="3005587" y="160921"/>
                  <a:pt x="3023757" y="179088"/>
                  <a:pt x="3034139" y="199852"/>
                </a:cubicBezTo>
                <a:cubicBezTo>
                  <a:pt x="3060094" y="207640"/>
                  <a:pt x="3080858" y="233595"/>
                  <a:pt x="3083452" y="262144"/>
                </a:cubicBezTo>
                <a:lnTo>
                  <a:pt x="3085039" y="261711"/>
                </a:lnTo>
                <a:lnTo>
                  <a:pt x="3077717" y="241917"/>
                </a:lnTo>
                <a:cubicBezTo>
                  <a:pt x="3078191" y="231374"/>
                  <a:pt x="3082791" y="221017"/>
                  <a:pt x="3091413" y="213137"/>
                </a:cubicBezTo>
                <a:cubicBezTo>
                  <a:pt x="3108655" y="197380"/>
                  <a:pt x="3134326" y="198536"/>
                  <a:pt x="3150083" y="215778"/>
                </a:cubicBezTo>
                <a:cubicBezTo>
                  <a:pt x="3155335" y="221526"/>
                  <a:pt x="3158235" y="228546"/>
                  <a:pt x="3159280" y="235941"/>
                </a:cubicBezTo>
                <a:lnTo>
                  <a:pt x="3158084" y="249853"/>
                </a:lnTo>
                <a:lnTo>
                  <a:pt x="3184758" y="254845"/>
                </a:lnTo>
                <a:lnTo>
                  <a:pt x="3201437" y="265183"/>
                </a:lnTo>
                <a:lnTo>
                  <a:pt x="3205472" y="265807"/>
                </a:lnTo>
                <a:cubicBezTo>
                  <a:pt x="3220590" y="271769"/>
                  <a:pt x="3234408" y="281117"/>
                  <a:pt x="3245789" y="293572"/>
                </a:cubicBezTo>
                <a:cubicBezTo>
                  <a:pt x="3259796" y="308899"/>
                  <a:pt x="3268220" y="325812"/>
                  <a:pt x="3271062" y="344310"/>
                </a:cubicBezTo>
                <a:cubicBezTo>
                  <a:pt x="3273144" y="338894"/>
                  <a:pt x="3276976" y="335392"/>
                  <a:pt x="3280808" y="331890"/>
                </a:cubicBezTo>
                <a:cubicBezTo>
                  <a:pt x="3292303" y="321385"/>
                  <a:pt x="3309217" y="312959"/>
                  <a:pt x="3324048" y="309952"/>
                </a:cubicBezTo>
                <a:lnTo>
                  <a:pt x="3318796" y="304206"/>
                </a:lnTo>
                <a:cubicBezTo>
                  <a:pt x="3301287" y="285046"/>
                  <a:pt x="3297023" y="257295"/>
                  <a:pt x="3305347" y="235625"/>
                </a:cubicBezTo>
                <a:cubicBezTo>
                  <a:pt x="3290679" y="234964"/>
                  <a:pt x="3274426" y="228721"/>
                  <a:pt x="3263921" y="217225"/>
                </a:cubicBezTo>
                <a:cubicBezTo>
                  <a:pt x="3241160" y="192319"/>
                  <a:pt x="3242810" y="155651"/>
                  <a:pt x="3267716" y="132889"/>
                </a:cubicBezTo>
                <a:cubicBezTo>
                  <a:pt x="3292624" y="110126"/>
                  <a:pt x="3331043" y="113690"/>
                  <a:pt x="3352054" y="136682"/>
                </a:cubicBezTo>
                <a:cubicBezTo>
                  <a:pt x="3366062" y="152009"/>
                  <a:pt x="3370655" y="172425"/>
                  <a:pt x="3364247" y="192347"/>
                </a:cubicBezTo>
                <a:cubicBezTo>
                  <a:pt x="3380832" y="191255"/>
                  <a:pt x="3400751" y="197662"/>
                  <a:pt x="3414758" y="212989"/>
                </a:cubicBezTo>
                <a:cubicBezTo>
                  <a:pt x="3418260" y="216821"/>
                  <a:pt x="3418095" y="220490"/>
                  <a:pt x="3421597" y="224322"/>
                </a:cubicBezTo>
                <a:cubicBezTo>
                  <a:pt x="3417170" y="200238"/>
                  <a:pt x="3425657" y="174900"/>
                  <a:pt x="3444816" y="157391"/>
                </a:cubicBezTo>
                <a:cubicBezTo>
                  <a:pt x="3450565" y="152137"/>
                  <a:pt x="3456312" y="146885"/>
                  <a:pt x="3463813" y="143549"/>
                </a:cubicBezTo>
                <a:cubicBezTo>
                  <a:pt x="3451060" y="141138"/>
                  <a:pt x="3438473" y="135060"/>
                  <a:pt x="3429719" y="125481"/>
                </a:cubicBezTo>
                <a:cubicBezTo>
                  <a:pt x="3408707" y="102489"/>
                  <a:pt x="3410357" y="65821"/>
                  <a:pt x="3433349" y="44809"/>
                </a:cubicBezTo>
                <a:cubicBezTo>
                  <a:pt x="3456340" y="23798"/>
                  <a:pt x="3493009" y="25448"/>
                  <a:pt x="3514020" y="48439"/>
                </a:cubicBezTo>
                <a:cubicBezTo>
                  <a:pt x="3535032" y="71430"/>
                  <a:pt x="3533382" y="108099"/>
                  <a:pt x="3510390" y="129111"/>
                </a:cubicBezTo>
                <a:lnTo>
                  <a:pt x="3502726" y="136115"/>
                </a:lnTo>
                <a:cubicBezTo>
                  <a:pt x="3524728" y="137105"/>
                  <a:pt x="3542732" y="145261"/>
                  <a:pt x="3556739" y="160589"/>
                </a:cubicBezTo>
                <a:cubicBezTo>
                  <a:pt x="3572499" y="177833"/>
                  <a:pt x="3580593" y="202080"/>
                  <a:pt x="3575936" y="223918"/>
                </a:cubicBezTo>
                <a:cubicBezTo>
                  <a:pt x="3581519" y="222332"/>
                  <a:pt x="3587019" y="222579"/>
                  <a:pt x="3592218" y="224420"/>
                </a:cubicBezTo>
                <a:lnTo>
                  <a:pt x="3605253" y="233486"/>
                </a:lnTo>
                <a:lnTo>
                  <a:pt x="3638818" y="222467"/>
                </a:lnTo>
                <a:lnTo>
                  <a:pt x="3679222" y="213284"/>
                </a:lnTo>
                <a:lnTo>
                  <a:pt x="3678059" y="210140"/>
                </a:lnTo>
                <a:cubicBezTo>
                  <a:pt x="3678533" y="199598"/>
                  <a:pt x="3683133" y="189241"/>
                  <a:pt x="3691754" y="181363"/>
                </a:cubicBezTo>
                <a:cubicBezTo>
                  <a:pt x="3708998" y="165603"/>
                  <a:pt x="3734665" y="166758"/>
                  <a:pt x="3750425" y="184003"/>
                </a:cubicBezTo>
                <a:lnTo>
                  <a:pt x="3757751" y="198974"/>
                </a:lnTo>
                <a:lnTo>
                  <a:pt x="3808565" y="193717"/>
                </a:lnTo>
                <a:cubicBezTo>
                  <a:pt x="3881623" y="191809"/>
                  <a:pt x="3934432" y="209030"/>
                  <a:pt x="3955620" y="247305"/>
                </a:cubicBezTo>
                <a:cubicBezTo>
                  <a:pt x="4012123" y="349375"/>
                  <a:pt x="3822368" y="562517"/>
                  <a:pt x="3531793" y="723370"/>
                </a:cubicBezTo>
                <a:cubicBezTo>
                  <a:pt x="3459149" y="763584"/>
                  <a:pt x="3387080" y="796722"/>
                  <a:pt x="3318958" y="822215"/>
                </a:cubicBezTo>
                <a:lnTo>
                  <a:pt x="3240086" y="848106"/>
                </a:lnTo>
                <a:lnTo>
                  <a:pt x="2599862" y="4372410"/>
                </a:lnTo>
                <a:lnTo>
                  <a:pt x="2694314" y="4443373"/>
                </a:lnTo>
                <a:lnTo>
                  <a:pt x="2698789" y="4444290"/>
                </a:lnTo>
                <a:cubicBezTo>
                  <a:pt x="2708969" y="4448629"/>
                  <a:pt x="2718134" y="4454874"/>
                  <a:pt x="2725758" y="4462498"/>
                </a:cubicBezTo>
                <a:lnTo>
                  <a:pt x="2731814" y="4471546"/>
                </a:lnTo>
                <a:lnTo>
                  <a:pt x="2778431" y="4506570"/>
                </a:lnTo>
                <a:lnTo>
                  <a:pt x="2758077" y="4510299"/>
                </a:lnTo>
                <a:lnTo>
                  <a:pt x="2745838" y="4503002"/>
                </a:lnTo>
                <a:lnTo>
                  <a:pt x="2748793" y="4520573"/>
                </a:lnTo>
                <a:lnTo>
                  <a:pt x="2743215" y="4547932"/>
                </a:lnTo>
                <a:lnTo>
                  <a:pt x="2743757" y="4547308"/>
                </a:lnTo>
                <a:cubicBezTo>
                  <a:pt x="2756676" y="4538309"/>
                  <a:pt x="2771766" y="4532401"/>
                  <a:pt x="2787590" y="4530391"/>
                </a:cubicBezTo>
                <a:lnTo>
                  <a:pt x="2811538" y="4531444"/>
                </a:lnTo>
                <a:lnTo>
                  <a:pt x="2905023" y="4601679"/>
                </a:lnTo>
                <a:lnTo>
                  <a:pt x="2895177" y="4612115"/>
                </a:lnTo>
                <a:cubicBezTo>
                  <a:pt x="2896043" y="4620275"/>
                  <a:pt x="2896911" y="4628439"/>
                  <a:pt x="2894687" y="4638579"/>
                </a:cubicBezTo>
                <a:cubicBezTo>
                  <a:pt x="2901982" y="4629550"/>
                  <a:pt x="2910760" y="4622840"/>
                  <a:pt x="2920320" y="4618626"/>
                </a:cubicBezTo>
                <a:lnTo>
                  <a:pt x="2926277" y="4617649"/>
                </a:lnTo>
                <a:lnTo>
                  <a:pt x="3121844" y="4764578"/>
                </a:lnTo>
                <a:lnTo>
                  <a:pt x="3116317" y="4766906"/>
                </a:lnTo>
                <a:lnTo>
                  <a:pt x="3115761" y="4769439"/>
                </a:lnTo>
                <a:cubicBezTo>
                  <a:pt x="3115205" y="4771976"/>
                  <a:pt x="3117739" y="4772532"/>
                  <a:pt x="3117183" y="4775066"/>
                </a:cubicBezTo>
                <a:cubicBezTo>
                  <a:pt x="3133539" y="4785297"/>
                  <a:pt x="3146110" y="4800677"/>
                  <a:pt x="3153479" y="4818568"/>
                </a:cubicBezTo>
                <a:lnTo>
                  <a:pt x="3155388" y="4826339"/>
                </a:lnTo>
                <a:lnTo>
                  <a:pt x="3214056" y="4837569"/>
                </a:lnTo>
                <a:lnTo>
                  <a:pt x="3213817" y="4806410"/>
                </a:lnTo>
                <a:cubicBezTo>
                  <a:pt x="3220529" y="4789529"/>
                  <a:pt x="3235931" y="4778894"/>
                  <a:pt x="3252320" y="4779826"/>
                </a:cubicBezTo>
                <a:cubicBezTo>
                  <a:pt x="3258074" y="4765354"/>
                  <a:pt x="3271558" y="4759543"/>
                  <a:pt x="3286494" y="4757101"/>
                </a:cubicBezTo>
                <a:cubicBezTo>
                  <a:pt x="3283588" y="4750359"/>
                  <a:pt x="3285014" y="4739754"/>
                  <a:pt x="3287890" y="4732520"/>
                </a:cubicBezTo>
                <a:cubicBezTo>
                  <a:pt x="3296522" y="4710813"/>
                  <a:pt x="3320116" y="4700643"/>
                  <a:pt x="3341824" y="4709275"/>
                </a:cubicBezTo>
                <a:lnTo>
                  <a:pt x="3355425" y="4723422"/>
                </a:lnTo>
                <a:lnTo>
                  <a:pt x="3356251" y="4722506"/>
                </a:lnTo>
                <a:cubicBezTo>
                  <a:pt x="3363299" y="4718337"/>
                  <a:pt x="3371397" y="4716474"/>
                  <a:pt x="3379538" y="4717513"/>
                </a:cubicBezTo>
                <a:cubicBezTo>
                  <a:pt x="3386293" y="4703481"/>
                  <a:pt x="3400151" y="4698629"/>
                  <a:pt x="3415221" y="4697240"/>
                </a:cubicBezTo>
                <a:cubicBezTo>
                  <a:pt x="3412795" y="4690311"/>
                  <a:pt x="3414961" y="4679832"/>
                  <a:pt x="3418337" y="4672817"/>
                </a:cubicBezTo>
                <a:cubicBezTo>
                  <a:pt x="3428470" y="4651768"/>
                  <a:pt x="3452718" y="4643278"/>
                  <a:pt x="3473767" y="4653410"/>
                </a:cubicBezTo>
                <a:cubicBezTo>
                  <a:pt x="3483123" y="4657913"/>
                  <a:pt x="3490225" y="4667093"/>
                  <a:pt x="3493864" y="4677485"/>
                </a:cubicBezTo>
                <a:lnTo>
                  <a:pt x="3497776" y="4676714"/>
                </a:lnTo>
                <a:lnTo>
                  <a:pt x="3582551" y="4778649"/>
                </a:lnTo>
                <a:lnTo>
                  <a:pt x="3593256" y="4765034"/>
                </a:lnTo>
                <a:cubicBezTo>
                  <a:pt x="3602144" y="4757790"/>
                  <a:pt x="3612516" y="4752700"/>
                  <a:pt x="3623517" y="4750794"/>
                </a:cubicBezTo>
                <a:cubicBezTo>
                  <a:pt x="3616413" y="4741613"/>
                  <a:pt x="3616238" y="4730008"/>
                  <a:pt x="3621867" y="4718315"/>
                </a:cubicBezTo>
                <a:cubicBezTo>
                  <a:pt x="3630872" y="4699606"/>
                  <a:pt x="3651660" y="4692329"/>
                  <a:pt x="3670369" y="4701335"/>
                </a:cubicBezTo>
                <a:cubicBezTo>
                  <a:pt x="3689078" y="4710340"/>
                  <a:pt x="3696355" y="4731128"/>
                  <a:pt x="3687350" y="4749837"/>
                </a:cubicBezTo>
                <a:cubicBezTo>
                  <a:pt x="3685098" y="4754514"/>
                  <a:pt x="3683973" y="4756851"/>
                  <a:pt x="3679381" y="4760402"/>
                </a:cubicBezTo>
                <a:cubicBezTo>
                  <a:pt x="3709872" y="4780839"/>
                  <a:pt x="3722088" y="4821287"/>
                  <a:pt x="3705201" y="4856369"/>
                </a:cubicBezTo>
                <a:cubicBezTo>
                  <a:pt x="3702950" y="4861045"/>
                  <a:pt x="3699574" y="4868060"/>
                  <a:pt x="3694983" y="4871611"/>
                </a:cubicBezTo>
                <a:cubicBezTo>
                  <a:pt x="3705376" y="4867974"/>
                  <a:pt x="3715768" y="4864334"/>
                  <a:pt x="3727375" y="4864160"/>
                </a:cubicBezTo>
                <a:cubicBezTo>
                  <a:pt x="3722612" y="4856106"/>
                  <a:pt x="3721311" y="4846839"/>
                  <a:pt x="3724689" y="4839823"/>
                </a:cubicBezTo>
                <a:cubicBezTo>
                  <a:pt x="3731443" y="4825790"/>
                  <a:pt x="3745301" y="4820939"/>
                  <a:pt x="3759333" y="4827693"/>
                </a:cubicBezTo>
                <a:cubicBezTo>
                  <a:pt x="3773364" y="4834448"/>
                  <a:pt x="3777090" y="4850645"/>
                  <a:pt x="3771462" y="4862337"/>
                </a:cubicBezTo>
                <a:cubicBezTo>
                  <a:pt x="3769210" y="4867015"/>
                  <a:pt x="3764619" y="4870565"/>
                  <a:pt x="3760030" y="4874117"/>
                </a:cubicBezTo>
                <a:cubicBezTo>
                  <a:pt x="3767045" y="4877494"/>
                  <a:pt x="3771722" y="4879746"/>
                  <a:pt x="3775273" y="4884337"/>
                </a:cubicBezTo>
                <a:cubicBezTo>
                  <a:pt x="3777525" y="4879660"/>
                  <a:pt x="3778565" y="4871518"/>
                  <a:pt x="3780817" y="4866841"/>
                </a:cubicBezTo>
                <a:cubicBezTo>
                  <a:pt x="3780728" y="4861036"/>
                  <a:pt x="3780642" y="4855234"/>
                  <a:pt x="3782894" y="4850556"/>
                </a:cubicBezTo>
                <a:cubicBezTo>
                  <a:pt x="3786271" y="4843542"/>
                  <a:pt x="3790859" y="4839990"/>
                  <a:pt x="3797788" y="4837564"/>
                </a:cubicBezTo>
                <a:cubicBezTo>
                  <a:pt x="3818313" y="4812877"/>
                  <a:pt x="3850777" y="4800419"/>
                  <a:pt x="3882497" y="4803805"/>
                </a:cubicBezTo>
                <a:lnTo>
                  <a:pt x="3905557" y="4810352"/>
                </a:lnTo>
                <a:lnTo>
                  <a:pt x="3980324" y="4900254"/>
                </a:lnTo>
                <a:lnTo>
                  <a:pt x="3968337" y="4908138"/>
                </a:lnTo>
                <a:cubicBezTo>
                  <a:pt x="3967298" y="4916278"/>
                  <a:pt x="3966260" y="4924422"/>
                  <a:pt x="3961757" y="4933776"/>
                </a:cubicBezTo>
                <a:cubicBezTo>
                  <a:pt x="3970938" y="4926672"/>
                  <a:pt x="3981027" y="4922168"/>
                  <a:pt x="3991300" y="4920272"/>
                </a:cubicBezTo>
                <a:lnTo>
                  <a:pt x="3997323" y="4920695"/>
                </a:lnTo>
                <a:lnTo>
                  <a:pt x="4153733" y="5108764"/>
                </a:lnTo>
                <a:lnTo>
                  <a:pt x="4147819" y="5109755"/>
                </a:lnTo>
                <a:lnTo>
                  <a:pt x="4146694" y="5112092"/>
                </a:lnTo>
                <a:cubicBezTo>
                  <a:pt x="4145567" y="5114433"/>
                  <a:pt x="4147904" y="5115558"/>
                  <a:pt x="4146779" y="5117895"/>
                </a:cubicBezTo>
                <a:cubicBezTo>
                  <a:pt x="4173891" y="5145351"/>
                  <a:pt x="4181518" y="5189349"/>
                  <a:pt x="4163506" y="5226768"/>
                </a:cubicBezTo>
                <a:cubicBezTo>
                  <a:pt x="4160129" y="5233783"/>
                  <a:pt x="4156751" y="5240799"/>
                  <a:pt x="4151037" y="5246689"/>
                </a:cubicBezTo>
                <a:cubicBezTo>
                  <a:pt x="4149997" y="5254832"/>
                  <a:pt x="4148959" y="5262973"/>
                  <a:pt x="4144456" y="5272327"/>
                </a:cubicBezTo>
                <a:cubicBezTo>
                  <a:pt x="4126444" y="5309746"/>
                  <a:pt x="4081406" y="5325514"/>
                  <a:pt x="4043987" y="5307502"/>
                </a:cubicBezTo>
                <a:cubicBezTo>
                  <a:pt x="4022941" y="5297371"/>
                  <a:pt x="4007521" y="5275544"/>
                  <a:pt x="4003708" y="5253546"/>
                </a:cubicBezTo>
                <a:cubicBezTo>
                  <a:pt x="3986037" y="5236397"/>
                  <a:pt x="3978760" y="5215610"/>
                  <a:pt x="3974947" y="5193613"/>
                </a:cubicBezTo>
                <a:lnTo>
                  <a:pt x="3970269" y="5191362"/>
                </a:lnTo>
                <a:cubicBezTo>
                  <a:pt x="3963252" y="5187984"/>
                  <a:pt x="3955024" y="5181141"/>
                  <a:pt x="3950261" y="5173087"/>
                </a:cubicBezTo>
                <a:lnTo>
                  <a:pt x="3917264" y="5181115"/>
                </a:lnTo>
                <a:lnTo>
                  <a:pt x="3971528" y="5246363"/>
                </a:lnTo>
                <a:lnTo>
                  <a:pt x="3965614" y="5247354"/>
                </a:lnTo>
                <a:lnTo>
                  <a:pt x="3964489" y="5249691"/>
                </a:lnTo>
                <a:cubicBezTo>
                  <a:pt x="3963362" y="5252032"/>
                  <a:pt x="3965699" y="5253157"/>
                  <a:pt x="3964574" y="5255494"/>
                </a:cubicBezTo>
                <a:cubicBezTo>
                  <a:pt x="3991686" y="5282950"/>
                  <a:pt x="3999313" y="5326948"/>
                  <a:pt x="3981301" y="5364367"/>
                </a:cubicBezTo>
                <a:cubicBezTo>
                  <a:pt x="3977924" y="5371382"/>
                  <a:pt x="3974546" y="5378398"/>
                  <a:pt x="3968832" y="5384288"/>
                </a:cubicBezTo>
                <a:cubicBezTo>
                  <a:pt x="3967792" y="5392431"/>
                  <a:pt x="3966754" y="5400572"/>
                  <a:pt x="3962251" y="5409926"/>
                </a:cubicBezTo>
                <a:cubicBezTo>
                  <a:pt x="3948742" y="5437990"/>
                  <a:pt x="3920031" y="5453876"/>
                  <a:pt x="3890733" y="5452466"/>
                </a:cubicBezTo>
                <a:lnTo>
                  <a:pt x="3870615" y="5447348"/>
                </a:lnTo>
                <a:lnTo>
                  <a:pt x="3865810" y="5454712"/>
                </a:lnTo>
                <a:cubicBezTo>
                  <a:pt x="3845203" y="5475585"/>
                  <a:pt x="3813317" y="5483331"/>
                  <a:pt x="3784375" y="5471822"/>
                </a:cubicBezTo>
                <a:cubicBezTo>
                  <a:pt x="3762670" y="5463192"/>
                  <a:pt x="3745758" y="5442499"/>
                  <a:pt x="3740413" y="5420823"/>
                </a:cubicBezTo>
                <a:cubicBezTo>
                  <a:pt x="3721583" y="5404955"/>
                  <a:pt x="3712867" y="5384729"/>
                  <a:pt x="3707522" y="5363053"/>
                </a:cubicBezTo>
                <a:lnTo>
                  <a:pt x="3702698" y="5361135"/>
                </a:lnTo>
                <a:cubicBezTo>
                  <a:pt x="3695462" y="5358258"/>
                  <a:pt x="3686774" y="5352008"/>
                  <a:pt x="3681458" y="5344307"/>
                </a:cubicBezTo>
                <a:cubicBezTo>
                  <a:pt x="3655942" y="5359301"/>
                  <a:pt x="3623659" y="5363224"/>
                  <a:pt x="3592304" y="5350755"/>
                </a:cubicBezTo>
                <a:lnTo>
                  <a:pt x="3585071" y="5347879"/>
                </a:lnTo>
                <a:cubicBezTo>
                  <a:pt x="3585563" y="5353660"/>
                  <a:pt x="3583645" y="5358484"/>
                  <a:pt x="3581727" y="5363308"/>
                </a:cubicBezTo>
                <a:cubicBezTo>
                  <a:pt x="3573096" y="5385012"/>
                  <a:pt x="3549500" y="5395184"/>
                  <a:pt x="3527792" y="5386552"/>
                </a:cubicBezTo>
                <a:cubicBezTo>
                  <a:pt x="3506088" y="5377921"/>
                  <a:pt x="3495918" y="5354323"/>
                  <a:pt x="3504549" y="5332618"/>
                </a:cubicBezTo>
                <a:cubicBezTo>
                  <a:pt x="3510303" y="5318148"/>
                  <a:pt x="3524746" y="5309922"/>
                  <a:pt x="3539683" y="5307484"/>
                </a:cubicBezTo>
                <a:cubicBezTo>
                  <a:pt x="3523237" y="5278599"/>
                  <a:pt x="3520275" y="5243903"/>
                  <a:pt x="3532743" y="5212549"/>
                </a:cubicBezTo>
                <a:cubicBezTo>
                  <a:pt x="3540415" y="5193255"/>
                  <a:pt x="3551952" y="5178291"/>
                  <a:pt x="3567353" y="5167657"/>
                </a:cubicBezTo>
                <a:lnTo>
                  <a:pt x="3554864" y="5164950"/>
                </a:lnTo>
                <a:lnTo>
                  <a:pt x="3551336" y="5180442"/>
                </a:lnTo>
                <a:cubicBezTo>
                  <a:pt x="3536702" y="5210843"/>
                  <a:pt x="3502058" y="5222972"/>
                  <a:pt x="3471657" y="5208338"/>
                </a:cubicBezTo>
                <a:lnTo>
                  <a:pt x="3457652" y="5197568"/>
                </a:lnTo>
                <a:lnTo>
                  <a:pt x="3459711" y="5206553"/>
                </a:lnTo>
                <a:cubicBezTo>
                  <a:pt x="3460088" y="5214384"/>
                  <a:pt x="3459019" y="5222339"/>
                  <a:pt x="3456142" y="5229574"/>
                </a:cubicBezTo>
                <a:cubicBezTo>
                  <a:pt x="3443675" y="5260926"/>
                  <a:pt x="3409967" y="5275454"/>
                  <a:pt x="3378614" y="5262987"/>
                </a:cubicBezTo>
                <a:cubicBezTo>
                  <a:pt x="3347259" y="5250518"/>
                  <a:pt x="3333690" y="5214399"/>
                  <a:pt x="3345199" y="5185457"/>
                </a:cubicBezTo>
                <a:cubicBezTo>
                  <a:pt x="3352871" y="5166163"/>
                  <a:pt x="3369232" y="5153116"/>
                  <a:pt x="3389953" y="5150182"/>
                </a:cubicBezTo>
                <a:cubicBezTo>
                  <a:pt x="3385841" y="5142960"/>
                  <a:pt x="3383051" y="5134170"/>
                  <a:pt x="3382248" y="5124774"/>
                </a:cubicBezTo>
                <a:lnTo>
                  <a:pt x="3384800" y="5107200"/>
                </a:lnTo>
                <a:lnTo>
                  <a:pt x="3381584" y="5111482"/>
                </a:lnTo>
                <a:cubicBezTo>
                  <a:pt x="3369960" y="5121331"/>
                  <a:pt x="3355754" y="5128805"/>
                  <a:pt x="3339363" y="5132804"/>
                </a:cubicBezTo>
                <a:lnTo>
                  <a:pt x="3331801" y="5134649"/>
                </a:lnTo>
                <a:cubicBezTo>
                  <a:pt x="3335551" y="5139076"/>
                  <a:pt x="3336781" y="5144119"/>
                  <a:pt x="3338012" y="5149163"/>
                </a:cubicBezTo>
                <a:cubicBezTo>
                  <a:pt x="3343548" y="5171855"/>
                  <a:pt x="3330205" y="5193814"/>
                  <a:pt x="3307510" y="5199351"/>
                </a:cubicBezTo>
                <a:cubicBezTo>
                  <a:pt x="3284817" y="5204887"/>
                  <a:pt x="3262859" y="5191540"/>
                  <a:pt x="3257322" y="5168848"/>
                </a:cubicBezTo>
                <a:lnTo>
                  <a:pt x="3258569" y="5151854"/>
                </a:lnTo>
                <a:lnTo>
                  <a:pt x="3227050" y="5152440"/>
                </a:lnTo>
                <a:cubicBezTo>
                  <a:pt x="3198108" y="5140932"/>
                  <a:pt x="3183580" y="5107223"/>
                  <a:pt x="3195089" y="5078281"/>
                </a:cubicBezTo>
                <a:cubicBezTo>
                  <a:pt x="3197966" y="5071046"/>
                  <a:pt x="3202231" y="5064711"/>
                  <a:pt x="3207462" y="5059459"/>
                </a:cubicBezTo>
                <a:lnTo>
                  <a:pt x="3211728" y="5056565"/>
                </a:lnTo>
                <a:lnTo>
                  <a:pt x="3210759" y="5054641"/>
                </a:lnTo>
                <a:cubicBezTo>
                  <a:pt x="3205838" y="5034469"/>
                  <a:pt x="3206575" y="5015588"/>
                  <a:pt x="3212970" y="4997999"/>
                </a:cubicBezTo>
                <a:cubicBezTo>
                  <a:pt x="3208542" y="5001749"/>
                  <a:pt x="3203499" y="5002980"/>
                  <a:pt x="3198456" y="5004210"/>
                </a:cubicBezTo>
                <a:cubicBezTo>
                  <a:pt x="3183327" y="5007901"/>
                  <a:pt x="3164444" y="5007164"/>
                  <a:pt x="3149993" y="5002677"/>
                </a:cubicBezTo>
                <a:lnTo>
                  <a:pt x="3151838" y="5010240"/>
                </a:lnTo>
                <a:cubicBezTo>
                  <a:pt x="3157990" y="5035455"/>
                  <a:pt x="3148397" y="5061842"/>
                  <a:pt x="3130685" y="5076849"/>
                </a:cubicBezTo>
                <a:cubicBezTo>
                  <a:pt x="3143232" y="5084474"/>
                  <a:pt x="3154487" y="5097759"/>
                  <a:pt x="3158178" y="5112888"/>
                </a:cubicBezTo>
                <a:cubicBezTo>
                  <a:pt x="3160177" y="5121082"/>
                  <a:pt x="3160485" y="5129189"/>
                  <a:pt x="3159310" y="5136864"/>
                </a:cubicBezTo>
                <a:lnTo>
                  <a:pt x="3158743" y="5138428"/>
                </a:lnTo>
                <a:lnTo>
                  <a:pt x="3175530" y="5134831"/>
                </a:lnTo>
                <a:cubicBezTo>
                  <a:pt x="3222249" y="5134831"/>
                  <a:pt x="3261183" y="5173762"/>
                  <a:pt x="3258586" y="5217887"/>
                </a:cubicBezTo>
                <a:cubicBezTo>
                  <a:pt x="3258586" y="5262009"/>
                  <a:pt x="3222249" y="5298346"/>
                  <a:pt x="3178127" y="5300943"/>
                </a:cubicBezTo>
                <a:cubicBezTo>
                  <a:pt x="3193700" y="5308728"/>
                  <a:pt x="3204082" y="5326898"/>
                  <a:pt x="3204082" y="5345065"/>
                </a:cubicBezTo>
                <a:cubicBezTo>
                  <a:pt x="3204082" y="5376211"/>
                  <a:pt x="3178127" y="5399572"/>
                  <a:pt x="3149575" y="5399572"/>
                </a:cubicBezTo>
                <a:cubicBezTo>
                  <a:pt x="3123620" y="5399572"/>
                  <a:pt x="3102856" y="5383999"/>
                  <a:pt x="3097665" y="5360638"/>
                </a:cubicBezTo>
                <a:cubicBezTo>
                  <a:pt x="3097665" y="5355447"/>
                  <a:pt x="3095071" y="5352853"/>
                  <a:pt x="3095071" y="5347662"/>
                </a:cubicBezTo>
                <a:cubicBezTo>
                  <a:pt x="3095071" y="5342471"/>
                  <a:pt x="3095071" y="5339874"/>
                  <a:pt x="3097665" y="5337280"/>
                </a:cubicBezTo>
                <a:cubicBezTo>
                  <a:pt x="3097665" y="5332089"/>
                  <a:pt x="3100262" y="5326898"/>
                  <a:pt x="3102856" y="5321707"/>
                </a:cubicBezTo>
                <a:cubicBezTo>
                  <a:pt x="3102856" y="5321707"/>
                  <a:pt x="3100262" y="5321707"/>
                  <a:pt x="3100262" y="5321707"/>
                </a:cubicBezTo>
                <a:cubicBezTo>
                  <a:pt x="3095071" y="5350256"/>
                  <a:pt x="3069116" y="5373617"/>
                  <a:pt x="3037970" y="5373617"/>
                </a:cubicBezTo>
                <a:cubicBezTo>
                  <a:pt x="3001633" y="5373617"/>
                  <a:pt x="2973081" y="5345065"/>
                  <a:pt x="2973081" y="5308728"/>
                </a:cubicBezTo>
                <a:cubicBezTo>
                  <a:pt x="2973081" y="5306134"/>
                  <a:pt x="2973081" y="5303537"/>
                  <a:pt x="2973081" y="5300943"/>
                </a:cubicBezTo>
                <a:cubicBezTo>
                  <a:pt x="2960105" y="5295752"/>
                  <a:pt x="2952317" y="5285370"/>
                  <a:pt x="2947126" y="5272391"/>
                </a:cubicBezTo>
                <a:cubicBezTo>
                  <a:pt x="2918577" y="5269797"/>
                  <a:pt x="2897813" y="5243842"/>
                  <a:pt x="2897813" y="5215290"/>
                </a:cubicBezTo>
                <a:lnTo>
                  <a:pt x="2908943" y="5181607"/>
                </a:lnTo>
                <a:lnTo>
                  <a:pt x="2893565" y="5180658"/>
                </a:lnTo>
                <a:cubicBezTo>
                  <a:pt x="2883230" y="5176792"/>
                  <a:pt x="2874062" y="5170012"/>
                  <a:pt x="2867385" y="5161122"/>
                </a:cubicBezTo>
                <a:lnTo>
                  <a:pt x="2858674" y="5142730"/>
                </a:lnTo>
                <a:lnTo>
                  <a:pt x="2852411" y="5158419"/>
                </a:lnTo>
                <a:cubicBezTo>
                  <a:pt x="2860819" y="5172516"/>
                  <a:pt x="2858517" y="5191091"/>
                  <a:pt x="2846657" y="5204852"/>
                </a:cubicBezTo>
                <a:cubicBezTo>
                  <a:pt x="2831406" y="5222548"/>
                  <a:pt x="2805784" y="5224450"/>
                  <a:pt x="2788088" y="5209199"/>
                </a:cubicBezTo>
                <a:cubicBezTo>
                  <a:pt x="2770394" y="5193950"/>
                  <a:pt x="2768491" y="5168326"/>
                  <a:pt x="2783742" y="5150630"/>
                </a:cubicBezTo>
                <a:cubicBezTo>
                  <a:pt x="2787131" y="5146699"/>
                  <a:pt x="2790520" y="5142766"/>
                  <a:pt x="2795875" y="5140529"/>
                </a:cubicBezTo>
                <a:cubicBezTo>
                  <a:pt x="2795333" y="5133208"/>
                  <a:pt x="2796483" y="5123922"/>
                  <a:pt x="2803260" y="5116058"/>
                </a:cubicBezTo>
                <a:cubicBezTo>
                  <a:pt x="2806649" y="5112126"/>
                  <a:pt x="2808345" y="5110159"/>
                  <a:pt x="2813699" y="5107920"/>
                </a:cubicBezTo>
                <a:cubicBezTo>
                  <a:pt x="2809767" y="5104531"/>
                  <a:pt x="2807528" y="5099177"/>
                  <a:pt x="2805292" y="5093821"/>
                </a:cubicBezTo>
                <a:cubicBezTo>
                  <a:pt x="2798241" y="5098027"/>
                  <a:pt x="2790920" y="5098570"/>
                  <a:pt x="2783600" y="5099114"/>
                </a:cubicBezTo>
                <a:cubicBezTo>
                  <a:pt x="2775838" y="5106130"/>
                  <a:pt x="2765552" y="5110114"/>
                  <a:pt x="2755240" y="5110648"/>
                </a:cubicBezTo>
                <a:lnTo>
                  <a:pt x="2754207" y="5110316"/>
                </a:lnTo>
                <a:lnTo>
                  <a:pt x="2753966" y="5114164"/>
                </a:lnTo>
                <a:cubicBezTo>
                  <a:pt x="2752298" y="5121769"/>
                  <a:pt x="2750629" y="5129375"/>
                  <a:pt x="2746428" y="5136424"/>
                </a:cubicBezTo>
                <a:cubicBezTo>
                  <a:pt x="2747293" y="5144587"/>
                  <a:pt x="2748161" y="5152748"/>
                  <a:pt x="2745937" y="5162888"/>
                </a:cubicBezTo>
                <a:cubicBezTo>
                  <a:pt x="2739264" y="5193311"/>
                  <a:pt x="2714990" y="5215390"/>
                  <a:pt x="2686157" y="5220775"/>
                </a:cubicBezTo>
                <a:lnTo>
                  <a:pt x="2661016" y="5220363"/>
                </a:lnTo>
                <a:lnTo>
                  <a:pt x="2653735" y="5233893"/>
                </a:lnTo>
                <a:cubicBezTo>
                  <a:pt x="2640180" y="5249622"/>
                  <a:pt x="2622421" y="5258299"/>
                  <a:pt x="2600457" y="5259929"/>
                </a:cubicBezTo>
                <a:lnTo>
                  <a:pt x="2608322" y="5266707"/>
                </a:lnTo>
                <a:cubicBezTo>
                  <a:pt x="2631915" y="5287040"/>
                  <a:pt x="2634631" y="5323645"/>
                  <a:pt x="2614298" y="5347239"/>
                </a:cubicBezTo>
                <a:cubicBezTo>
                  <a:pt x="2593964" y="5370832"/>
                  <a:pt x="2557359" y="5373548"/>
                  <a:pt x="2533766" y="5353215"/>
                </a:cubicBezTo>
                <a:cubicBezTo>
                  <a:pt x="2510173" y="5332881"/>
                  <a:pt x="2507457" y="5296276"/>
                  <a:pt x="2527790" y="5272683"/>
                </a:cubicBezTo>
                <a:cubicBezTo>
                  <a:pt x="2536261" y="5262853"/>
                  <a:pt x="2548667" y="5256411"/>
                  <a:pt x="2561344" y="5253630"/>
                </a:cubicBezTo>
                <a:cubicBezTo>
                  <a:pt x="2553749" y="5250514"/>
                  <a:pt x="2547852" y="5245431"/>
                  <a:pt x="2541952" y="5240347"/>
                </a:cubicBezTo>
                <a:cubicBezTo>
                  <a:pt x="2522291" y="5223402"/>
                  <a:pt x="2513071" y="5198322"/>
                  <a:pt x="2516795" y="5174119"/>
                </a:cubicBezTo>
                <a:cubicBezTo>
                  <a:pt x="2513406" y="5178052"/>
                  <a:pt x="2513678" y="5181715"/>
                  <a:pt x="2510289" y="5185647"/>
                </a:cubicBezTo>
                <a:cubicBezTo>
                  <a:pt x="2496733" y="5201376"/>
                  <a:pt x="2477010" y="5208359"/>
                  <a:pt x="2460400" y="5207750"/>
                </a:cubicBezTo>
                <a:cubicBezTo>
                  <a:pt x="2467385" y="5227477"/>
                  <a:pt x="2463388" y="5248018"/>
                  <a:pt x="2449833" y="5263747"/>
                </a:cubicBezTo>
                <a:cubicBezTo>
                  <a:pt x="2429499" y="5287340"/>
                  <a:pt x="2391200" y="5292021"/>
                  <a:pt x="2365640" y="5269992"/>
                </a:cubicBezTo>
                <a:cubicBezTo>
                  <a:pt x="2340082" y="5247965"/>
                  <a:pt x="2337366" y="5211360"/>
                  <a:pt x="2359392" y="5185802"/>
                </a:cubicBezTo>
                <a:cubicBezTo>
                  <a:pt x="2364476" y="5179904"/>
                  <a:pt x="2371033" y="5175276"/>
                  <a:pt x="2378150" y="5171987"/>
                </a:cubicBezTo>
                <a:lnTo>
                  <a:pt x="2380231" y="5171443"/>
                </a:lnTo>
                <a:lnTo>
                  <a:pt x="2363021" y="5159616"/>
                </a:lnTo>
                <a:cubicBezTo>
                  <a:pt x="2357331" y="5150728"/>
                  <a:pt x="2355118" y="5139614"/>
                  <a:pt x="2357621" y="5128206"/>
                </a:cubicBezTo>
                <a:cubicBezTo>
                  <a:pt x="2360957" y="5112995"/>
                  <a:pt x="2373878" y="5102541"/>
                  <a:pt x="2388224" y="5097717"/>
                </a:cubicBezTo>
                <a:lnTo>
                  <a:pt x="2375666" y="5072429"/>
                </a:lnTo>
                <a:lnTo>
                  <a:pt x="2372935" y="5070695"/>
                </a:lnTo>
                <a:cubicBezTo>
                  <a:pt x="2369003" y="5067306"/>
                  <a:pt x="2365070" y="5063917"/>
                  <a:pt x="2362832" y="5058563"/>
                </a:cubicBezTo>
                <a:cubicBezTo>
                  <a:pt x="2360530" y="5077137"/>
                  <a:pt x="2352601" y="5094288"/>
                  <a:pt x="2339046" y="5110016"/>
                </a:cubicBezTo>
                <a:cubicBezTo>
                  <a:pt x="2317018" y="5135576"/>
                  <a:pt x="2284888" y="5149002"/>
                  <a:pt x="2251671" y="5147786"/>
                </a:cubicBezTo>
                <a:cubicBezTo>
                  <a:pt x="2256421" y="5162157"/>
                  <a:pt x="2255811" y="5178766"/>
                  <a:pt x="2245645" y="5190562"/>
                </a:cubicBezTo>
                <a:cubicBezTo>
                  <a:pt x="2230396" y="5208255"/>
                  <a:pt x="2204770" y="5210158"/>
                  <a:pt x="2187076" y="5194909"/>
                </a:cubicBezTo>
                <a:cubicBezTo>
                  <a:pt x="2169380" y="5179658"/>
                  <a:pt x="2167481" y="5154033"/>
                  <a:pt x="2182730" y="5136340"/>
                </a:cubicBezTo>
                <a:cubicBezTo>
                  <a:pt x="2186119" y="5132408"/>
                  <a:pt x="2189508" y="5128475"/>
                  <a:pt x="2194861" y="5126237"/>
                </a:cubicBezTo>
                <a:lnTo>
                  <a:pt x="2188965" y="5121155"/>
                </a:lnTo>
                <a:cubicBezTo>
                  <a:pt x="2163404" y="5099126"/>
                  <a:pt x="2151946" y="5068692"/>
                  <a:pt x="2153433" y="5039134"/>
                </a:cubicBezTo>
                <a:cubicBezTo>
                  <a:pt x="2144147" y="5037984"/>
                  <a:pt x="2134587" y="5033173"/>
                  <a:pt x="2128688" y="5028089"/>
                </a:cubicBezTo>
                <a:lnTo>
                  <a:pt x="2124756" y="5024700"/>
                </a:lnTo>
                <a:cubicBezTo>
                  <a:pt x="2103066" y="5029990"/>
                  <a:pt x="2081103" y="5031620"/>
                  <a:pt x="2058323" y="5022268"/>
                </a:cubicBezTo>
                <a:cubicBezTo>
                  <a:pt x="2036633" y="5027558"/>
                  <a:pt x="2010464" y="5022139"/>
                  <a:pt x="1992771" y="5006890"/>
                </a:cubicBezTo>
                <a:cubicBezTo>
                  <a:pt x="1977042" y="4993334"/>
                  <a:pt x="1968295" y="4974659"/>
                  <a:pt x="1966869" y="4955441"/>
                </a:cubicBezTo>
                <a:lnTo>
                  <a:pt x="1968335" y="4943061"/>
                </a:lnTo>
                <a:lnTo>
                  <a:pt x="1936241" y="4949616"/>
                </a:lnTo>
                <a:cubicBezTo>
                  <a:pt x="1915478" y="4949616"/>
                  <a:pt x="1897310" y="4944425"/>
                  <a:pt x="1881738" y="4934042"/>
                </a:cubicBezTo>
                <a:cubicBezTo>
                  <a:pt x="1871355" y="4936640"/>
                  <a:pt x="1858377" y="4939234"/>
                  <a:pt x="1847994" y="4939234"/>
                </a:cubicBezTo>
                <a:cubicBezTo>
                  <a:pt x="1837613" y="4939234"/>
                  <a:pt x="1827231" y="4936640"/>
                  <a:pt x="1816849" y="4934042"/>
                </a:cubicBezTo>
                <a:cubicBezTo>
                  <a:pt x="1803873" y="4952212"/>
                  <a:pt x="1785703" y="4962595"/>
                  <a:pt x="1764938" y="4962595"/>
                </a:cubicBezTo>
                <a:lnTo>
                  <a:pt x="1757153" y="4962595"/>
                </a:lnTo>
                <a:lnTo>
                  <a:pt x="1741581" y="4978167"/>
                </a:lnTo>
                <a:cubicBezTo>
                  <a:pt x="1736389" y="5004122"/>
                  <a:pt x="1715626" y="5024887"/>
                  <a:pt x="1689671" y="5027481"/>
                </a:cubicBezTo>
                <a:cubicBezTo>
                  <a:pt x="1681883" y="5030078"/>
                  <a:pt x="1674098" y="5032672"/>
                  <a:pt x="1663716" y="5032672"/>
                </a:cubicBezTo>
                <a:cubicBezTo>
                  <a:pt x="1650737" y="5032672"/>
                  <a:pt x="1640355" y="5027481"/>
                  <a:pt x="1629972" y="5022290"/>
                </a:cubicBezTo>
                <a:cubicBezTo>
                  <a:pt x="1624782" y="5032672"/>
                  <a:pt x="1616997" y="5037863"/>
                  <a:pt x="1606615" y="5037863"/>
                </a:cubicBezTo>
                <a:cubicBezTo>
                  <a:pt x="1596232" y="5037863"/>
                  <a:pt x="1588445" y="5030078"/>
                  <a:pt x="1583254" y="5022290"/>
                </a:cubicBezTo>
                <a:cubicBezTo>
                  <a:pt x="1580660" y="5022290"/>
                  <a:pt x="1575468" y="5019696"/>
                  <a:pt x="1572872" y="5017098"/>
                </a:cubicBezTo>
                <a:cubicBezTo>
                  <a:pt x="1570277" y="5019696"/>
                  <a:pt x="1567681" y="5022290"/>
                  <a:pt x="1562490" y="5022290"/>
                </a:cubicBezTo>
                <a:cubicBezTo>
                  <a:pt x="1554705" y="5022290"/>
                  <a:pt x="1546916" y="5014504"/>
                  <a:pt x="1546916" y="5006717"/>
                </a:cubicBezTo>
                <a:cubicBezTo>
                  <a:pt x="1546916" y="5001526"/>
                  <a:pt x="1552107" y="4996335"/>
                  <a:pt x="1557299" y="4993741"/>
                </a:cubicBezTo>
                <a:cubicBezTo>
                  <a:pt x="1554705" y="4988550"/>
                  <a:pt x="1554705" y="4985952"/>
                  <a:pt x="1554705" y="4980762"/>
                </a:cubicBezTo>
                <a:lnTo>
                  <a:pt x="1554705" y="4972977"/>
                </a:lnTo>
                <a:cubicBezTo>
                  <a:pt x="1536535" y="4998932"/>
                  <a:pt x="1505389" y="5017098"/>
                  <a:pt x="1471649" y="5014504"/>
                </a:cubicBezTo>
                <a:cubicBezTo>
                  <a:pt x="1417142" y="5011907"/>
                  <a:pt x="1375614" y="4967786"/>
                  <a:pt x="1378210" y="4913279"/>
                </a:cubicBezTo>
                <a:cubicBezTo>
                  <a:pt x="1380805" y="4884730"/>
                  <a:pt x="1393784" y="4861369"/>
                  <a:pt x="1411950" y="4843201"/>
                </a:cubicBezTo>
                <a:cubicBezTo>
                  <a:pt x="1409356" y="4840605"/>
                  <a:pt x="1409356" y="4838011"/>
                  <a:pt x="1409356" y="4835414"/>
                </a:cubicBezTo>
                <a:cubicBezTo>
                  <a:pt x="1409356" y="4825031"/>
                  <a:pt x="1417142" y="4814650"/>
                  <a:pt x="1430121" y="4812055"/>
                </a:cubicBezTo>
                <a:cubicBezTo>
                  <a:pt x="1427524" y="4806865"/>
                  <a:pt x="1424930" y="4799077"/>
                  <a:pt x="1424930" y="4791291"/>
                </a:cubicBezTo>
                <a:lnTo>
                  <a:pt x="1424930" y="4788695"/>
                </a:lnTo>
                <a:cubicBezTo>
                  <a:pt x="1422333" y="4783504"/>
                  <a:pt x="1422333" y="4778313"/>
                  <a:pt x="1422333" y="4773122"/>
                </a:cubicBezTo>
                <a:cubicBezTo>
                  <a:pt x="1422333" y="4734190"/>
                  <a:pt x="1456076" y="4700448"/>
                  <a:pt x="1495006" y="4700448"/>
                </a:cubicBezTo>
                <a:cubicBezTo>
                  <a:pt x="1533941" y="4700448"/>
                  <a:pt x="1567681" y="4734190"/>
                  <a:pt x="1567681" y="4773122"/>
                </a:cubicBezTo>
                <a:cubicBezTo>
                  <a:pt x="1567681" y="4780910"/>
                  <a:pt x="1565087" y="4788695"/>
                  <a:pt x="1562490" y="4796483"/>
                </a:cubicBezTo>
                <a:cubicBezTo>
                  <a:pt x="1565087" y="4796483"/>
                  <a:pt x="1570277" y="4793885"/>
                  <a:pt x="1575468" y="4793885"/>
                </a:cubicBezTo>
                <a:cubicBezTo>
                  <a:pt x="1578062" y="4749764"/>
                  <a:pt x="1614400" y="4713427"/>
                  <a:pt x="1658525" y="4713427"/>
                </a:cubicBezTo>
                <a:cubicBezTo>
                  <a:pt x="1687073" y="4713427"/>
                  <a:pt x="1713028" y="4728999"/>
                  <a:pt x="1728602" y="4752358"/>
                </a:cubicBezTo>
                <a:cubicBezTo>
                  <a:pt x="1736389" y="4747167"/>
                  <a:pt x="1744175" y="4741975"/>
                  <a:pt x="1754557" y="4741975"/>
                </a:cubicBezTo>
                <a:cubicBezTo>
                  <a:pt x="1775321" y="4741975"/>
                  <a:pt x="1793491" y="4760145"/>
                  <a:pt x="1793491" y="4780910"/>
                </a:cubicBezTo>
                <a:cubicBezTo>
                  <a:pt x="1793491" y="4786100"/>
                  <a:pt x="1793491" y="4791291"/>
                  <a:pt x="1790894" y="4796483"/>
                </a:cubicBezTo>
                <a:lnTo>
                  <a:pt x="1793491" y="4793885"/>
                </a:lnTo>
                <a:cubicBezTo>
                  <a:pt x="1798682" y="4770528"/>
                  <a:pt x="1819445" y="4752358"/>
                  <a:pt x="1845400" y="4752358"/>
                </a:cubicBezTo>
                <a:cubicBezTo>
                  <a:pt x="1858377" y="4752358"/>
                  <a:pt x="1871355" y="4760145"/>
                  <a:pt x="1881738" y="4767930"/>
                </a:cubicBezTo>
                <a:cubicBezTo>
                  <a:pt x="1894714" y="4760145"/>
                  <a:pt x="1907693" y="4757549"/>
                  <a:pt x="1920669" y="4754955"/>
                </a:cubicBezTo>
                <a:cubicBezTo>
                  <a:pt x="1918075" y="4747167"/>
                  <a:pt x="1915478" y="4739382"/>
                  <a:pt x="1915478" y="4731594"/>
                </a:cubicBezTo>
                <a:cubicBezTo>
                  <a:pt x="1915478" y="4716021"/>
                  <a:pt x="1925860" y="4700448"/>
                  <a:pt x="1938839" y="4692663"/>
                </a:cubicBezTo>
                <a:cubicBezTo>
                  <a:pt x="1936241" y="4690066"/>
                  <a:pt x="1936241" y="4684874"/>
                  <a:pt x="1936241" y="4679684"/>
                </a:cubicBezTo>
                <a:lnTo>
                  <a:pt x="1936241" y="4669302"/>
                </a:lnTo>
                <a:lnTo>
                  <a:pt x="1933647" y="4669302"/>
                </a:lnTo>
                <a:cubicBezTo>
                  <a:pt x="1923265" y="4669302"/>
                  <a:pt x="1912884" y="4661517"/>
                  <a:pt x="1912884" y="4648538"/>
                </a:cubicBezTo>
                <a:cubicBezTo>
                  <a:pt x="1912884" y="4638156"/>
                  <a:pt x="1920669" y="4627773"/>
                  <a:pt x="1933647" y="4627773"/>
                </a:cubicBezTo>
                <a:cubicBezTo>
                  <a:pt x="1944030" y="4627773"/>
                  <a:pt x="1951815" y="4632965"/>
                  <a:pt x="1954411" y="4643347"/>
                </a:cubicBezTo>
                <a:cubicBezTo>
                  <a:pt x="1957005" y="4643347"/>
                  <a:pt x="1957005" y="4640753"/>
                  <a:pt x="1959603" y="4640753"/>
                </a:cubicBezTo>
                <a:lnTo>
                  <a:pt x="1959603" y="4635562"/>
                </a:lnTo>
                <a:cubicBezTo>
                  <a:pt x="1959603" y="4627773"/>
                  <a:pt x="1967388" y="4619988"/>
                  <a:pt x="1975175" y="4619988"/>
                </a:cubicBezTo>
                <a:lnTo>
                  <a:pt x="1977770" y="4619988"/>
                </a:lnTo>
                <a:cubicBezTo>
                  <a:pt x="1988151" y="4596628"/>
                  <a:pt x="2008916" y="4581055"/>
                  <a:pt x="2034871" y="4575863"/>
                </a:cubicBezTo>
                <a:cubicBezTo>
                  <a:pt x="2032276" y="4570673"/>
                  <a:pt x="2029680" y="4562887"/>
                  <a:pt x="2027086" y="4557697"/>
                </a:cubicBezTo>
                <a:cubicBezTo>
                  <a:pt x="2014106" y="4555100"/>
                  <a:pt x="2001131" y="4552506"/>
                  <a:pt x="1990749" y="4547315"/>
                </a:cubicBezTo>
                <a:lnTo>
                  <a:pt x="1990749" y="4555100"/>
                </a:lnTo>
                <a:cubicBezTo>
                  <a:pt x="1993343" y="4557697"/>
                  <a:pt x="1993343" y="4560291"/>
                  <a:pt x="1993343" y="4562887"/>
                </a:cubicBezTo>
                <a:cubicBezTo>
                  <a:pt x="1993343" y="4573270"/>
                  <a:pt x="1988151" y="4578461"/>
                  <a:pt x="1980366" y="4581055"/>
                </a:cubicBezTo>
                <a:cubicBezTo>
                  <a:pt x="1964794" y="4609607"/>
                  <a:pt x="1933647" y="4630371"/>
                  <a:pt x="1897310" y="4630371"/>
                </a:cubicBezTo>
                <a:lnTo>
                  <a:pt x="1894714" y="4630371"/>
                </a:lnTo>
                <a:cubicBezTo>
                  <a:pt x="1892120" y="4632965"/>
                  <a:pt x="1886929" y="4632965"/>
                  <a:pt x="1884332" y="4632965"/>
                </a:cubicBezTo>
                <a:cubicBezTo>
                  <a:pt x="1876547" y="4632965"/>
                  <a:pt x="1871355" y="4630371"/>
                  <a:pt x="1866164" y="4625179"/>
                </a:cubicBezTo>
                <a:cubicBezTo>
                  <a:pt x="1858377" y="4625179"/>
                  <a:pt x="1850592" y="4619988"/>
                  <a:pt x="1845400" y="4617392"/>
                </a:cubicBezTo>
                <a:cubicBezTo>
                  <a:pt x="1847994" y="4619988"/>
                  <a:pt x="1847994" y="4625179"/>
                  <a:pt x="1847994" y="4627773"/>
                </a:cubicBezTo>
                <a:cubicBezTo>
                  <a:pt x="1847994" y="4638156"/>
                  <a:pt x="1842804" y="4645944"/>
                  <a:pt x="1835019" y="4651134"/>
                </a:cubicBezTo>
                <a:lnTo>
                  <a:pt x="1858678" y="4666044"/>
                </a:lnTo>
                <a:lnTo>
                  <a:pt x="1863243" y="4656000"/>
                </a:lnTo>
                <a:cubicBezTo>
                  <a:pt x="1866163" y="4653080"/>
                  <a:pt x="1870056" y="4651134"/>
                  <a:pt x="1873950" y="4651134"/>
                </a:cubicBezTo>
                <a:cubicBezTo>
                  <a:pt x="1881735" y="4651134"/>
                  <a:pt x="1889523" y="4658919"/>
                  <a:pt x="1889523" y="4666707"/>
                </a:cubicBezTo>
                <a:cubicBezTo>
                  <a:pt x="1889523" y="4674492"/>
                  <a:pt x="1884332" y="4682280"/>
                  <a:pt x="1873950" y="4682280"/>
                </a:cubicBezTo>
                <a:cubicBezTo>
                  <a:pt x="1870056" y="4682280"/>
                  <a:pt x="1866163" y="4680333"/>
                  <a:pt x="1863243" y="4677413"/>
                </a:cubicBezTo>
                <a:lnTo>
                  <a:pt x="1861761" y="4674153"/>
                </a:lnTo>
                <a:lnTo>
                  <a:pt x="1868759" y="4692663"/>
                </a:lnTo>
                <a:lnTo>
                  <a:pt x="1858651" y="4717524"/>
                </a:lnTo>
                <a:lnTo>
                  <a:pt x="1866165" y="4713426"/>
                </a:lnTo>
                <a:cubicBezTo>
                  <a:pt x="1873950" y="4713426"/>
                  <a:pt x="1881738" y="4721211"/>
                  <a:pt x="1881738" y="4728999"/>
                </a:cubicBezTo>
                <a:cubicBezTo>
                  <a:pt x="1881738" y="4736784"/>
                  <a:pt x="1873950" y="4744572"/>
                  <a:pt x="1866165" y="4744572"/>
                </a:cubicBezTo>
                <a:cubicBezTo>
                  <a:pt x="1858377" y="4744572"/>
                  <a:pt x="1850592" y="4736784"/>
                  <a:pt x="1850592" y="4728999"/>
                </a:cubicBezTo>
                <a:lnTo>
                  <a:pt x="1853295" y="4723593"/>
                </a:lnTo>
                <a:lnTo>
                  <a:pt x="1827231" y="4734190"/>
                </a:lnTo>
                <a:cubicBezTo>
                  <a:pt x="1803873" y="4734190"/>
                  <a:pt x="1785703" y="4716021"/>
                  <a:pt x="1785703" y="4692663"/>
                </a:cubicBezTo>
                <a:cubicBezTo>
                  <a:pt x="1785703" y="4674493"/>
                  <a:pt x="1796084" y="4658919"/>
                  <a:pt x="1811658" y="4653728"/>
                </a:cubicBezTo>
                <a:cubicBezTo>
                  <a:pt x="1801276" y="4648538"/>
                  <a:pt x="1793491" y="4640753"/>
                  <a:pt x="1793491" y="4627773"/>
                </a:cubicBezTo>
                <a:cubicBezTo>
                  <a:pt x="1793491" y="4612201"/>
                  <a:pt x="1806467" y="4599224"/>
                  <a:pt x="1822039" y="4599224"/>
                </a:cubicBezTo>
                <a:lnTo>
                  <a:pt x="1827231" y="4599224"/>
                </a:lnTo>
                <a:cubicBezTo>
                  <a:pt x="1816849" y="4588843"/>
                  <a:pt x="1809064" y="4573270"/>
                  <a:pt x="1803873" y="4557697"/>
                </a:cubicBezTo>
                <a:cubicBezTo>
                  <a:pt x="1796084" y="4562887"/>
                  <a:pt x="1788299" y="4568078"/>
                  <a:pt x="1777918" y="4568078"/>
                </a:cubicBezTo>
                <a:cubicBezTo>
                  <a:pt x="1762344" y="4568078"/>
                  <a:pt x="1749366" y="4560291"/>
                  <a:pt x="1744175" y="4547315"/>
                </a:cubicBezTo>
                <a:cubicBezTo>
                  <a:pt x="1738983" y="4547315"/>
                  <a:pt x="1733793" y="4549909"/>
                  <a:pt x="1728602" y="4549909"/>
                </a:cubicBezTo>
                <a:cubicBezTo>
                  <a:pt x="1710435" y="4549909"/>
                  <a:pt x="1694862" y="4534336"/>
                  <a:pt x="1694862" y="4516168"/>
                </a:cubicBezTo>
                <a:cubicBezTo>
                  <a:pt x="1694862" y="4513571"/>
                  <a:pt x="1697456" y="4508381"/>
                  <a:pt x="1697456" y="4505786"/>
                </a:cubicBezTo>
                <a:cubicBezTo>
                  <a:pt x="1692265" y="4510977"/>
                  <a:pt x="1681883" y="4516168"/>
                  <a:pt x="1671501" y="4516168"/>
                </a:cubicBezTo>
                <a:cubicBezTo>
                  <a:pt x="1650737" y="4516168"/>
                  <a:pt x="1635164" y="4500596"/>
                  <a:pt x="1635164" y="4479831"/>
                </a:cubicBezTo>
                <a:cubicBezTo>
                  <a:pt x="1635164" y="4472044"/>
                  <a:pt x="1637761" y="4466853"/>
                  <a:pt x="1640355" y="4461661"/>
                </a:cubicBezTo>
                <a:cubicBezTo>
                  <a:pt x="1629972" y="4453876"/>
                  <a:pt x="1619591" y="4446089"/>
                  <a:pt x="1611806" y="4435706"/>
                </a:cubicBezTo>
                <a:cubicBezTo>
                  <a:pt x="1601423" y="4440898"/>
                  <a:pt x="1591042" y="4443495"/>
                  <a:pt x="1580660" y="4443495"/>
                </a:cubicBezTo>
                <a:lnTo>
                  <a:pt x="1575468" y="4443495"/>
                </a:lnTo>
                <a:cubicBezTo>
                  <a:pt x="1580660" y="4451280"/>
                  <a:pt x="1583254" y="4456471"/>
                  <a:pt x="1583254" y="4464259"/>
                </a:cubicBezTo>
                <a:cubicBezTo>
                  <a:pt x="1583254" y="4482426"/>
                  <a:pt x="1567681" y="4497999"/>
                  <a:pt x="1549513" y="4497999"/>
                </a:cubicBezTo>
                <a:cubicBezTo>
                  <a:pt x="1531344" y="4497999"/>
                  <a:pt x="1515771" y="4485022"/>
                  <a:pt x="1515771" y="4466853"/>
                </a:cubicBezTo>
                <a:cubicBezTo>
                  <a:pt x="1497604" y="4464259"/>
                  <a:pt x="1482031" y="4448686"/>
                  <a:pt x="1482031" y="4430515"/>
                </a:cubicBezTo>
                <a:cubicBezTo>
                  <a:pt x="1482031" y="4409751"/>
                  <a:pt x="1497604" y="4394179"/>
                  <a:pt x="1518367" y="4394179"/>
                </a:cubicBezTo>
                <a:lnTo>
                  <a:pt x="1520961" y="4394179"/>
                </a:lnTo>
                <a:cubicBezTo>
                  <a:pt x="1518367" y="4388988"/>
                  <a:pt x="1518367" y="4383797"/>
                  <a:pt x="1518367" y="4378605"/>
                </a:cubicBezTo>
                <a:cubicBezTo>
                  <a:pt x="1518367" y="4370820"/>
                  <a:pt x="1520961" y="4360439"/>
                  <a:pt x="1523559" y="4352650"/>
                </a:cubicBezTo>
                <a:cubicBezTo>
                  <a:pt x="1510580" y="4352650"/>
                  <a:pt x="1500198" y="4347459"/>
                  <a:pt x="1489816" y="4342269"/>
                </a:cubicBezTo>
                <a:cubicBezTo>
                  <a:pt x="1484625" y="4378605"/>
                  <a:pt x="1453479" y="4407158"/>
                  <a:pt x="1417142" y="4407158"/>
                </a:cubicBezTo>
                <a:lnTo>
                  <a:pt x="1406760" y="4407158"/>
                </a:lnTo>
                <a:cubicBezTo>
                  <a:pt x="1401569" y="4409751"/>
                  <a:pt x="1398975" y="4412349"/>
                  <a:pt x="1393784" y="4412349"/>
                </a:cubicBezTo>
                <a:cubicBezTo>
                  <a:pt x="1385995" y="4412349"/>
                  <a:pt x="1378210" y="4404560"/>
                  <a:pt x="1378210" y="4396775"/>
                </a:cubicBezTo>
                <a:cubicBezTo>
                  <a:pt x="1357447" y="4383797"/>
                  <a:pt x="1344468" y="4360439"/>
                  <a:pt x="1344468" y="4334484"/>
                </a:cubicBezTo>
                <a:cubicBezTo>
                  <a:pt x="1344468" y="4326695"/>
                  <a:pt x="1344468" y="4318910"/>
                  <a:pt x="1347065" y="4311123"/>
                </a:cubicBezTo>
                <a:cubicBezTo>
                  <a:pt x="1344468" y="4308529"/>
                  <a:pt x="1344468" y="4305932"/>
                  <a:pt x="1341874" y="4303338"/>
                </a:cubicBezTo>
                <a:cubicBezTo>
                  <a:pt x="1331492" y="4308529"/>
                  <a:pt x="1321110" y="4311123"/>
                  <a:pt x="1310728" y="4311123"/>
                </a:cubicBezTo>
                <a:lnTo>
                  <a:pt x="1300345" y="4311123"/>
                </a:lnTo>
                <a:cubicBezTo>
                  <a:pt x="1302939" y="4313719"/>
                  <a:pt x="1302939" y="4318910"/>
                  <a:pt x="1302939" y="4321504"/>
                </a:cubicBezTo>
                <a:cubicBezTo>
                  <a:pt x="1302939" y="4339675"/>
                  <a:pt x="1287367" y="4355248"/>
                  <a:pt x="1269199" y="4355248"/>
                </a:cubicBezTo>
                <a:cubicBezTo>
                  <a:pt x="1251030" y="4355248"/>
                  <a:pt x="1235457" y="4339675"/>
                  <a:pt x="1235457" y="4321504"/>
                </a:cubicBezTo>
                <a:cubicBezTo>
                  <a:pt x="1235457" y="4303338"/>
                  <a:pt x="1248436" y="4290359"/>
                  <a:pt x="1264009" y="4287764"/>
                </a:cubicBezTo>
                <a:cubicBezTo>
                  <a:pt x="1256221" y="4277383"/>
                  <a:pt x="1251030" y="4264404"/>
                  <a:pt x="1251030" y="4248831"/>
                </a:cubicBezTo>
                <a:cubicBezTo>
                  <a:pt x="1251030" y="4238448"/>
                  <a:pt x="1253627" y="4230663"/>
                  <a:pt x="1256221" y="4222876"/>
                </a:cubicBezTo>
                <a:cubicBezTo>
                  <a:pt x="1243244" y="4220282"/>
                  <a:pt x="1235457" y="4209899"/>
                  <a:pt x="1235457" y="4196921"/>
                </a:cubicBezTo>
                <a:cubicBezTo>
                  <a:pt x="1235457" y="4183944"/>
                  <a:pt x="1245839" y="4170966"/>
                  <a:pt x="1261412" y="4170966"/>
                </a:cubicBezTo>
                <a:cubicBezTo>
                  <a:pt x="1274391" y="4170966"/>
                  <a:pt x="1284773" y="4181348"/>
                  <a:pt x="1287367" y="4191729"/>
                </a:cubicBezTo>
                <a:cubicBezTo>
                  <a:pt x="1295154" y="4189136"/>
                  <a:pt x="1302939" y="4186538"/>
                  <a:pt x="1310728" y="4186538"/>
                </a:cubicBezTo>
                <a:cubicBezTo>
                  <a:pt x="1331492" y="4186538"/>
                  <a:pt x="1349659" y="4196921"/>
                  <a:pt x="1360041" y="4212493"/>
                </a:cubicBezTo>
                <a:cubicBezTo>
                  <a:pt x="1375614" y="4196921"/>
                  <a:pt x="1396378" y="4189136"/>
                  <a:pt x="1417142" y="4189136"/>
                </a:cubicBezTo>
                <a:cubicBezTo>
                  <a:pt x="1432715" y="4189136"/>
                  <a:pt x="1445694" y="4191729"/>
                  <a:pt x="1458670" y="4199518"/>
                </a:cubicBezTo>
                <a:cubicBezTo>
                  <a:pt x="1469051" y="4191729"/>
                  <a:pt x="1482031" y="4186538"/>
                  <a:pt x="1497604" y="4186538"/>
                </a:cubicBezTo>
                <a:lnTo>
                  <a:pt x="1505389" y="4186538"/>
                </a:lnTo>
                <a:cubicBezTo>
                  <a:pt x="1505389" y="4183944"/>
                  <a:pt x="1507986" y="4183944"/>
                  <a:pt x="1507986" y="4181348"/>
                </a:cubicBezTo>
                <a:cubicBezTo>
                  <a:pt x="1489816" y="4173563"/>
                  <a:pt x="1476840" y="4155392"/>
                  <a:pt x="1476840" y="4134628"/>
                </a:cubicBezTo>
                <a:cubicBezTo>
                  <a:pt x="1476840" y="4108673"/>
                  <a:pt x="1497604" y="4085316"/>
                  <a:pt x="1526153" y="4085316"/>
                </a:cubicBezTo>
                <a:cubicBezTo>
                  <a:pt x="1533941" y="4085316"/>
                  <a:pt x="1541726" y="4087910"/>
                  <a:pt x="1549513" y="4090507"/>
                </a:cubicBezTo>
                <a:cubicBezTo>
                  <a:pt x="1554705" y="4082719"/>
                  <a:pt x="1559896" y="4074933"/>
                  <a:pt x="1567681" y="4069742"/>
                </a:cubicBezTo>
                <a:cubicBezTo>
                  <a:pt x="1572872" y="4054170"/>
                  <a:pt x="1588445" y="4043787"/>
                  <a:pt x="1606615" y="4043787"/>
                </a:cubicBezTo>
                <a:cubicBezTo>
                  <a:pt x="1609209" y="4043787"/>
                  <a:pt x="1614400" y="4046381"/>
                  <a:pt x="1616997" y="4046381"/>
                </a:cubicBezTo>
                <a:cubicBezTo>
                  <a:pt x="1629972" y="4023024"/>
                  <a:pt x="1655927" y="4007451"/>
                  <a:pt x="1684480" y="4007451"/>
                </a:cubicBezTo>
                <a:cubicBezTo>
                  <a:pt x="1697456" y="4007451"/>
                  <a:pt x="1707838" y="4010045"/>
                  <a:pt x="1718220" y="4015236"/>
                </a:cubicBezTo>
                <a:cubicBezTo>
                  <a:pt x="1720817" y="4012641"/>
                  <a:pt x="1726008" y="4012641"/>
                  <a:pt x="1728602" y="4012641"/>
                </a:cubicBezTo>
                <a:cubicBezTo>
                  <a:pt x="1741581" y="4012641"/>
                  <a:pt x="1751963" y="4023024"/>
                  <a:pt x="1751963" y="4036000"/>
                </a:cubicBezTo>
                <a:cubicBezTo>
                  <a:pt x="1751963" y="4041191"/>
                  <a:pt x="1749366" y="4043787"/>
                  <a:pt x="1749366" y="4046381"/>
                </a:cubicBezTo>
                <a:cubicBezTo>
                  <a:pt x="1757153" y="4056764"/>
                  <a:pt x="1759748" y="4069742"/>
                  <a:pt x="1759748" y="4082719"/>
                </a:cubicBezTo>
                <a:cubicBezTo>
                  <a:pt x="1759748" y="4119056"/>
                  <a:pt x="1733793" y="4150202"/>
                  <a:pt x="1697456" y="4157989"/>
                </a:cubicBezTo>
                <a:cubicBezTo>
                  <a:pt x="1700053" y="4157989"/>
                  <a:pt x="1700053" y="4160583"/>
                  <a:pt x="1700053" y="4163181"/>
                </a:cubicBezTo>
                <a:cubicBezTo>
                  <a:pt x="1702647" y="4160583"/>
                  <a:pt x="1705243" y="4160583"/>
                  <a:pt x="1707838" y="4160583"/>
                </a:cubicBezTo>
                <a:cubicBezTo>
                  <a:pt x="1723411" y="4160583"/>
                  <a:pt x="1736389" y="4173563"/>
                  <a:pt x="1736389" y="4189136"/>
                </a:cubicBezTo>
                <a:cubicBezTo>
                  <a:pt x="1736389" y="4191729"/>
                  <a:pt x="1733793" y="4196921"/>
                  <a:pt x="1733793" y="4199518"/>
                </a:cubicBezTo>
                <a:lnTo>
                  <a:pt x="1736389" y="4199518"/>
                </a:lnTo>
                <a:cubicBezTo>
                  <a:pt x="1751963" y="4199518"/>
                  <a:pt x="1764938" y="4212493"/>
                  <a:pt x="1764938" y="4228067"/>
                </a:cubicBezTo>
                <a:cubicBezTo>
                  <a:pt x="1764938" y="4243639"/>
                  <a:pt x="1751963" y="4256619"/>
                  <a:pt x="1736389" y="4256619"/>
                </a:cubicBezTo>
                <a:cubicBezTo>
                  <a:pt x="1720817" y="4256619"/>
                  <a:pt x="1707838" y="4243639"/>
                  <a:pt x="1707838" y="4228067"/>
                </a:cubicBezTo>
                <a:cubicBezTo>
                  <a:pt x="1707838" y="4225473"/>
                  <a:pt x="1707838" y="4220282"/>
                  <a:pt x="1710435" y="4217685"/>
                </a:cubicBezTo>
                <a:lnTo>
                  <a:pt x="1707838" y="4217685"/>
                </a:lnTo>
                <a:cubicBezTo>
                  <a:pt x="1697456" y="4217685"/>
                  <a:pt x="1689671" y="4212493"/>
                  <a:pt x="1684480" y="4204708"/>
                </a:cubicBezTo>
                <a:cubicBezTo>
                  <a:pt x="1681883" y="4207303"/>
                  <a:pt x="1679288" y="4207303"/>
                  <a:pt x="1676692" y="4209899"/>
                </a:cubicBezTo>
                <a:cubicBezTo>
                  <a:pt x="1679288" y="4215091"/>
                  <a:pt x="1679288" y="4222876"/>
                  <a:pt x="1679288" y="4228067"/>
                </a:cubicBezTo>
                <a:lnTo>
                  <a:pt x="1679288" y="4238448"/>
                </a:lnTo>
                <a:lnTo>
                  <a:pt x="1687073" y="4238448"/>
                </a:lnTo>
                <a:cubicBezTo>
                  <a:pt x="1707838" y="4238448"/>
                  <a:pt x="1723411" y="4256619"/>
                  <a:pt x="1723411" y="4274786"/>
                </a:cubicBezTo>
                <a:cubicBezTo>
                  <a:pt x="1723411" y="4279977"/>
                  <a:pt x="1720817" y="4282574"/>
                  <a:pt x="1720817" y="4285168"/>
                </a:cubicBezTo>
                <a:cubicBezTo>
                  <a:pt x="1723411" y="4292955"/>
                  <a:pt x="1726008" y="4303338"/>
                  <a:pt x="1728602" y="4311123"/>
                </a:cubicBezTo>
                <a:cubicBezTo>
                  <a:pt x="1754557" y="4324102"/>
                  <a:pt x="1772727" y="4350056"/>
                  <a:pt x="1775321" y="4381203"/>
                </a:cubicBezTo>
                <a:cubicBezTo>
                  <a:pt x="1801276" y="4388988"/>
                  <a:pt x="1822039" y="4414943"/>
                  <a:pt x="1822039" y="4443495"/>
                </a:cubicBezTo>
                <a:cubicBezTo>
                  <a:pt x="1822039" y="4466853"/>
                  <a:pt x="1809064" y="4487616"/>
                  <a:pt x="1790894" y="4497999"/>
                </a:cubicBezTo>
                <a:cubicBezTo>
                  <a:pt x="1801276" y="4500596"/>
                  <a:pt x="1809064" y="4505786"/>
                  <a:pt x="1814254" y="4510977"/>
                </a:cubicBezTo>
                <a:cubicBezTo>
                  <a:pt x="1822039" y="4485022"/>
                  <a:pt x="1845400" y="4461661"/>
                  <a:pt x="1871355" y="4451280"/>
                </a:cubicBezTo>
                <a:cubicBezTo>
                  <a:pt x="1871355" y="4448686"/>
                  <a:pt x="1868759" y="4446089"/>
                  <a:pt x="1868759" y="4443495"/>
                </a:cubicBezTo>
                <a:cubicBezTo>
                  <a:pt x="1850592" y="4433112"/>
                  <a:pt x="1837613" y="4417540"/>
                  <a:pt x="1829828" y="4396775"/>
                </a:cubicBezTo>
                <a:cubicBezTo>
                  <a:pt x="1824637" y="4394179"/>
                  <a:pt x="1822039" y="4388988"/>
                  <a:pt x="1819445" y="4383797"/>
                </a:cubicBezTo>
                <a:cubicBezTo>
                  <a:pt x="1790894" y="4381203"/>
                  <a:pt x="1767536" y="4355248"/>
                  <a:pt x="1767536" y="4326695"/>
                </a:cubicBezTo>
                <a:cubicBezTo>
                  <a:pt x="1767536" y="4308529"/>
                  <a:pt x="1775321" y="4292955"/>
                  <a:pt x="1788299" y="4282574"/>
                </a:cubicBezTo>
                <a:cubicBezTo>
                  <a:pt x="1785703" y="4279977"/>
                  <a:pt x="1783109" y="4274786"/>
                  <a:pt x="1783109" y="4269594"/>
                </a:cubicBezTo>
                <a:cubicBezTo>
                  <a:pt x="1783109" y="4256619"/>
                  <a:pt x="1793491" y="4246237"/>
                  <a:pt x="1806467" y="4246237"/>
                </a:cubicBezTo>
                <a:cubicBezTo>
                  <a:pt x="1814254" y="4246237"/>
                  <a:pt x="1819445" y="4248831"/>
                  <a:pt x="1824637" y="4254022"/>
                </a:cubicBezTo>
                <a:cubicBezTo>
                  <a:pt x="1824637" y="4248831"/>
                  <a:pt x="1827231" y="4246237"/>
                  <a:pt x="1829828" y="4241046"/>
                </a:cubicBezTo>
                <a:cubicBezTo>
                  <a:pt x="1811658" y="4233258"/>
                  <a:pt x="1798682" y="4217685"/>
                  <a:pt x="1798682" y="4196921"/>
                </a:cubicBezTo>
                <a:cubicBezTo>
                  <a:pt x="1798682" y="4170966"/>
                  <a:pt x="1819445" y="4150202"/>
                  <a:pt x="1845400" y="4150202"/>
                </a:cubicBezTo>
                <a:cubicBezTo>
                  <a:pt x="1868759" y="4150202"/>
                  <a:pt x="1889523" y="4168372"/>
                  <a:pt x="1892120" y="4191729"/>
                </a:cubicBezTo>
                <a:cubicBezTo>
                  <a:pt x="1897310" y="4189136"/>
                  <a:pt x="1899904" y="4189136"/>
                  <a:pt x="1905095" y="4189136"/>
                </a:cubicBezTo>
                <a:cubicBezTo>
                  <a:pt x="1902501" y="4181348"/>
                  <a:pt x="1899904" y="4173563"/>
                  <a:pt x="1899904" y="4165775"/>
                </a:cubicBezTo>
                <a:cubicBezTo>
                  <a:pt x="1899904" y="4145011"/>
                  <a:pt x="1915478" y="4126843"/>
                  <a:pt x="1933647" y="4121652"/>
                </a:cubicBezTo>
                <a:cubicBezTo>
                  <a:pt x="1923265" y="4116462"/>
                  <a:pt x="1918075" y="4108673"/>
                  <a:pt x="1918075" y="4098292"/>
                </a:cubicBezTo>
                <a:cubicBezTo>
                  <a:pt x="1918075" y="4082719"/>
                  <a:pt x="1931050" y="4069742"/>
                  <a:pt x="1946624" y="4069742"/>
                </a:cubicBezTo>
                <a:cubicBezTo>
                  <a:pt x="1954411" y="4069742"/>
                  <a:pt x="1959603" y="4072336"/>
                  <a:pt x="1964794" y="4074933"/>
                </a:cubicBezTo>
                <a:cubicBezTo>
                  <a:pt x="1964794" y="4069742"/>
                  <a:pt x="1964794" y="4067146"/>
                  <a:pt x="1967388" y="4064552"/>
                </a:cubicBezTo>
                <a:cubicBezTo>
                  <a:pt x="1962196" y="4059361"/>
                  <a:pt x="1957005" y="4048978"/>
                  <a:pt x="1957005" y="4041191"/>
                </a:cubicBezTo>
                <a:cubicBezTo>
                  <a:pt x="1957005" y="4023024"/>
                  <a:pt x="1972579" y="4010045"/>
                  <a:pt x="1988151" y="4010045"/>
                </a:cubicBezTo>
                <a:cubicBezTo>
                  <a:pt x="1985557" y="4004854"/>
                  <a:pt x="1982960" y="3997069"/>
                  <a:pt x="1982960" y="3989281"/>
                </a:cubicBezTo>
                <a:cubicBezTo>
                  <a:pt x="1982960" y="3968516"/>
                  <a:pt x="1993343" y="3952944"/>
                  <a:pt x="2008916" y="3945159"/>
                </a:cubicBezTo>
                <a:cubicBezTo>
                  <a:pt x="1998534" y="3934776"/>
                  <a:pt x="1990749" y="3921798"/>
                  <a:pt x="1990749" y="3906225"/>
                </a:cubicBezTo>
                <a:cubicBezTo>
                  <a:pt x="1990749" y="3898440"/>
                  <a:pt x="1993343" y="3890652"/>
                  <a:pt x="1995940" y="3885460"/>
                </a:cubicBezTo>
                <a:cubicBezTo>
                  <a:pt x="1990749" y="3885460"/>
                  <a:pt x="1985557" y="3882866"/>
                  <a:pt x="1980366" y="3882866"/>
                </a:cubicBezTo>
                <a:cubicBezTo>
                  <a:pt x="1977770" y="3898440"/>
                  <a:pt x="1967388" y="3908821"/>
                  <a:pt x="1951815" y="3908821"/>
                </a:cubicBezTo>
                <a:cubicBezTo>
                  <a:pt x="1944028" y="3908821"/>
                  <a:pt x="1936891" y="3905577"/>
                  <a:pt x="1931700" y="3900386"/>
                </a:cubicBezTo>
                <a:lnTo>
                  <a:pt x="1927834" y="3891166"/>
                </a:lnTo>
                <a:cubicBezTo>
                  <a:pt x="1928042" y="3890130"/>
                  <a:pt x="1928249" y="3889093"/>
                  <a:pt x="1928456" y="3888058"/>
                </a:cubicBezTo>
                <a:lnTo>
                  <a:pt x="1925661" y="3875478"/>
                </a:lnTo>
                <a:lnTo>
                  <a:pt x="1933647" y="3859505"/>
                </a:lnTo>
                <a:lnTo>
                  <a:pt x="1925860" y="3851720"/>
                </a:lnTo>
                <a:cubicBezTo>
                  <a:pt x="1925860" y="3856912"/>
                  <a:pt x="1925860" y="3862103"/>
                  <a:pt x="1923265" y="3864697"/>
                </a:cubicBezTo>
                <a:lnTo>
                  <a:pt x="1925661" y="3875478"/>
                </a:lnTo>
                <a:lnTo>
                  <a:pt x="1923265" y="3880269"/>
                </a:lnTo>
                <a:lnTo>
                  <a:pt x="1927834" y="3891166"/>
                </a:lnTo>
                <a:lnTo>
                  <a:pt x="1925860" y="3901034"/>
                </a:lnTo>
                <a:lnTo>
                  <a:pt x="1940133" y="3916963"/>
                </a:lnTo>
                <a:lnTo>
                  <a:pt x="1946623" y="3914013"/>
                </a:lnTo>
                <a:cubicBezTo>
                  <a:pt x="1954411" y="3914013"/>
                  <a:pt x="1962196" y="3921798"/>
                  <a:pt x="1962196" y="3929586"/>
                </a:cubicBezTo>
                <a:cubicBezTo>
                  <a:pt x="1962196" y="3933479"/>
                  <a:pt x="1960250" y="3937372"/>
                  <a:pt x="1957330" y="3940292"/>
                </a:cubicBezTo>
                <a:lnTo>
                  <a:pt x="1952412" y="3942528"/>
                </a:lnTo>
                <a:lnTo>
                  <a:pt x="1957005" y="3960731"/>
                </a:lnTo>
                <a:cubicBezTo>
                  <a:pt x="1957005" y="3981496"/>
                  <a:pt x="1949220" y="3997069"/>
                  <a:pt x="1936241" y="4010045"/>
                </a:cubicBezTo>
                <a:lnTo>
                  <a:pt x="1936241" y="4012641"/>
                </a:lnTo>
                <a:cubicBezTo>
                  <a:pt x="1936241" y="4030809"/>
                  <a:pt x="1920669" y="4046381"/>
                  <a:pt x="1902501" y="4046381"/>
                </a:cubicBezTo>
                <a:cubicBezTo>
                  <a:pt x="1889523" y="4046381"/>
                  <a:pt x="1879140" y="4041191"/>
                  <a:pt x="1873949" y="4030809"/>
                </a:cubicBezTo>
                <a:cubicBezTo>
                  <a:pt x="1853185" y="4025617"/>
                  <a:pt x="1835019" y="4015236"/>
                  <a:pt x="1824637" y="3997069"/>
                </a:cubicBezTo>
                <a:cubicBezTo>
                  <a:pt x="1816849" y="4002260"/>
                  <a:pt x="1809064" y="4004854"/>
                  <a:pt x="1798682" y="4004854"/>
                </a:cubicBezTo>
                <a:cubicBezTo>
                  <a:pt x="1775321" y="4004854"/>
                  <a:pt x="1757153" y="3986686"/>
                  <a:pt x="1757153" y="3963325"/>
                </a:cubicBezTo>
                <a:cubicBezTo>
                  <a:pt x="1757153" y="3942561"/>
                  <a:pt x="1770129" y="3924395"/>
                  <a:pt x="1790894" y="3921798"/>
                </a:cubicBezTo>
                <a:cubicBezTo>
                  <a:pt x="1783109" y="3911415"/>
                  <a:pt x="1780512" y="3898440"/>
                  <a:pt x="1780512" y="3885460"/>
                </a:cubicBezTo>
                <a:cubicBezTo>
                  <a:pt x="1780512" y="3872485"/>
                  <a:pt x="1785703" y="3862103"/>
                  <a:pt x="1790894" y="3851720"/>
                </a:cubicBezTo>
                <a:cubicBezTo>
                  <a:pt x="1788299" y="3849124"/>
                  <a:pt x="1788299" y="3846529"/>
                  <a:pt x="1788299" y="3843933"/>
                </a:cubicBezTo>
                <a:cubicBezTo>
                  <a:pt x="1788299" y="3838742"/>
                  <a:pt x="1790894" y="3836148"/>
                  <a:pt x="1790894" y="3833551"/>
                </a:cubicBezTo>
                <a:cubicBezTo>
                  <a:pt x="1762344" y="3825765"/>
                  <a:pt x="1741581" y="3799810"/>
                  <a:pt x="1741581" y="3768664"/>
                </a:cubicBezTo>
                <a:lnTo>
                  <a:pt x="1741581" y="3766068"/>
                </a:lnTo>
                <a:cubicBezTo>
                  <a:pt x="1738983" y="3766068"/>
                  <a:pt x="1733793" y="3763473"/>
                  <a:pt x="1731198" y="3763473"/>
                </a:cubicBezTo>
                <a:cubicBezTo>
                  <a:pt x="1728602" y="3766068"/>
                  <a:pt x="1723411" y="3768664"/>
                  <a:pt x="1718220" y="3768664"/>
                </a:cubicBezTo>
                <a:cubicBezTo>
                  <a:pt x="1715626" y="3786832"/>
                  <a:pt x="1702647" y="3799810"/>
                  <a:pt x="1684480" y="3799810"/>
                </a:cubicBezTo>
                <a:cubicBezTo>
                  <a:pt x="1666310" y="3799810"/>
                  <a:pt x="1650737" y="3784238"/>
                  <a:pt x="1650737" y="3766068"/>
                </a:cubicBezTo>
                <a:cubicBezTo>
                  <a:pt x="1650737" y="3747901"/>
                  <a:pt x="1666310" y="3732328"/>
                  <a:pt x="1684480" y="3732328"/>
                </a:cubicBezTo>
                <a:cubicBezTo>
                  <a:pt x="1689671" y="3732328"/>
                  <a:pt x="1694862" y="3732328"/>
                  <a:pt x="1700053" y="3734922"/>
                </a:cubicBezTo>
                <a:cubicBezTo>
                  <a:pt x="1702647" y="3729731"/>
                  <a:pt x="1707838" y="3727137"/>
                  <a:pt x="1713028" y="3724540"/>
                </a:cubicBezTo>
                <a:cubicBezTo>
                  <a:pt x="1718220" y="3711563"/>
                  <a:pt x="1728602" y="3701182"/>
                  <a:pt x="1744175" y="3701182"/>
                </a:cubicBezTo>
                <a:cubicBezTo>
                  <a:pt x="1754557" y="3701182"/>
                  <a:pt x="1764938" y="3706373"/>
                  <a:pt x="1770129" y="3714158"/>
                </a:cubicBezTo>
                <a:cubicBezTo>
                  <a:pt x="1780512" y="3703776"/>
                  <a:pt x="1796084" y="3698585"/>
                  <a:pt x="1811658" y="3698585"/>
                </a:cubicBezTo>
                <a:cubicBezTo>
                  <a:pt x="1816849" y="3698585"/>
                  <a:pt x="1822039" y="3698585"/>
                  <a:pt x="1827231" y="3701182"/>
                </a:cubicBezTo>
                <a:cubicBezTo>
                  <a:pt x="1835019" y="3690800"/>
                  <a:pt x="1845400" y="3685608"/>
                  <a:pt x="1858377" y="3685608"/>
                </a:cubicBezTo>
                <a:cubicBezTo>
                  <a:pt x="1879140" y="3685608"/>
                  <a:pt x="1897310" y="3703776"/>
                  <a:pt x="1897310" y="3724540"/>
                </a:cubicBezTo>
                <a:cubicBezTo>
                  <a:pt x="1897310" y="3740113"/>
                  <a:pt x="1889523" y="3750495"/>
                  <a:pt x="1879140" y="3758283"/>
                </a:cubicBezTo>
                <a:lnTo>
                  <a:pt x="1879140" y="3766068"/>
                </a:lnTo>
                <a:cubicBezTo>
                  <a:pt x="1879140" y="3771258"/>
                  <a:pt x="1876547" y="3776449"/>
                  <a:pt x="1876547" y="3781641"/>
                </a:cubicBezTo>
                <a:lnTo>
                  <a:pt x="1879140" y="3781641"/>
                </a:lnTo>
                <a:cubicBezTo>
                  <a:pt x="1881738" y="3773856"/>
                  <a:pt x="1886929" y="3766068"/>
                  <a:pt x="1892120" y="3760877"/>
                </a:cubicBezTo>
                <a:cubicBezTo>
                  <a:pt x="1894714" y="3753092"/>
                  <a:pt x="1894714" y="3747901"/>
                  <a:pt x="1897310" y="3740113"/>
                </a:cubicBezTo>
                <a:lnTo>
                  <a:pt x="1897310" y="3729731"/>
                </a:lnTo>
                <a:cubicBezTo>
                  <a:pt x="1897310" y="3703776"/>
                  <a:pt x="1915478" y="3683012"/>
                  <a:pt x="1938839" y="3675227"/>
                </a:cubicBezTo>
                <a:cubicBezTo>
                  <a:pt x="1931050" y="3670036"/>
                  <a:pt x="1923265" y="3659653"/>
                  <a:pt x="1923265" y="3646675"/>
                </a:cubicBezTo>
                <a:cubicBezTo>
                  <a:pt x="1923265" y="3628507"/>
                  <a:pt x="1938839" y="3612935"/>
                  <a:pt x="1957005" y="3612935"/>
                </a:cubicBezTo>
                <a:cubicBezTo>
                  <a:pt x="1967388" y="3612935"/>
                  <a:pt x="1977770" y="3618126"/>
                  <a:pt x="1982960" y="3625911"/>
                </a:cubicBezTo>
                <a:cubicBezTo>
                  <a:pt x="1993343" y="3618126"/>
                  <a:pt x="2003725" y="3612935"/>
                  <a:pt x="2016703" y="3612935"/>
                </a:cubicBezTo>
                <a:cubicBezTo>
                  <a:pt x="2040061" y="3612935"/>
                  <a:pt x="2060826" y="3631102"/>
                  <a:pt x="2060826" y="3657057"/>
                </a:cubicBezTo>
                <a:cubicBezTo>
                  <a:pt x="2060826" y="3664845"/>
                  <a:pt x="2058231" y="3672630"/>
                  <a:pt x="2055635" y="3677821"/>
                </a:cubicBezTo>
                <a:cubicBezTo>
                  <a:pt x="2063422" y="3680417"/>
                  <a:pt x="2071207" y="3685608"/>
                  <a:pt x="2076399" y="3690800"/>
                </a:cubicBezTo>
                <a:cubicBezTo>
                  <a:pt x="2089377" y="3664845"/>
                  <a:pt x="2112736" y="3644081"/>
                  <a:pt x="2141287" y="3636292"/>
                </a:cubicBezTo>
                <a:cubicBezTo>
                  <a:pt x="2136097" y="3638890"/>
                  <a:pt x="2133500" y="3638890"/>
                  <a:pt x="2128308" y="3638890"/>
                </a:cubicBezTo>
                <a:cubicBezTo>
                  <a:pt x="2107545" y="3638890"/>
                  <a:pt x="2091971" y="3623317"/>
                  <a:pt x="2091971" y="3602552"/>
                </a:cubicBezTo>
                <a:cubicBezTo>
                  <a:pt x="2091971" y="3581789"/>
                  <a:pt x="2107545" y="3566216"/>
                  <a:pt x="2128308" y="3566216"/>
                </a:cubicBezTo>
                <a:cubicBezTo>
                  <a:pt x="2136097" y="3566216"/>
                  <a:pt x="2141287" y="3568810"/>
                  <a:pt x="2146478" y="3571406"/>
                </a:cubicBezTo>
                <a:cubicBezTo>
                  <a:pt x="2149072" y="3566216"/>
                  <a:pt x="2156861" y="3563619"/>
                  <a:pt x="2162052" y="3561025"/>
                </a:cubicBezTo>
                <a:cubicBezTo>
                  <a:pt x="2162052" y="3542855"/>
                  <a:pt x="2169837" y="3527281"/>
                  <a:pt x="2182815" y="3516900"/>
                </a:cubicBezTo>
                <a:cubicBezTo>
                  <a:pt x="2182815" y="3503924"/>
                  <a:pt x="2193197" y="3490945"/>
                  <a:pt x="2203579" y="3485754"/>
                </a:cubicBezTo>
                <a:lnTo>
                  <a:pt x="2208771" y="3480563"/>
                </a:lnTo>
                <a:lnTo>
                  <a:pt x="2206173" y="3477969"/>
                </a:lnTo>
                <a:cubicBezTo>
                  <a:pt x="2198388" y="3490945"/>
                  <a:pt x="2182815" y="3498733"/>
                  <a:pt x="2167242" y="3498733"/>
                </a:cubicBezTo>
                <a:cubicBezTo>
                  <a:pt x="2151669" y="3498733"/>
                  <a:pt x="2136097" y="3490945"/>
                  <a:pt x="2128308" y="3480563"/>
                </a:cubicBezTo>
                <a:cubicBezTo>
                  <a:pt x="2112736" y="3475372"/>
                  <a:pt x="2099759" y="3467586"/>
                  <a:pt x="2089377" y="3459799"/>
                </a:cubicBezTo>
                <a:lnTo>
                  <a:pt x="2089377" y="3462395"/>
                </a:lnTo>
                <a:cubicBezTo>
                  <a:pt x="2089377" y="3490945"/>
                  <a:pt x="2066016" y="3514306"/>
                  <a:pt x="2037467" y="3514306"/>
                </a:cubicBezTo>
                <a:cubicBezTo>
                  <a:pt x="2019297" y="3514306"/>
                  <a:pt x="2001131" y="3506518"/>
                  <a:pt x="1993343" y="3490945"/>
                </a:cubicBezTo>
                <a:cubicBezTo>
                  <a:pt x="1977770" y="3488350"/>
                  <a:pt x="1967388" y="3477969"/>
                  <a:pt x="1957005" y="3467586"/>
                </a:cubicBezTo>
                <a:cubicBezTo>
                  <a:pt x="1954411" y="3470180"/>
                  <a:pt x="1949220" y="3470180"/>
                  <a:pt x="1946624" y="3470180"/>
                </a:cubicBezTo>
                <a:cubicBezTo>
                  <a:pt x="1938839" y="3470180"/>
                  <a:pt x="1933647" y="3467586"/>
                  <a:pt x="1928456" y="3464990"/>
                </a:cubicBezTo>
                <a:cubicBezTo>
                  <a:pt x="1941433" y="3472778"/>
                  <a:pt x="1951815" y="3488350"/>
                  <a:pt x="1951815" y="3506518"/>
                </a:cubicBezTo>
                <a:cubicBezTo>
                  <a:pt x="1951815" y="3524687"/>
                  <a:pt x="1941433" y="3540261"/>
                  <a:pt x="1925860" y="3548046"/>
                </a:cubicBezTo>
                <a:lnTo>
                  <a:pt x="1925860" y="3553236"/>
                </a:lnTo>
                <a:cubicBezTo>
                  <a:pt x="1925860" y="3571406"/>
                  <a:pt x="1910287" y="3586980"/>
                  <a:pt x="1892120" y="3586980"/>
                </a:cubicBezTo>
                <a:cubicBezTo>
                  <a:pt x="1884332" y="3586980"/>
                  <a:pt x="1876547" y="3584383"/>
                  <a:pt x="1871355" y="3579191"/>
                </a:cubicBezTo>
                <a:cubicBezTo>
                  <a:pt x="1863568" y="3581789"/>
                  <a:pt x="1858377" y="3584383"/>
                  <a:pt x="1850592" y="3584383"/>
                </a:cubicBezTo>
                <a:cubicBezTo>
                  <a:pt x="1827231" y="3584383"/>
                  <a:pt x="1809064" y="3566216"/>
                  <a:pt x="1809064" y="3542855"/>
                </a:cubicBezTo>
                <a:lnTo>
                  <a:pt x="1809064" y="3540261"/>
                </a:lnTo>
                <a:lnTo>
                  <a:pt x="1782744" y="3549831"/>
                </a:lnTo>
                <a:lnTo>
                  <a:pt x="1785378" y="3550968"/>
                </a:lnTo>
                <a:cubicBezTo>
                  <a:pt x="1793489" y="3559079"/>
                  <a:pt x="1798680" y="3570109"/>
                  <a:pt x="1798680" y="3581788"/>
                </a:cubicBezTo>
                <a:cubicBezTo>
                  <a:pt x="1798680" y="3594767"/>
                  <a:pt x="1793489" y="3605149"/>
                  <a:pt x="1785704" y="3612934"/>
                </a:cubicBezTo>
                <a:cubicBezTo>
                  <a:pt x="1780513" y="3641486"/>
                  <a:pt x="1757152" y="3664844"/>
                  <a:pt x="1726006" y="3664844"/>
                </a:cubicBezTo>
                <a:cubicBezTo>
                  <a:pt x="1694860" y="3664844"/>
                  <a:pt x="1666311" y="3638889"/>
                  <a:pt x="1666311" y="3605149"/>
                </a:cubicBezTo>
                <a:cubicBezTo>
                  <a:pt x="1666311" y="3596714"/>
                  <a:pt x="1667933" y="3588765"/>
                  <a:pt x="1670894" y="3581586"/>
                </a:cubicBezTo>
                <a:lnTo>
                  <a:pt x="1680534" y="3567109"/>
                </a:lnTo>
                <a:lnTo>
                  <a:pt x="1665663" y="3560700"/>
                </a:lnTo>
                <a:cubicBezTo>
                  <a:pt x="1661121" y="3555833"/>
                  <a:pt x="1658525" y="3549344"/>
                  <a:pt x="1658525" y="3542855"/>
                </a:cubicBezTo>
                <a:cubicBezTo>
                  <a:pt x="1650737" y="3535070"/>
                  <a:pt x="1648142" y="3524687"/>
                  <a:pt x="1648142" y="3514306"/>
                </a:cubicBezTo>
                <a:cubicBezTo>
                  <a:pt x="1648142" y="3501327"/>
                  <a:pt x="1653333" y="3488350"/>
                  <a:pt x="1661119" y="3480563"/>
                </a:cubicBezTo>
                <a:cubicBezTo>
                  <a:pt x="1658525" y="3475372"/>
                  <a:pt x="1655927" y="3472778"/>
                  <a:pt x="1655927" y="3467586"/>
                </a:cubicBezTo>
                <a:cubicBezTo>
                  <a:pt x="1655927" y="3457205"/>
                  <a:pt x="1663716" y="3449417"/>
                  <a:pt x="1674098" y="3449417"/>
                </a:cubicBezTo>
                <a:cubicBezTo>
                  <a:pt x="1684480" y="3449417"/>
                  <a:pt x="1692265" y="3457205"/>
                  <a:pt x="1692265" y="3467586"/>
                </a:cubicBezTo>
                <a:cubicBezTo>
                  <a:pt x="1705243" y="3470180"/>
                  <a:pt x="1715626" y="3475372"/>
                  <a:pt x="1723411" y="3483160"/>
                </a:cubicBezTo>
                <a:cubicBezTo>
                  <a:pt x="1726008" y="3472778"/>
                  <a:pt x="1731198" y="3464990"/>
                  <a:pt x="1738983" y="3457205"/>
                </a:cubicBezTo>
                <a:cubicBezTo>
                  <a:pt x="1736389" y="3446823"/>
                  <a:pt x="1733793" y="3436440"/>
                  <a:pt x="1733793" y="3426059"/>
                </a:cubicBezTo>
                <a:lnTo>
                  <a:pt x="1733793" y="3423462"/>
                </a:lnTo>
                <a:cubicBezTo>
                  <a:pt x="1726008" y="3413079"/>
                  <a:pt x="1720817" y="3400104"/>
                  <a:pt x="1720817" y="3384530"/>
                </a:cubicBezTo>
                <a:cubicBezTo>
                  <a:pt x="1718220" y="3389722"/>
                  <a:pt x="1713028" y="3394913"/>
                  <a:pt x="1707838" y="3397507"/>
                </a:cubicBezTo>
                <a:cubicBezTo>
                  <a:pt x="1694862" y="3418271"/>
                  <a:pt x="1671501" y="3431250"/>
                  <a:pt x="1645546" y="3431250"/>
                </a:cubicBezTo>
                <a:cubicBezTo>
                  <a:pt x="1637761" y="3431250"/>
                  <a:pt x="1629972" y="3428653"/>
                  <a:pt x="1622187" y="3426059"/>
                </a:cubicBezTo>
                <a:cubicBezTo>
                  <a:pt x="1606615" y="3452014"/>
                  <a:pt x="1580660" y="3467586"/>
                  <a:pt x="1549513" y="3467586"/>
                </a:cubicBezTo>
                <a:cubicBezTo>
                  <a:pt x="1502795" y="3467586"/>
                  <a:pt x="1463861" y="3428653"/>
                  <a:pt x="1463861" y="3381934"/>
                </a:cubicBezTo>
                <a:cubicBezTo>
                  <a:pt x="1463861" y="3335215"/>
                  <a:pt x="1502795" y="3296283"/>
                  <a:pt x="1549513" y="3296283"/>
                </a:cubicBezTo>
                <a:cubicBezTo>
                  <a:pt x="1559896" y="3296283"/>
                  <a:pt x="1567681" y="3298878"/>
                  <a:pt x="1578062" y="3301474"/>
                </a:cubicBezTo>
                <a:cubicBezTo>
                  <a:pt x="1572872" y="3296283"/>
                  <a:pt x="1570277" y="3285902"/>
                  <a:pt x="1570277" y="3278113"/>
                </a:cubicBezTo>
                <a:cubicBezTo>
                  <a:pt x="1570277" y="3254756"/>
                  <a:pt x="1588445" y="3236586"/>
                  <a:pt x="1609209" y="3233992"/>
                </a:cubicBezTo>
                <a:cubicBezTo>
                  <a:pt x="1609209" y="3215822"/>
                  <a:pt x="1616997" y="3195057"/>
                  <a:pt x="1629972" y="3182082"/>
                </a:cubicBezTo>
                <a:lnTo>
                  <a:pt x="1622187" y="3166509"/>
                </a:lnTo>
                <a:cubicBezTo>
                  <a:pt x="1598827" y="3150936"/>
                  <a:pt x="1583254" y="3124981"/>
                  <a:pt x="1583254" y="3093835"/>
                </a:cubicBezTo>
                <a:cubicBezTo>
                  <a:pt x="1583254" y="3044519"/>
                  <a:pt x="1622187" y="3005588"/>
                  <a:pt x="1671501" y="3005588"/>
                </a:cubicBezTo>
                <a:lnTo>
                  <a:pt x="1674098" y="3005588"/>
                </a:lnTo>
                <a:cubicBezTo>
                  <a:pt x="1666310" y="2997800"/>
                  <a:pt x="1663716" y="2990015"/>
                  <a:pt x="1663716" y="2979633"/>
                </a:cubicBezTo>
                <a:cubicBezTo>
                  <a:pt x="1663716" y="2971845"/>
                  <a:pt x="1666310" y="2964060"/>
                  <a:pt x="1671501" y="2958869"/>
                </a:cubicBezTo>
                <a:cubicBezTo>
                  <a:pt x="1663716" y="2961463"/>
                  <a:pt x="1658525" y="2964060"/>
                  <a:pt x="1650737" y="2964060"/>
                </a:cubicBezTo>
                <a:cubicBezTo>
                  <a:pt x="1622187" y="2964060"/>
                  <a:pt x="1601423" y="2940699"/>
                  <a:pt x="1601423" y="2914744"/>
                </a:cubicBezTo>
                <a:lnTo>
                  <a:pt x="1601423" y="2912149"/>
                </a:lnTo>
                <a:cubicBezTo>
                  <a:pt x="1585851" y="2909553"/>
                  <a:pt x="1575468" y="2896577"/>
                  <a:pt x="1575468" y="2881004"/>
                </a:cubicBezTo>
                <a:cubicBezTo>
                  <a:pt x="1575468" y="2862835"/>
                  <a:pt x="1591042" y="2847261"/>
                  <a:pt x="1609209" y="2847261"/>
                </a:cubicBezTo>
                <a:cubicBezTo>
                  <a:pt x="1611806" y="2847261"/>
                  <a:pt x="1616997" y="2847261"/>
                  <a:pt x="1619591" y="2849858"/>
                </a:cubicBezTo>
                <a:lnTo>
                  <a:pt x="1619591" y="2844667"/>
                </a:lnTo>
                <a:cubicBezTo>
                  <a:pt x="1619591" y="2816115"/>
                  <a:pt x="1635164" y="2792757"/>
                  <a:pt x="1655927" y="2777183"/>
                </a:cubicBezTo>
                <a:cubicBezTo>
                  <a:pt x="1650737" y="2769396"/>
                  <a:pt x="1645546" y="2759014"/>
                  <a:pt x="1645546" y="2748632"/>
                </a:cubicBezTo>
                <a:cubicBezTo>
                  <a:pt x="1645546" y="2740847"/>
                  <a:pt x="1645546" y="2735656"/>
                  <a:pt x="1648142" y="2730465"/>
                </a:cubicBezTo>
                <a:lnTo>
                  <a:pt x="1648142" y="2722677"/>
                </a:lnTo>
                <a:cubicBezTo>
                  <a:pt x="1648142" y="2717486"/>
                  <a:pt x="1648142" y="2712295"/>
                  <a:pt x="1650737" y="2707104"/>
                </a:cubicBezTo>
                <a:cubicBezTo>
                  <a:pt x="1642952" y="2725274"/>
                  <a:pt x="1627379" y="2740847"/>
                  <a:pt x="1606615" y="2743441"/>
                </a:cubicBezTo>
                <a:cubicBezTo>
                  <a:pt x="1611806" y="2751229"/>
                  <a:pt x="1614400" y="2761611"/>
                  <a:pt x="1614400" y="2771993"/>
                </a:cubicBezTo>
                <a:cubicBezTo>
                  <a:pt x="1614400" y="2800542"/>
                  <a:pt x="1591042" y="2823903"/>
                  <a:pt x="1562490" y="2823903"/>
                </a:cubicBezTo>
                <a:cubicBezTo>
                  <a:pt x="1557299" y="2823903"/>
                  <a:pt x="1552107" y="2823903"/>
                  <a:pt x="1546916" y="2821306"/>
                </a:cubicBezTo>
                <a:cubicBezTo>
                  <a:pt x="1531344" y="2834286"/>
                  <a:pt x="1513176" y="2842070"/>
                  <a:pt x="1489816" y="2842070"/>
                </a:cubicBezTo>
                <a:cubicBezTo>
                  <a:pt x="1479434" y="2842070"/>
                  <a:pt x="1471649" y="2839476"/>
                  <a:pt x="1463861" y="2836879"/>
                </a:cubicBezTo>
                <a:cubicBezTo>
                  <a:pt x="1466457" y="2839476"/>
                  <a:pt x="1466457" y="2844667"/>
                  <a:pt x="1466457" y="2849858"/>
                </a:cubicBezTo>
                <a:cubicBezTo>
                  <a:pt x="1466457" y="2886194"/>
                  <a:pt x="1443097" y="2917341"/>
                  <a:pt x="1409356" y="2927723"/>
                </a:cubicBezTo>
                <a:cubicBezTo>
                  <a:pt x="1404165" y="2945889"/>
                  <a:pt x="1391187" y="2961463"/>
                  <a:pt x="1373020" y="2969250"/>
                </a:cubicBezTo>
                <a:cubicBezTo>
                  <a:pt x="1375614" y="2971845"/>
                  <a:pt x="1378210" y="2974442"/>
                  <a:pt x="1380805" y="2979633"/>
                </a:cubicBezTo>
                <a:cubicBezTo>
                  <a:pt x="1383401" y="2977036"/>
                  <a:pt x="1385995" y="2977036"/>
                  <a:pt x="1388593" y="2977036"/>
                </a:cubicBezTo>
                <a:cubicBezTo>
                  <a:pt x="1396378" y="2977036"/>
                  <a:pt x="1404165" y="2984824"/>
                  <a:pt x="1404165" y="2992609"/>
                </a:cubicBezTo>
                <a:cubicBezTo>
                  <a:pt x="1404165" y="3000397"/>
                  <a:pt x="1398975" y="3008182"/>
                  <a:pt x="1391187" y="3008182"/>
                </a:cubicBezTo>
                <a:cubicBezTo>
                  <a:pt x="1393784" y="3015970"/>
                  <a:pt x="1393784" y="3021160"/>
                  <a:pt x="1393784" y="3028945"/>
                </a:cubicBezTo>
                <a:cubicBezTo>
                  <a:pt x="1393784" y="3054900"/>
                  <a:pt x="1380805" y="3078261"/>
                  <a:pt x="1365232" y="3096429"/>
                </a:cubicBezTo>
                <a:cubicBezTo>
                  <a:pt x="1373020" y="3091238"/>
                  <a:pt x="1383401" y="3088644"/>
                  <a:pt x="1393784" y="3088644"/>
                </a:cubicBezTo>
                <a:cubicBezTo>
                  <a:pt x="1427524" y="3088644"/>
                  <a:pt x="1453479" y="3114599"/>
                  <a:pt x="1453479" y="3148339"/>
                </a:cubicBezTo>
                <a:lnTo>
                  <a:pt x="1453479" y="3156127"/>
                </a:lnTo>
                <a:cubicBezTo>
                  <a:pt x="1476840" y="3163912"/>
                  <a:pt x="1492412" y="3179485"/>
                  <a:pt x="1502795" y="3200249"/>
                </a:cubicBezTo>
                <a:cubicBezTo>
                  <a:pt x="1505389" y="3197655"/>
                  <a:pt x="1507986" y="3197655"/>
                  <a:pt x="1510580" y="3197655"/>
                </a:cubicBezTo>
                <a:cubicBezTo>
                  <a:pt x="1502795" y="3192463"/>
                  <a:pt x="1497604" y="3184676"/>
                  <a:pt x="1497604" y="3174294"/>
                </a:cubicBezTo>
                <a:cubicBezTo>
                  <a:pt x="1497604" y="3171700"/>
                  <a:pt x="1500198" y="3169103"/>
                  <a:pt x="1500198" y="3166509"/>
                </a:cubicBezTo>
                <a:lnTo>
                  <a:pt x="1497604" y="3166509"/>
                </a:lnTo>
                <a:cubicBezTo>
                  <a:pt x="1471649" y="3166509"/>
                  <a:pt x="1453479" y="3145745"/>
                  <a:pt x="1453479" y="3122384"/>
                </a:cubicBezTo>
                <a:cubicBezTo>
                  <a:pt x="1453479" y="3096429"/>
                  <a:pt x="1474243" y="3078261"/>
                  <a:pt x="1497604" y="3078261"/>
                </a:cubicBezTo>
                <a:cubicBezTo>
                  <a:pt x="1523559" y="3078261"/>
                  <a:pt x="1541726" y="3099026"/>
                  <a:pt x="1541726" y="3122384"/>
                </a:cubicBezTo>
                <a:cubicBezTo>
                  <a:pt x="1541726" y="3132766"/>
                  <a:pt x="1539132" y="3140554"/>
                  <a:pt x="1533941" y="3148339"/>
                </a:cubicBezTo>
                <a:cubicBezTo>
                  <a:pt x="1544322" y="3153530"/>
                  <a:pt x="1552107" y="3161317"/>
                  <a:pt x="1552107" y="3174294"/>
                </a:cubicBezTo>
                <a:cubicBezTo>
                  <a:pt x="1552107" y="3187272"/>
                  <a:pt x="1541726" y="3197655"/>
                  <a:pt x="1528750" y="3200249"/>
                </a:cubicBezTo>
                <a:cubicBezTo>
                  <a:pt x="1533941" y="3205440"/>
                  <a:pt x="1539132" y="3210631"/>
                  <a:pt x="1539132" y="3218418"/>
                </a:cubicBezTo>
                <a:cubicBezTo>
                  <a:pt x="1539132" y="3231395"/>
                  <a:pt x="1528750" y="3241777"/>
                  <a:pt x="1515771" y="3241777"/>
                </a:cubicBezTo>
                <a:lnTo>
                  <a:pt x="1510580" y="3241777"/>
                </a:lnTo>
                <a:cubicBezTo>
                  <a:pt x="1507986" y="3254756"/>
                  <a:pt x="1505389" y="3265138"/>
                  <a:pt x="1497604" y="3275519"/>
                </a:cubicBezTo>
                <a:lnTo>
                  <a:pt x="1497604" y="3278113"/>
                </a:lnTo>
                <a:cubicBezTo>
                  <a:pt x="1497604" y="3298878"/>
                  <a:pt x="1482031" y="3314451"/>
                  <a:pt x="1461266" y="3314451"/>
                </a:cubicBezTo>
                <a:cubicBezTo>
                  <a:pt x="1453479" y="3314451"/>
                  <a:pt x="1448288" y="3311857"/>
                  <a:pt x="1443097" y="3309260"/>
                </a:cubicBezTo>
                <a:lnTo>
                  <a:pt x="1437905" y="3309260"/>
                </a:lnTo>
                <a:cubicBezTo>
                  <a:pt x="1445694" y="3311857"/>
                  <a:pt x="1450885" y="3319642"/>
                  <a:pt x="1450885" y="3330023"/>
                </a:cubicBezTo>
                <a:cubicBezTo>
                  <a:pt x="1450885" y="3343003"/>
                  <a:pt x="1440503" y="3353384"/>
                  <a:pt x="1427524" y="3353384"/>
                </a:cubicBezTo>
                <a:cubicBezTo>
                  <a:pt x="1414548" y="3353384"/>
                  <a:pt x="1404165" y="3343003"/>
                  <a:pt x="1404165" y="3330023"/>
                </a:cubicBezTo>
                <a:cubicBezTo>
                  <a:pt x="1404165" y="3322239"/>
                  <a:pt x="1409356" y="3311857"/>
                  <a:pt x="1417142" y="3309260"/>
                </a:cubicBezTo>
                <a:cubicBezTo>
                  <a:pt x="1378210" y="3304068"/>
                  <a:pt x="1349659" y="3270328"/>
                  <a:pt x="1349659" y="3231395"/>
                </a:cubicBezTo>
                <a:cubicBezTo>
                  <a:pt x="1349659" y="3218418"/>
                  <a:pt x="1352255" y="3208037"/>
                  <a:pt x="1357447" y="3197655"/>
                </a:cubicBezTo>
                <a:cubicBezTo>
                  <a:pt x="1341874" y="3187272"/>
                  <a:pt x="1331492" y="3169103"/>
                  <a:pt x="1331492" y="3148339"/>
                </a:cubicBezTo>
                <a:lnTo>
                  <a:pt x="1331492" y="3145745"/>
                </a:lnTo>
                <a:lnTo>
                  <a:pt x="1328894" y="3145745"/>
                </a:lnTo>
                <a:cubicBezTo>
                  <a:pt x="1315919" y="3145745"/>
                  <a:pt x="1305537" y="3135362"/>
                  <a:pt x="1305537" y="3122384"/>
                </a:cubicBezTo>
                <a:lnTo>
                  <a:pt x="1295154" y="3122384"/>
                </a:lnTo>
                <a:cubicBezTo>
                  <a:pt x="1287367" y="3122384"/>
                  <a:pt x="1282176" y="3119790"/>
                  <a:pt x="1276985" y="3119790"/>
                </a:cubicBezTo>
                <a:cubicBezTo>
                  <a:pt x="1310728" y="3130171"/>
                  <a:pt x="1336683" y="3161317"/>
                  <a:pt x="1336683" y="3200249"/>
                </a:cubicBezTo>
                <a:cubicBezTo>
                  <a:pt x="1336683" y="3223610"/>
                  <a:pt x="1326300" y="3246968"/>
                  <a:pt x="1308131" y="3262541"/>
                </a:cubicBezTo>
                <a:cubicBezTo>
                  <a:pt x="1318513" y="3267732"/>
                  <a:pt x="1326300" y="3275519"/>
                  <a:pt x="1326300" y="3288496"/>
                </a:cubicBezTo>
                <a:cubicBezTo>
                  <a:pt x="1326300" y="3304068"/>
                  <a:pt x="1315919" y="3314451"/>
                  <a:pt x="1302939" y="3317048"/>
                </a:cubicBezTo>
                <a:cubicBezTo>
                  <a:pt x="1305537" y="3324833"/>
                  <a:pt x="1308131" y="3332621"/>
                  <a:pt x="1308131" y="3340406"/>
                </a:cubicBezTo>
                <a:cubicBezTo>
                  <a:pt x="1308131" y="3361169"/>
                  <a:pt x="1292558" y="3379339"/>
                  <a:pt x="1271794" y="3384530"/>
                </a:cubicBezTo>
                <a:cubicBezTo>
                  <a:pt x="1269199" y="3389722"/>
                  <a:pt x="1266603" y="3392316"/>
                  <a:pt x="1261412" y="3394913"/>
                </a:cubicBezTo>
                <a:cubicBezTo>
                  <a:pt x="1264009" y="3394913"/>
                  <a:pt x="1264009" y="3397507"/>
                  <a:pt x="1264009" y="3400104"/>
                </a:cubicBezTo>
                <a:cubicBezTo>
                  <a:pt x="1300345" y="3402698"/>
                  <a:pt x="1326300" y="3431250"/>
                  <a:pt x="1326300" y="3464990"/>
                </a:cubicBezTo>
                <a:cubicBezTo>
                  <a:pt x="1326300" y="3484457"/>
                  <a:pt x="1318514" y="3501328"/>
                  <a:pt x="1306185" y="3513332"/>
                </a:cubicBezTo>
                <a:lnTo>
                  <a:pt x="1291115" y="3523198"/>
                </a:lnTo>
                <a:lnTo>
                  <a:pt x="1296859" y="3525577"/>
                </a:lnTo>
                <a:cubicBezTo>
                  <a:pt x="1300616" y="3529334"/>
                  <a:pt x="1302941" y="3534525"/>
                  <a:pt x="1302941" y="3540260"/>
                </a:cubicBezTo>
                <a:cubicBezTo>
                  <a:pt x="1302941" y="3551727"/>
                  <a:pt x="1293643" y="3561024"/>
                  <a:pt x="1282177" y="3561024"/>
                </a:cubicBezTo>
                <a:cubicBezTo>
                  <a:pt x="1270707" y="3561024"/>
                  <a:pt x="1261413" y="3551727"/>
                  <a:pt x="1261413" y="3540260"/>
                </a:cubicBezTo>
                <a:lnTo>
                  <a:pt x="1265152" y="3531232"/>
                </a:lnTo>
                <a:lnTo>
                  <a:pt x="1258818" y="3532473"/>
                </a:lnTo>
                <a:lnTo>
                  <a:pt x="1253627" y="3532473"/>
                </a:lnTo>
                <a:cubicBezTo>
                  <a:pt x="1256221" y="3537664"/>
                  <a:pt x="1256221" y="3540261"/>
                  <a:pt x="1256221" y="3545451"/>
                </a:cubicBezTo>
                <a:cubicBezTo>
                  <a:pt x="1256221" y="3576597"/>
                  <a:pt x="1245839" y="3602552"/>
                  <a:pt x="1225075" y="3623317"/>
                </a:cubicBezTo>
                <a:cubicBezTo>
                  <a:pt x="1230266" y="3618126"/>
                  <a:pt x="1238054" y="3615529"/>
                  <a:pt x="1245839" y="3615529"/>
                </a:cubicBezTo>
                <a:cubicBezTo>
                  <a:pt x="1248436" y="3615529"/>
                  <a:pt x="1251030" y="3618126"/>
                  <a:pt x="1253627" y="3618126"/>
                </a:cubicBezTo>
                <a:cubicBezTo>
                  <a:pt x="1266603" y="3607743"/>
                  <a:pt x="1279582" y="3602552"/>
                  <a:pt x="1295154" y="3602552"/>
                </a:cubicBezTo>
                <a:cubicBezTo>
                  <a:pt x="1305537" y="3602552"/>
                  <a:pt x="1315919" y="3607743"/>
                  <a:pt x="1326300" y="3612935"/>
                </a:cubicBezTo>
                <a:lnTo>
                  <a:pt x="1326300" y="3610337"/>
                </a:lnTo>
                <a:cubicBezTo>
                  <a:pt x="1326300" y="3592171"/>
                  <a:pt x="1339277" y="3579191"/>
                  <a:pt x="1357447" y="3579191"/>
                </a:cubicBezTo>
                <a:cubicBezTo>
                  <a:pt x="1375614" y="3579191"/>
                  <a:pt x="1388593" y="3592171"/>
                  <a:pt x="1388593" y="3607743"/>
                </a:cubicBezTo>
                <a:cubicBezTo>
                  <a:pt x="1393784" y="3607743"/>
                  <a:pt x="1401569" y="3607743"/>
                  <a:pt x="1406760" y="3610337"/>
                </a:cubicBezTo>
                <a:cubicBezTo>
                  <a:pt x="1411950" y="3607743"/>
                  <a:pt x="1419739" y="3607743"/>
                  <a:pt x="1424930" y="3607743"/>
                </a:cubicBezTo>
                <a:cubicBezTo>
                  <a:pt x="1484625" y="3607743"/>
                  <a:pt x="1531344" y="3654462"/>
                  <a:pt x="1531344" y="3714158"/>
                </a:cubicBezTo>
                <a:cubicBezTo>
                  <a:pt x="1531344" y="3721946"/>
                  <a:pt x="1531344" y="3727137"/>
                  <a:pt x="1528750" y="3734922"/>
                </a:cubicBezTo>
                <a:cubicBezTo>
                  <a:pt x="1533941" y="3737518"/>
                  <a:pt x="1536535" y="3742709"/>
                  <a:pt x="1536535" y="3750495"/>
                </a:cubicBezTo>
                <a:cubicBezTo>
                  <a:pt x="1536535" y="3763473"/>
                  <a:pt x="1528750" y="3771258"/>
                  <a:pt x="1518367" y="3771258"/>
                </a:cubicBezTo>
                <a:lnTo>
                  <a:pt x="1515771" y="3771258"/>
                </a:lnTo>
                <a:cubicBezTo>
                  <a:pt x="1497604" y="3802404"/>
                  <a:pt x="1463861" y="3823169"/>
                  <a:pt x="1424930" y="3823169"/>
                </a:cubicBezTo>
                <a:cubicBezTo>
                  <a:pt x="1383401" y="3823169"/>
                  <a:pt x="1347065" y="3799810"/>
                  <a:pt x="1328894" y="3763473"/>
                </a:cubicBezTo>
                <a:lnTo>
                  <a:pt x="1326300" y="3763473"/>
                </a:lnTo>
                <a:lnTo>
                  <a:pt x="1318513" y="3763473"/>
                </a:lnTo>
                <a:cubicBezTo>
                  <a:pt x="1305537" y="3792023"/>
                  <a:pt x="1276985" y="3810193"/>
                  <a:pt x="1243244" y="3810193"/>
                </a:cubicBezTo>
                <a:cubicBezTo>
                  <a:pt x="1222481" y="3810193"/>
                  <a:pt x="1204311" y="3802404"/>
                  <a:pt x="1188738" y="3789429"/>
                </a:cubicBezTo>
                <a:cubicBezTo>
                  <a:pt x="1193929" y="3794619"/>
                  <a:pt x="1196526" y="3805002"/>
                  <a:pt x="1196526" y="3812787"/>
                </a:cubicBezTo>
                <a:cubicBezTo>
                  <a:pt x="1196526" y="3836148"/>
                  <a:pt x="1178356" y="3856912"/>
                  <a:pt x="1152401" y="3856912"/>
                </a:cubicBezTo>
                <a:lnTo>
                  <a:pt x="1147210" y="3856912"/>
                </a:lnTo>
                <a:cubicBezTo>
                  <a:pt x="1139425" y="3867294"/>
                  <a:pt x="1126446" y="3875079"/>
                  <a:pt x="1113470" y="3875079"/>
                </a:cubicBezTo>
                <a:cubicBezTo>
                  <a:pt x="1108279" y="3926989"/>
                  <a:pt x="1061560" y="3968516"/>
                  <a:pt x="1007053" y="3968516"/>
                </a:cubicBezTo>
                <a:cubicBezTo>
                  <a:pt x="981098" y="3968516"/>
                  <a:pt x="957740" y="3960731"/>
                  <a:pt x="939570" y="3945159"/>
                </a:cubicBezTo>
                <a:cubicBezTo>
                  <a:pt x="931785" y="3947753"/>
                  <a:pt x="923997" y="3950350"/>
                  <a:pt x="916212" y="3950350"/>
                </a:cubicBezTo>
                <a:cubicBezTo>
                  <a:pt x="887661" y="3950350"/>
                  <a:pt x="864302" y="3926989"/>
                  <a:pt x="864302" y="3898440"/>
                </a:cubicBezTo>
                <a:cubicBezTo>
                  <a:pt x="864302" y="3877675"/>
                  <a:pt x="877278" y="3859505"/>
                  <a:pt x="898042" y="3851720"/>
                </a:cubicBezTo>
                <a:cubicBezTo>
                  <a:pt x="900639" y="3830957"/>
                  <a:pt x="908424" y="3812787"/>
                  <a:pt x="918807" y="3797213"/>
                </a:cubicBezTo>
                <a:lnTo>
                  <a:pt x="918807" y="3794619"/>
                </a:lnTo>
                <a:cubicBezTo>
                  <a:pt x="918807" y="3786832"/>
                  <a:pt x="926594" y="3779047"/>
                  <a:pt x="934379" y="3779047"/>
                </a:cubicBezTo>
                <a:lnTo>
                  <a:pt x="936976" y="3779047"/>
                </a:lnTo>
                <a:cubicBezTo>
                  <a:pt x="955143" y="3763473"/>
                  <a:pt x="981098" y="3753092"/>
                  <a:pt x="1007053" y="3753092"/>
                </a:cubicBezTo>
                <a:cubicBezTo>
                  <a:pt x="1040796" y="3753092"/>
                  <a:pt x="1071942" y="3771258"/>
                  <a:pt x="1092706" y="3797213"/>
                </a:cubicBezTo>
                <a:cubicBezTo>
                  <a:pt x="1097897" y="3794619"/>
                  <a:pt x="1105682" y="3792023"/>
                  <a:pt x="1113470" y="3792023"/>
                </a:cubicBezTo>
                <a:lnTo>
                  <a:pt x="1116064" y="3792023"/>
                </a:lnTo>
                <a:cubicBezTo>
                  <a:pt x="1123852" y="3779047"/>
                  <a:pt x="1139425" y="3768664"/>
                  <a:pt x="1154998" y="3768664"/>
                </a:cubicBezTo>
                <a:cubicBezTo>
                  <a:pt x="1165380" y="3768664"/>
                  <a:pt x="1173165" y="3771258"/>
                  <a:pt x="1180953" y="3776449"/>
                </a:cubicBezTo>
                <a:cubicBezTo>
                  <a:pt x="1170571" y="3760877"/>
                  <a:pt x="1162783" y="3742709"/>
                  <a:pt x="1162783" y="3724540"/>
                </a:cubicBezTo>
                <a:cubicBezTo>
                  <a:pt x="1162783" y="3688202"/>
                  <a:pt x="1186143" y="3659653"/>
                  <a:pt x="1217289" y="3646675"/>
                </a:cubicBezTo>
                <a:cubicBezTo>
                  <a:pt x="1217289" y="3638890"/>
                  <a:pt x="1219883" y="3631102"/>
                  <a:pt x="1225075" y="3625911"/>
                </a:cubicBezTo>
                <a:cubicBezTo>
                  <a:pt x="1204311" y="3644081"/>
                  <a:pt x="1178356" y="3654462"/>
                  <a:pt x="1149807" y="3654462"/>
                </a:cubicBezTo>
                <a:cubicBezTo>
                  <a:pt x="1103088" y="3654462"/>
                  <a:pt x="1061560" y="3625911"/>
                  <a:pt x="1045987" y="3584383"/>
                </a:cubicBezTo>
                <a:cubicBezTo>
                  <a:pt x="1035605" y="3594765"/>
                  <a:pt x="1022626" y="3599956"/>
                  <a:pt x="1007053" y="3599956"/>
                </a:cubicBezTo>
                <a:cubicBezTo>
                  <a:pt x="978504" y="3599956"/>
                  <a:pt x="955143" y="3576597"/>
                  <a:pt x="955143" y="3548046"/>
                </a:cubicBezTo>
                <a:cubicBezTo>
                  <a:pt x="955143" y="3519496"/>
                  <a:pt x="978504" y="3496135"/>
                  <a:pt x="1007053" y="3496135"/>
                </a:cubicBezTo>
                <a:cubicBezTo>
                  <a:pt x="1012244" y="3496135"/>
                  <a:pt x="1014841" y="3498733"/>
                  <a:pt x="1020032" y="3498733"/>
                </a:cubicBezTo>
                <a:lnTo>
                  <a:pt x="1020032" y="3496135"/>
                </a:lnTo>
                <a:lnTo>
                  <a:pt x="1020032" y="3488350"/>
                </a:lnTo>
                <a:cubicBezTo>
                  <a:pt x="1020032" y="3467586"/>
                  <a:pt x="1035605" y="3452014"/>
                  <a:pt x="1056369" y="3452014"/>
                </a:cubicBezTo>
                <a:cubicBezTo>
                  <a:pt x="1064154" y="3452014"/>
                  <a:pt x="1071942" y="3454608"/>
                  <a:pt x="1077132" y="3459799"/>
                </a:cubicBezTo>
                <a:cubicBezTo>
                  <a:pt x="1095300" y="3444225"/>
                  <a:pt x="1121255" y="3433844"/>
                  <a:pt x="1147210" y="3433844"/>
                </a:cubicBezTo>
                <a:cubicBezTo>
                  <a:pt x="1165380" y="3433844"/>
                  <a:pt x="1183547" y="3439035"/>
                  <a:pt x="1199120" y="3446823"/>
                </a:cubicBezTo>
                <a:cubicBezTo>
                  <a:pt x="1204311" y="3431250"/>
                  <a:pt x="1214693" y="3415677"/>
                  <a:pt x="1227672" y="3407889"/>
                </a:cubicBezTo>
                <a:lnTo>
                  <a:pt x="1227672" y="3405294"/>
                </a:lnTo>
                <a:lnTo>
                  <a:pt x="1225075" y="3405294"/>
                </a:lnTo>
                <a:cubicBezTo>
                  <a:pt x="1196526" y="3405294"/>
                  <a:pt x="1170571" y="3387124"/>
                  <a:pt x="1160188" y="3363767"/>
                </a:cubicBezTo>
                <a:cubicBezTo>
                  <a:pt x="1154998" y="3381934"/>
                  <a:pt x="1139425" y="3397507"/>
                  <a:pt x="1118661" y="3397507"/>
                </a:cubicBezTo>
                <a:cubicBezTo>
                  <a:pt x="1092706" y="3397507"/>
                  <a:pt x="1074536" y="3376743"/>
                  <a:pt x="1074536" y="3353384"/>
                </a:cubicBezTo>
                <a:cubicBezTo>
                  <a:pt x="1074536" y="3332621"/>
                  <a:pt x="1090109" y="3317048"/>
                  <a:pt x="1108279" y="3311857"/>
                </a:cubicBezTo>
                <a:cubicBezTo>
                  <a:pt x="1090109" y="3309260"/>
                  <a:pt x="1077132" y="3296283"/>
                  <a:pt x="1077132" y="3278113"/>
                </a:cubicBezTo>
                <a:lnTo>
                  <a:pt x="1077132" y="3275519"/>
                </a:lnTo>
                <a:cubicBezTo>
                  <a:pt x="1058963" y="3262541"/>
                  <a:pt x="1045987" y="3239183"/>
                  <a:pt x="1045987" y="3213227"/>
                </a:cubicBezTo>
                <a:cubicBezTo>
                  <a:pt x="1045987" y="3169103"/>
                  <a:pt x="1079727" y="3135362"/>
                  <a:pt x="1123852" y="3135362"/>
                </a:cubicBezTo>
                <a:cubicBezTo>
                  <a:pt x="1147210" y="3135362"/>
                  <a:pt x="1167974" y="3143148"/>
                  <a:pt x="1180953" y="3158721"/>
                </a:cubicBezTo>
                <a:cubicBezTo>
                  <a:pt x="1193929" y="3130171"/>
                  <a:pt x="1225075" y="3109407"/>
                  <a:pt x="1258818" y="3109407"/>
                </a:cubicBezTo>
                <a:cubicBezTo>
                  <a:pt x="1264009" y="3109407"/>
                  <a:pt x="1269199" y="3112001"/>
                  <a:pt x="1274391" y="3112001"/>
                </a:cubicBezTo>
                <a:cubicBezTo>
                  <a:pt x="1235457" y="3099026"/>
                  <a:pt x="1206908" y="3065283"/>
                  <a:pt x="1206908" y="3021160"/>
                </a:cubicBezTo>
                <a:cubicBezTo>
                  <a:pt x="1206908" y="3010779"/>
                  <a:pt x="1209502" y="2997800"/>
                  <a:pt x="1214693" y="2987418"/>
                </a:cubicBezTo>
                <a:cubicBezTo>
                  <a:pt x="1186143" y="2982227"/>
                  <a:pt x="1162783" y="2956272"/>
                  <a:pt x="1162783" y="2925126"/>
                </a:cubicBezTo>
                <a:cubicBezTo>
                  <a:pt x="1162783" y="2891386"/>
                  <a:pt x="1188738" y="2865431"/>
                  <a:pt x="1219883" y="2862835"/>
                </a:cubicBezTo>
                <a:cubicBezTo>
                  <a:pt x="1227672" y="2857643"/>
                  <a:pt x="1235457" y="2855048"/>
                  <a:pt x="1245839" y="2855048"/>
                </a:cubicBezTo>
                <a:cubicBezTo>
                  <a:pt x="1269199" y="2855048"/>
                  <a:pt x="1287367" y="2873216"/>
                  <a:pt x="1287367" y="2896577"/>
                </a:cubicBezTo>
                <a:cubicBezTo>
                  <a:pt x="1287367" y="2901768"/>
                  <a:pt x="1284773" y="2904362"/>
                  <a:pt x="1284773" y="2909553"/>
                </a:cubicBezTo>
                <a:cubicBezTo>
                  <a:pt x="1287367" y="2914744"/>
                  <a:pt x="1287367" y="2919935"/>
                  <a:pt x="1287367" y="2925126"/>
                </a:cubicBezTo>
                <a:lnTo>
                  <a:pt x="1287367" y="2927723"/>
                </a:lnTo>
                <a:lnTo>
                  <a:pt x="1297749" y="2927723"/>
                </a:lnTo>
                <a:cubicBezTo>
                  <a:pt x="1295154" y="2922532"/>
                  <a:pt x="1292558" y="2914744"/>
                  <a:pt x="1292558" y="2906959"/>
                </a:cubicBezTo>
                <a:cubicBezTo>
                  <a:pt x="1292558" y="2888789"/>
                  <a:pt x="1300345" y="2873216"/>
                  <a:pt x="1310728" y="2862835"/>
                </a:cubicBezTo>
                <a:cubicBezTo>
                  <a:pt x="1308131" y="2857643"/>
                  <a:pt x="1308131" y="2849858"/>
                  <a:pt x="1308131" y="2844667"/>
                </a:cubicBezTo>
                <a:cubicBezTo>
                  <a:pt x="1308131" y="2839476"/>
                  <a:pt x="1310728" y="2834286"/>
                  <a:pt x="1310728" y="2829093"/>
                </a:cubicBezTo>
                <a:cubicBezTo>
                  <a:pt x="1300345" y="2821306"/>
                  <a:pt x="1295154" y="2808330"/>
                  <a:pt x="1295154" y="2795351"/>
                </a:cubicBezTo>
                <a:cubicBezTo>
                  <a:pt x="1295154" y="2769396"/>
                  <a:pt x="1315919" y="2748632"/>
                  <a:pt x="1341874" y="2748632"/>
                </a:cubicBezTo>
                <a:cubicBezTo>
                  <a:pt x="1357447" y="2748632"/>
                  <a:pt x="1370423" y="2756420"/>
                  <a:pt x="1378210" y="2766802"/>
                </a:cubicBezTo>
                <a:cubicBezTo>
                  <a:pt x="1383401" y="2764205"/>
                  <a:pt x="1385995" y="2764205"/>
                  <a:pt x="1391187" y="2764205"/>
                </a:cubicBezTo>
                <a:cubicBezTo>
                  <a:pt x="1398975" y="2764205"/>
                  <a:pt x="1404165" y="2766802"/>
                  <a:pt x="1409356" y="2766802"/>
                </a:cubicBezTo>
                <a:cubicBezTo>
                  <a:pt x="1406760" y="2761611"/>
                  <a:pt x="1406760" y="2753824"/>
                  <a:pt x="1406760" y="2746038"/>
                </a:cubicBezTo>
                <a:cubicBezTo>
                  <a:pt x="1406760" y="2722677"/>
                  <a:pt x="1417142" y="2699319"/>
                  <a:pt x="1432715" y="2683746"/>
                </a:cubicBezTo>
                <a:cubicBezTo>
                  <a:pt x="1427524" y="2675958"/>
                  <a:pt x="1424930" y="2668173"/>
                  <a:pt x="1424930" y="2660385"/>
                </a:cubicBezTo>
                <a:cubicBezTo>
                  <a:pt x="1424930" y="2634430"/>
                  <a:pt x="1445694" y="2613667"/>
                  <a:pt x="1471649" y="2613667"/>
                </a:cubicBezTo>
                <a:cubicBezTo>
                  <a:pt x="1497604" y="2613667"/>
                  <a:pt x="1515771" y="2631836"/>
                  <a:pt x="1518367" y="2657791"/>
                </a:cubicBezTo>
                <a:cubicBezTo>
                  <a:pt x="1528750" y="2657791"/>
                  <a:pt x="1539132" y="2662981"/>
                  <a:pt x="1546916" y="2668173"/>
                </a:cubicBezTo>
                <a:cubicBezTo>
                  <a:pt x="1549513" y="2660385"/>
                  <a:pt x="1552107" y="2655194"/>
                  <a:pt x="1554705" y="2650003"/>
                </a:cubicBezTo>
                <a:cubicBezTo>
                  <a:pt x="1544322" y="2644812"/>
                  <a:pt x="1539132" y="2634430"/>
                  <a:pt x="1539132" y="2624048"/>
                </a:cubicBezTo>
                <a:cubicBezTo>
                  <a:pt x="1539132" y="2608475"/>
                  <a:pt x="1552107" y="2595499"/>
                  <a:pt x="1567681" y="2595499"/>
                </a:cubicBezTo>
                <a:cubicBezTo>
                  <a:pt x="1583254" y="2595499"/>
                  <a:pt x="1596232" y="2608475"/>
                  <a:pt x="1596232" y="2624048"/>
                </a:cubicBezTo>
                <a:lnTo>
                  <a:pt x="1601423" y="2624048"/>
                </a:lnTo>
                <a:lnTo>
                  <a:pt x="1611806" y="2624048"/>
                </a:lnTo>
                <a:cubicBezTo>
                  <a:pt x="1598827" y="2611073"/>
                  <a:pt x="1591042" y="2595499"/>
                  <a:pt x="1588445" y="2577329"/>
                </a:cubicBezTo>
                <a:cubicBezTo>
                  <a:pt x="1585851" y="2579925"/>
                  <a:pt x="1580660" y="2579925"/>
                  <a:pt x="1578062" y="2579925"/>
                </a:cubicBezTo>
                <a:lnTo>
                  <a:pt x="1572872" y="2579925"/>
                </a:lnTo>
                <a:cubicBezTo>
                  <a:pt x="1562490" y="2587710"/>
                  <a:pt x="1552107" y="2590308"/>
                  <a:pt x="1539132" y="2590308"/>
                </a:cubicBezTo>
                <a:cubicBezTo>
                  <a:pt x="1523559" y="2590308"/>
                  <a:pt x="1513176" y="2587710"/>
                  <a:pt x="1502795" y="2579925"/>
                </a:cubicBezTo>
                <a:cubicBezTo>
                  <a:pt x="1500198" y="2582520"/>
                  <a:pt x="1497604" y="2582520"/>
                  <a:pt x="1492412" y="2582520"/>
                </a:cubicBezTo>
                <a:cubicBezTo>
                  <a:pt x="1482031" y="2582520"/>
                  <a:pt x="1471649" y="2574735"/>
                  <a:pt x="1466457" y="2564353"/>
                </a:cubicBezTo>
                <a:cubicBezTo>
                  <a:pt x="1456076" y="2574735"/>
                  <a:pt x="1440503" y="2582520"/>
                  <a:pt x="1422333" y="2582520"/>
                </a:cubicBezTo>
                <a:cubicBezTo>
                  <a:pt x="1411950" y="2585117"/>
                  <a:pt x="1401569" y="2587710"/>
                  <a:pt x="1388593" y="2587710"/>
                </a:cubicBezTo>
                <a:cubicBezTo>
                  <a:pt x="1380805" y="2587710"/>
                  <a:pt x="1375614" y="2585117"/>
                  <a:pt x="1370423" y="2585117"/>
                </a:cubicBezTo>
                <a:cubicBezTo>
                  <a:pt x="1367829" y="2587710"/>
                  <a:pt x="1362638" y="2590308"/>
                  <a:pt x="1357447" y="2590308"/>
                </a:cubicBezTo>
                <a:lnTo>
                  <a:pt x="1354850" y="2590308"/>
                </a:lnTo>
                <a:lnTo>
                  <a:pt x="1349517" y="2600490"/>
                </a:lnTo>
                <a:lnTo>
                  <a:pt x="1367827" y="2592905"/>
                </a:lnTo>
                <a:cubicBezTo>
                  <a:pt x="1383596" y="2592905"/>
                  <a:pt x="1396379" y="2605688"/>
                  <a:pt x="1396379" y="2621454"/>
                </a:cubicBezTo>
                <a:cubicBezTo>
                  <a:pt x="1396379" y="2637223"/>
                  <a:pt x="1383596" y="2650006"/>
                  <a:pt x="1367827" y="2650006"/>
                </a:cubicBezTo>
                <a:cubicBezTo>
                  <a:pt x="1352060" y="2650006"/>
                  <a:pt x="1339278" y="2637223"/>
                  <a:pt x="1339278" y="2621454"/>
                </a:cubicBezTo>
                <a:lnTo>
                  <a:pt x="1342084" y="2614680"/>
                </a:lnTo>
                <a:lnTo>
                  <a:pt x="1340575" y="2617560"/>
                </a:lnTo>
                <a:cubicBezTo>
                  <a:pt x="1332789" y="2624698"/>
                  <a:pt x="1322407" y="2629239"/>
                  <a:pt x="1310728" y="2629239"/>
                </a:cubicBezTo>
                <a:cubicBezTo>
                  <a:pt x="1284773" y="2629239"/>
                  <a:pt x="1266603" y="2608475"/>
                  <a:pt x="1266603" y="2585117"/>
                </a:cubicBezTo>
                <a:cubicBezTo>
                  <a:pt x="1266603" y="2564353"/>
                  <a:pt x="1279582" y="2548780"/>
                  <a:pt x="1295154" y="2543589"/>
                </a:cubicBezTo>
                <a:cubicBezTo>
                  <a:pt x="1276985" y="2522825"/>
                  <a:pt x="1264009" y="2494273"/>
                  <a:pt x="1264009" y="2463127"/>
                </a:cubicBezTo>
                <a:cubicBezTo>
                  <a:pt x="1264009" y="2437172"/>
                  <a:pt x="1271794" y="2413814"/>
                  <a:pt x="1284773" y="2393050"/>
                </a:cubicBezTo>
                <a:cubicBezTo>
                  <a:pt x="1253627" y="2382668"/>
                  <a:pt x="1230266" y="2354116"/>
                  <a:pt x="1230266" y="2320376"/>
                </a:cubicBezTo>
                <a:cubicBezTo>
                  <a:pt x="1230266" y="2302206"/>
                  <a:pt x="1238054" y="2284039"/>
                  <a:pt x="1248436" y="2271060"/>
                </a:cubicBezTo>
                <a:cubicBezTo>
                  <a:pt x="1243244" y="2273657"/>
                  <a:pt x="1235457" y="2276251"/>
                  <a:pt x="1227672" y="2276251"/>
                </a:cubicBezTo>
                <a:cubicBezTo>
                  <a:pt x="1212099" y="2276251"/>
                  <a:pt x="1199120" y="2271060"/>
                  <a:pt x="1188738" y="2260679"/>
                </a:cubicBezTo>
                <a:cubicBezTo>
                  <a:pt x="1183547" y="2263275"/>
                  <a:pt x="1175762" y="2265869"/>
                  <a:pt x="1167974" y="2265869"/>
                </a:cubicBezTo>
                <a:cubicBezTo>
                  <a:pt x="1136829" y="2265869"/>
                  <a:pt x="1113470" y="2239914"/>
                  <a:pt x="1113470" y="2211365"/>
                </a:cubicBezTo>
                <a:cubicBezTo>
                  <a:pt x="1113470" y="2190601"/>
                  <a:pt x="1126446" y="2169837"/>
                  <a:pt x="1147210" y="2162049"/>
                </a:cubicBezTo>
                <a:cubicBezTo>
                  <a:pt x="1152401" y="2154264"/>
                  <a:pt x="1162783" y="2146477"/>
                  <a:pt x="1173165" y="2146477"/>
                </a:cubicBezTo>
                <a:cubicBezTo>
                  <a:pt x="1188738" y="2146477"/>
                  <a:pt x="1199120" y="2156858"/>
                  <a:pt x="1201717" y="2172432"/>
                </a:cubicBezTo>
                <a:cubicBezTo>
                  <a:pt x="1209502" y="2169837"/>
                  <a:pt x="1217289" y="2167240"/>
                  <a:pt x="1227672" y="2167240"/>
                </a:cubicBezTo>
                <a:cubicBezTo>
                  <a:pt x="1245839" y="2167240"/>
                  <a:pt x="1264009" y="2177622"/>
                  <a:pt x="1274391" y="2193195"/>
                </a:cubicBezTo>
                <a:cubicBezTo>
                  <a:pt x="1287367" y="2177622"/>
                  <a:pt x="1308131" y="2167240"/>
                  <a:pt x="1328894" y="2167240"/>
                </a:cubicBezTo>
                <a:cubicBezTo>
                  <a:pt x="1336683" y="2167240"/>
                  <a:pt x="1344468" y="2167240"/>
                  <a:pt x="1352255" y="2169837"/>
                </a:cubicBezTo>
                <a:cubicBezTo>
                  <a:pt x="1349659" y="2164646"/>
                  <a:pt x="1347065" y="2156858"/>
                  <a:pt x="1347065" y="2149073"/>
                </a:cubicBezTo>
                <a:cubicBezTo>
                  <a:pt x="1347065" y="2117927"/>
                  <a:pt x="1373020" y="2091972"/>
                  <a:pt x="1404165" y="2091972"/>
                </a:cubicBezTo>
                <a:cubicBezTo>
                  <a:pt x="1435311" y="2091972"/>
                  <a:pt x="1461266" y="2117927"/>
                  <a:pt x="1461266" y="2149073"/>
                </a:cubicBezTo>
                <a:cubicBezTo>
                  <a:pt x="1461266" y="2180219"/>
                  <a:pt x="1435311" y="2206174"/>
                  <a:pt x="1404165" y="2206174"/>
                </a:cubicBezTo>
                <a:cubicBezTo>
                  <a:pt x="1398975" y="2206174"/>
                  <a:pt x="1396378" y="2203577"/>
                  <a:pt x="1391187" y="2203577"/>
                </a:cubicBezTo>
                <a:cubicBezTo>
                  <a:pt x="1396378" y="2213959"/>
                  <a:pt x="1398975" y="2224341"/>
                  <a:pt x="1398975" y="2234723"/>
                </a:cubicBezTo>
                <a:cubicBezTo>
                  <a:pt x="1398975" y="2250296"/>
                  <a:pt x="1393784" y="2265869"/>
                  <a:pt x="1385995" y="2276251"/>
                </a:cubicBezTo>
                <a:cubicBezTo>
                  <a:pt x="1383401" y="2284039"/>
                  <a:pt x="1380805" y="2289230"/>
                  <a:pt x="1375614" y="2294421"/>
                </a:cubicBezTo>
                <a:cubicBezTo>
                  <a:pt x="1378210" y="2304802"/>
                  <a:pt x="1380805" y="2315185"/>
                  <a:pt x="1380805" y="2325567"/>
                </a:cubicBezTo>
                <a:cubicBezTo>
                  <a:pt x="1383401" y="2322970"/>
                  <a:pt x="1388593" y="2322970"/>
                  <a:pt x="1391187" y="2322970"/>
                </a:cubicBezTo>
                <a:cubicBezTo>
                  <a:pt x="1409356" y="2322970"/>
                  <a:pt x="1422333" y="2335949"/>
                  <a:pt x="1427524" y="2351522"/>
                </a:cubicBezTo>
                <a:cubicBezTo>
                  <a:pt x="1430121" y="2354116"/>
                  <a:pt x="1432715" y="2354116"/>
                  <a:pt x="1435311" y="2356713"/>
                </a:cubicBezTo>
                <a:cubicBezTo>
                  <a:pt x="1440503" y="2354116"/>
                  <a:pt x="1448288" y="2354116"/>
                  <a:pt x="1453479" y="2354116"/>
                </a:cubicBezTo>
                <a:lnTo>
                  <a:pt x="1463861" y="2354116"/>
                </a:lnTo>
                <a:cubicBezTo>
                  <a:pt x="1450885" y="2346331"/>
                  <a:pt x="1440503" y="2330758"/>
                  <a:pt x="1440503" y="2315185"/>
                </a:cubicBezTo>
                <a:cubicBezTo>
                  <a:pt x="1440503" y="2291824"/>
                  <a:pt x="1461266" y="2271060"/>
                  <a:pt x="1484625" y="2271060"/>
                </a:cubicBezTo>
                <a:cubicBezTo>
                  <a:pt x="1507986" y="2271060"/>
                  <a:pt x="1528750" y="2289230"/>
                  <a:pt x="1528750" y="2315185"/>
                </a:cubicBezTo>
                <a:cubicBezTo>
                  <a:pt x="1528750" y="2338544"/>
                  <a:pt x="1510580" y="2359307"/>
                  <a:pt x="1484625" y="2359307"/>
                </a:cubicBezTo>
                <a:cubicBezTo>
                  <a:pt x="1510580" y="2372286"/>
                  <a:pt x="1528750" y="2395645"/>
                  <a:pt x="1531344" y="2424196"/>
                </a:cubicBezTo>
                <a:cubicBezTo>
                  <a:pt x="1533941" y="2421600"/>
                  <a:pt x="1539132" y="2421600"/>
                  <a:pt x="1544322" y="2421600"/>
                </a:cubicBezTo>
                <a:cubicBezTo>
                  <a:pt x="1580660" y="2421600"/>
                  <a:pt x="1611806" y="2452745"/>
                  <a:pt x="1611806" y="2489082"/>
                </a:cubicBezTo>
                <a:lnTo>
                  <a:pt x="1611806" y="2491679"/>
                </a:lnTo>
                <a:cubicBezTo>
                  <a:pt x="1627379" y="2478700"/>
                  <a:pt x="1650737" y="2468318"/>
                  <a:pt x="1674098" y="2468318"/>
                </a:cubicBezTo>
                <a:cubicBezTo>
                  <a:pt x="1692265" y="2468318"/>
                  <a:pt x="1710435" y="2473509"/>
                  <a:pt x="1726008" y="2483891"/>
                </a:cubicBezTo>
                <a:cubicBezTo>
                  <a:pt x="1728602" y="2470914"/>
                  <a:pt x="1736389" y="2460533"/>
                  <a:pt x="1749366" y="2455342"/>
                </a:cubicBezTo>
                <a:cubicBezTo>
                  <a:pt x="1746772" y="2450151"/>
                  <a:pt x="1746772" y="2447555"/>
                  <a:pt x="1746772" y="2442363"/>
                </a:cubicBezTo>
                <a:cubicBezTo>
                  <a:pt x="1746772" y="2421600"/>
                  <a:pt x="1762344" y="2406026"/>
                  <a:pt x="1783109" y="2406026"/>
                </a:cubicBezTo>
                <a:cubicBezTo>
                  <a:pt x="1803873" y="2406026"/>
                  <a:pt x="1819445" y="2421600"/>
                  <a:pt x="1819445" y="2442363"/>
                </a:cubicBezTo>
                <a:cubicBezTo>
                  <a:pt x="1819445" y="2457936"/>
                  <a:pt x="1811658" y="2470914"/>
                  <a:pt x="1798682" y="2476107"/>
                </a:cubicBezTo>
                <a:cubicBezTo>
                  <a:pt x="1798682" y="2478700"/>
                  <a:pt x="1801276" y="2481297"/>
                  <a:pt x="1801276" y="2483891"/>
                </a:cubicBezTo>
                <a:cubicBezTo>
                  <a:pt x="1837613" y="2491679"/>
                  <a:pt x="1866164" y="2522825"/>
                  <a:pt x="1866164" y="2561756"/>
                </a:cubicBezTo>
                <a:cubicBezTo>
                  <a:pt x="1866164" y="2605881"/>
                  <a:pt x="1829828" y="2642218"/>
                  <a:pt x="1785703" y="2642218"/>
                </a:cubicBezTo>
                <a:cubicBezTo>
                  <a:pt x="1767536" y="2642218"/>
                  <a:pt x="1751963" y="2637026"/>
                  <a:pt x="1738983" y="2626645"/>
                </a:cubicBezTo>
                <a:cubicBezTo>
                  <a:pt x="1731198" y="2634430"/>
                  <a:pt x="1720817" y="2642218"/>
                  <a:pt x="1710435" y="2647409"/>
                </a:cubicBezTo>
                <a:cubicBezTo>
                  <a:pt x="1707838" y="2657791"/>
                  <a:pt x="1702647" y="2665576"/>
                  <a:pt x="1697456" y="2670766"/>
                </a:cubicBezTo>
                <a:cubicBezTo>
                  <a:pt x="1723411" y="2673364"/>
                  <a:pt x="1744175" y="2694127"/>
                  <a:pt x="1744175" y="2720082"/>
                </a:cubicBezTo>
                <a:cubicBezTo>
                  <a:pt x="1744175" y="2738250"/>
                  <a:pt x="1736389" y="2751229"/>
                  <a:pt x="1723411" y="2761611"/>
                </a:cubicBezTo>
                <a:lnTo>
                  <a:pt x="1723411" y="2764205"/>
                </a:lnTo>
                <a:cubicBezTo>
                  <a:pt x="1728602" y="2764205"/>
                  <a:pt x="1731198" y="2766802"/>
                  <a:pt x="1736389" y="2769396"/>
                </a:cubicBezTo>
                <a:cubicBezTo>
                  <a:pt x="1744175" y="2761611"/>
                  <a:pt x="1754557" y="2756420"/>
                  <a:pt x="1764938" y="2756420"/>
                </a:cubicBezTo>
                <a:cubicBezTo>
                  <a:pt x="1785703" y="2756420"/>
                  <a:pt x="1801276" y="2771993"/>
                  <a:pt x="1801276" y="2792757"/>
                </a:cubicBezTo>
                <a:cubicBezTo>
                  <a:pt x="1801276" y="2808330"/>
                  <a:pt x="1790894" y="2821306"/>
                  <a:pt x="1777918" y="2826497"/>
                </a:cubicBezTo>
                <a:cubicBezTo>
                  <a:pt x="1780512" y="2831688"/>
                  <a:pt x="1780512" y="2836879"/>
                  <a:pt x="1780512" y="2842070"/>
                </a:cubicBezTo>
                <a:cubicBezTo>
                  <a:pt x="1780512" y="2888789"/>
                  <a:pt x="1744175" y="2925126"/>
                  <a:pt x="1697456" y="2925126"/>
                </a:cubicBezTo>
                <a:lnTo>
                  <a:pt x="1692265" y="2925126"/>
                </a:lnTo>
                <a:cubicBezTo>
                  <a:pt x="1689671" y="2932914"/>
                  <a:pt x="1687073" y="2938104"/>
                  <a:pt x="1681883" y="2943295"/>
                </a:cubicBezTo>
                <a:cubicBezTo>
                  <a:pt x="1684480" y="2940699"/>
                  <a:pt x="1689671" y="2940699"/>
                  <a:pt x="1694862" y="2940699"/>
                </a:cubicBezTo>
                <a:cubicBezTo>
                  <a:pt x="1715626" y="2940699"/>
                  <a:pt x="1733793" y="2958869"/>
                  <a:pt x="1733793" y="2979633"/>
                </a:cubicBezTo>
                <a:cubicBezTo>
                  <a:pt x="1733793" y="2987418"/>
                  <a:pt x="1731198" y="2995205"/>
                  <a:pt x="1726008" y="3000397"/>
                </a:cubicBezTo>
                <a:lnTo>
                  <a:pt x="1728602" y="3000397"/>
                </a:lnTo>
                <a:cubicBezTo>
                  <a:pt x="1731198" y="2997800"/>
                  <a:pt x="1736389" y="2997800"/>
                  <a:pt x="1738983" y="2997800"/>
                </a:cubicBezTo>
                <a:cubicBezTo>
                  <a:pt x="1736389" y="2995205"/>
                  <a:pt x="1736389" y="2992609"/>
                  <a:pt x="1736389" y="2990015"/>
                </a:cubicBezTo>
                <a:cubicBezTo>
                  <a:pt x="1736389" y="2977036"/>
                  <a:pt x="1746772" y="2964060"/>
                  <a:pt x="1762344" y="2964060"/>
                </a:cubicBezTo>
                <a:lnTo>
                  <a:pt x="1767536" y="2964060"/>
                </a:lnTo>
                <a:cubicBezTo>
                  <a:pt x="1759748" y="2953678"/>
                  <a:pt x="1754557" y="2943295"/>
                  <a:pt x="1754557" y="2930317"/>
                </a:cubicBezTo>
                <a:cubicBezTo>
                  <a:pt x="1754557" y="2901768"/>
                  <a:pt x="1777918" y="2875813"/>
                  <a:pt x="1809064" y="2875813"/>
                </a:cubicBezTo>
                <a:cubicBezTo>
                  <a:pt x="1819445" y="2875813"/>
                  <a:pt x="1827231" y="2878407"/>
                  <a:pt x="1835019" y="2883598"/>
                </a:cubicBezTo>
                <a:cubicBezTo>
                  <a:pt x="1832422" y="2878407"/>
                  <a:pt x="1832422" y="2875813"/>
                  <a:pt x="1832422" y="2870622"/>
                </a:cubicBezTo>
                <a:cubicBezTo>
                  <a:pt x="1832422" y="2852452"/>
                  <a:pt x="1847994" y="2836879"/>
                  <a:pt x="1866164" y="2836879"/>
                </a:cubicBezTo>
                <a:lnTo>
                  <a:pt x="1868759" y="2836879"/>
                </a:lnTo>
                <a:cubicBezTo>
                  <a:pt x="1873949" y="2834286"/>
                  <a:pt x="1879140" y="2831688"/>
                  <a:pt x="1884332" y="2831688"/>
                </a:cubicBezTo>
                <a:cubicBezTo>
                  <a:pt x="1897310" y="2831688"/>
                  <a:pt x="1907693" y="2842070"/>
                  <a:pt x="1907693" y="2855048"/>
                </a:cubicBezTo>
                <a:cubicBezTo>
                  <a:pt x="1907693" y="2860239"/>
                  <a:pt x="1905095" y="2865431"/>
                  <a:pt x="1902501" y="2870622"/>
                </a:cubicBezTo>
                <a:cubicBezTo>
                  <a:pt x="1902501" y="2888789"/>
                  <a:pt x="1886929" y="2904362"/>
                  <a:pt x="1868759" y="2904362"/>
                </a:cubicBezTo>
                <a:cubicBezTo>
                  <a:pt x="1866164" y="2904362"/>
                  <a:pt x="1860974" y="2901768"/>
                  <a:pt x="1858377" y="2901768"/>
                </a:cubicBezTo>
                <a:cubicBezTo>
                  <a:pt x="1863568" y="2909553"/>
                  <a:pt x="1866164" y="2919935"/>
                  <a:pt x="1866164" y="2930317"/>
                </a:cubicBezTo>
                <a:cubicBezTo>
                  <a:pt x="1866164" y="2940699"/>
                  <a:pt x="1863568" y="2951081"/>
                  <a:pt x="1858377" y="2958869"/>
                </a:cubicBezTo>
                <a:cubicBezTo>
                  <a:pt x="1863568" y="2956272"/>
                  <a:pt x="1868759" y="2953678"/>
                  <a:pt x="1873949" y="2953678"/>
                </a:cubicBezTo>
                <a:cubicBezTo>
                  <a:pt x="1886929" y="2953678"/>
                  <a:pt x="1899904" y="2961463"/>
                  <a:pt x="1905095" y="2974442"/>
                </a:cubicBezTo>
                <a:lnTo>
                  <a:pt x="1905095" y="2969250"/>
                </a:lnTo>
                <a:cubicBezTo>
                  <a:pt x="1905095" y="2932914"/>
                  <a:pt x="1933647" y="2904362"/>
                  <a:pt x="1969985" y="2904362"/>
                </a:cubicBezTo>
                <a:cubicBezTo>
                  <a:pt x="1980366" y="2904362"/>
                  <a:pt x="1993343" y="2906959"/>
                  <a:pt x="2003725" y="2914744"/>
                </a:cubicBezTo>
                <a:cubicBezTo>
                  <a:pt x="2001131" y="2909553"/>
                  <a:pt x="2001131" y="2904362"/>
                  <a:pt x="2001131" y="2899171"/>
                </a:cubicBezTo>
                <a:cubicBezTo>
                  <a:pt x="2001131" y="2865431"/>
                  <a:pt x="2029680" y="2836879"/>
                  <a:pt x="2063422" y="2836879"/>
                </a:cubicBezTo>
                <a:lnTo>
                  <a:pt x="2078996" y="2821306"/>
                </a:lnTo>
                <a:lnTo>
                  <a:pt x="2063422" y="2805733"/>
                </a:lnTo>
                <a:cubicBezTo>
                  <a:pt x="2060826" y="2805733"/>
                  <a:pt x="2055635" y="2808330"/>
                  <a:pt x="2050444" y="2808330"/>
                </a:cubicBezTo>
                <a:cubicBezTo>
                  <a:pt x="2053041" y="2810924"/>
                  <a:pt x="2055635" y="2816115"/>
                  <a:pt x="2055635" y="2821306"/>
                </a:cubicBezTo>
                <a:cubicBezTo>
                  <a:pt x="2055635" y="2834286"/>
                  <a:pt x="2045252" y="2842070"/>
                  <a:pt x="2034871" y="2842070"/>
                </a:cubicBezTo>
                <a:cubicBezTo>
                  <a:pt x="2021895" y="2842070"/>
                  <a:pt x="2014106" y="2831688"/>
                  <a:pt x="2014106" y="2821306"/>
                </a:cubicBezTo>
                <a:cubicBezTo>
                  <a:pt x="2014106" y="2813521"/>
                  <a:pt x="2019297" y="2805733"/>
                  <a:pt x="2024489" y="2803138"/>
                </a:cubicBezTo>
                <a:cubicBezTo>
                  <a:pt x="2014106" y="2797948"/>
                  <a:pt x="2006321" y="2787566"/>
                  <a:pt x="2001131" y="2777183"/>
                </a:cubicBezTo>
                <a:cubicBezTo>
                  <a:pt x="1998534" y="2774587"/>
                  <a:pt x="1995940" y="2774587"/>
                  <a:pt x="1993343" y="2771993"/>
                </a:cubicBezTo>
                <a:cubicBezTo>
                  <a:pt x="1990749" y="2774587"/>
                  <a:pt x="1988151" y="2779777"/>
                  <a:pt x="1985557" y="2782375"/>
                </a:cubicBezTo>
                <a:lnTo>
                  <a:pt x="1985557" y="2784969"/>
                </a:lnTo>
                <a:cubicBezTo>
                  <a:pt x="1985557" y="2800542"/>
                  <a:pt x="1975175" y="2810924"/>
                  <a:pt x="1959603" y="2810924"/>
                </a:cubicBezTo>
                <a:cubicBezTo>
                  <a:pt x="1954411" y="2810924"/>
                  <a:pt x="1949220" y="2810924"/>
                  <a:pt x="1946624" y="2808330"/>
                </a:cubicBezTo>
                <a:cubicBezTo>
                  <a:pt x="1936241" y="2810924"/>
                  <a:pt x="1925860" y="2813521"/>
                  <a:pt x="1915478" y="2813521"/>
                </a:cubicBezTo>
                <a:cubicBezTo>
                  <a:pt x="1866164" y="2813521"/>
                  <a:pt x="1824637" y="2771993"/>
                  <a:pt x="1824637" y="2722677"/>
                </a:cubicBezTo>
                <a:cubicBezTo>
                  <a:pt x="1824637" y="2673364"/>
                  <a:pt x="1866164" y="2631836"/>
                  <a:pt x="1915478" y="2631836"/>
                </a:cubicBezTo>
                <a:cubicBezTo>
                  <a:pt x="1923265" y="2631836"/>
                  <a:pt x="1928456" y="2634430"/>
                  <a:pt x="1933647" y="2634430"/>
                </a:cubicBezTo>
                <a:cubicBezTo>
                  <a:pt x="1933647" y="2613667"/>
                  <a:pt x="1938839" y="2595499"/>
                  <a:pt x="1949220" y="2579925"/>
                </a:cubicBezTo>
                <a:lnTo>
                  <a:pt x="1938839" y="2579925"/>
                </a:lnTo>
                <a:cubicBezTo>
                  <a:pt x="1918075" y="2579925"/>
                  <a:pt x="1899904" y="2561756"/>
                  <a:pt x="1899904" y="2540992"/>
                </a:cubicBezTo>
                <a:cubicBezTo>
                  <a:pt x="1899904" y="2520228"/>
                  <a:pt x="1918075" y="2502061"/>
                  <a:pt x="1938839" y="2502061"/>
                </a:cubicBezTo>
                <a:cubicBezTo>
                  <a:pt x="1962196" y="2502061"/>
                  <a:pt x="1977770" y="2520228"/>
                  <a:pt x="1977770" y="2540992"/>
                </a:cubicBezTo>
                <a:lnTo>
                  <a:pt x="1977770" y="2548780"/>
                </a:lnTo>
                <a:cubicBezTo>
                  <a:pt x="1995940" y="2535801"/>
                  <a:pt x="2016703" y="2528015"/>
                  <a:pt x="2040061" y="2528015"/>
                </a:cubicBezTo>
                <a:cubicBezTo>
                  <a:pt x="2050444" y="2528015"/>
                  <a:pt x="2060826" y="2530611"/>
                  <a:pt x="2068613" y="2533207"/>
                </a:cubicBezTo>
                <a:cubicBezTo>
                  <a:pt x="2073805" y="2530611"/>
                  <a:pt x="2078996" y="2530611"/>
                  <a:pt x="2084186" y="2530611"/>
                </a:cubicBezTo>
                <a:cubicBezTo>
                  <a:pt x="2073805" y="2522825"/>
                  <a:pt x="2068613" y="2509846"/>
                  <a:pt x="2068613" y="2494273"/>
                </a:cubicBezTo>
                <a:cubicBezTo>
                  <a:pt x="2068613" y="2489082"/>
                  <a:pt x="2071207" y="2483891"/>
                  <a:pt x="2071207" y="2481297"/>
                </a:cubicBezTo>
                <a:cubicBezTo>
                  <a:pt x="2068613" y="2481297"/>
                  <a:pt x="2066016" y="2478700"/>
                  <a:pt x="2063422" y="2478700"/>
                </a:cubicBezTo>
                <a:cubicBezTo>
                  <a:pt x="2058231" y="2491679"/>
                  <a:pt x="2045252" y="2499464"/>
                  <a:pt x="2032276" y="2499464"/>
                </a:cubicBezTo>
                <a:cubicBezTo>
                  <a:pt x="2027086" y="2499464"/>
                  <a:pt x="2024489" y="2499464"/>
                  <a:pt x="2019297" y="2496870"/>
                </a:cubicBezTo>
                <a:cubicBezTo>
                  <a:pt x="2016703" y="2502061"/>
                  <a:pt x="2011512" y="2504654"/>
                  <a:pt x="2003725" y="2504654"/>
                </a:cubicBezTo>
                <a:cubicBezTo>
                  <a:pt x="1993343" y="2504654"/>
                  <a:pt x="1985557" y="2496870"/>
                  <a:pt x="1982960" y="2489082"/>
                </a:cubicBezTo>
                <a:cubicBezTo>
                  <a:pt x="1946624" y="2489082"/>
                  <a:pt x="1912884" y="2465724"/>
                  <a:pt x="1897310" y="2431981"/>
                </a:cubicBezTo>
                <a:cubicBezTo>
                  <a:pt x="1884332" y="2431981"/>
                  <a:pt x="1871355" y="2424196"/>
                  <a:pt x="1863568" y="2413814"/>
                </a:cubicBezTo>
                <a:cubicBezTo>
                  <a:pt x="1866164" y="2419005"/>
                  <a:pt x="1868759" y="2424196"/>
                  <a:pt x="1868759" y="2429387"/>
                </a:cubicBezTo>
                <a:cubicBezTo>
                  <a:pt x="1868759" y="2442363"/>
                  <a:pt x="1858377" y="2452745"/>
                  <a:pt x="1845400" y="2452745"/>
                </a:cubicBezTo>
                <a:cubicBezTo>
                  <a:pt x="1832422" y="2452745"/>
                  <a:pt x="1822039" y="2442363"/>
                  <a:pt x="1822039" y="2429387"/>
                </a:cubicBezTo>
                <a:cubicBezTo>
                  <a:pt x="1822039" y="2416408"/>
                  <a:pt x="1832422" y="2406026"/>
                  <a:pt x="1845400" y="2406026"/>
                </a:cubicBezTo>
                <a:cubicBezTo>
                  <a:pt x="1850592" y="2406026"/>
                  <a:pt x="1855783" y="2408623"/>
                  <a:pt x="1860974" y="2411217"/>
                </a:cubicBezTo>
                <a:cubicBezTo>
                  <a:pt x="1860974" y="2408623"/>
                  <a:pt x="1858377" y="2408623"/>
                  <a:pt x="1858377" y="2406026"/>
                </a:cubicBezTo>
                <a:cubicBezTo>
                  <a:pt x="1853185" y="2400835"/>
                  <a:pt x="1850592" y="2398241"/>
                  <a:pt x="1847994" y="2393050"/>
                </a:cubicBezTo>
                <a:lnTo>
                  <a:pt x="1845400" y="2393050"/>
                </a:lnTo>
                <a:cubicBezTo>
                  <a:pt x="1824637" y="2393050"/>
                  <a:pt x="1806467" y="2374880"/>
                  <a:pt x="1806467" y="2354116"/>
                </a:cubicBezTo>
                <a:cubicBezTo>
                  <a:pt x="1806467" y="2351522"/>
                  <a:pt x="1809064" y="2346331"/>
                  <a:pt x="1809064" y="2343734"/>
                </a:cubicBezTo>
                <a:lnTo>
                  <a:pt x="1803873" y="2343734"/>
                </a:lnTo>
                <a:cubicBezTo>
                  <a:pt x="1793491" y="2348925"/>
                  <a:pt x="1783109" y="2351522"/>
                  <a:pt x="1772727" y="2351522"/>
                </a:cubicBezTo>
                <a:cubicBezTo>
                  <a:pt x="1733793" y="2351522"/>
                  <a:pt x="1702647" y="2320376"/>
                  <a:pt x="1702647" y="2281443"/>
                </a:cubicBezTo>
                <a:cubicBezTo>
                  <a:pt x="1702647" y="2250296"/>
                  <a:pt x="1720817" y="2226938"/>
                  <a:pt x="1749366" y="2216556"/>
                </a:cubicBezTo>
                <a:cubicBezTo>
                  <a:pt x="1744175" y="2206174"/>
                  <a:pt x="1738983" y="2195793"/>
                  <a:pt x="1738983" y="2182813"/>
                </a:cubicBezTo>
                <a:lnTo>
                  <a:pt x="1738983" y="2177622"/>
                </a:lnTo>
                <a:cubicBezTo>
                  <a:pt x="1728602" y="2188004"/>
                  <a:pt x="1713028" y="2195793"/>
                  <a:pt x="1697456" y="2195793"/>
                </a:cubicBezTo>
                <a:cubicBezTo>
                  <a:pt x="1668907" y="2195793"/>
                  <a:pt x="1642952" y="2172432"/>
                  <a:pt x="1642952" y="2141285"/>
                </a:cubicBezTo>
                <a:cubicBezTo>
                  <a:pt x="1642952" y="2125712"/>
                  <a:pt x="1648142" y="2110139"/>
                  <a:pt x="1661119" y="2099757"/>
                </a:cubicBezTo>
                <a:cubicBezTo>
                  <a:pt x="1666310" y="2091972"/>
                  <a:pt x="1676692" y="2084184"/>
                  <a:pt x="1687073" y="2084184"/>
                </a:cubicBezTo>
                <a:cubicBezTo>
                  <a:pt x="1692265" y="2084184"/>
                  <a:pt x="1697456" y="2084184"/>
                  <a:pt x="1700053" y="2086781"/>
                </a:cubicBezTo>
                <a:cubicBezTo>
                  <a:pt x="1728602" y="2086781"/>
                  <a:pt x="1751963" y="2112737"/>
                  <a:pt x="1751963" y="2141285"/>
                </a:cubicBezTo>
                <a:lnTo>
                  <a:pt x="1751963" y="2146477"/>
                </a:lnTo>
                <a:cubicBezTo>
                  <a:pt x="1757153" y="2138691"/>
                  <a:pt x="1767536" y="2130903"/>
                  <a:pt x="1777918" y="2128309"/>
                </a:cubicBezTo>
                <a:cubicBezTo>
                  <a:pt x="1772727" y="2115331"/>
                  <a:pt x="1770129" y="2104948"/>
                  <a:pt x="1770129" y="2091972"/>
                </a:cubicBezTo>
                <a:cubicBezTo>
                  <a:pt x="1770129" y="2084184"/>
                  <a:pt x="1772727" y="2073802"/>
                  <a:pt x="1775321" y="2066017"/>
                </a:cubicBezTo>
                <a:cubicBezTo>
                  <a:pt x="1770129" y="2071208"/>
                  <a:pt x="1762344" y="2076399"/>
                  <a:pt x="1754557" y="2076399"/>
                </a:cubicBezTo>
                <a:cubicBezTo>
                  <a:pt x="1741581" y="2076399"/>
                  <a:pt x="1728602" y="2063421"/>
                  <a:pt x="1728602" y="2050444"/>
                </a:cubicBezTo>
                <a:cubicBezTo>
                  <a:pt x="1728602" y="2037466"/>
                  <a:pt x="1738983" y="2024489"/>
                  <a:pt x="1754557" y="2024489"/>
                </a:cubicBezTo>
                <a:cubicBezTo>
                  <a:pt x="1749366" y="2019298"/>
                  <a:pt x="1744175" y="2014107"/>
                  <a:pt x="1738983" y="2006320"/>
                </a:cubicBezTo>
                <a:cubicBezTo>
                  <a:pt x="1731198" y="2014107"/>
                  <a:pt x="1720817" y="2019298"/>
                  <a:pt x="1707838" y="2019298"/>
                </a:cubicBezTo>
                <a:cubicBezTo>
                  <a:pt x="1681883" y="2019298"/>
                  <a:pt x="1663716" y="1998534"/>
                  <a:pt x="1663716" y="1975173"/>
                </a:cubicBezTo>
                <a:cubicBezTo>
                  <a:pt x="1663716" y="1949219"/>
                  <a:pt x="1684480" y="1931051"/>
                  <a:pt x="1707838" y="1931051"/>
                </a:cubicBezTo>
                <a:cubicBezTo>
                  <a:pt x="1718220" y="1931051"/>
                  <a:pt x="1728602" y="1933645"/>
                  <a:pt x="1736389" y="1941433"/>
                </a:cubicBezTo>
                <a:cubicBezTo>
                  <a:pt x="1738983" y="1936242"/>
                  <a:pt x="1738983" y="1933645"/>
                  <a:pt x="1741581" y="1931051"/>
                </a:cubicBezTo>
                <a:lnTo>
                  <a:pt x="1741581" y="1925860"/>
                </a:lnTo>
                <a:cubicBezTo>
                  <a:pt x="1741581" y="1902499"/>
                  <a:pt x="1759748" y="1884332"/>
                  <a:pt x="1783109" y="1884332"/>
                </a:cubicBezTo>
                <a:lnTo>
                  <a:pt x="1785703" y="1884332"/>
                </a:lnTo>
                <a:cubicBezTo>
                  <a:pt x="1780512" y="1876544"/>
                  <a:pt x="1777918" y="1868759"/>
                  <a:pt x="1777918" y="1860971"/>
                </a:cubicBezTo>
                <a:cubicBezTo>
                  <a:pt x="1772727" y="1855780"/>
                  <a:pt x="1767536" y="1847995"/>
                  <a:pt x="1764938" y="1840208"/>
                </a:cubicBezTo>
                <a:cubicBezTo>
                  <a:pt x="1754557" y="1837614"/>
                  <a:pt x="1746772" y="1835016"/>
                  <a:pt x="1738983" y="1832422"/>
                </a:cubicBezTo>
                <a:cubicBezTo>
                  <a:pt x="1741581" y="1837614"/>
                  <a:pt x="1741581" y="1842804"/>
                  <a:pt x="1741581" y="1847995"/>
                </a:cubicBezTo>
                <a:cubicBezTo>
                  <a:pt x="1741581" y="1879141"/>
                  <a:pt x="1718220" y="1902499"/>
                  <a:pt x="1687073" y="1902499"/>
                </a:cubicBezTo>
                <a:cubicBezTo>
                  <a:pt x="1655927" y="1902499"/>
                  <a:pt x="1632570" y="1879141"/>
                  <a:pt x="1632570" y="1847995"/>
                </a:cubicBezTo>
                <a:cubicBezTo>
                  <a:pt x="1632570" y="1842804"/>
                  <a:pt x="1632570" y="1835016"/>
                  <a:pt x="1635164" y="1829825"/>
                </a:cubicBezTo>
                <a:cubicBezTo>
                  <a:pt x="1614400" y="1829825"/>
                  <a:pt x="1596232" y="1811658"/>
                  <a:pt x="1596232" y="1790894"/>
                </a:cubicBezTo>
                <a:cubicBezTo>
                  <a:pt x="1596232" y="1770130"/>
                  <a:pt x="1614400" y="1751960"/>
                  <a:pt x="1635164" y="1751960"/>
                </a:cubicBezTo>
                <a:cubicBezTo>
                  <a:pt x="1655927" y="1751960"/>
                  <a:pt x="1674098" y="1770130"/>
                  <a:pt x="1674098" y="1790894"/>
                </a:cubicBezTo>
                <a:lnTo>
                  <a:pt x="1674098" y="1796085"/>
                </a:lnTo>
                <a:cubicBezTo>
                  <a:pt x="1676692" y="1793489"/>
                  <a:pt x="1679288" y="1793489"/>
                  <a:pt x="1684480" y="1793489"/>
                </a:cubicBezTo>
                <a:cubicBezTo>
                  <a:pt x="1689671" y="1793489"/>
                  <a:pt x="1692265" y="1796085"/>
                  <a:pt x="1697456" y="1796085"/>
                </a:cubicBezTo>
                <a:cubicBezTo>
                  <a:pt x="1692265" y="1785704"/>
                  <a:pt x="1689671" y="1772724"/>
                  <a:pt x="1689671" y="1759748"/>
                </a:cubicBezTo>
                <a:cubicBezTo>
                  <a:pt x="1689671" y="1751960"/>
                  <a:pt x="1689671" y="1746769"/>
                  <a:pt x="1692265" y="1738984"/>
                </a:cubicBezTo>
                <a:lnTo>
                  <a:pt x="1689671" y="1738984"/>
                </a:lnTo>
                <a:cubicBezTo>
                  <a:pt x="1679288" y="1746769"/>
                  <a:pt x="1668907" y="1751960"/>
                  <a:pt x="1655927" y="1751960"/>
                </a:cubicBezTo>
                <a:cubicBezTo>
                  <a:pt x="1627379" y="1751960"/>
                  <a:pt x="1604017" y="1728603"/>
                  <a:pt x="1604017" y="1700051"/>
                </a:cubicBezTo>
                <a:cubicBezTo>
                  <a:pt x="1604017" y="1692265"/>
                  <a:pt x="1606615" y="1684477"/>
                  <a:pt x="1609209" y="1679287"/>
                </a:cubicBezTo>
                <a:cubicBezTo>
                  <a:pt x="1609209" y="1674096"/>
                  <a:pt x="1606615" y="1668904"/>
                  <a:pt x="1606615" y="1663713"/>
                </a:cubicBezTo>
                <a:cubicBezTo>
                  <a:pt x="1606615" y="1640356"/>
                  <a:pt x="1624782" y="1622186"/>
                  <a:pt x="1648142" y="1622186"/>
                </a:cubicBezTo>
                <a:cubicBezTo>
                  <a:pt x="1671501" y="1622186"/>
                  <a:pt x="1689671" y="1640356"/>
                  <a:pt x="1689671" y="1661119"/>
                </a:cubicBezTo>
                <a:cubicBezTo>
                  <a:pt x="1700053" y="1671502"/>
                  <a:pt x="1707838" y="1684477"/>
                  <a:pt x="1707838" y="1700051"/>
                </a:cubicBezTo>
                <a:lnTo>
                  <a:pt x="1707838" y="1707838"/>
                </a:lnTo>
                <a:cubicBezTo>
                  <a:pt x="1713028" y="1700051"/>
                  <a:pt x="1720817" y="1694859"/>
                  <a:pt x="1728602" y="1689668"/>
                </a:cubicBezTo>
                <a:lnTo>
                  <a:pt x="1728602" y="1684477"/>
                </a:lnTo>
                <a:cubicBezTo>
                  <a:pt x="1728602" y="1645547"/>
                  <a:pt x="1749366" y="1609209"/>
                  <a:pt x="1793491" y="1614401"/>
                </a:cubicBezTo>
                <a:cubicBezTo>
                  <a:pt x="1788299" y="1611803"/>
                  <a:pt x="1785703" y="1611803"/>
                  <a:pt x="1783109" y="1609209"/>
                </a:cubicBezTo>
                <a:cubicBezTo>
                  <a:pt x="1777918" y="1614401"/>
                  <a:pt x="1770129" y="1619591"/>
                  <a:pt x="1759748" y="1619591"/>
                </a:cubicBezTo>
                <a:cubicBezTo>
                  <a:pt x="1741581" y="1619591"/>
                  <a:pt x="1728602" y="1606612"/>
                  <a:pt x="1728602" y="1588446"/>
                </a:cubicBezTo>
                <a:cubicBezTo>
                  <a:pt x="1728602" y="1570276"/>
                  <a:pt x="1741581" y="1557300"/>
                  <a:pt x="1759748" y="1557300"/>
                </a:cubicBezTo>
                <a:cubicBezTo>
                  <a:pt x="1767536" y="1557300"/>
                  <a:pt x="1772727" y="1559893"/>
                  <a:pt x="1777918" y="1562491"/>
                </a:cubicBezTo>
                <a:cubicBezTo>
                  <a:pt x="1783109" y="1557300"/>
                  <a:pt x="1790894" y="1552108"/>
                  <a:pt x="1801276" y="1552108"/>
                </a:cubicBezTo>
                <a:cubicBezTo>
                  <a:pt x="1816849" y="1552108"/>
                  <a:pt x="1832422" y="1565085"/>
                  <a:pt x="1832422" y="1583254"/>
                </a:cubicBezTo>
                <a:cubicBezTo>
                  <a:pt x="1832422" y="1588446"/>
                  <a:pt x="1829828" y="1593636"/>
                  <a:pt x="1827231" y="1598827"/>
                </a:cubicBezTo>
                <a:cubicBezTo>
                  <a:pt x="1835019" y="1598827"/>
                  <a:pt x="1842804" y="1596231"/>
                  <a:pt x="1853185" y="1596231"/>
                </a:cubicBezTo>
                <a:cubicBezTo>
                  <a:pt x="1915478" y="1596231"/>
                  <a:pt x="1967388" y="1648141"/>
                  <a:pt x="1967388" y="1710432"/>
                </a:cubicBezTo>
                <a:cubicBezTo>
                  <a:pt x="1967388" y="1720814"/>
                  <a:pt x="1964794" y="1733793"/>
                  <a:pt x="1962196" y="1744175"/>
                </a:cubicBezTo>
                <a:cubicBezTo>
                  <a:pt x="1962196" y="1746769"/>
                  <a:pt x="1962196" y="1749366"/>
                  <a:pt x="1959603" y="1751960"/>
                </a:cubicBezTo>
                <a:cubicBezTo>
                  <a:pt x="1954411" y="1762343"/>
                  <a:pt x="1946624" y="1772724"/>
                  <a:pt x="1938839" y="1783107"/>
                </a:cubicBezTo>
                <a:cubicBezTo>
                  <a:pt x="1941433" y="1788298"/>
                  <a:pt x="1944030" y="1796085"/>
                  <a:pt x="1946624" y="1803870"/>
                </a:cubicBezTo>
                <a:cubicBezTo>
                  <a:pt x="1951815" y="1801276"/>
                  <a:pt x="1957005" y="1801276"/>
                  <a:pt x="1962196" y="1801276"/>
                </a:cubicBezTo>
                <a:cubicBezTo>
                  <a:pt x="1985557" y="1801276"/>
                  <a:pt x="2006321" y="1814253"/>
                  <a:pt x="2019297" y="1832422"/>
                </a:cubicBezTo>
                <a:cubicBezTo>
                  <a:pt x="2029680" y="1837614"/>
                  <a:pt x="2037467" y="1850589"/>
                  <a:pt x="2037467" y="1863569"/>
                </a:cubicBezTo>
                <a:cubicBezTo>
                  <a:pt x="2037467" y="1876544"/>
                  <a:pt x="2032276" y="1884332"/>
                  <a:pt x="2024489" y="1892117"/>
                </a:cubicBezTo>
                <a:cubicBezTo>
                  <a:pt x="2019297" y="1902499"/>
                  <a:pt x="2014106" y="1910287"/>
                  <a:pt x="2006321" y="1918072"/>
                </a:cubicBezTo>
                <a:cubicBezTo>
                  <a:pt x="2014106" y="1920670"/>
                  <a:pt x="2024489" y="1923264"/>
                  <a:pt x="2032276" y="1928455"/>
                </a:cubicBezTo>
                <a:cubicBezTo>
                  <a:pt x="2047850" y="1905096"/>
                  <a:pt x="2071207" y="1892117"/>
                  <a:pt x="2099759" y="1892117"/>
                </a:cubicBezTo>
                <a:cubicBezTo>
                  <a:pt x="2128308" y="1892117"/>
                  <a:pt x="2154263" y="1907690"/>
                  <a:pt x="2169837" y="1931051"/>
                </a:cubicBezTo>
                <a:lnTo>
                  <a:pt x="2169837" y="1923264"/>
                </a:lnTo>
                <a:cubicBezTo>
                  <a:pt x="2169837" y="1910287"/>
                  <a:pt x="2172433" y="1899905"/>
                  <a:pt x="2175027" y="1889524"/>
                </a:cubicBezTo>
                <a:cubicBezTo>
                  <a:pt x="2169837" y="1884332"/>
                  <a:pt x="2167242" y="1881735"/>
                  <a:pt x="2164646" y="1876544"/>
                </a:cubicBezTo>
                <a:cubicBezTo>
                  <a:pt x="2162052" y="1879141"/>
                  <a:pt x="2159455" y="1879141"/>
                  <a:pt x="2156861" y="1879141"/>
                </a:cubicBezTo>
                <a:cubicBezTo>
                  <a:pt x="2138691" y="1879141"/>
                  <a:pt x="2125715" y="1866163"/>
                  <a:pt x="2125715" y="1847995"/>
                </a:cubicBezTo>
                <a:cubicBezTo>
                  <a:pt x="2125715" y="1829825"/>
                  <a:pt x="2138691" y="1816849"/>
                  <a:pt x="2156861" y="1816849"/>
                </a:cubicBezTo>
                <a:cubicBezTo>
                  <a:pt x="2162052" y="1816849"/>
                  <a:pt x="2167242" y="1819443"/>
                  <a:pt x="2172433" y="1822040"/>
                </a:cubicBezTo>
                <a:cubicBezTo>
                  <a:pt x="2180218" y="1814253"/>
                  <a:pt x="2190601" y="1809061"/>
                  <a:pt x="2203579" y="1809061"/>
                </a:cubicBezTo>
                <a:cubicBezTo>
                  <a:pt x="2219153" y="1809061"/>
                  <a:pt x="2232128" y="1816849"/>
                  <a:pt x="2239917" y="1829825"/>
                </a:cubicBezTo>
                <a:cubicBezTo>
                  <a:pt x="2242511" y="1827231"/>
                  <a:pt x="2242511" y="1827231"/>
                  <a:pt x="2245108" y="1827231"/>
                </a:cubicBezTo>
                <a:cubicBezTo>
                  <a:pt x="2242511" y="1819443"/>
                  <a:pt x="2239917" y="1811658"/>
                  <a:pt x="2239917" y="1801276"/>
                </a:cubicBezTo>
                <a:lnTo>
                  <a:pt x="2239917" y="1798679"/>
                </a:lnTo>
                <a:cubicBezTo>
                  <a:pt x="2239917" y="1796085"/>
                  <a:pt x="2237319" y="1793489"/>
                  <a:pt x="2237319" y="1790894"/>
                </a:cubicBezTo>
                <a:cubicBezTo>
                  <a:pt x="2229534" y="1788298"/>
                  <a:pt x="2221747" y="1788298"/>
                  <a:pt x="2216556" y="1785704"/>
                </a:cubicBezTo>
                <a:cubicBezTo>
                  <a:pt x="2211364" y="1788298"/>
                  <a:pt x="2208771" y="1788298"/>
                  <a:pt x="2203579" y="1788298"/>
                </a:cubicBezTo>
                <a:cubicBezTo>
                  <a:pt x="2193197" y="1796085"/>
                  <a:pt x="2180218" y="1801276"/>
                  <a:pt x="2164646" y="1801276"/>
                </a:cubicBezTo>
                <a:cubicBezTo>
                  <a:pt x="2128308" y="1801276"/>
                  <a:pt x="2097162" y="1770130"/>
                  <a:pt x="2097162" y="1733793"/>
                </a:cubicBezTo>
                <a:cubicBezTo>
                  <a:pt x="2081590" y="1733793"/>
                  <a:pt x="2071207" y="1720814"/>
                  <a:pt x="2071207" y="1707838"/>
                </a:cubicBezTo>
                <a:cubicBezTo>
                  <a:pt x="2071207" y="1697457"/>
                  <a:pt x="2078996" y="1687074"/>
                  <a:pt x="2086781" y="1684477"/>
                </a:cubicBezTo>
                <a:cubicBezTo>
                  <a:pt x="2084186" y="1681883"/>
                  <a:pt x="2084186" y="1676692"/>
                  <a:pt x="2084186" y="1671502"/>
                </a:cubicBezTo>
                <a:cubicBezTo>
                  <a:pt x="2084186" y="1640356"/>
                  <a:pt x="2110142" y="1614401"/>
                  <a:pt x="2141287" y="1614401"/>
                </a:cubicBezTo>
                <a:cubicBezTo>
                  <a:pt x="2151669" y="1614401"/>
                  <a:pt x="2162052" y="1619591"/>
                  <a:pt x="2172433" y="1624782"/>
                </a:cubicBezTo>
                <a:cubicBezTo>
                  <a:pt x="2172433" y="1622186"/>
                  <a:pt x="2175027" y="1622186"/>
                  <a:pt x="2177624" y="1622186"/>
                </a:cubicBezTo>
                <a:cubicBezTo>
                  <a:pt x="2180218" y="1609209"/>
                  <a:pt x="2188007" y="1601421"/>
                  <a:pt x="2200982" y="1601421"/>
                </a:cubicBezTo>
                <a:cubicBezTo>
                  <a:pt x="2211364" y="1601421"/>
                  <a:pt x="2219153" y="1606612"/>
                  <a:pt x="2224343" y="1616995"/>
                </a:cubicBezTo>
                <a:cubicBezTo>
                  <a:pt x="2229534" y="1614401"/>
                  <a:pt x="2234725" y="1614401"/>
                  <a:pt x="2239917" y="1614401"/>
                </a:cubicBezTo>
                <a:lnTo>
                  <a:pt x="2250298" y="1614401"/>
                </a:lnTo>
                <a:cubicBezTo>
                  <a:pt x="2245108" y="1604018"/>
                  <a:pt x="2242511" y="1593636"/>
                  <a:pt x="2242511" y="1583254"/>
                </a:cubicBezTo>
                <a:cubicBezTo>
                  <a:pt x="2242511" y="1580657"/>
                  <a:pt x="2245108" y="1575466"/>
                  <a:pt x="2245108" y="1570276"/>
                </a:cubicBezTo>
                <a:cubicBezTo>
                  <a:pt x="2239917" y="1572872"/>
                  <a:pt x="2234725" y="1572872"/>
                  <a:pt x="2229534" y="1572872"/>
                </a:cubicBezTo>
                <a:cubicBezTo>
                  <a:pt x="2200982" y="1572872"/>
                  <a:pt x="2180218" y="1549511"/>
                  <a:pt x="2180218" y="1523556"/>
                </a:cubicBezTo>
                <a:cubicBezTo>
                  <a:pt x="2180218" y="1495007"/>
                  <a:pt x="2203579" y="1474244"/>
                  <a:pt x="2229534" y="1474244"/>
                </a:cubicBezTo>
                <a:cubicBezTo>
                  <a:pt x="2258083" y="1474244"/>
                  <a:pt x="2278848" y="1497601"/>
                  <a:pt x="2278848" y="1523556"/>
                </a:cubicBezTo>
                <a:lnTo>
                  <a:pt x="2278848" y="1528747"/>
                </a:lnTo>
                <a:cubicBezTo>
                  <a:pt x="2281444" y="1528747"/>
                  <a:pt x="2281444" y="1526153"/>
                  <a:pt x="2284038" y="1526153"/>
                </a:cubicBezTo>
                <a:cubicBezTo>
                  <a:pt x="2294420" y="1515771"/>
                  <a:pt x="2309993" y="1507984"/>
                  <a:pt x="2325567" y="1507984"/>
                </a:cubicBezTo>
                <a:lnTo>
                  <a:pt x="2335948" y="1507984"/>
                </a:lnTo>
                <a:lnTo>
                  <a:pt x="2335948" y="1502792"/>
                </a:lnTo>
                <a:cubicBezTo>
                  <a:pt x="2335948" y="1476837"/>
                  <a:pt x="2356713" y="1456074"/>
                  <a:pt x="2382668" y="1456074"/>
                </a:cubicBezTo>
                <a:cubicBezTo>
                  <a:pt x="2408623" y="1456074"/>
                  <a:pt x="2429386" y="1476837"/>
                  <a:pt x="2429386" y="1502792"/>
                </a:cubicBezTo>
                <a:cubicBezTo>
                  <a:pt x="2429386" y="1510580"/>
                  <a:pt x="2426792" y="1518365"/>
                  <a:pt x="2424195" y="1526153"/>
                </a:cubicBezTo>
                <a:cubicBezTo>
                  <a:pt x="2431983" y="1518365"/>
                  <a:pt x="2442365" y="1515771"/>
                  <a:pt x="2455341" y="1515771"/>
                </a:cubicBezTo>
                <a:cubicBezTo>
                  <a:pt x="2489085" y="1515771"/>
                  <a:pt x="2515039" y="1541726"/>
                  <a:pt x="2515039" y="1575466"/>
                </a:cubicBezTo>
                <a:lnTo>
                  <a:pt x="2511342" y="1594473"/>
                </a:lnTo>
                <a:lnTo>
                  <a:pt x="2518931" y="1576766"/>
                </a:lnTo>
                <a:cubicBezTo>
                  <a:pt x="2526068" y="1569629"/>
                  <a:pt x="2535801" y="1565087"/>
                  <a:pt x="2546183" y="1565087"/>
                </a:cubicBezTo>
                <a:cubicBezTo>
                  <a:pt x="2566947" y="1565087"/>
                  <a:pt x="2585117" y="1583254"/>
                  <a:pt x="2585117" y="1604018"/>
                </a:cubicBezTo>
                <a:cubicBezTo>
                  <a:pt x="2585117" y="1624782"/>
                  <a:pt x="2566947" y="1642952"/>
                  <a:pt x="2546183" y="1642952"/>
                </a:cubicBezTo>
                <a:cubicBezTo>
                  <a:pt x="2522825" y="1642952"/>
                  <a:pt x="2507252" y="1624782"/>
                  <a:pt x="2507252" y="1604018"/>
                </a:cubicBezTo>
                <a:lnTo>
                  <a:pt x="2507465" y="1603522"/>
                </a:lnTo>
                <a:lnTo>
                  <a:pt x="2497844" y="1617969"/>
                </a:lnTo>
                <a:cubicBezTo>
                  <a:pt x="2487138" y="1628676"/>
                  <a:pt x="2472213" y="1635164"/>
                  <a:pt x="2455341" y="1635164"/>
                </a:cubicBezTo>
                <a:cubicBezTo>
                  <a:pt x="2421601" y="1635164"/>
                  <a:pt x="2395646" y="1609209"/>
                  <a:pt x="2395646" y="1575466"/>
                </a:cubicBezTo>
                <a:cubicBezTo>
                  <a:pt x="2395646" y="1565085"/>
                  <a:pt x="2400837" y="1554702"/>
                  <a:pt x="2406029" y="1544320"/>
                </a:cubicBezTo>
                <a:cubicBezTo>
                  <a:pt x="2398240" y="1546917"/>
                  <a:pt x="2390455" y="1549511"/>
                  <a:pt x="2382668" y="1549511"/>
                </a:cubicBezTo>
                <a:lnTo>
                  <a:pt x="2380074" y="1549511"/>
                </a:lnTo>
                <a:lnTo>
                  <a:pt x="2380074" y="1559893"/>
                </a:lnTo>
                <a:cubicBezTo>
                  <a:pt x="2380074" y="1575466"/>
                  <a:pt x="2372285" y="1588446"/>
                  <a:pt x="2361904" y="1598827"/>
                </a:cubicBezTo>
                <a:cubicBezTo>
                  <a:pt x="2354119" y="1622186"/>
                  <a:pt x="2333354" y="1637758"/>
                  <a:pt x="2307399" y="1640356"/>
                </a:cubicBezTo>
                <a:cubicBezTo>
                  <a:pt x="2309993" y="1645547"/>
                  <a:pt x="2315184" y="1653332"/>
                  <a:pt x="2317781" y="1658522"/>
                </a:cubicBezTo>
                <a:cubicBezTo>
                  <a:pt x="2320375" y="1661119"/>
                  <a:pt x="2320375" y="1661119"/>
                  <a:pt x="2322973" y="1661119"/>
                </a:cubicBezTo>
                <a:cubicBezTo>
                  <a:pt x="2335948" y="1642949"/>
                  <a:pt x="2356713" y="1629973"/>
                  <a:pt x="2382668" y="1629973"/>
                </a:cubicBezTo>
                <a:cubicBezTo>
                  <a:pt x="2408623" y="1629973"/>
                  <a:pt x="2431983" y="1642949"/>
                  <a:pt x="2444959" y="1663713"/>
                </a:cubicBezTo>
                <a:cubicBezTo>
                  <a:pt x="2450150" y="1653332"/>
                  <a:pt x="2460532" y="1648141"/>
                  <a:pt x="2470915" y="1648141"/>
                </a:cubicBezTo>
                <a:cubicBezTo>
                  <a:pt x="2489085" y="1648141"/>
                  <a:pt x="2504657" y="1663713"/>
                  <a:pt x="2504657" y="1681883"/>
                </a:cubicBezTo>
                <a:cubicBezTo>
                  <a:pt x="2507251" y="1679287"/>
                  <a:pt x="2512442" y="1679287"/>
                  <a:pt x="2517633" y="1679287"/>
                </a:cubicBezTo>
                <a:lnTo>
                  <a:pt x="2520230" y="1679287"/>
                </a:lnTo>
                <a:cubicBezTo>
                  <a:pt x="2535803" y="1668904"/>
                  <a:pt x="2553970" y="1663713"/>
                  <a:pt x="2574735" y="1663713"/>
                </a:cubicBezTo>
                <a:lnTo>
                  <a:pt x="2579926" y="1663713"/>
                </a:lnTo>
                <a:cubicBezTo>
                  <a:pt x="2577331" y="1661119"/>
                  <a:pt x="2577331" y="1658522"/>
                  <a:pt x="2577331" y="1655928"/>
                </a:cubicBezTo>
                <a:cubicBezTo>
                  <a:pt x="2577331" y="1640356"/>
                  <a:pt x="2590307" y="1624782"/>
                  <a:pt x="2608477" y="1624782"/>
                </a:cubicBezTo>
                <a:cubicBezTo>
                  <a:pt x="2618859" y="1624782"/>
                  <a:pt x="2629241" y="1629973"/>
                  <a:pt x="2634432" y="1637758"/>
                </a:cubicBezTo>
                <a:lnTo>
                  <a:pt x="2634432" y="1629973"/>
                </a:lnTo>
                <a:cubicBezTo>
                  <a:pt x="2621453" y="1627376"/>
                  <a:pt x="2613668" y="1619591"/>
                  <a:pt x="2611071" y="1609209"/>
                </a:cubicBezTo>
                <a:cubicBezTo>
                  <a:pt x="2600689" y="1604018"/>
                  <a:pt x="2595498" y="1596231"/>
                  <a:pt x="2595498" y="1585848"/>
                </a:cubicBezTo>
                <a:cubicBezTo>
                  <a:pt x="2595498" y="1572872"/>
                  <a:pt x="2605881" y="1562491"/>
                  <a:pt x="2616262" y="1559893"/>
                </a:cubicBezTo>
                <a:cubicBezTo>
                  <a:pt x="2611071" y="1554702"/>
                  <a:pt x="2608477" y="1549511"/>
                  <a:pt x="2608477" y="1544320"/>
                </a:cubicBezTo>
                <a:cubicBezTo>
                  <a:pt x="2608477" y="1539130"/>
                  <a:pt x="2608477" y="1536535"/>
                  <a:pt x="2611071" y="1533939"/>
                </a:cubicBezTo>
                <a:lnTo>
                  <a:pt x="2605881" y="1528747"/>
                </a:lnTo>
                <a:cubicBezTo>
                  <a:pt x="2600689" y="1528747"/>
                  <a:pt x="2595498" y="1531345"/>
                  <a:pt x="2590307" y="1531345"/>
                </a:cubicBezTo>
                <a:lnTo>
                  <a:pt x="2587713" y="1531345"/>
                </a:lnTo>
                <a:lnTo>
                  <a:pt x="2587713" y="1536535"/>
                </a:lnTo>
                <a:cubicBezTo>
                  <a:pt x="2587713" y="1544320"/>
                  <a:pt x="2579926" y="1552108"/>
                  <a:pt x="2572141" y="1552108"/>
                </a:cubicBezTo>
                <a:cubicBezTo>
                  <a:pt x="2564352" y="1552108"/>
                  <a:pt x="2556567" y="1544320"/>
                  <a:pt x="2556567" y="1536535"/>
                </a:cubicBezTo>
                <a:cubicBezTo>
                  <a:pt x="2556567" y="1531345"/>
                  <a:pt x="2559161" y="1526153"/>
                  <a:pt x="2564352" y="1523556"/>
                </a:cubicBezTo>
                <a:cubicBezTo>
                  <a:pt x="2559161" y="1518365"/>
                  <a:pt x="2556567" y="1513175"/>
                  <a:pt x="2553970" y="1507984"/>
                </a:cubicBezTo>
                <a:cubicBezTo>
                  <a:pt x="2553970" y="1526153"/>
                  <a:pt x="2538397" y="1541726"/>
                  <a:pt x="2520230" y="1541726"/>
                </a:cubicBezTo>
                <a:cubicBezTo>
                  <a:pt x="2502060" y="1541726"/>
                  <a:pt x="2486487" y="1526153"/>
                  <a:pt x="2486487" y="1507984"/>
                </a:cubicBezTo>
                <a:cubicBezTo>
                  <a:pt x="2486487" y="1489816"/>
                  <a:pt x="2502060" y="1474244"/>
                  <a:pt x="2520230" y="1474244"/>
                </a:cubicBezTo>
                <a:cubicBezTo>
                  <a:pt x="2533206" y="1474244"/>
                  <a:pt x="2546186" y="1482029"/>
                  <a:pt x="2551376" y="1495007"/>
                </a:cubicBezTo>
                <a:lnTo>
                  <a:pt x="2551376" y="1492410"/>
                </a:lnTo>
                <a:cubicBezTo>
                  <a:pt x="2551376" y="1476837"/>
                  <a:pt x="2559161" y="1463861"/>
                  <a:pt x="2572141" y="1458670"/>
                </a:cubicBezTo>
                <a:cubicBezTo>
                  <a:pt x="2569543" y="1456074"/>
                  <a:pt x="2569543" y="1450883"/>
                  <a:pt x="2569543" y="1448289"/>
                </a:cubicBezTo>
                <a:cubicBezTo>
                  <a:pt x="2569543" y="1430119"/>
                  <a:pt x="2579926" y="1414545"/>
                  <a:pt x="2598095" y="1411951"/>
                </a:cubicBezTo>
                <a:cubicBezTo>
                  <a:pt x="2587713" y="1411951"/>
                  <a:pt x="2577331" y="1409354"/>
                  <a:pt x="2566949" y="1404164"/>
                </a:cubicBezTo>
                <a:cubicBezTo>
                  <a:pt x="2566949" y="1435310"/>
                  <a:pt x="2540995" y="1458670"/>
                  <a:pt x="2512442" y="1458670"/>
                </a:cubicBezTo>
                <a:cubicBezTo>
                  <a:pt x="2499466" y="1458670"/>
                  <a:pt x="2486487" y="1453480"/>
                  <a:pt x="2476105" y="1443097"/>
                </a:cubicBezTo>
                <a:cubicBezTo>
                  <a:pt x="2473511" y="1443097"/>
                  <a:pt x="2473511" y="1445691"/>
                  <a:pt x="2470915" y="1445691"/>
                </a:cubicBezTo>
                <a:cubicBezTo>
                  <a:pt x="2465724" y="1456074"/>
                  <a:pt x="2455341" y="1463861"/>
                  <a:pt x="2442365" y="1463861"/>
                </a:cubicBezTo>
                <a:cubicBezTo>
                  <a:pt x="2426792" y="1463861"/>
                  <a:pt x="2411219" y="1450883"/>
                  <a:pt x="2411219" y="1432715"/>
                </a:cubicBezTo>
                <a:lnTo>
                  <a:pt x="2411219" y="1430119"/>
                </a:lnTo>
                <a:cubicBezTo>
                  <a:pt x="2406029" y="1424928"/>
                  <a:pt x="2400837" y="1417142"/>
                  <a:pt x="2400837" y="1406760"/>
                </a:cubicBezTo>
                <a:cubicBezTo>
                  <a:pt x="2400837" y="1398973"/>
                  <a:pt x="2403431" y="1391188"/>
                  <a:pt x="2408623" y="1385996"/>
                </a:cubicBezTo>
                <a:cubicBezTo>
                  <a:pt x="2403431" y="1388590"/>
                  <a:pt x="2395646" y="1391188"/>
                  <a:pt x="2387859" y="1391188"/>
                </a:cubicBezTo>
                <a:cubicBezTo>
                  <a:pt x="2359309" y="1391188"/>
                  <a:pt x="2338545" y="1367827"/>
                  <a:pt x="2338545" y="1341872"/>
                </a:cubicBezTo>
                <a:cubicBezTo>
                  <a:pt x="2338545" y="1328895"/>
                  <a:pt x="2341139" y="1318514"/>
                  <a:pt x="2348927" y="1310725"/>
                </a:cubicBezTo>
                <a:lnTo>
                  <a:pt x="2348927" y="1308132"/>
                </a:lnTo>
                <a:cubicBezTo>
                  <a:pt x="2348927" y="1284771"/>
                  <a:pt x="2359309" y="1266603"/>
                  <a:pt x="2372285" y="1253624"/>
                </a:cubicBezTo>
                <a:lnTo>
                  <a:pt x="2372285" y="1245839"/>
                </a:lnTo>
                <a:cubicBezTo>
                  <a:pt x="2372285" y="1235457"/>
                  <a:pt x="2377476" y="1225076"/>
                  <a:pt x="2385264" y="1219884"/>
                </a:cubicBezTo>
                <a:cubicBezTo>
                  <a:pt x="2382668" y="1217287"/>
                  <a:pt x="2380074" y="1214693"/>
                  <a:pt x="2380074" y="1212097"/>
                </a:cubicBezTo>
                <a:cubicBezTo>
                  <a:pt x="2374883" y="1214693"/>
                  <a:pt x="2369691" y="1214693"/>
                  <a:pt x="2364500" y="1214693"/>
                </a:cubicBezTo>
                <a:cubicBezTo>
                  <a:pt x="2356713" y="1214693"/>
                  <a:pt x="2348927" y="1212097"/>
                  <a:pt x="2341139" y="1209502"/>
                </a:cubicBezTo>
                <a:cubicBezTo>
                  <a:pt x="2341139" y="1219884"/>
                  <a:pt x="2330758" y="1230267"/>
                  <a:pt x="2317781" y="1230267"/>
                </a:cubicBezTo>
                <a:cubicBezTo>
                  <a:pt x="2304803" y="1230267"/>
                  <a:pt x="2294420" y="1219884"/>
                  <a:pt x="2294420" y="1206906"/>
                </a:cubicBezTo>
                <a:cubicBezTo>
                  <a:pt x="2294420" y="1193930"/>
                  <a:pt x="2304803" y="1186142"/>
                  <a:pt x="2315184" y="1183548"/>
                </a:cubicBezTo>
                <a:cubicBezTo>
                  <a:pt x="2312590" y="1178358"/>
                  <a:pt x="2309993" y="1170569"/>
                  <a:pt x="2309993" y="1162784"/>
                </a:cubicBezTo>
                <a:cubicBezTo>
                  <a:pt x="2304803" y="1178358"/>
                  <a:pt x="2289229" y="1188739"/>
                  <a:pt x="2273657" y="1188739"/>
                </a:cubicBezTo>
                <a:cubicBezTo>
                  <a:pt x="2252893" y="1188739"/>
                  <a:pt x="2237319" y="1173167"/>
                  <a:pt x="2237319" y="1152402"/>
                </a:cubicBezTo>
                <a:cubicBezTo>
                  <a:pt x="2237319" y="1147212"/>
                  <a:pt x="2237319" y="1144614"/>
                  <a:pt x="2239917" y="1139423"/>
                </a:cubicBezTo>
                <a:cubicBezTo>
                  <a:pt x="2229534" y="1126447"/>
                  <a:pt x="2224343" y="1110874"/>
                  <a:pt x="2224343" y="1095302"/>
                </a:cubicBezTo>
                <a:cubicBezTo>
                  <a:pt x="2224343" y="1077131"/>
                  <a:pt x="2229534" y="1064156"/>
                  <a:pt x="2239917" y="1051176"/>
                </a:cubicBezTo>
                <a:lnTo>
                  <a:pt x="2239917" y="1045986"/>
                </a:lnTo>
                <a:cubicBezTo>
                  <a:pt x="2239917" y="1022627"/>
                  <a:pt x="2258083" y="1004458"/>
                  <a:pt x="2281444" y="1004458"/>
                </a:cubicBezTo>
                <a:cubicBezTo>
                  <a:pt x="2299612" y="1004458"/>
                  <a:pt x="2315184" y="1014840"/>
                  <a:pt x="2320375" y="1030412"/>
                </a:cubicBezTo>
                <a:cubicBezTo>
                  <a:pt x="2333354" y="1035603"/>
                  <a:pt x="2343736" y="1045986"/>
                  <a:pt x="2351521" y="1058964"/>
                </a:cubicBezTo>
                <a:cubicBezTo>
                  <a:pt x="2348927" y="1051176"/>
                  <a:pt x="2348927" y="1043391"/>
                  <a:pt x="2348927" y="1035603"/>
                </a:cubicBezTo>
                <a:cubicBezTo>
                  <a:pt x="2348927" y="983694"/>
                  <a:pt x="2390455" y="942165"/>
                  <a:pt x="2442365" y="942165"/>
                </a:cubicBezTo>
                <a:cubicBezTo>
                  <a:pt x="2468320" y="942165"/>
                  <a:pt x="2491679" y="952547"/>
                  <a:pt x="2509848" y="970717"/>
                </a:cubicBezTo>
                <a:cubicBezTo>
                  <a:pt x="2509848" y="960336"/>
                  <a:pt x="2515039" y="952547"/>
                  <a:pt x="2520230" y="947356"/>
                </a:cubicBezTo>
                <a:cubicBezTo>
                  <a:pt x="2502060" y="942165"/>
                  <a:pt x="2489085" y="926592"/>
                  <a:pt x="2489085" y="905829"/>
                </a:cubicBezTo>
                <a:lnTo>
                  <a:pt x="2489085" y="900638"/>
                </a:lnTo>
                <a:cubicBezTo>
                  <a:pt x="2476105" y="890255"/>
                  <a:pt x="2468320" y="874683"/>
                  <a:pt x="2468320" y="856515"/>
                </a:cubicBezTo>
                <a:cubicBezTo>
                  <a:pt x="2468320" y="848728"/>
                  <a:pt x="2468320" y="840943"/>
                  <a:pt x="2470915" y="835752"/>
                </a:cubicBezTo>
                <a:lnTo>
                  <a:pt x="2470915" y="830560"/>
                </a:lnTo>
                <a:lnTo>
                  <a:pt x="2470915" y="827963"/>
                </a:lnTo>
                <a:cubicBezTo>
                  <a:pt x="2455341" y="814988"/>
                  <a:pt x="2444959" y="802008"/>
                  <a:pt x="2439769" y="783842"/>
                </a:cubicBezTo>
                <a:lnTo>
                  <a:pt x="2437175" y="783842"/>
                </a:lnTo>
                <a:cubicBezTo>
                  <a:pt x="2434577" y="783842"/>
                  <a:pt x="2434577" y="786435"/>
                  <a:pt x="2431983" y="786435"/>
                </a:cubicBezTo>
                <a:cubicBezTo>
                  <a:pt x="2419004" y="822773"/>
                  <a:pt x="2382668" y="848728"/>
                  <a:pt x="2341139" y="848728"/>
                </a:cubicBezTo>
                <a:cubicBezTo>
                  <a:pt x="2333354" y="848728"/>
                  <a:pt x="2325567" y="848728"/>
                  <a:pt x="2317781" y="846134"/>
                </a:cubicBezTo>
                <a:cubicBezTo>
                  <a:pt x="2309993" y="848728"/>
                  <a:pt x="2302208" y="851324"/>
                  <a:pt x="2291827" y="851324"/>
                </a:cubicBezTo>
                <a:cubicBezTo>
                  <a:pt x="2250298" y="851324"/>
                  <a:pt x="2216556" y="817581"/>
                  <a:pt x="2216556" y="776053"/>
                </a:cubicBezTo>
                <a:cubicBezTo>
                  <a:pt x="2216556" y="752696"/>
                  <a:pt x="2229534" y="729334"/>
                  <a:pt x="2247702" y="716358"/>
                </a:cubicBezTo>
                <a:cubicBezTo>
                  <a:pt x="2255489" y="692997"/>
                  <a:pt x="2271063" y="677425"/>
                  <a:pt x="2289229" y="664448"/>
                </a:cubicBezTo>
                <a:lnTo>
                  <a:pt x="2289229" y="659257"/>
                </a:lnTo>
                <a:cubicBezTo>
                  <a:pt x="2289229" y="651469"/>
                  <a:pt x="2291827" y="641087"/>
                  <a:pt x="2297018" y="633302"/>
                </a:cubicBezTo>
                <a:cubicBezTo>
                  <a:pt x="2273657" y="615132"/>
                  <a:pt x="2258083" y="586583"/>
                  <a:pt x="2258083" y="552840"/>
                </a:cubicBezTo>
                <a:lnTo>
                  <a:pt x="2258083" y="545056"/>
                </a:lnTo>
                <a:cubicBezTo>
                  <a:pt x="2252893" y="547650"/>
                  <a:pt x="2247702" y="547650"/>
                  <a:pt x="2242511" y="547650"/>
                </a:cubicBezTo>
                <a:cubicBezTo>
                  <a:pt x="2219153" y="547650"/>
                  <a:pt x="2200982" y="529482"/>
                  <a:pt x="2200982" y="506121"/>
                </a:cubicBezTo>
                <a:cubicBezTo>
                  <a:pt x="2200982" y="482763"/>
                  <a:pt x="2219153" y="464594"/>
                  <a:pt x="2242511" y="464594"/>
                </a:cubicBezTo>
                <a:cubicBezTo>
                  <a:pt x="2258083" y="464594"/>
                  <a:pt x="2271063" y="474975"/>
                  <a:pt x="2278848" y="487955"/>
                </a:cubicBezTo>
                <a:cubicBezTo>
                  <a:pt x="2299612" y="461999"/>
                  <a:pt x="2330758" y="446426"/>
                  <a:pt x="2364500" y="446426"/>
                </a:cubicBezTo>
                <a:cubicBezTo>
                  <a:pt x="2385264" y="446426"/>
                  <a:pt x="2403431" y="451617"/>
                  <a:pt x="2419004" y="461999"/>
                </a:cubicBezTo>
                <a:cubicBezTo>
                  <a:pt x="2416410" y="456809"/>
                  <a:pt x="2416410" y="451617"/>
                  <a:pt x="2416410" y="446426"/>
                </a:cubicBezTo>
                <a:cubicBezTo>
                  <a:pt x="2416410" y="430853"/>
                  <a:pt x="2421601" y="412684"/>
                  <a:pt x="2429386" y="399707"/>
                </a:cubicBezTo>
                <a:lnTo>
                  <a:pt x="2421601" y="399707"/>
                </a:lnTo>
                <a:cubicBezTo>
                  <a:pt x="2395646" y="399707"/>
                  <a:pt x="2372285" y="384134"/>
                  <a:pt x="2361904" y="363370"/>
                </a:cubicBezTo>
                <a:cubicBezTo>
                  <a:pt x="2351521" y="373752"/>
                  <a:pt x="2335948" y="381538"/>
                  <a:pt x="2320375" y="381538"/>
                </a:cubicBezTo>
                <a:cubicBezTo>
                  <a:pt x="2286635" y="381538"/>
                  <a:pt x="2260680" y="355583"/>
                  <a:pt x="2260680" y="321843"/>
                </a:cubicBezTo>
                <a:cubicBezTo>
                  <a:pt x="2260680" y="288099"/>
                  <a:pt x="2289229" y="262144"/>
                  <a:pt x="2320375" y="262144"/>
                </a:cubicBezTo>
                <a:cubicBezTo>
                  <a:pt x="2341139" y="262144"/>
                  <a:pt x="2359309" y="272527"/>
                  <a:pt x="2369691" y="290697"/>
                </a:cubicBezTo>
                <a:cubicBezTo>
                  <a:pt x="2380074" y="277717"/>
                  <a:pt x="2398240" y="267335"/>
                  <a:pt x="2419004" y="267335"/>
                </a:cubicBezTo>
                <a:cubicBezTo>
                  <a:pt x="2424195" y="267335"/>
                  <a:pt x="2426792" y="269933"/>
                  <a:pt x="2431983" y="269933"/>
                </a:cubicBezTo>
                <a:cubicBezTo>
                  <a:pt x="2411219" y="256953"/>
                  <a:pt x="2398240" y="233595"/>
                  <a:pt x="2398240" y="207640"/>
                </a:cubicBezTo>
                <a:cubicBezTo>
                  <a:pt x="2398240" y="199852"/>
                  <a:pt x="2398240" y="192067"/>
                  <a:pt x="2400837" y="184279"/>
                </a:cubicBezTo>
                <a:cubicBezTo>
                  <a:pt x="2390455" y="192067"/>
                  <a:pt x="2377476" y="197258"/>
                  <a:pt x="2364500" y="197258"/>
                </a:cubicBezTo>
                <a:cubicBezTo>
                  <a:pt x="2333354" y="197258"/>
                  <a:pt x="2307399" y="171303"/>
                  <a:pt x="2307399" y="140157"/>
                </a:cubicBezTo>
                <a:cubicBezTo>
                  <a:pt x="2307399" y="109011"/>
                  <a:pt x="2333354" y="83056"/>
                  <a:pt x="2364500" y="83056"/>
                </a:cubicBezTo>
                <a:cubicBezTo>
                  <a:pt x="2395646" y="83056"/>
                  <a:pt x="2421601" y="109011"/>
                  <a:pt x="2421601" y="140157"/>
                </a:cubicBezTo>
                <a:lnTo>
                  <a:pt x="2421601" y="150539"/>
                </a:lnTo>
                <a:cubicBezTo>
                  <a:pt x="2437175" y="134966"/>
                  <a:pt x="2455341" y="127178"/>
                  <a:pt x="2476105" y="127178"/>
                </a:cubicBezTo>
                <a:cubicBezTo>
                  <a:pt x="2499466" y="127178"/>
                  <a:pt x="2522825" y="137561"/>
                  <a:pt x="2535803" y="155731"/>
                </a:cubicBezTo>
                <a:cubicBezTo>
                  <a:pt x="2540995" y="145348"/>
                  <a:pt x="2551376" y="140157"/>
                  <a:pt x="2564352" y="140157"/>
                </a:cubicBezTo>
                <a:cubicBezTo>
                  <a:pt x="2585116" y="140157"/>
                  <a:pt x="2600689" y="155731"/>
                  <a:pt x="2600689" y="176494"/>
                </a:cubicBezTo>
                <a:cubicBezTo>
                  <a:pt x="2600689" y="197258"/>
                  <a:pt x="2585116" y="212832"/>
                  <a:pt x="2564352" y="212832"/>
                </a:cubicBezTo>
                <a:cubicBezTo>
                  <a:pt x="2559161" y="212832"/>
                  <a:pt x="2556567" y="212832"/>
                  <a:pt x="2551376" y="210234"/>
                </a:cubicBezTo>
                <a:cubicBezTo>
                  <a:pt x="2546186" y="246572"/>
                  <a:pt x="2515039" y="275123"/>
                  <a:pt x="2476105" y="275123"/>
                </a:cubicBezTo>
                <a:cubicBezTo>
                  <a:pt x="2470915" y="275123"/>
                  <a:pt x="2463130" y="275123"/>
                  <a:pt x="2457939" y="272527"/>
                </a:cubicBezTo>
                <a:cubicBezTo>
                  <a:pt x="2465724" y="280314"/>
                  <a:pt x="2473511" y="288099"/>
                  <a:pt x="2478702" y="298481"/>
                </a:cubicBezTo>
                <a:cubicBezTo>
                  <a:pt x="2483893" y="290697"/>
                  <a:pt x="2491679" y="285505"/>
                  <a:pt x="2499466" y="285505"/>
                </a:cubicBezTo>
                <a:cubicBezTo>
                  <a:pt x="2515039" y="285505"/>
                  <a:pt x="2525421" y="295887"/>
                  <a:pt x="2525421" y="311460"/>
                </a:cubicBezTo>
                <a:cubicBezTo>
                  <a:pt x="2525421" y="327032"/>
                  <a:pt x="2512442" y="337415"/>
                  <a:pt x="2499466" y="337415"/>
                </a:cubicBezTo>
                <a:cubicBezTo>
                  <a:pt x="2494275" y="337415"/>
                  <a:pt x="2489085" y="334818"/>
                  <a:pt x="2483893" y="332224"/>
                </a:cubicBezTo>
                <a:cubicBezTo>
                  <a:pt x="2483893" y="340009"/>
                  <a:pt x="2483893" y="345200"/>
                  <a:pt x="2481296" y="350392"/>
                </a:cubicBezTo>
                <a:cubicBezTo>
                  <a:pt x="2486487" y="350392"/>
                  <a:pt x="2494275" y="347797"/>
                  <a:pt x="2499466" y="347797"/>
                </a:cubicBezTo>
                <a:cubicBezTo>
                  <a:pt x="2504657" y="345200"/>
                  <a:pt x="2509848" y="342606"/>
                  <a:pt x="2515039" y="342606"/>
                </a:cubicBezTo>
                <a:cubicBezTo>
                  <a:pt x="2522825" y="342606"/>
                  <a:pt x="2528015" y="345200"/>
                  <a:pt x="2533206" y="350392"/>
                </a:cubicBezTo>
                <a:cubicBezTo>
                  <a:pt x="2574735" y="360773"/>
                  <a:pt x="2605881" y="399707"/>
                  <a:pt x="2605881" y="443829"/>
                </a:cubicBezTo>
                <a:cubicBezTo>
                  <a:pt x="2605881" y="461999"/>
                  <a:pt x="2600689" y="480166"/>
                  <a:pt x="2590307" y="495740"/>
                </a:cubicBezTo>
                <a:cubicBezTo>
                  <a:pt x="2598095" y="503527"/>
                  <a:pt x="2600689" y="511313"/>
                  <a:pt x="2600689" y="519100"/>
                </a:cubicBezTo>
                <a:cubicBezTo>
                  <a:pt x="2600689" y="537267"/>
                  <a:pt x="2587713" y="550246"/>
                  <a:pt x="2569543" y="550246"/>
                </a:cubicBezTo>
                <a:cubicBezTo>
                  <a:pt x="2559161" y="550246"/>
                  <a:pt x="2548780" y="542458"/>
                  <a:pt x="2543588" y="534673"/>
                </a:cubicBezTo>
                <a:cubicBezTo>
                  <a:pt x="2535803" y="537267"/>
                  <a:pt x="2528015" y="539864"/>
                  <a:pt x="2517633" y="539864"/>
                </a:cubicBezTo>
                <a:cubicBezTo>
                  <a:pt x="2538397" y="550246"/>
                  <a:pt x="2551376" y="568414"/>
                  <a:pt x="2553970" y="589177"/>
                </a:cubicBezTo>
                <a:cubicBezTo>
                  <a:pt x="2561758" y="589177"/>
                  <a:pt x="2569543" y="591774"/>
                  <a:pt x="2574735" y="596966"/>
                </a:cubicBezTo>
                <a:cubicBezTo>
                  <a:pt x="2577331" y="586583"/>
                  <a:pt x="2582522" y="578795"/>
                  <a:pt x="2590307" y="573605"/>
                </a:cubicBezTo>
                <a:cubicBezTo>
                  <a:pt x="2590307" y="571011"/>
                  <a:pt x="2587713" y="568414"/>
                  <a:pt x="2587713" y="563222"/>
                </a:cubicBezTo>
                <a:cubicBezTo>
                  <a:pt x="2587713" y="550246"/>
                  <a:pt x="2598095" y="539864"/>
                  <a:pt x="2611071" y="539864"/>
                </a:cubicBezTo>
                <a:cubicBezTo>
                  <a:pt x="2618859" y="539864"/>
                  <a:pt x="2624051" y="542458"/>
                  <a:pt x="2629241" y="547650"/>
                </a:cubicBezTo>
                <a:cubicBezTo>
                  <a:pt x="2631836" y="545056"/>
                  <a:pt x="2637026" y="545056"/>
                  <a:pt x="2642217" y="545056"/>
                </a:cubicBezTo>
                <a:cubicBezTo>
                  <a:pt x="2639623" y="539864"/>
                  <a:pt x="2637026" y="532076"/>
                  <a:pt x="2637026" y="524291"/>
                </a:cubicBezTo>
                <a:cubicBezTo>
                  <a:pt x="2637026" y="503527"/>
                  <a:pt x="2647408" y="482763"/>
                  <a:pt x="2662981" y="472381"/>
                </a:cubicBezTo>
                <a:cubicBezTo>
                  <a:pt x="2652599" y="469785"/>
                  <a:pt x="2644814" y="461999"/>
                  <a:pt x="2644814" y="451617"/>
                </a:cubicBezTo>
                <a:cubicBezTo>
                  <a:pt x="2644814" y="441235"/>
                  <a:pt x="2655197" y="430853"/>
                  <a:pt x="2665578" y="430853"/>
                </a:cubicBezTo>
                <a:cubicBezTo>
                  <a:pt x="2675960" y="430853"/>
                  <a:pt x="2686342" y="441235"/>
                  <a:pt x="2686342" y="451617"/>
                </a:cubicBezTo>
                <a:cubicBezTo>
                  <a:pt x="2686342" y="454211"/>
                  <a:pt x="2683745" y="459402"/>
                  <a:pt x="2681151" y="461999"/>
                </a:cubicBezTo>
                <a:cubicBezTo>
                  <a:pt x="2686342" y="459402"/>
                  <a:pt x="2694127" y="459402"/>
                  <a:pt x="2699318" y="459402"/>
                </a:cubicBezTo>
                <a:cubicBezTo>
                  <a:pt x="2709700" y="459402"/>
                  <a:pt x="2720082" y="461999"/>
                  <a:pt x="2730464" y="467190"/>
                </a:cubicBezTo>
                <a:cubicBezTo>
                  <a:pt x="2746037" y="456809"/>
                  <a:pt x="2764206" y="451617"/>
                  <a:pt x="2784971" y="451617"/>
                </a:cubicBezTo>
                <a:cubicBezTo>
                  <a:pt x="2790162" y="451617"/>
                  <a:pt x="2792756" y="454211"/>
                  <a:pt x="2797948" y="454211"/>
                </a:cubicBezTo>
                <a:cubicBezTo>
                  <a:pt x="2797948" y="446426"/>
                  <a:pt x="2803138" y="438639"/>
                  <a:pt x="2808329" y="430853"/>
                </a:cubicBezTo>
                <a:cubicBezTo>
                  <a:pt x="2805735" y="428256"/>
                  <a:pt x="2805735" y="425662"/>
                  <a:pt x="2805735" y="423065"/>
                </a:cubicBezTo>
                <a:cubicBezTo>
                  <a:pt x="2805735" y="407493"/>
                  <a:pt x="2818711" y="397110"/>
                  <a:pt x="2831690" y="397110"/>
                </a:cubicBezTo>
                <a:cubicBezTo>
                  <a:pt x="2839475" y="397110"/>
                  <a:pt x="2844666" y="399707"/>
                  <a:pt x="2849857" y="404898"/>
                </a:cubicBezTo>
                <a:lnTo>
                  <a:pt x="2857645" y="404898"/>
                </a:lnTo>
                <a:cubicBezTo>
                  <a:pt x="2870622" y="404898"/>
                  <a:pt x="2882302" y="408792"/>
                  <a:pt x="2892035" y="415281"/>
                </a:cubicBezTo>
                <a:lnTo>
                  <a:pt x="2894424" y="418010"/>
                </a:lnTo>
                <a:lnTo>
                  <a:pt x="2902662" y="406731"/>
                </a:lnTo>
                <a:lnTo>
                  <a:pt x="2916378" y="399479"/>
                </a:lnTo>
                <a:lnTo>
                  <a:pt x="2910527" y="394840"/>
                </a:lnTo>
                <a:cubicBezTo>
                  <a:pt x="2908256" y="391271"/>
                  <a:pt x="2906959" y="386728"/>
                  <a:pt x="2906959" y="381538"/>
                </a:cubicBezTo>
                <a:cubicBezTo>
                  <a:pt x="2906959" y="368561"/>
                  <a:pt x="2917340" y="358179"/>
                  <a:pt x="2930318" y="358179"/>
                </a:cubicBezTo>
                <a:cubicBezTo>
                  <a:pt x="2943295" y="358179"/>
                  <a:pt x="2951083" y="365964"/>
                  <a:pt x="2953677" y="376346"/>
                </a:cubicBezTo>
                <a:cubicBezTo>
                  <a:pt x="2956273" y="371155"/>
                  <a:pt x="2961465" y="365964"/>
                  <a:pt x="2966656" y="363370"/>
                </a:cubicBezTo>
                <a:cubicBezTo>
                  <a:pt x="2956273" y="358179"/>
                  <a:pt x="2948486" y="350392"/>
                  <a:pt x="2943295" y="342606"/>
                </a:cubicBezTo>
                <a:cubicBezTo>
                  <a:pt x="2935510" y="340009"/>
                  <a:pt x="2930318" y="340009"/>
                  <a:pt x="2925128" y="337415"/>
                </a:cubicBezTo>
                <a:cubicBezTo>
                  <a:pt x="2912149" y="360773"/>
                  <a:pt x="2886194" y="378944"/>
                  <a:pt x="2857645" y="378944"/>
                </a:cubicBezTo>
                <a:cubicBezTo>
                  <a:pt x="2818711" y="378944"/>
                  <a:pt x="2787565" y="350392"/>
                  <a:pt x="2784971" y="314054"/>
                </a:cubicBezTo>
                <a:cubicBezTo>
                  <a:pt x="2777183" y="308863"/>
                  <a:pt x="2769398" y="301078"/>
                  <a:pt x="2769398" y="290697"/>
                </a:cubicBezTo>
                <a:lnTo>
                  <a:pt x="2769398" y="285505"/>
                </a:lnTo>
                <a:cubicBezTo>
                  <a:pt x="2764206" y="285505"/>
                  <a:pt x="2756419" y="282908"/>
                  <a:pt x="2751228" y="280314"/>
                </a:cubicBezTo>
                <a:cubicBezTo>
                  <a:pt x="2748634" y="303673"/>
                  <a:pt x="2727870" y="321843"/>
                  <a:pt x="2704509" y="321843"/>
                </a:cubicBezTo>
                <a:lnTo>
                  <a:pt x="2701915" y="321843"/>
                </a:lnTo>
                <a:cubicBezTo>
                  <a:pt x="2701915" y="329628"/>
                  <a:pt x="2699318" y="334818"/>
                  <a:pt x="2696724" y="342606"/>
                </a:cubicBezTo>
                <a:cubicBezTo>
                  <a:pt x="2701915" y="342606"/>
                  <a:pt x="2707107" y="340009"/>
                  <a:pt x="2712297" y="340009"/>
                </a:cubicBezTo>
                <a:cubicBezTo>
                  <a:pt x="2733061" y="340009"/>
                  <a:pt x="2748634" y="355583"/>
                  <a:pt x="2748634" y="376346"/>
                </a:cubicBezTo>
                <a:cubicBezTo>
                  <a:pt x="2748634" y="397110"/>
                  <a:pt x="2733061" y="412684"/>
                  <a:pt x="2712297" y="412684"/>
                </a:cubicBezTo>
                <a:cubicBezTo>
                  <a:pt x="2691533" y="412684"/>
                  <a:pt x="2675960" y="397110"/>
                  <a:pt x="2675960" y="376346"/>
                </a:cubicBezTo>
                <a:cubicBezTo>
                  <a:pt x="2675960" y="371155"/>
                  <a:pt x="2678554" y="365964"/>
                  <a:pt x="2678554" y="363370"/>
                </a:cubicBezTo>
                <a:cubicBezTo>
                  <a:pt x="2675960" y="365964"/>
                  <a:pt x="2670769" y="365964"/>
                  <a:pt x="2668172" y="368561"/>
                </a:cubicBezTo>
                <a:cubicBezTo>
                  <a:pt x="2670769" y="371155"/>
                  <a:pt x="2670769" y="376346"/>
                  <a:pt x="2670769" y="378944"/>
                </a:cubicBezTo>
                <a:cubicBezTo>
                  <a:pt x="2670769" y="394516"/>
                  <a:pt x="2657791" y="407493"/>
                  <a:pt x="2642217" y="407493"/>
                </a:cubicBezTo>
                <a:cubicBezTo>
                  <a:pt x="2626644" y="407493"/>
                  <a:pt x="2613668" y="394516"/>
                  <a:pt x="2613668" y="378944"/>
                </a:cubicBezTo>
                <a:cubicBezTo>
                  <a:pt x="2613668" y="373752"/>
                  <a:pt x="2616262" y="368561"/>
                  <a:pt x="2618859" y="363370"/>
                </a:cubicBezTo>
                <a:cubicBezTo>
                  <a:pt x="2600689" y="352989"/>
                  <a:pt x="2590307" y="334818"/>
                  <a:pt x="2590307" y="314054"/>
                </a:cubicBezTo>
                <a:cubicBezTo>
                  <a:pt x="2590307" y="282908"/>
                  <a:pt x="2616262" y="256953"/>
                  <a:pt x="2647408" y="256953"/>
                </a:cubicBezTo>
                <a:lnTo>
                  <a:pt x="2650005" y="256953"/>
                </a:lnTo>
                <a:cubicBezTo>
                  <a:pt x="2647408" y="251762"/>
                  <a:pt x="2647408" y="243977"/>
                  <a:pt x="2647408" y="238787"/>
                </a:cubicBezTo>
                <a:cubicBezTo>
                  <a:pt x="2647408" y="225807"/>
                  <a:pt x="2652599" y="215426"/>
                  <a:pt x="2660387" y="207640"/>
                </a:cubicBezTo>
                <a:cubicBezTo>
                  <a:pt x="2660387" y="205043"/>
                  <a:pt x="2657791" y="202449"/>
                  <a:pt x="2655197" y="199852"/>
                </a:cubicBezTo>
                <a:cubicBezTo>
                  <a:pt x="2637026" y="194662"/>
                  <a:pt x="2624051" y="179088"/>
                  <a:pt x="2624051" y="158324"/>
                </a:cubicBezTo>
                <a:cubicBezTo>
                  <a:pt x="2624051" y="137561"/>
                  <a:pt x="2642217" y="119393"/>
                  <a:pt x="2662981" y="116796"/>
                </a:cubicBezTo>
                <a:cubicBezTo>
                  <a:pt x="2668172" y="111606"/>
                  <a:pt x="2673363" y="106415"/>
                  <a:pt x="2681151" y="103820"/>
                </a:cubicBezTo>
                <a:cubicBezTo>
                  <a:pt x="2678554" y="98629"/>
                  <a:pt x="2675960" y="93438"/>
                  <a:pt x="2675960" y="88247"/>
                </a:cubicBezTo>
                <a:cubicBezTo>
                  <a:pt x="2670769" y="90841"/>
                  <a:pt x="2668172" y="90841"/>
                  <a:pt x="2662981" y="90841"/>
                </a:cubicBezTo>
                <a:cubicBezTo>
                  <a:pt x="2652599" y="90841"/>
                  <a:pt x="2644814" y="85650"/>
                  <a:pt x="2639623" y="80460"/>
                </a:cubicBezTo>
                <a:cubicBezTo>
                  <a:pt x="2634432" y="83056"/>
                  <a:pt x="2629241" y="83056"/>
                  <a:pt x="2624051" y="83056"/>
                </a:cubicBezTo>
                <a:cubicBezTo>
                  <a:pt x="2600689" y="83056"/>
                  <a:pt x="2582522" y="64886"/>
                  <a:pt x="2582522" y="41529"/>
                </a:cubicBezTo>
                <a:cubicBezTo>
                  <a:pt x="2582522" y="18167"/>
                  <a:pt x="2600689" y="0"/>
                  <a:pt x="262405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0F6EE0D-33B6-42C1-A459-18C6262FC036}"/>
              </a:ext>
            </a:extLst>
          </p:cNvPr>
          <p:cNvSpPr/>
          <p:nvPr/>
        </p:nvSpPr>
        <p:spPr>
          <a:xfrm>
            <a:off x="6519090" y="3422085"/>
            <a:ext cx="103820" cy="103820"/>
          </a:xfrm>
          <a:custGeom>
            <a:avLst/>
            <a:gdLst>
              <a:gd name="connsiteX0" fmla="*/ 21431 w 38100"/>
              <a:gd name="connsiteY0" fmla="*/ 7144 h 38100"/>
              <a:gd name="connsiteX1" fmla="*/ 7144 w 38100"/>
              <a:gd name="connsiteY1" fmla="*/ 21431 h 38100"/>
              <a:gd name="connsiteX2" fmla="*/ 21431 w 38100"/>
              <a:gd name="connsiteY2" fmla="*/ 35719 h 38100"/>
              <a:gd name="connsiteX3" fmla="*/ 35719 w 38100"/>
              <a:gd name="connsiteY3" fmla="*/ 21431 h 38100"/>
              <a:gd name="connsiteX4" fmla="*/ 21431 w 38100"/>
              <a:gd name="connsiteY4" fmla="*/ 7144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21431" y="7144"/>
                </a:moveTo>
                <a:cubicBezTo>
                  <a:pt x="13811" y="7144"/>
                  <a:pt x="7144" y="13811"/>
                  <a:pt x="7144" y="21431"/>
                </a:cubicBezTo>
                <a:cubicBezTo>
                  <a:pt x="7144" y="29051"/>
                  <a:pt x="13811" y="35719"/>
                  <a:pt x="21431" y="35719"/>
                </a:cubicBezTo>
                <a:cubicBezTo>
                  <a:pt x="29051" y="35719"/>
                  <a:pt x="35719" y="29051"/>
                  <a:pt x="35719" y="21431"/>
                </a:cubicBezTo>
                <a:cubicBezTo>
                  <a:pt x="35719" y="13811"/>
                  <a:pt x="29051" y="7144"/>
                  <a:pt x="21431" y="714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aphic 166">
            <a:extLst>
              <a:ext uri="{FF2B5EF4-FFF2-40B4-BE49-F238E27FC236}">
                <a16:creationId xmlns:a16="http://schemas.microsoft.com/office/drawing/2014/main" id="{A3C38099-AABC-450D-AE9D-CB71E1DF42EC}"/>
              </a:ext>
            </a:extLst>
          </p:cNvPr>
          <p:cNvGrpSpPr/>
          <p:nvPr/>
        </p:nvGrpSpPr>
        <p:grpSpPr>
          <a:xfrm>
            <a:off x="5448418" y="4114281"/>
            <a:ext cx="3978955" cy="836004"/>
            <a:chOff x="4305300" y="3052762"/>
            <a:chExt cx="3581400" cy="752475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BDD586-8BC8-45A4-9199-82F1F1C60BF8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3848C9-339A-48A6-A302-58D7427D9DFD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BB8575-B721-4D57-BBD9-2C70B9C6B8F5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C74A536-EDC1-4732-80DE-9BA5DF26BDE9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1D7746-8922-4CC7-BF3A-0407E1587625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DF2EFD0-EFC3-4963-BA62-A4740A550FD0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EEDAAD-B825-4C93-A1C3-9F67944F40A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848BD-3E99-48FD-9E3C-96A90D65DE04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3BCDC09-6341-4E8A-AA2D-14E35D69838E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A4CC7F4-D78D-4528-953E-76DFF4A5DB33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F194FD-1770-4F08-9165-F9270D568911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96E1027-1658-498F-A494-1EFEB211D6A2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156DD2-0B0A-4CF7-BD3C-841EE890B91B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CB00A2-2D1A-43CC-964D-DE60490888B6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40C23F-4804-4E5E-99CA-FBA6F6B0A127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CD4C30-3D96-4A23-9C9D-6FD4CF5FA48B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B6E290C-DAE4-4C6D-8BD4-B63A41AA198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778447A-7CC6-4367-96D9-E9C74FAF093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2D6DE0-DBB7-4B44-B936-855FFB1C7772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C6FCF1-CA15-4484-9102-4D1CB153F658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0" name="Freeform: Shape 289">
            <a:extLst>
              <a:ext uri="{FF2B5EF4-FFF2-40B4-BE49-F238E27FC236}">
                <a16:creationId xmlns:a16="http://schemas.microsoft.com/office/drawing/2014/main" id="{3007BE8F-5022-40BB-87AC-2A3363958A3B}"/>
              </a:ext>
            </a:extLst>
          </p:cNvPr>
          <p:cNvSpPr>
            <a:spLocks/>
          </p:cNvSpPr>
          <p:nvPr/>
        </p:nvSpPr>
        <p:spPr bwMode="auto">
          <a:xfrm>
            <a:off x="8616295" y="1260064"/>
            <a:ext cx="2813958" cy="4676774"/>
          </a:xfrm>
          <a:custGeom>
            <a:avLst/>
            <a:gdLst>
              <a:gd name="connsiteX0" fmla="*/ 2220518 w 2573171"/>
              <a:gd name="connsiteY0" fmla="*/ 30 h 4276588"/>
              <a:gd name="connsiteX1" fmla="*/ 2402923 w 2573171"/>
              <a:gd name="connsiteY1" fmla="*/ 9690 h 4276588"/>
              <a:gd name="connsiteX2" fmla="*/ 2573171 w 2573171"/>
              <a:gd name="connsiteY2" fmla="*/ 39369 h 4276588"/>
              <a:gd name="connsiteX3" fmla="*/ 2573171 w 2573171"/>
              <a:gd name="connsiteY3" fmla="*/ 4146982 h 4276588"/>
              <a:gd name="connsiteX4" fmla="*/ 2491486 w 2573171"/>
              <a:gd name="connsiteY4" fmla="*/ 4180895 h 4276588"/>
              <a:gd name="connsiteX5" fmla="*/ 1592006 w 2573171"/>
              <a:gd name="connsiteY5" fmla="*/ 4235058 h 4276588"/>
              <a:gd name="connsiteX6" fmla="*/ 812443 w 2573171"/>
              <a:gd name="connsiteY6" fmla="*/ 3783085 h 4276588"/>
              <a:gd name="connsiteX7" fmla="*/ 718293 w 2573171"/>
              <a:gd name="connsiteY7" fmla="*/ 3673991 h 4276588"/>
              <a:gd name="connsiteX8" fmla="*/ 709064 w 2573171"/>
              <a:gd name="connsiteY8" fmla="*/ 3743287 h 4276588"/>
              <a:gd name="connsiteX9" fmla="*/ 706996 w 2573171"/>
              <a:gd name="connsiteY9" fmla="*/ 3742771 h 4276588"/>
              <a:gd name="connsiteX10" fmla="*/ 665660 w 2573171"/>
              <a:gd name="connsiteY10" fmla="*/ 3723628 h 4276588"/>
              <a:gd name="connsiteX11" fmla="*/ 624322 w 2573171"/>
              <a:gd name="connsiteY11" fmla="*/ 3701542 h 4276588"/>
              <a:gd name="connsiteX12" fmla="*/ 588688 w 2573171"/>
              <a:gd name="connsiteY12" fmla="*/ 3675038 h 4276588"/>
              <a:gd name="connsiteX13" fmla="*/ 551629 w 2573171"/>
              <a:gd name="connsiteY13" fmla="*/ 3642645 h 4276588"/>
              <a:gd name="connsiteX14" fmla="*/ 523119 w 2573171"/>
              <a:gd name="connsiteY14" fmla="*/ 3608780 h 4276588"/>
              <a:gd name="connsiteX15" fmla="*/ 503163 w 2573171"/>
              <a:gd name="connsiteY15" fmla="*/ 3566081 h 4276588"/>
              <a:gd name="connsiteX16" fmla="*/ 487484 w 2573171"/>
              <a:gd name="connsiteY16" fmla="*/ 3517489 h 4276588"/>
              <a:gd name="connsiteX17" fmla="*/ 481783 w 2573171"/>
              <a:gd name="connsiteY17" fmla="*/ 3464484 h 4276588"/>
              <a:gd name="connsiteX18" fmla="*/ 487484 w 2573171"/>
              <a:gd name="connsiteY18" fmla="*/ 3405586 h 4276588"/>
              <a:gd name="connsiteX19" fmla="*/ 494612 w 2573171"/>
              <a:gd name="connsiteY19" fmla="*/ 3364357 h 4276588"/>
              <a:gd name="connsiteX20" fmla="*/ 499977 w 2573171"/>
              <a:gd name="connsiteY20" fmla="*/ 3339815 h 4276588"/>
              <a:gd name="connsiteX21" fmla="*/ 492110 w 2573171"/>
              <a:gd name="connsiteY21" fmla="*/ 3325862 h 4276588"/>
              <a:gd name="connsiteX22" fmla="*/ 272564 w 2573171"/>
              <a:gd name="connsiteY22" fmla="*/ 2569952 h 4276588"/>
              <a:gd name="connsiteX23" fmla="*/ 264000 w 2573171"/>
              <a:gd name="connsiteY23" fmla="*/ 2439649 h 4276588"/>
              <a:gd name="connsiteX24" fmla="*/ 230915 w 2573171"/>
              <a:gd name="connsiteY24" fmla="*/ 2427901 h 4276588"/>
              <a:gd name="connsiteX25" fmla="*/ 183875 w 2573171"/>
              <a:gd name="connsiteY25" fmla="*/ 2411703 h 4276588"/>
              <a:gd name="connsiteX26" fmla="*/ 136838 w 2573171"/>
              <a:gd name="connsiteY26" fmla="*/ 2395507 h 4276588"/>
              <a:gd name="connsiteX27" fmla="*/ 92651 w 2573171"/>
              <a:gd name="connsiteY27" fmla="*/ 2376366 h 4276588"/>
              <a:gd name="connsiteX28" fmla="*/ 57018 w 2573171"/>
              <a:gd name="connsiteY28" fmla="*/ 2355751 h 4276588"/>
              <a:gd name="connsiteX29" fmla="*/ 25657 w 2573171"/>
              <a:gd name="connsiteY29" fmla="*/ 2326304 h 4276588"/>
              <a:gd name="connsiteX30" fmla="*/ 7128 w 2573171"/>
              <a:gd name="connsiteY30" fmla="*/ 2290965 h 4276588"/>
              <a:gd name="connsiteX31" fmla="*/ 0 w 2573171"/>
              <a:gd name="connsiteY31" fmla="*/ 2254154 h 4276588"/>
              <a:gd name="connsiteX32" fmla="*/ 5703 w 2573171"/>
              <a:gd name="connsiteY32" fmla="*/ 2218817 h 4276588"/>
              <a:gd name="connsiteX33" fmla="*/ 18530 w 2573171"/>
              <a:gd name="connsiteY33" fmla="*/ 2186423 h 4276588"/>
              <a:gd name="connsiteX34" fmla="*/ 38486 w 2573171"/>
              <a:gd name="connsiteY34" fmla="*/ 2159919 h 4276588"/>
              <a:gd name="connsiteX35" fmla="*/ 62717 w 2573171"/>
              <a:gd name="connsiteY35" fmla="*/ 2133416 h 4276588"/>
              <a:gd name="connsiteX36" fmla="*/ 85523 w 2573171"/>
              <a:gd name="connsiteY36" fmla="*/ 2111330 h 4276588"/>
              <a:gd name="connsiteX37" fmla="*/ 104055 w 2573171"/>
              <a:gd name="connsiteY37" fmla="*/ 2093661 h 4276588"/>
              <a:gd name="connsiteX38" fmla="*/ 158220 w 2573171"/>
              <a:gd name="connsiteY38" fmla="*/ 2028875 h 4276588"/>
              <a:gd name="connsiteX39" fmla="*/ 215235 w 2573171"/>
              <a:gd name="connsiteY39" fmla="*/ 1969978 h 4276588"/>
              <a:gd name="connsiteX40" fmla="*/ 272251 w 2573171"/>
              <a:gd name="connsiteY40" fmla="*/ 1911081 h 4276588"/>
              <a:gd name="connsiteX41" fmla="*/ 296508 w 2573171"/>
              <a:gd name="connsiteY41" fmla="*/ 1882067 h 4276588"/>
              <a:gd name="connsiteX42" fmla="*/ 327525 w 2573171"/>
              <a:gd name="connsiteY42" fmla="*/ 1721004 h 4276588"/>
              <a:gd name="connsiteX43" fmla="*/ 463426 w 2573171"/>
              <a:gd name="connsiteY43" fmla="*/ 1306911 h 4276588"/>
              <a:gd name="connsiteX44" fmla="*/ 488916 w 2573171"/>
              <a:gd name="connsiteY44" fmla="*/ 1253511 h 4276588"/>
              <a:gd name="connsiteX45" fmla="*/ 490337 w 2573171"/>
              <a:gd name="connsiteY45" fmla="*/ 1214627 h 4276588"/>
              <a:gd name="connsiteX46" fmla="*/ 497464 w 2573171"/>
              <a:gd name="connsiteY46" fmla="*/ 1132171 h 4276588"/>
              <a:gd name="connsiteX47" fmla="*/ 577284 w 2573171"/>
              <a:gd name="connsiteY47" fmla="*/ 792042 h 4276588"/>
              <a:gd name="connsiteX48" fmla="*/ 627174 w 2573171"/>
              <a:gd name="connsiteY48" fmla="*/ 668359 h 4276588"/>
              <a:gd name="connsiteX49" fmla="*/ 687040 w 2573171"/>
              <a:gd name="connsiteY49" fmla="*/ 553511 h 4276588"/>
              <a:gd name="connsiteX50" fmla="*/ 756884 w 2573171"/>
              <a:gd name="connsiteY50" fmla="*/ 446024 h 4276588"/>
              <a:gd name="connsiteX51" fmla="*/ 836706 w 2573171"/>
              <a:gd name="connsiteY51" fmla="*/ 344427 h 4276588"/>
              <a:gd name="connsiteX52" fmla="*/ 925082 w 2573171"/>
              <a:gd name="connsiteY52" fmla="*/ 251665 h 4276588"/>
              <a:gd name="connsiteX53" fmla="*/ 1020581 w 2573171"/>
              <a:gd name="connsiteY53" fmla="*/ 166264 h 4276588"/>
              <a:gd name="connsiteX54" fmla="*/ 1124636 w 2573171"/>
              <a:gd name="connsiteY54" fmla="*/ 88226 h 4276588"/>
              <a:gd name="connsiteX55" fmla="*/ 1202454 w 2573171"/>
              <a:gd name="connsiteY55" fmla="*/ 38513 h 4276588"/>
              <a:gd name="connsiteX56" fmla="*/ 1155265 w 2573171"/>
              <a:gd name="connsiteY56" fmla="*/ 392849 h 4276588"/>
              <a:gd name="connsiteX57" fmla="*/ 1194663 w 2573171"/>
              <a:gd name="connsiteY57" fmla="*/ 360589 h 4276588"/>
              <a:gd name="connsiteX58" fmla="*/ 2220518 w 2573171"/>
              <a:gd name="connsiteY58" fmla="*/ 30 h 427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73171" h="4276588">
                <a:moveTo>
                  <a:pt x="2220518" y="30"/>
                </a:moveTo>
                <a:cubicBezTo>
                  <a:pt x="2281154" y="-353"/>
                  <a:pt x="2342018" y="2820"/>
                  <a:pt x="2402923" y="9690"/>
                </a:cubicBezTo>
                <a:lnTo>
                  <a:pt x="2573171" y="39369"/>
                </a:lnTo>
                <a:lnTo>
                  <a:pt x="2573171" y="4146982"/>
                </a:lnTo>
                <a:lnTo>
                  <a:pt x="2491486" y="4180895"/>
                </a:lnTo>
                <a:cubicBezTo>
                  <a:pt x="2203689" y="4283161"/>
                  <a:pt x="1895980" y="4307078"/>
                  <a:pt x="1592006" y="4235058"/>
                </a:cubicBezTo>
                <a:cubicBezTo>
                  <a:pt x="1288032" y="4163039"/>
                  <a:pt x="1023764" y="4003605"/>
                  <a:pt x="812443" y="3783085"/>
                </a:cubicBezTo>
                <a:lnTo>
                  <a:pt x="718293" y="3673991"/>
                </a:lnTo>
                <a:lnTo>
                  <a:pt x="709064" y="3743287"/>
                </a:lnTo>
                <a:lnTo>
                  <a:pt x="706996" y="3742771"/>
                </a:lnTo>
                <a:lnTo>
                  <a:pt x="665660" y="3723628"/>
                </a:lnTo>
                <a:lnTo>
                  <a:pt x="624322" y="3701542"/>
                </a:lnTo>
                <a:lnTo>
                  <a:pt x="588688" y="3675038"/>
                </a:lnTo>
                <a:lnTo>
                  <a:pt x="551629" y="3642645"/>
                </a:lnTo>
                <a:lnTo>
                  <a:pt x="523119" y="3608780"/>
                </a:lnTo>
                <a:lnTo>
                  <a:pt x="503163" y="3566081"/>
                </a:lnTo>
                <a:lnTo>
                  <a:pt x="487484" y="3517489"/>
                </a:lnTo>
                <a:lnTo>
                  <a:pt x="481783" y="3464484"/>
                </a:lnTo>
                <a:lnTo>
                  <a:pt x="487484" y="3405586"/>
                </a:lnTo>
                <a:lnTo>
                  <a:pt x="494612" y="3364357"/>
                </a:lnTo>
                <a:lnTo>
                  <a:pt x="499977" y="3339815"/>
                </a:lnTo>
                <a:lnTo>
                  <a:pt x="492110" y="3325862"/>
                </a:lnTo>
                <a:cubicBezTo>
                  <a:pt x="377697" y="3098385"/>
                  <a:pt x="302255" y="2841921"/>
                  <a:pt x="272564" y="2569952"/>
                </a:cubicBezTo>
                <a:lnTo>
                  <a:pt x="264000" y="2439649"/>
                </a:lnTo>
                <a:lnTo>
                  <a:pt x="230915" y="2427901"/>
                </a:lnTo>
                <a:lnTo>
                  <a:pt x="183875" y="2411703"/>
                </a:lnTo>
                <a:lnTo>
                  <a:pt x="136838" y="2395507"/>
                </a:lnTo>
                <a:lnTo>
                  <a:pt x="92651" y="2376366"/>
                </a:lnTo>
                <a:lnTo>
                  <a:pt x="57018" y="2355751"/>
                </a:lnTo>
                <a:lnTo>
                  <a:pt x="25657" y="2326304"/>
                </a:lnTo>
                <a:lnTo>
                  <a:pt x="7128" y="2290965"/>
                </a:lnTo>
                <a:lnTo>
                  <a:pt x="0" y="2254154"/>
                </a:lnTo>
                <a:lnTo>
                  <a:pt x="5703" y="2218817"/>
                </a:lnTo>
                <a:lnTo>
                  <a:pt x="18530" y="2186423"/>
                </a:lnTo>
                <a:lnTo>
                  <a:pt x="38486" y="2159919"/>
                </a:lnTo>
                <a:lnTo>
                  <a:pt x="62717" y="2133416"/>
                </a:lnTo>
                <a:lnTo>
                  <a:pt x="85523" y="2111330"/>
                </a:lnTo>
                <a:lnTo>
                  <a:pt x="104055" y="2093661"/>
                </a:lnTo>
                <a:lnTo>
                  <a:pt x="158220" y="2028875"/>
                </a:lnTo>
                <a:lnTo>
                  <a:pt x="215235" y="1969978"/>
                </a:lnTo>
                <a:lnTo>
                  <a:pt x="272251" y="1911081"/>
                </a:lnTo>
                <a:lnTo>
                  <a:pt x="296508" y="1882067"/>
                </a:lnTo>
                <a:lnTo>
                  <a:pt x="327525" y="1721004"/>
                </a:lnTo>
                <a:cubicBezTo>
                  <a:pt x="361820" y="1576253"/>
                  <a:pt x="407625" y="1437846"/>
                  <a:pt x="463426" y="1306911"/>
                </a:cubicBezTo>
                <a:lnTo>
                  <a:pt x="488916" y="1253511"/>
                </a:lnTo>
                <a:lnTo>
                  <a:pt x="490337" y="1214627"/>
                </a:lnTo>
                <a:lnTo>
                  <a:pt x="497464" y="1132171"/>
                </a:lnTo>
                <a:lnTo>
                  <a:pt x="577284" y="792042"/>
                </a:lnTo>
                <a:lnTo>
                  <a:pt x="627174" y="668359"/>
                </a:lnTo>
                <a:lnTo>
                  <a:pt x="687040" y="553511"/>
                </a:lnTo>
                <a:lnTo>
                  <a:pt x="756884" y="446024"/>
                </a:lnTo>
                <a:lnTo>
                  <a:pt x="836706" y="344427"/>
                </a:lnTo>
                <a:lnTo>
                  <a:pt x="925082" y="251665"/>
                </a:lnTo>
                <a:lnTo>
                  <a:pt x="1020581" y="166264"/>
                </a:lnTo>
                <a:lnTo>
                  <a:pt x="1124636" y="88226"/>
                </a:lnTo>
                <a:lnTo>
                  <a:pt x="1202454" y="38513"/>
                </a:lnTo>
                <a:lnTo>
                  <a:pt x="1155265" y="392849"/>
                </a:lnTo>
                <a:lnTo>
                  <a:pt x="1194663" y="360589"/>
                </a:lnTo>
                <a:cubicBezTo>
                  <a:pt x="1501132" y="132645"/>
                  <a:pt x="1856704" y="2329"/>
                  <a:pt x="2220518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sp>
        <p:nvSpPr>
          <p:cNvPr id="289" name="Freeform: Shape 288">
            <a:extLst>
              <a:ext uri="{FF2B5EF4-FFF2-40B4-BE49-F238E27FC236}">
                <a16:creationId xmlns:a16="http://schemas.microsoft.com/office/drawing/2014/main" id="{9C0B081D-228E-4FEC-90BF-B0571FDA612B}"/>
              </a:ext>
            </a:extLst>
          </p:cNvPr>
          <p:cNvSpPr>
            <a:spLocks/>
          </p:cNvSpPr>
          <p:nvPr/>
        </p:nvSpPr>
        <p:spPr bwMode="auto">
          <a:xfrm rot="234009">
            <a:off x="8796978" y="1000913"/>
            <a:ext cx="2869724" cy="5380543"/>
          </a:xfrm>
          <a:custGeom>
            <a:avLst/>
            <a:gdLst>
              <a:gd name="connsiteX0" fmla="*/ 2160897 w 2549927"/>
              <a:gd name="connsiteY0" fmla="*/ 0 h 4780945"/>
              <a:gd name="connsiteX1" fmla="*/ 2224307 w 2549927"/>
              <a:gd name="connsiteY1" fmla="*/ 512 h 4780945"/>
              <a:gd name="connsiteX2" fmla="*/ 2549927 w 2549927"/>
              <a:gd name="connsiteY2" fmla="*/ 4776685 h 4780945"/>
              <a:gd name="connsiteX3" fmla="*/ 2464506 w 2549927"/>
              <a:gd name="connsiteY3" fmla="*/ 4780945 h 4780945"/>
              <a:gd name="connsiteX4" fmla="*/ 2262101 w 2549927"/>
              <a:gd name="connsiteY4" fmla="*/ 4778000 h 4780945"/>
              <a:gd name="connsiteX5" fmla="*/ 2065395 w 2549927"/>
              <a:gd name="connsiteY5" fmla="*/ 4758859 h 4780945"/>
              <a:gd name="connsiteX6" fmla="*/ 1871543 w 2549927"/>
              <a:gd name="connsiteY6" fmla="*/ 4724992 h 4780945"/>
              <a:gd name="connsiteX7" fmla="*/ 1862989 w 2549927"/>
              <a:gd name="connsiteY7" fmla="*/ 4676403 h 4780945"/>
              <a:gd name="connsiteX8" fmla="*/ 1853012 w 2549927"/>
              <a:gd name="connsiteY8" fmla="*/ 4620451 h 4780945"/>
              <a:gd name="connsiteX9" fmla="*/ 1840184 w 2549927"/>
              <a:gd name="connsiteY9" fmla="*/ 4552720 h 4780945"/>
              <a:gd name="connsiteX10" fmla="*/ 1830206 w 2549927"/>
              <a:gd name="connsiteY10" fmla="*/ 4480571 h 4780945"/>
              <a:gd name="connsiteX11" fmla="*/ 1815951 w 2549927"/>
              <a:gd name="connsiteY11" fmla="*/ 4402533 h 4780945"/>
              <a:gd name="connsiteX12" fmla="*/ 1801697 w 2549927"/>
              <a:gd name="connsiteY12" fmla="*/ 4323022 h 4780945"/>
              <a:gd name="connsiteX13" fmla="*/ 1786017 w 2549927"/>
              <a:gd name="connsiteY13" fmla="*/ 4244984 h 4780945"/>
              <a:gd name="connsiteX14" fmla="*/ 1767489 w 2549927"/>
              <a:gd name="connsiteY14" fmla="*/ 4169891 h 4780945"/>
              <a:gd name="connsiteX15" fmla="*/ 1748957 w 2549927"/>
              <a:gd name="connsiteY15" fmla="*/ 4097743 h 4780945"/>
              <a:gd name="connsiteX16" fmla="*/ 1726151 w 2549927"/>
              <a:gd name="connsiteY16" fmla="*/ 4034429 h 4780945"/>
              <a:gd name="connsiteX17" fmla="*/ 1701920 w 2549927"/>
              <a:gd name="connsiteY17" fmla="*/ 3979949 h 4780945"/>
              <a:gd name="connsiteX18" fmla="*/ 1676263 w 2549927"/>
              <a:gd name="connsiteY18" fmla="*/ 3937250 h 4780945"/>
              <a:gd name="connsiteX19" fmla="*/ 1647755 w 2549927"/>
              <a:gd name="connsiteY19" fmla="*/ 3910747 h 4780945"/>
              <a:gd name="connsiteX20" fmla="*/ 1616397 w 2549927"/>
              <a:gd name="connsiteY20" fmla="*/ 3897494 h 4780945"/>
              <a:gd name="connsiteX21" fmla="*/ 1580762 w 2549927"/>
              <a:gd name="connsiteY21" fmla="*/ 3891604 h 4780945"/>
              <a:gd name="connsiteX22" fmla="*/ 1539426 w 2549927"/>
              <a:gd name="connsiteY22" fmla="*/ 3894551 h 4780945"/>
              <a:gd name="connsiteX23" fmla="*/ 1498089 w 2549927"/>
              <a:gd name="connsiteY23" fmla="*/ 3900439 h 4780945"/>
              <a:gd name="connsiteX24" fmla="*/ 1459603 w 2549927"/>
              <a:gd name="connsiteY24" fmla="*/ 3910746 h 4780945"/>
              <a:gd name="connsiteX25" fmla="*/ 1422542 w 2549927"/>
              <a:gd name="connsiteY25" fmla="*/ 3921052 h 4780945"/>
              <a:gd name="connsiteX26" fmla="*/ 1388333 w 2549927"/>
              <a:gd name="connsiteY26" fmla="*/ 3931358 h 4780945"/>
              <a:gd name="connsiteX27" fmla="*/ 1362676 w 2549927"/>
              <a:gd name="connsiteY27" fmla="*/ 3940193 h 4780945"/>
              <a:gd name="connsiteX28" fmla="*/ 1301384 w 2549927"/>
              <a:gd name="connsiteY28" fmla="*/ 3960809 h 4780945"/>
              <a:gd name="connsiteX29" fmla="*/ 1231539 w 2549927"/>
              <a:gd name="connsiteY29" fmla="*/ 3979950 h 4780945"/>
              <a:gd name="connsiteX30" fmla="*/ 1153144 w 2549927"/>
              <a:gd name="connsiteY30" fmla="*/ 3996145 h 4780945"/>
              <a:gd name="connsiteX31" fmla="*/ 1070471 w 2549927"/>
              <a:gd name="connsiteY31" fmla="*/ 4006453 h 4780945"/>
              <a:gd name="connsiteX32" fmla="*/ 987798 w 2549927"/>
              <a:gd name="connsiteY32" fmla="*/ 4015289 h 4780945"/>
              <a:gd name="connsiteX33" fmla="*/ 903700 w 2549927"/>
              <a:gd name="connsiteY33" fmla="*/ 4018232 h 4780945"/>
              <a:gd name="connsiteX34" fmla="*/ 823877 w 2549927"/>
              <a:gd name="connsiteY34" fmla="*/ 4012343 h 4780945"/>
              <a:gd name="connsiteX35" fmla="*/ 748332 w 2549927"/>
              <a:gd name="connsiteY35" fmla="*/ 3999091 h 4780945"/>
              <a:gd name="connsiteX36" fmla="*/ 706996 w 2549927"/>
              <a:gd name="connsiteY36" fmla="*/ 3988785 h 4780945"/>
              <a:gd name="connsiteX37" fmla="*/ 665660 w 2549927"/>
              <a:gd name="connsiteY37" fmla="*/ 3969642 h 4780945"/>
              <a:gd name="connsiteX38" fmla="*/ 624322 w 2549927"/>
              <a:gd name="connsiteY38" fmla="*/ 3947556 h 4780945"/>
              <a:gd name="connsiteX39" fmla="*/ 588688 w 2549927"/>
              <a:gd name="connsiteY39" fmla="*/ 3921052 h 4780945"/>
              <a:gd name="connsiteX40" fmla="*/ 551629 w 2549927"/>
              <a:gd name="connsiteY40" fmla="*/ 3888658 h 4780945"/>
              <a:gd name="connsiteX41" fmla="*/ 523119 w 2549927"/>
              <a:gd name="connsiteY41" fmla="*/ 3854794 h 4780945"/>
              <a:gd name="connsiteX42" fmla="*/ 503163 w 2549927"/>
              <a:gd name="connsiteY42" fmla="*/ 3812095 h 4780945"/>
              <a:gd name="connsiteX43" fmla="*/ 487484 w 2549927"/>
              <a:gd name="connsiteY43" fmla="*/ 3763503 h 4780945"/>
              <a:gd name="connsiteX44" fmla="*/ 481783 w 2549927"/>
              <a:gd name="connsiteY44" fmla="*/ 3710497 h 4780945"/>
              <a:gd name="connsiteX45" fmla="*/ 487484 w 2549927"/>
              <a:gd name="connsiteY45" fmla="*/ 3651600 h 4780945"/>
              <a:gd name="connsiteX46" fmla="*/ 494612 w 2549927"/>
              <a:gd name="connsiteY46" fmla="*/ 3610371 h 4780945"/>
              <a:gd name="connsiteX47" fmla="*/ 504589 w 2549927"/>
              <a:gd name="connsiteY47" fmla="*/ 3564727 h 4780945"/>
              <a:gd name="connsiteX48" fmla="*/ 515994 w 2549927"/>
              <a:gd name="connsiteY48" fmla="*/ 3517609 h 4780945"/>
              <a:gd name="connsiteX49" fmla="*/ 520269 w 2549927"/>
              <a:gd name="connsiteY49" fmla="*/ 3471965 h 4780945"/>
              <a:gd name="connsiteX50" fmla="*/ 520269 w 2549927"/>
              <a:gd name="connsiteY50" fmla="*/ 3423375 h 4780945"/>
              <a:gd name="connsiteX51" fmla="*/ 507440 w 2549927"/>
              <a:gd name="connsiteY51" fmla="*/ 3380675 h 4780945"/>
              <a:gd name="connsiteX52" fmla="*/ 494612 w 2549927"/>
              <a:gd name="connsiteY52" fmla="*/ 3357115 h 4780945"/>
              <a:gd name="connsiteX53" fmla="*/ 471805 w 2549927"/>
              <a:gd name="connsiteY53" fmla="*/ 3335031 h 4780945"/>
              <a:gd name="connsiteX54" fmla="*/ 447574 w 2549927"/>
              <a:gd name="connsiteY54" fmla="*/ 3318833 h 4780945"/>
              <a:gd name="connsiteX55" fmla="*/ 421917 w 2549927"/>
              <a:gd name="connsiteY55" fmla="*/ 3305581 h 4780945"/>
              <a:gd name="connsiteX56" fmla="*/ 396260 w 2549927"/>
              <a:gd name="connsiteY56" fmla="*/ 3286439 h 4780945"/>
              <a:gd name="connsiteX57" fmla="*/ 376305 w 2549927"/>
              <a:gd name="connsiteY57" fmla="*/ 3265826 h 4780945"/>
              <a:gd name="connsiteX58" fmla="*/ 360624 w 2549927"/>
              <a:gd name="connsiteY58" fmla="*/ 3239322 h 4780945"/>
              <a:gd name="connsiteX59" fmla="*/ 354923 w 2549927"/>
              <a:gd name="connsiteY59" fmla="*/ 3209875 h 4780945"/>
              <a:gd name="connsiteX60" fmla="*/ 357774 w 2549927"/>
              <a:gd name="connsiteY60" fmla="*/ 3180425 h 4780945"/>
              <a:gd name="connsiteX61" fmla="*/ 367752 w 2549927"/>
              <a:gd name="connsiteY61" fmla="*/ 3152449 h 4780945"/>
              <a:gd name="connsiteX62" fmla="*/ 380580 w 2549927"/>
              <a:gd name="connsiteY62" fmla="*/ 3128890 h 4780945"/>
              <a:gd name="connsiteX63" fmla="*/ 389133 w 2549927"/>
              <a:gd name="connsiteY63" fmla="*/ 3105331 h 4780945"/>
              <a:gd name="connsiteX64" fmla="*/ 347796 w 2549927"/>
              <a:gd name="connsiteY64" fmla="*/ 3075885 h 4780945"/>
              <a:gd name="connsiteX65" fmla="*/ 319288 w 2549927"/>
              <a:gd name="connsiteY65" fmla="*/ 3046436 h 4780945"/>
              <a:gd name="connsiteX66" fmla="*/ 303609 w 2549927"/>
              <a:gd name="connsiteY66" fmla="*/ 3016987 h 4780945"/>
              <a:gd name="connsiteX67" fmla="*/ 300759 w 2549927"/>
              <a:gd name="connsiteY67" fmla="*/ 2984594 h 4780945"/>
              <a:gd name="connsiteX68" fmla="*/ 305034 w 2549927"/>
              <a:gd name="connsiteY68" fmla="*/ 2955147 h 4780945"/>
              <a:gd name="connsiteX69" fmla="*/ 316438 w 2549927"/>
              <a:gd name="connsiteY69" fmla="*/ 2922753 h 4780945"/>
              <a:gd name="connsiteX70" fmla="*/ 332117 w 2549927"/>
              <a:gd name="connsiteY70" fmla="*/ 2890359 h 4780945"/>
              <a:gd name="connsiteX71" fmla="*/ 349222 w 2549927"/>
              <a:gd name="connsiteY71" fmla="*/ 2857968 h 4780945"/>
              <a:gd name="connsiteX72" fmla="*/ 364902 w 2549927"/>
              <a:gd name="connsiteY72" fmla="*/ 2824099 h 4780945"/>
              <a:gd name="connsiteX73" fmla="*/ 380581 w 2549927"/>
              <a:gd name="connsiteY73" fmla="*/ 2791708 h 4780945"/>
              <a:gd name="connsiteX74" fmla="*/ 389132 w 2549927"/>
              <a:gd name="connsiteY74" fmla="*/ 2756371 h 4780945"/>
              <a:gd name="connsiteX75" fmla="*/ 360624 w 2549927"/>
              <a:gd name="connsiteY75" fmla="*/ 2729865 h 4780945"/>
              <a:gd name="connsiteX76" fmla="*/ 320713 w 2549927"/>
              <a:gd name="connsiteY76" fmla="*/ 2709252 h 4780945"/>
              <a:gd name="connsiteX77" fmla="*/ 276527 w 2549927"/>
              <a:gd name="connsiteY77" fmla="*/ 2690110 h 4780945"/>
              <a:gd name="connsiteX78" fmla="*/ 230914 w 2549927"/>
              <a:gd name="connsiteY78" fmla="*/ 2673914 h 4780945"/>
              <a:gd name="connsiteX79" fmla="*/ 183875 w 2549927"/>
              <a:gd name="connsiteY79" fmla="*/ 2657717 h 4780945"/>
              <a:gd name="connsiteX80" fmla="*/ 136838 w 2549927"/>
              <a:gd name="connsiteY80" fmla="*/ 2641521 h 4780945"/>
              <a:gd name="connsiteX81" fmla="*/ 92651 w 2549927"/>
              <a:gd name="connsiteY81" fmla="*/ 2622380 h 4780945"/>
              <a:gd name="connsiteX82" fmla="*/ 57018 w 2549927"/>
              <a:gd name="connsiteY82" fmla="*/ 2601764 h 4780945"/>
              <a:gd name="connsiteX83" fmla="*/ 25657 w 2549927"/>
              <a:gd name="connsiteY83" fmla="*/ 2572318 h 4780945"/>
              <a:gd name="connsiteX84" fmla="*/ 7128 w 2549927"/>
              <a:gd name="connsiteY84" fmla="*/ 2536979 h 4780945"/>
              <a:gd name="connsiteX85" fmla="*/ 0 w 2549927"/>
              <a:gd name="connsiteY85" fmla="*/ 2500168 h 4780945"/>
              <a:gd name="connsiteX86" fmla="*/ 5703 w 2549927"/>
              <a:gd name="connsiteY86" fmla="*/ 2464831 h 4780945"/>
              <a:gd name="connsiteX87" fmla="*/ 18529 w 2549927"/>
              <a:gd name="connsiteY87" fmla="*/ 2432437 h 4780945"/>
              <a:gd name="connsiteX88" fmla="*/ 38486 w 2549927"/>
              <a:gd name="connsiteY88" fmla="*/ 2405933 h 4780945"/>
              <a:gd name="connsiteX89" fmla="*/ 62716 w 2549927"/>
              <a:gd name="connsiteY89" fmla="*/ 2379430 h 4780945"/>
              <a:gd name="connsiteX90" fmla="*/ 85523 w 2549927"/>
              <a:gd name="connsiteY90" fmla="*/ 2357343 h 4780945"/>
              <a:gd name="connsiteX91" fmla="*/ 104055 w 2549927"/>
              <a:gd name="connsiteY91" fmla="*/ 2339675 h 4780945"/>
              <a:gd name="connsiteX92" fmla="*/ 158220 w 2549927"/>
              <a:gd name="connsiteY92" fmla="*/ 2274890 h 4780945"/>
              <a:gd name="connsiteX93" fmla="*/ 215235 w 2549927"/>
              <a:gd name="connsiteY93" fmla="*/ 2215992 h 4780945"/>
              <a:gd name="connsiteX94" fmla="*/ 272251 w 2549927"/>
              <a:gd name="connsiteY94" fmla="*/ 2157095 h 4780945"/>
              <a:gd name="connsiteX95" fmla="*/ 326415 w 2549927"/>
              <a:gd name="connsiteY95" fmla="*/ 2092307 h 4780945"/>
              <a:gd name="connsiteX96" fmla="*/ 377730 w 2549927"/>
              <a:gd name="connsiteY96" fmla="*/ 2028994 h 4780945"/>
              <a:gd name="connsiteX97" fmla="*/ 424767 w 2549927"/>
              <a:gd name="connsiteY97" fmla="*/ 1956846 h 4780945"/>
              <a:gd name="connsiteX98" fmla="*/ 463254 w 2549927"/>
              <a:gd name="connsiteY98" fmla="*/ 1878807 h 4780945"/>
              <a:gd name="connsiteX99" fmla="*/ 484633 w 2549927"/>
              <a:gd name="connsiteY99" fmla="*/ 1814020 h 4780945"/>
              <a:gd name="connsiteX100" fmla="*/ 491760 w 2549927"/>
              <a:gd name="connsiteY100" fmla="*/ 1750707 h 4780945"/>
              <a:gd name="connsiteX101" fmla="*/ 491761 w 2549927"/>
              <a:gd name="connsiteY101" fmla="*/ 1682976 h 4780945"/>
              <a:gd name="connsiteX102" fmla="*/ 490337 w 2549927"/>
              <a:gd name="connsiteY102" fmla="*/ 1610826 h 4780945"/>
              <a:gd name="connsiteX103" fmla="*/ 487484 w 2549927"/>
              <a:gd name="connsiteY103" fmla="*/ 1538679 h 4780945"/>
              <a:gd name="connsiteX104" fmla="*/ 490337 w 2549927"/>
              <a:gd name="connsiteY104" fmla="*/ 1460641 h 4780945"/>
              <a:gd name="connsiteX105" fmla="*/ 497464 w 2549927"/>
              <a:gd name="connsiteY105" fmla="*/ 1378185 h 4780945"/>
              <a:gd name="connsiteX106" fmla="*/ 577284 w 2549927"/>
              <a:gd name="connsiteY106" fmla="*/ 1038056 h 4780945"/>
              <a:gd name="connsiteX107" fmla="*/ 627174 w 2549927"/>
              <a:gd name="connsiteY107" fmla="*/ 914372 h 4780945"/>
              <a:gd name="connsiteX108" fmla="*/ 687040 w 2549927"/>
              <a:gd name="connsiteY108" fmla="*/ 799525 h 4780945"/>
              <a:gd name="connsiteX109" fmla="*/ 756884 w 2549927"/>
              <a:gd name="connsiteY109" fmla="*/ 692038 h 4780945"/>
              <a:gd name="connsiteX110" fmla="*/ 836706 w 2549927"/>
              <a:gd name="connsiteY110" fmla="*/ 590441 h 4780945"/>
              <a:gd name="connsiteX111" fmla="*/ 925082 w 2549927"/>
              <a:gd name="connsiteY111" fmla="*/ 497679 h 4780945"/>
              <a:gd name="connsiteX112" fmla="*/ 1020581 w 2549927"/>
              <a:gd name="connsiteY112" fmla="*/ 412278 h 4780945"/>
              <a:gd name="connsiteX113" fmla="*/ 1124636 w 2549927"/>
              <a:gd name="connsiteY113" fmla="*/ 334239 h 4780945"/>
              <a:gd name="connsiteX114" fmla="*/ 1232966 w 2549927"/>
              <a:gd name="connsiteY114" fmla="*/ 265035 h 4780945"/>
              <a:gd name="connsiteX115" fmla="*/ 1349849 w 2549927"/>
              <a:gd name="connsiteY115" fmla="*/ 203194 h 4780945"/>
              <a:gd name="connsiteX116" fmla="*/ 1469581 w 2549927"/>
              <a:gd name="connsiteY116" fmla="*/ 151659 h 4780945"/>
              <a:gd name="connsiteX117" fmla="*/ 1590740 w 2549927"/>
              <a:gd name="connsiteY117" fmla="*/ 106015 h 4780945"/>
              <a:gd name="connsiteX118" fmla="*/ 1998402 w 2549927"/>
              <a:gd name="connsiteY118" fmla="*/ 13253 h 47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549927" h="4780945">
                <a:moveTo>
                  <a:pt x="2160897" y="0"/>
                </a:moveTo>
                <a:lnTo>
                  <a:pt x="2224307" y="512"/>
                </a:lnTo>
                <a:lnTo>
                  <a:pt x="2549927" y="4776685"/>
                </a:lnTo>
                <a:lnTo>
                  <a:pt x="2464506" y="4780945"/>
                </a:lnTo>
                <a:lnTo>
                  <a:pt x="2262101" y="4778000"/>
                </a:lnTo>
                <a:lnTo>
                  <a:pt x="2065395" y="4758859"/>
                </a:lnTo>
                <a:lnTo>
                  <a:pt x="1871543" y="4724992"/>
                </a:lnTo>
                <a:lnTo>
                  <a:pt x="1862989" y="4676403"/>
                </a:lnTo>
                <a:lnTo>
                  <a:pt x="1853012" y="4620451"/>
                </a:lnTo>
                <a:lnTo>
                  <a:pt x="1840184" y="4552720"/>
                </a:lnTo>
                <a:lnTo>
                  <a:pt x="1830206" y="4480571"/>
                </a:lnTo>
                <a:lnTo>
                  <a:pt x="1815951" y="4402533"/>
                </a:lnTo>
                <a:lnTo>
                  <a:pt x="1801697" y="4323022"/>
                </a:lnTo>
                <a:lnTo>
                  <a:pt x="1786017" y="4244984"/>
                </a:lnTo>
                <a:lnTo>
                  <a:pt x="1767489" y="4169891"/>
                </a:lnTo>
                <a:lnTo>
                  <a:pt x="1748957" y="4097743"/>
                </a:lnTo>
                <a:lnTo>
                  <a:pt x="1726151" y="4034429"/>
                </a:lnTo>
                <a:lnTo>
                  <a:pt x="1701920" y="3979949"/>
                </a:lnTo>
                <a:lnTo>
                  <a:pt x="1676263" y="3937250"/>
                </a:lnTo>
                <a:lnTo>
                  <a:pt x="1647755" y="3910747"/>
                </a:lnTo>
                <a:lnTo>
                  <a:pt x="1616397" y="3897494"/>
                </a:lnTo>
                <a:lnTo>
                  <a:pt x="1580762" y="3891604"/>
                </a:lnTo>
                <a:lnTo>
                  <a:pt x="1539426" y="3894551"/>
                </a:lnTo>
                <a:lnTo>
                  <a:pt x="1498089" y="3900439"/>
                </a:lnTo>
                <a:lnTo>
                  <a:pt x="1459603" y="3910746"/>
                </a:lnTo>
                <a:lnTo>
                  <a:pt x="1422542" y="3921052"/>
                </a:lnTo>
                <a:lnTo>
                  <a:pt x="1388333" y="3931358"/>
                </a:lnTo>
                <a:lnTo>
                  <a:pt x="1362676" y="3940193"/>
                </a:lnTo>
                <a:lnTo>
                  <a:pt x="1301384" y="3960809"/>
                </a:lnTo>
                <a:lnTo>
                  <a:pt x="1231539" y="3979950"/>
                </a:lnTo>
                <a:lnTo>
                  <a:pt x="1153144" y="3996145"/>
                </a:lnTo>
                <a:lnTo>
                  <a:pt x="1070471" y="4006453"/>
                </a:lnTo>
                <a:lnTo>
                  <a:pt x="987798" y="4015289"/>
                </a:lnTo>
                <a:lnTo>
                  <a:pt x="903700" y="4018232"/>
                </a:lnTo>
                <a:lnTo>
                  <a:pt x="823877" y="4012343"/>
                </a:lnTo>
                <a:lnTo>
                  <a:pt x="748332" y="3999091"/>
                </a:lnTo>
                <a:lnTo>
                  <a:pt x="706996" y="3988785"/>
                </a:lnTo>
                <a:lnTo>
                  <a:pt x="665660" y="3969642"/>
                </a:lnTo>
                <a:lnTo>
                  <a:pt x="624322" y="3947556"/>
                </a:lnTo>
                <a:lnTo>
                  <a:pt x="588688" y="3921052"/>
                </a:lnTo>
                <a:lnTo>
                  <a:pt x="551629" y="3888658"/>
                </a:lnTo>
                <a:lnTo>
                  <a:pt x="523119" y="3854794"/>
                </a:lnTo>
                <a:lnTo>
                  <a:pt x="503163" y="3812095"/>
                </a:lnTo>
                <a:lnTo>
                  <a:pt x="487484" y="3763503"/>
                </a:lnTo>
                <a:lnTo>
                  <a:pt x="481783" y="3710497"/>
                </a:lnTo>
                <a:lnTo>
                  <a:pt x="487484" y="3651600"/>
                </a:lnTo>
                <a:lnTo>
                  <a:pt x="494612" y="3610371"/>
                </a:lnTo>
                <a:lnTo>
                  <a:pt x="504589" y="3564727"/>
                </a:lnTo>
                <a:lnTo>
                  <a:pt x="515994" y="3517609"/>
                </a:lnTo>
                <a:lnTo>
                  <a:pt x="520269" y="3471965"/>
                </a:lnTo>
                <a:lnTo>
                  <a:pt x="520269" y="3423375"/>
                </a:lnTo>
                <a:lnTo>
                  <a:pt x="507440" y="3380675"/>
                </a:lnTo>
                <a:lnTo>
                  <a:pt x="494612" y="3357115"/>
                </a:lnTo>
                <a:lnTo>
                  <a:pt x="471805" y="3335031"/>
                </a:lnTo>
                <a:lnTo>
                  <a:pt x="447574" y="3318833"/>
                </a:lnTo>
                <a:lnTo>
                  <a:pt x="421917" y="3305581"/>
                </a:lnTo>
                <a:lnTo>
                  <a:pt x="396260" y="3286439"/>
                </a:lnTo>
                <a:lnTo>
                  <a:pt x="376305" y="3265826"/>
                </a:lnTo>
                <a:lnTo>
                  <a:pt x="360624" y="3239322"/>
                </a:lnTo>
                <a:lnTo>
                  <a:pt x="354923" y="3209875"/>
                </a:lnTo>
                <a:lnTo>
                  <a:pt x="357774" y="3180425"/>
                </a:lnTo>
                <a:lnTo>
                  <a:pt x="367752" y="3152449"/>
                </a:lnTo>
                <a:lnTo>
                  <a:pt x="380580" y="3128890"/>
                </a:lnTo>
                <a:lnTo>
                  <a:pt x="389133" y="3105331"/>
                </a:lnTo>
                <a:lnTo>
                  <a:pt x="347796" y="3075885"/>
                </a:lnTo>
                <a:lnTo>
                  <a:pt x="319288" y="3046436"/>
                </a:lnTo>
                <a:lnTo>
                  <a:pt x="303609" y="3016987"/>
                </a:lnTo>
                <a:lnTo>
                  <a:pt x="300759" y="2984594"/>
                </a:lnTo>
                <a:lnTo>
                  <a:pt x="305034" y="2955147"/>
                </a:lnTo>
                <a:lnTo>
                  <a:pt x="316438" y="2922753"/>
                </a:lnTo>
                <a:lnTo>
                  <a:pt x="332117" y="2890359"/>
                </a:lnTo>
                <a:lnTo>
                  <a:pt x="349222" y="2857968"/>
                </a:lnTo>
                <a:lnTo>
                  <a:pt x="364902" y="2824099"/>
                </a:lnTo>
                <a:lnTo>
                  <a:pt x="380581" y="2791708"/>
                </a:lnTo>
                <a:lnTo>
                  <a:pt x="389132" y="2756371"/>
                </a:lnTo>
                <a:lnTo>
                  <a:pt x="360624" y="2729865"/>
                </a:lnTo>
                <a:lnTo>
                  <a:pt x="320713" y="2709252"/>
                </a:lnTo>
                <a:lnTo>
                  <a:pt x="276527" y="2690110"/>
                </a:lnTo>
                <a:lnTo>
                  <a:pt x="230914" y="2673914"/>
                </a:lnTo>
                <a:lnTo>
                  <a:pt x="183875" y="2657717"/>
                </a:lnTo>
                <a:lnTo>
                  <a:pt x="136838" y="2641521"/>
                </a:lnTo>
                <a:lnTo>
                  <a:pt x="92651" y="2622380"/>
                </a:lnTo>
                <a:lnTo>
                  <a:pt x="57018" y="2601764"/>
                </a:lnTo>
                <a:lnTo>
                  <a:pt x="25657" y="2572318"/>
                </a:lnTo>
                <a:lnTo>
                  <a:pt x="7128" y="2536979"/>
                </a:lnTo>
                <a:lnTo>
                  <a:pt x="0" y="2500168"/>
                </a:lnTo>
                <a:lnTo>
                  <a:pt x="5703" y="2464831"/>
                </a:lnTo>
                <a:lnTo>
                  <a:pt x="18529" y="2432437"/>
                </a:lnTo>
                <a:lnTo>
                  <a:pt x="38486" y="2405933"/>
                </a:lnTo>
                <a:lnTo>
                  <a:pt x="62716" y="2379430"/>
                </a:lnTo>
                <a:lnTo>
                  <a:pt x="85523" y="2357343"/>
                </a:lnTo>
                <a:lnTo>
                  <a:pt x="104055" y="2339675"/>
                </a:lnTo>
                <a:lnTo>
                  <a:pt x="158220" y="2274890"/>
                </a:lnTo>
                <a:lnTo>
                  <a:pt x="215235" y="2215992"/>
                </a:lnTo>
                <a:lnTo>
                  <a:pt x="272251" y="2157095"/>
                </a:lnTo>
                <a:lnTo>
                  <a:pt x="326415" y="2092307"/>
                </a:lnTo>
                <a:lnTo>
                  <a:pt x="377730" y="2028994"/>
                </a:lnTo>
                <a:lnTo>
                  <a:pt x="424767" y="1956846"/>
                </a:lnTo>
                <a:lnTo>
                  <a:pt x="463254" y="1878807"/>
                </a:lnTo>
                <a:lnTo>
                  <a:pt x="484633" y="1814020"/>
                </a:lnTo>
                <a:lnTo>
                  <a:pt x="491760" y="1750707"/>
                </a:lnTo>
                <a:lnTo>
                  <a:pt x="491761" y="1682976"/>
                </a:lnTo>
                <a:lnTo>
                  <a:pt x="490337" y="1610826"/>
                </a:lnTo>
                <a:lnTo>
                  <a:pt x="487484" y="1538679"/>
                </a:lnTo>
                <a:lnTo>
                  <a:pt x="490337" y="1460641"/>
                </a:lnTo>
                <a:lnTo>
                  <a:pt x="497464" y="1378185"/>
                </a:lnTo>
                <a:lnTo>
                  <a:pt x="577284" y="1038056"/>
                </a:lnTo>
                <a:lnTo>
                  <a:pt x="627174" y="914372"/>
                </a:lnTo>
                <a:lnTo>
                  <a:pt x="687040" y="799525"/>
                </a:lnTo>
                <a:lnTo>
                  <a:pt x="756884" y="692038"/>
                </a:lnTo>
                <a:lnTo>
                  <a:pt x="836706" y="590441"/>
                </a:lnTo>
                <a:lnTo>
                  <a:pt x="925082" y="497679"/>
                </a:lnTo>
                <a:lnTo>
                  <a:pt x="1020581" y="412278"/>
                </a:lnTo>
                <a:lnTo>
                  <a:pt x="1124636" y="334239"/>
                </a:lnTo>
                <a:lnTo>
                  <a:pt x="1232966" y="265035"/>
                </a:lnTo>
                <a:lnTo>
                  <a:pt x="1349849" y="203194"/>
                </a:lnTo>
                <a:lnTo>
                  <a:pt x="1469581" y="151659"/>
                </a:lnTo>
                <a:lnTo>
                  <a:pt x="1590740" y="106015"/>
                </a:lnTo>
                <a:lnTo>
                  <a:pt x="1998402" y="13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pic>
        <p:nvPicPr>
          <p:cNvPr id="281" name="Graphic 280">
            <a:extLst>
              <a:ext uri="{FF2B5EF4-FFF2-40B4-BE49-F238E27FC236}">
                <a16:creationId xmlns:a16="http://schemas.microsoft.com/office/drawing/2014/main" id="{DA5A7F31-26FF-4F80-B611-A4DE2582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9386" y="5309032"/>
            <a:ext cx="3648588" cy="781840"/>
          </a:xfrm>
          <a:prstGeom prst="rect">
            <a:avLst/>
          </a:prstGeom>
        </p:spPr>
      </p:pic>
      <p:sp>
        <p:nvSpPr>
          <p:cNvPr id="294" name="Plus Sign 293">
            <a:extLst>
              <a:ext uri="{FF2B5EF4-FFF2-40B4-BE49-F238E27FC236}">
                <a16:creationId xmlns:a16="http://schemas.microsoft.com/office/drawing/2014/main" id="{E6A53C31-13EC-4A82-92D1-525B0EA3A6ED}"/>
              </a:ext>
            </a:extLst>
          </p:cNvPr>
          <p:cNvSpPr/>
          <p:nvPr/>
        </p:nvSpPr>
        <p:spPr>
          <a:xfrm>
            <a:off x="9528169" y="2586099"/>
            <a:ext cx="1944598" cy="1944598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44253939-EDB4-4303-BD23-104C3242C9EF}"/>
              </a:ext>
            </a:extLst>
          </p:cNvPr>
          <p:cNvSpPr/>
          <p:nvPr/>
        </p:nvSpPr>
        <p:spPr>
          <a:xfrm>
            <a:off x="10491677" y="2055738"/>
            <a:ext cx="1120091" cy="1316703"/>
          </a:xfrm>
          <a:custGeom>
            <a:avLst/>
            <a:gdLst>
              <a:gd name="connsiteX0" fmla="*/ 472166 w 1120091"/>
              <a:gd name="connsiteY0" fmla="*/ 1283935 h 1316703"/>
              <a:gd name="connsiteX1" fmla="*/ 488551 w 1120091"/>
              <a:gd name="connsiteY1" fmla="*/ 1300318 h 1316703"/>
              <a:gd name="connsiteX2" fmla="*/ 472166 w 1120091"/>
              <a:gd name="connsiteY2" fmla="*/ 1316703 h 1316703"/>
              <a:gd name="connsiteX3" fmla="*/ 455782 w 1120091"/>
              <a:gd name="connsiteY3" fmla="*/ 1300318 h 1316703"/>
              <a:gd name="connsiteX4" fmla="*/ 472166 w 1120091"/>
              <a:gd name="connsiteY4" fmla="*/ 1283935 h 1316703"/>
              <a:gd name="connsiteX5" fmla="*/ 731336 w 1120091"/>
              <a:gd name="connsiteY5" fmla="*/ 1270530 h 1316703"/>
              <a:gd name="connsiteX6" fmla="*/ 753679 w 1120091"/>
              <a:gd name="connsiteY6" fmla="*/ 1292871 h 1316703"/>
              <a:gd name="connsiteX7" fmla="*/ 731336 w 1120091"/>
              <a:gd name="connsiteY7" fmla="*/ 1315214 h 1316703"/>
              <a:gd name="connsiteX8" fmla="*/ 708994 w 1120091"/>
              <a:gd name="connsiteY8" fmla="*/ 1292871 h 1316703"/>
              <a:gd name="connsiteX9" fmla="*/ 731336 w 1120091"/>
              <a:gd name="connsiteY9" fmla="*/ 1270530 h 1316703"/>
              <a:gd name="connsiteX10" fmla="*/ 484083 w 1120091"/>
              <a:gd name="connsiteY10" fmla="*/ 1225846 h 1316703"/>
              <a:gd name="connsiteX11" fmla="*/ 495999 w 1120091"/>
              <a:gd name="connsiteY11" fmla="*/ 1237761 h 1316703"/>
              <a:gd name="connsiteX12" fmla="*/ 484083 w 1120091"/>
              <a:gd name="connsiteY12" fmla="*/ 1249677 h 1316703"/>
              <a:gd name="connsiteX13" fmla="*/ 472167 w 1120091"/>
              <a:gd name="connsiteY13" fmla="*/ 1237761 h 1316703"/>
              <a:gd name="connsiteX14" fmla="*/ 484083 w 1120091"/>
              <a:gd name="connsiteY14" fmla="*/ 1225846 h 1316703"/>
              <a:gd name="connsiteX15" fmla="*/ 1024765 w 1120091"/>
              <a:gd name="connsiteY15" fmla="*/ 1142435 h 1316703"/>
              <a:gd name="connsiteX16" fmla="*/ 1033702 w 1120091"/>
              <a:gd name="connsiteY16" fmla="*/ 1151372 h 1316703"/>
              <a:gd name="connsiteX17" fmla="*/ 1024765 w 1120091"/>
              <a:gd name="connsiteY17" fmla="*/ 1160309 h 1316703"/>
              <a:gd name="connsiteX18" fmla="*/ 1015828 w 1120091"/>
              <a:gd name="connsiteY18" fmla="*/ 1151372 h 1316703"/>
              <a:gd name="connsiteX19" fmla="*/ 1024765 w 1120091"/>
              <a:gd name="connsiteY19" fmla="*/ 1142435 h 1316703"/>
              <a:gd name="connsiteX20" fmla="*/ 355988 w 1120091"/>
              <a:gd name="connsiteY20" fmla="*/ 1132007 h 1316703"/>
              <a:gd name="connsiteX21" fmla="*/ 397694 w 1120091"/>
              <a:gd name="connsiteY21" fmla="*/ 1173712 h 1316703"/>
              <a:gd name="connsiteX22" fmla="*/ 355988 w 1120091"/>
              <a:gd name="connsiteY22" fmla="*/ 1215418 h 1316703"/>
              <a:gd name="connsiteX23" fmla="*/ 314283 w 1120091"/>
              <a:gd name="connsiteY23" fmla="*/ 1173712 h 1316703"/>
              <a:gd name="connsiteX24" fmla="*/ 355988 w 1120091"/>
              <a:gd name="connsiteY24" fmla="*/ 1132007 h 1316703"/>
              <a:gd name="connsiteX25" fmla="*/ 181718 w 1120091"/>
              <a:gd name="connsiteY25" fmla="*/ 1117113 h 1316703"/>
              <a:gd name="connsiteX26" fmla="*/ 207040 w 1120091"/>
              <a:gd name="connsiteY26" fmla="*/ 1142433 h 1316703"/>
              <a:gd name="connsiteX27" fmla="*/ 181718 w 1120091"/>
              <a:gd name="connsiteY27" fmla="*/ 1167755 h 1316703"/>
              <a:gd name="connsiteX28" fmla="*/ 156397 w 1120091"/>
              <a:gd name="connsiteY28" fmla="*/ 1142433 h 1316703"/>
              <a:gd name="connsiteX29" fmla="*/ 181718 w 1120091"/>
              <a:gd name="connsiteY29" fmla="*/ 1117113 h 1316703"/>
              <a:gd name="connsiteX30" fmla="*/ 786447 w 1120091"/>
              <a:gd name="connsiteY30" fmla="*/ 1114134 h 1316703"/>
              <a:gd name="connsiteX31" fmla="*/ 823685 w 1120091"/>
              <a:gd name="connsiteY31" fmla="*/ 1151370 h 1316703"/>
              <a:gd name="connsiteX32" fmla="*/ 786447 w 1120091"/>
              <a:gd name="connsiteY32" fmla="*/ 1188608 h 1316703"/>
              <a:gd name="connsiteX33" fmla="*/ 749211 w 1120091"/>
              <a:gd name="connsiteY33" fmla="*/ 1151370 h 1316703"/>
              <a:gd name="connsiteX34" fmla="*/ 786447 w 1120091"/>
              <a:gd name="connsiteY34" fmla="*/ 1114134 h 1316703"/>
              <a:gd name="connsiteX35" fmla="*/ 485572 w 1120091"/>
              <a:gd name="connsiteY35" fmla="*/ 1100729 h 1316703"/>
              <a:gd name="connsiteX36" fmla="*/ 524299 w 1120091"/>
              <a:gd name="connsiteY36" fmla="*/ 1139455 h 1316703"/>
              <a:gd name="connsiteX37" fmla="*/ 485572 w 1120091"/>
              <a:gd name="connsiteY37" fmla="*/ 1178182 h 1316703"/>
              <a:gd name="connsiteX38" fmla="*/ 446846 w 1120091"/>
              <a:gd name="connsiteY38" fmla="*/ 1139455 h 1316703"/>
              <a:gd name="connsiteX39" fmla="*/ 485572 w 1120091"/>
              <a:gd name="connsiteY39" fmla="*/ 1100729 h 1316703"/>
              <a:gd name="connsiteX40" fmla="*/ 1038169 w 1120091"/>
              <a:gd name="connsiteY40" fmla="*/ 1085834 h 1316703"/>
              <a:gd name="connsiteX41" fmla="*/ 1054554 w 1120091"/>
              <a:gd name="connsiteY41" fmla="*/ 1102217 h 1316703"/>
              <a:gd name="connsiteX42" fmla="*/ 1038169 w 1120091"/>
              <a:gd name="connsiteY42" fmla="*/ 1118602 h 1316703"/>
              <a:gd name="connsiteX43" fmla="*/ 1021785 w 1120091"/>
              <a:gd name="connsiteY43" fmla="*/ 1102217 h 1316703"/>
              <a:gd name="connsiteX44" fmla="*/ 1038169 w 1120091"/>
              <a:gd name="connsiteY44" fmla="*/ 1085834 h 1316703"/>
              <a:gd name="connsiteX45" fmla="*/ 445355 w 1120091"/>
              <a:gd name="connsiteY45" fmla="*/ 1060512 h 1316703"/>
              <a:gd name="connsiteX46" fmla="*/ 467698 w 1120091"/>
              <a:gd name="connsiteY46" fmla="*/ 1082853 h 1316703"/>
              <a:gd name="connsiteX47" fmla="*/ 445355 w 1120091"/>
              <a:gd name="connsiteY47" fmla="*/ 1105196 h 1316703"/>
              <a:gd name="connsiteX48" fmla="*/ 423013 w 1120091"/>
              <a:gd name="connsiteY48" fmla="*/ 1082853 h 1316703"/>
              <a:gd name="connsiteX49" fmla="*/ 445355 w 1120091"/>
              <a:gd name="connsiteY49" fmla="*/ 1060512 h 1316703"/>
              <a:gd name="connsiteX50" fmla="*/ 278535 w 1120091"/>
              <a:gd name="connsiteY50" fmla="*/ 1009870 h 1316703"/>
              <a:gd name="connsiteX51" fmla="*/ 287472 w 1120091"/>
              <a:gd name="connsiteY51" fmla="*/ 1018807 h 1316703"/>
              <a:gd name="connsiteX52" fmla="*/ 278535 w 1120091"/>
              <a:gd name="connsiteY52" fmla="*/ 1027744 h 1316703"/>
              <a:gd name="connsiteX53" fmla="*/ 269598 w 1120091"/>
              <a:gd name="connsiteY53" fmla="*/ 1018807 h 1316703"/>
              <a:gd name="connsiteX54" fmla="*/ 278535 w 1120091"/>
              <a:gd name="connsiteY54" fmla="*/ 1009870 h 1316703"/>
              <a:gd name="connsiteX55" fmla="*/ 241297 w 1120091"/>
              <a:gd name="connsiteY55" fmla="*/ 994975 h 1316703"/>
              <a:gd name="connsiteX56" fmla="*/ 266619 w 1120091"/>
              <a:gd name="connsiteY56" fmla="*/ 1020295 h 1316703"/>
              <a:gd name="connsiteX57" fmla="*/ 241297 w 1120091"/>
              <a:gd name="connsiteY57" fmla="*/ 1045617 h 1316703"/>
              <a:gd name="connsiteX58" fmla="*/ 215976 w 1120091"/>
              <a:gd name="connsiteY58" fmla="*/ 1020295 h 1316703"/>
              <a:gd name="connsiteX59" fmla="*/ 241297 w 1120091"/>
              <a:gd name="connsiteY59" fmla="*/ 994975 h 1316703"/>
              <a:gd name="connsiteX60" fmla="*/ 719420 w 1120091"/>
              <a:gd name="connsiteY60" fmla="*/ 929438 h 1316703"/>
              <a:gd name="connsiteX61" fmla="*/ 743252 w 1120091"/>
              <a:gd name="connsiteY61" fmla="*/ 948800 h 1316703"/>
              <a:gd name="connsiteX62" fmla="*/ 753679 w 1120091"/>
              <a:gd name="connsiteY62" fmla="*/ 947311 h 1316703"/>
              <a:gd name="connsiteX63" fmla="*/ 795385 w 1120091"/>
              <a:gd name="connsiteY63" fmla="*/ 989017 h 1316703"/>
              <a:gd name="connsiteX64" fmla="*/ 753679 w 1120091"/>
              <a:gd name="connsiteY64" fmla="*/ 1030722 h 1316703"/>
              <a:gd name="connsiteX65" fmla="*/ 740273 w 1120091"/>
              <a:gd name="connsiteY65" fmla="*/ 1027743 h 1316703"/>
              <a:gd name="connsiteX66" fmla="*/ 692609 w 1120091"/>
              <a:gd name="connsiteY66" fmla="*/ 1066470 h 1316703"/>
              <a:gd name="connsiteX67" fmla="*/ 686652 w 1120091"/>
              <a:gd name="connsiteY67" fmla="*/ 1066470 h 1316703"/>
              <a:gd name="connsiteX68" fmla="*/ 688142 w 1120091"/>
              <a:gd name="connsiteY68" fmla="*/ 1078386 h 1316703"/>
              <a:gd name="connsiteX69" fmla="*/ 686652 w 1120091"/>
              <a:gd name="connsiteY69" fmla="*/ 1091790 h 1316703"/>
              <a:gd name="connsiteX70" fmla="*/ 698567 w 1120091"/>
              <a:gd name="connsiteY70" fmla="*/ 1124559 h 1316703"/>
              <a:gd name="connsiteX71" fmla="*/ 662820 w 1120091"/>
              <a:gd name="connsiteY71" fmla="*/ 1175201 h 1316703"/>
              <a:gd name="connsiteX72" fmla="*/ 667289 w 1120091"/>
              <a:gd name="connsiteY72" fmla="*/ 1188607 h 1316703"/>
              <a:gd name="connsiteX73" fmla="*/ 643457 w 1120091"/>
              <a:gd name="connsiteY73" fmla="*/ 1212439 h 1316703"/>
              <a:gd name="connsiteX74" fmla="*/ 619626 w 1120091"/>
              <a:gd name="connsiteY74" fmla="*/ 1188607 h 1316703"/>
              <a:gd name="connsiteX75" fmla="*/ 622605 w 1120091"/>
              <a:gd name="connsiteY75" fmla="*/ 1175201 h 1316703"/>
              <a:gd name="connsiteX76" fmla="*/ 589836 w 1120091"/>
              <a:gd name="connsiteY76" fmla="*/ 1137965 h 1316703"/>
              <a:gd name="connsiteX77" fmla="*/ 566004 w 1120091"/>
              <a:gd name="connsiteY77" fmla="*/ 1111154 h 1316703"/>
              <a:gd name="connsiteX78" fmla="*/ 554088 w 1120091"/>
              <a:gd name="connsiteY78" fmla="*/ 1115622 h 1316703"/>
              <a:gd name="connsiteX79" fmla="*/ 536215 w 1120091"/>
              <a:gd name="connsiteY79" fmla="*/ 1097748 h 1316703"/>
              <a:gd name="connsiteX80" fmla="*/ 554088 w 1120091"/>
              <a:gd name="connsiteY80" fmla="*/ 1079874 h 1316703"/>
              <a:gd name="connsiteX81" fmla="*/ 563025 w 1120091"/>
              <a:gd name="connsiteY81" fmla="*/ 1082853 h 1316703"/>
              <a:gd name="connsiteX82" fmla="*/ 563025 w 1120091"/>
              <a:gd name="connsiteY82" fmla="*/ 1076895 h 1316703"/>
              <a:gd name="connsiteX83" fmla="*/ 586857 w 1120091"/>
              <a:gd name="connsiteY83" fmla="*/ 1029232 h 1316703"/>
              <a:gd name="connsiteX84" fmla="*/ 574941 w 1120091"/>
              <a:gd name="connsiteY84" fmla="*/ 997954 h 1316703"/>
              <a:gd name="connsiteX85" fmla="*/ 624093 w 1120091"/>
              <a:gd name="connsiteY85" fmla="*/ 948800 h 1316703"/>
              <a:gd name="connsiteX86" fmla="*/ 667289 w 1120091"/>
              <a:gd name="connsiteY86" fmla="*/ 975611 h 1316703"/>
              <a:gd name="connsiteX87" fmla="*/ 691121 w 1120091"/>
              <a:gd name="connsiteY87" fmla="*/ 969653 h 1316703"/>
              <a:gd name="connsiteX88" fmla="*/ 700058 w 1120091"/>
              <a:gd name="connsiteY88" fmla="*/ 971143 h 1316703"/>
              <a:gd name="connsiteX89" fmla="*/ 694100 w 1120091"/>
              <a:gd name="connsiteY89" fmla="*/ 954758 h 1316703"/>
              <a:gd name="connsiteX90" fmla="*/ 719420 w 1120091"/>
              <a:gd name="connsiteY90" fmla="*/ 929438 h 1316703"/>
              <a:gd name="connsiteX91" fmla="*/ 458761 w 1120091"/>
              <a:gd name="connsiteY91" fmla="*/ 926459 h 1316703"/>
              <a:gd name="connsiteX92" fmla="*/ 479613 w 1120091"/>
              <a:gd name="connsiteY92" fmla="*/ 935395 h 1316703"/>
              <a:gd name="connsiteX93" fmla="*/ 481104 w 1120091"/>
              <a:gd name="connsiteY93" fmla="*/ 935395 h 1316703"/>
              <a:gd name="connsiteX94" fmla="*/ 512382 w 1120091"/>
              <a:gd name="connsiteY94" fmla="*/ 966674 h 1316703"/>
              <a:gd name="connsiteX95" fmla="*/ 510893 w 1120091"/>
              <a:gd name="connsiteY95" fmla="*/ 977101 h 1316703"/>
              <a:gd name="connsiteX96" fmla="*/ 555578 w 1120091"/>
              <a:gd name="connsiteY96" fmla="*/ 1021785 h 1316703"/>
              <a:gd name="connsiteX97" fmla="*/ 510893 w 1120091"/>
              <a:gd name="connsiteY97" fmla="*/ 1066470 h 1316703"/>
              <a:gd name="connsiteX98" fmla="*/ 466209 w 1120091"/>
              <a:gd name="connsiteY98" fmla="*/ 1021785 h 1316703"/>
              <a:gd name="connsiteX99" fmla="*/ 473656 w 1120091"/>
              <a:gd name="connsiteY99" fmla="*/ 997954 h 1316703"/>
              <a:gd name="connsiteX100" fmla="*/ 454293 w 1120091"/>
              <a:gd name="connsiteY100" fmla="*/ 983059 h 1316703"/>
              <a:gd name="connsiteX101" fmla="*/ 430461 w 1120091"/>
              <a:gd name="connsiteY101" fmla="*/ 954758 h 1316703"/>
              <a:gd name="connsiteX102" fmla="*/ 458761 w 1120091"/>
              <a:gd name="connsiteY102" fmla="*/ 926459 h 1316703"/>
              <a:gd name="connsiteX103" fmla="*/ 591326 w 1120091"/>
              <a:gd name="connsiteY103" fmla="*/ 911564 h 1316703"/>
              <a:gd name="connsiteX104" fmla="*/ 609200 w 1120091"/>
              <a:gd name="connsiteY104" fmla="*/ 929437 h 1316703"/>
              <a:gd name="connsiteX105" fmla="*/ 591326 w 1120091"/>
              <a:gd name="connsiteY105" fmla="*/ 947311 h 1316703"/>
              <a:gd name="connsiteX106" fmla="*/ 573452 w 1120091"/>
              <a:gd name="connsiteY106" fmla="*/ 929437 h 1316703"/>
              <a:gd name="connsiteX107" fmla="*/ 591326 w 1120091"/>
              <a:gd name="connsiteY107" fmla="*/ 911564 h 1316703"/>
              <a:gd name="connsiteX108" fmla="*/ 924968 w 1120091"/>
              <a:gd name="connsiteY108" fmla="*/ 886244 h 1316703"/>
              <a:gd name="connsiteX109" fmla="*/ 941353 w 1120091"/>
              <a:gd name="connsiteY109" fmla="*/ 902627 h 1316703"/>
              <a:gd name="connsiteX110" fmla="*/ 924968 w 1120091"/>
              <a:gd name="connsiteY110" fmla="*/ 919012 h 1316703"/>
              <a:gd name="connsiteX111" fmla="*/ 908584 w 1120091"/>
              <a:gd name="connsiteY111" fmla="*/ 902627 h 1316703"/>
              <a:gd name="connsiteX112" fmla="*/ 924968 w 1120091"/>
              <a:gd name="connsiteY112" fmla="*/ 886244 h 1316703"/>
              <a:gd name="connsiteX113" fmla="*/ 232360 w 1120091"/>
              <a:gd name="connsiteY113" fmla="*/ 875817 h 1316703"/>
              <a:gd name="connsiteX114" fmla="*/ 256192 w 1120091"/>
              <a:gd name="connsiteY114" fmla="*/ 899648 h 1316703"/>
              <a:gd name="connsiteX115" fmla="*/ 232360 w 1120091"/>
              <a:gd name="connsiteY115" fmla="*/ 923480 h 1316703"/>
              <a:gd name="connsiteX116" fmla="*/ 208528 w 1120091"/>
              <a:gd name="connsiteY116" fmla="*/ 899648 h 1316703"/>
              <a:gd name="connsiteX117" fmla="*/ 232360 w 1120091"/>
              <a:gd name="connsiteY117" fmla="*/ 875817 h 1316703"/>
              <a:gd name="connsiteX118" fmla="*/ 22342 w 1120091"/>
              <a:gd name="connsiteY118" fmla="*/ 859433 h 1316703"/>
              <a:gd name="connsiteX119" fmla="*/ 44685 w 1120091"/>
              <a:gd name="connsiteY119" fmla="*/ 881774 h 1316703"/>
              <a:gd name="connsiteX120" fmla="*/ 22342 w 1120091"/>
              <a:gd name="connsiteY120" fmla="*/ 904117 h 1316703"/>
              <a:gd name="connsiteX121" fmla="*/ 0 w 1120091"/>
              <a:gd name="connsiteY121" fmla="*/ 881774 h 1316703"/>
              <a:gd name="connsiteX122" fmla="*/ 22342 w 1120091"/>
              <a:gd name="connsiteY122" fmla="*/ 859433 h 1316703"/>
              <a:gd name="connsiteX123" fmla="*/ 817726 w 1120091"/>
              <a:gd name="connsiteY123" fmla="*/ 846027 h 1316703"/>
              <a:gd name="connsiteX124" fmla="*/ 844537 w 1120091"/>
              <a:gd name="connsiteY124" fmla="*/ 874326 h 1316703"/>
              <a:gd name="connsiteX125" fmla="*/ 841558 w 1120091"/>
              <a:gd name="connsiteY125" fmla="*/ 887732 h 1316703"/>
              <a:gd name="connsiteX126" fmla="*/ 863901 w 1120091"/>
              <a:gd name="connsiteY126" fmla="*/ 907095 h 1316703"/>
              <a:gd name="connsiteX127" fmla="*/ 874327 w 1120091"/>
              <a:gd name="connsiteY127" fmla="*/ 902627 h 1316703"/>
              <a:gd name="connsiteX128" fmla="*/ 890712 w 1120091"/>
              <a:gd name="connsiteY128" fmla="*/ 919010 h 1316703"/>
              <a:gd name="connsiteX129" fmla="*/ 874327 w 1120091"/>
              <a:gd name="connsiteY129" fmla="*/ 935395 h 1316703"/>
              <a:gd name="connsiteX130" fmla="*/ 863901 w 1120091"/>
              <a:gd name="connsiteY130" fmla="*/ 930926 h 1316703"/>
              <a:gd name="connsiteX131" fmla="*/ 857943 w 1120091"/>
              <a:gd name="connsiteY131" fmla="*/ 941353 h 1316703"/>
              <a:gd name="connsiteX132" fmla="*/ 857943 w 1120091"/>
              <a:gd name="connsiteY132" fmla="*/ 947311 h 1316703"/>
              <a:gd name="connsiteX133" fmla="*/ 823684 w 1120091"/>
              <a:gd name="connsiteY133" fmla="*/ 981569 h 1316703"/>
              <a:gd name="connsiteX134" fmla="*/ 789427 w 1120091"/>
              <a:gd name="connsiteY134" fmla="*/ 947311 h 1316703"/>
              <a:gd name="connsiteX135" fmla="*/ 801342 w 1120091"/>
              <a:gd name="connsiteY135" fmla="*/ 921989 h 1316703"/>
              <a:gd name="connsiteX136" fmla="*/ 801342 w 1120091"/>
              <a:gd name="connsiteY136" fmla="*/ 920501 h 1316703"/>
              <a:gd name="connsiteX137" fmla="*/ 807300 w 1120091"/>
              <a:gd name="connsiteY137" fmla="*/ 901137 h 1316703"/>
              <a:gd name="connsiteX138" fmla="*/ 789427 w 1120091"/>
              <a:gd name="connsiteY138" fmla="*/ 874326 h 1316703"/>
              <a:gd name="connsiteX139" fmla="*/ 817726 w 1120091"/>
              <a:gd name="connsiteY139" fmla="*/ 846027 h 1316703"/>
              <a:gd name="connsiteX140" fmla="*/ 658352 w 1120091"/>
              <a:gd name="connsiteY140" fmla="*/ 843048 h 1316703"/>
              <a:gd name="connsiteX141" fmla="*/ 686653 w 1120091"/>
              <a:gd name="connsiteY141" fmla="*/ 871347 h 1316703"/>
              <a:gd name="connsiteX142" fmla="*/ 658352 w 1120091"/>
              <a:gd name="connsiteY142" fmla="*/ 899648 h 1316703"/>
              <a:gd name="connsiteX143" fmla="*/ 630052 w 1120091"/>
              <a:gd name="connsiteY143" fmla="*/ 871347 h 1316703"/>
              <a:gd name="connsiteX144" fmla="*/ 658352 w 1120091"/>
              <a:gd name="connsiteY144" fmla="*/ 843048 h 1316703"/>
              <a:gd name="connsiteX145" fmla="*/ 160865 w 1120091"/>
              <a:gd name="connsiteY145" fmla="*/ 841559 h 1316703"/>
              <a:gd name="connsiteX146" fmla="*/ 168314 w 1120091"/>
              <a:gd name="connsiteY146" fmla="*/ 849005 h 1316703"/>
              <a:gd name="connsiteX147" fmla="*/ 160865 w 1120091"/>
              <a:gd name="connsiteY147" fmla="*/ 856454 h 1316703"/>
              <a:gd name="connsiteX148" fmla="*/ 153419 w 1120091"/>
              <a:gd name="connsiteY148" fmla="*/ 849005 h 1316703"/>
              <a:gd name="connsiteX149" fmla="*/ 160865 w 1120091"/>
              <a:gd name="connsiteY149" fmla="*/ 841559 h 1316703"/>
              <a:gd name="connsiteX150" fmla="*/ 658351 w 1120091"/>
              <a:gd name="connsiteY150" fmla="*/ 795384 h 1316703"/>
              <a:gd name="connsiteX151" fmla="*/ 676225 w 1120091"/>
              <a:gd name="connsiteY151" fmla="*/ 813257 h 1316703"/>
              <a:gd name="connsiteX152" fmla="*/ 658351 w 1120091"/>
              <a:gd name="connsiteY152" fmla="*/ 831131 h 1316703"/>
              <a:gd name="connsiteX153" fmla="*/ 640477 w 1120091"/>
              <a:gd name="connsiteY153" fmla="*/ 813257 h 1316703"/>
              <a:gd name="connsiteX154" fmla="*/ 658351 w 1120091"/>
              <a:gd name="connsiteY154" fmla="*/ 795384 h 1316703"/>
              <a:gd name="connsiteX155" fmla="*/ 577920 w 1120091"/>
              <a:gd name="connsiteY155" fmla="*/ 758148 h 1316703"/>
              <a:gd name="connsiteX156" fmla="*/ 603242 w 1120091"/>
              <a:gd name="connsiteY156" fmla="*/ 783468 h 1316703"/>
              <a:gd name="connsiteX157" fmla="*/ 577920 w 1120091"/>
              <a:gd name="connsiteY157" fmla="*/ 808790 h 1316703"/>
              <a:gd name="connsiteX158" fmla="*/ 552599 w 1120091"/>
              <a:gd name="connsiteY158" fmla="*/ 783468 h 1316703"/>
              <a:gd name="connsiteX159" fmla="*/ 577920 w 1120091"/>
              <a:gd name="connsiteY159" fmla="*/ 758148 h 1316703"/>
              <a:gd name="connsiteX160" fmla="*/ 458762 w 1120091"/>
              <a:gd name="connsiteY160" fmla="*/ 755169 h 1316703"/>
              <a:gd name="connsiteX161" fmla="*/ 501958 w 1120091"/>
              <a:gd name="connsiteY161" fmla="*/ 798363 h 1316703"/>
              <a:gd name="connsiteX162" fmla="*/ 458762 w 1120091"/>
              <a:gd name="connsiteY162" fmla="*/ 841559 h 1316703"/>
              <a:gd name="connsiteX163" fmla="*/ 415568 w 1120091"/>
              <a:gd name="connsiteY163" fmla="*/ 798363 h 1316703"/>
              <a:gd name="connsiteX164" fmla="*/ 458762 w 1120091"/>
              <a:gd name="connsiteY164" fmla="*/ 755169 h 1316703"/>
              <a:gd name="connsiteX165" fmla="*/ 309813 w 1120091"/>
              <a:gd name="connsiteY165" fmla="*/ 717931 h 1316703"/>
              <a:gd name="connsiteX166" fmla="*/ 324708 w 1120091"/>
              <a:gd name="connsiteY166" fmla="*/ 732825 h 1316703"/>
              <a:gd name="connsiteX167" fmla="*/ 309813 w 1120091"/>
              <a:gd name="connsiteY167" fmla="*/ 747720 h 1316703"/>
              <a:gd name="connsiteX168" fmla="*/ 294918 w 1120091"/>
              <a:gd name="connsiteY168" fmla="*/ 732825 h 1316703"/>
              <a:gd name="connsiteX169" fmla="*/ 309813 w 1120091"/>
              <a:gd name="connsiteY169" fmla="*/ 717931 h 1316703"/>
              <a:gd name="connsiteX170" fmla="*/ 1082853 w 1120091"/>
              <a:gd name="connsiteY170" fmla="*/ 713463 h 1316703"/>
              <a:gd name="connsiteX171" fmla="*/ 1094769 w 1120091"/>
              <a:gd name="connsiteY171" fmla="*/ 716442 h 1316703"/>
              <a:gd name="connsiteX172" fmla="*/ 1103706 w 1120091"/>
              <a:gd name="connsiteY172" fmla="*/ 713463 h 1316703"/>
              <a:gd name="connsiteX173" fmla="*/ 1120091 w 1120091"/>
              <a:gd name="connsiteY173" fmla="*/ 729847 h 1316703"/>
              <a:gd name="connsiteX174" fmla="*/ 1105196 w 1120091"/>
              <a:gd name="connsiteY174" fmla="*/ 746232 h 1316703"/>
              <a:gd name="connsiteX175" fmla="*/ 1082853 w 1120091"/>
              <a:gd name="connsiteY175" fmla="*/ 761127 h 1316703"/>
              <a:gd name="connsiteX176" fmla="*/ 1057532 w 1120091"/>
              <a:gd name="connsiteY176" fmla="*/ 735805 h 1316703"/>
              <a:gd name="connsiteX177" fmla="*/ 1082853 w 1120091"/>
              <a:gd name="connsiteY177" fmla="*/ 713463 h 1316703"/>
              <a:gd name="connsiteX178" fmla="*/ 725379 w 1120091"/>
              <a:gd name="connsiteY178" fmla="*/ 677716 h 1316703"/>
              <a:gd name="connsiteX179" fmla="*/ 755169 w 1120091"/>
              <a:gd name="connsiteY179" fmla="*/ 706015 h 1316703"/>
              <a:gd name="connsiteX180" fmla="*/ 761127 w 1120091"/>
              <a:gd name="connsiteY180" fmla="*/ 704526 h 1316703"/>
              <a:gd name="connsiteX181" fmla="*/ 776022 w 1120091"/>
              <a:gd name="connsiteY181" fmla="*/ 719421 h 1316703"/>
              <a:gd name="connsiteX182" fmla="*/ 761127 w 1120091"/>
              <a:gd name="connsiteY182" fmla="*/ 734316 h 1316703"/>
              <a:gd name="connsiteX183" fmla="*/ 746232 w 1120091"/>
              <a:gd name="connsiteY183" fmla="*/ 732826 h 1316703"/>
              <a:gd name="connsiteX184" fmla="*/ 744742 w 1120091"/>
              <a:gd name="connsiteY184" fmla="*/ 734316 h 1316703"/>
              <a:gd name="connsiteX185" fmla="*/ 749211 w 1120091"/>
              <a:gd name="connsiteY185" fmla="*/ 750700 h 1316703"/>
              <a:gd name="connsiteX186" fmla="*/ 741763 w 1120091"/>
              <a:gd name="connsiteY186" fmla="*/ 771552 h 1316703"/>
              <a:gd name="connsiteX187" fmla="*/ 758148 w 1120091"/>
              <a:gd name="connsiteY187" fmla="*/ 789426 h 1316703"/>
              <a:gd name="connsiteX188" fmla="*/ 758148 w 1120091"/>
              <a:gd name="connsiteY188" fmla="*/ 792405 h 1316703"/>
              <a:gd name="connsiteX189" fmla="*/ 762616 w 1120091"/>
              <a:gd name="connsiteY189" fmla="*/ 790916 h 1316703"/>
              <a:gd name="connsiteX190" fmla="*/ 781980 w 1120091"/>
              <a:gd name="connsiteY190" fmla="*/ 810279 h 1316703"/>
              <a:gd name="connsiteX191" fmla="*/ 764106 w 1120091"/>
              <a:gd name="connsiteY191" fmla="*/ 828153 h 1316703"/>
              <a:gd name="connsiteX192" fmla="*/ 765595 w 1120091"/>
              <a:gd name="connsiteY192" fmla="*/ 832622 h 1316703"/>
              <a:gd name="connsiteX193" fmla="*/ 753679 w 1120091"/>
              <a:gd name="connsiteY193" fmla="*/ 844538 h 1316703"/>
              <a:gd name="connsiteX194" fmla="*/ 741763 w 1120091"/>
              <a:gd name="connsiteY194" fmla="*/ 832622 h 1316703"/>
              <a:gd name="connsiteX195" fmla="*/ 749211 w 1120091"/>
              <a:gd name="connsiteY195" fmla="*/ 822195 h 1316703"/>
              <a:gd name="connsiteX196" fmla="*/ 744742 w 1120091"/>
              <a:gd name="connsiteY196" fmla="*/ 808790 h 1316703"/>
              <a:gd name="connsiteX197" fmla="*/ 744742 w 1120091"/>
              <a:gd name="connsiteY197" fmla="*/ 805811 h 1316703"/>
              <a:gd name="connsiteX198" fmla="*/ 740274 w 1120091"/>
              <a:gd name="connsiteY198" fmla="*/ 807300 h 1316703"/>
              <a:gd name="connsiteX199" fmla="*/ 720910 w 1120091"/>
              <a:gd name="connsiteY199" fmla="*/ 787937 h 1316703"/>
              <a:gd name="connsiteX200" fmla="*/ 722400 w 1120091"/>
              <a:gd name="connsiteY200" fmla="*/ 783468 h 1316703"/>
              <a:gd name="connsiteX201" fmla="*/ 714952 w 1120091"/>
              <a:gd name="connsiteY201" fmla="*/ 784958 h 1316703"/>
              <a:gd name="connsiteX202" fmla="*/ 679205 w 1120091"/>
              <a:gd name="connsiteY202" fmla="*/ 755169 h 1316703"/>
              <a:gd name="connsiteX203" fmla="*/ 649415 w 1120091"/>
              <a:gd name="connsiteY203" fmla="*/ 777510 h 1316703"/>
              <a:gd name="connsiteX204" fmla="*/ 618137 w 1120091"/>
              <a:gd name="connsiteY204" fmla="*/ 746232 h 1316703"/>
              <a:gd name="connsiteX205" fmla="*/ 649415 w 1120091"/>
              <a:gd name="connsiteY205" fmla="*/ 714952 h 1316703"/>
              <a:gd name="connsiteX206" fmla="*/ 679205 w 1120091"/>
              <a:gd name="connsiteY206" fmla="*/ 738784 h 1316703"/>
              <a:gd name="connsiteX207" fmla="*/ 697078 w 1120091"/>
              <a:gd name="connsiteY207" fmla="*/ 714952 h 1316703"/>
              <a:gd name="connsiteX208" fmla="*/ 695590 w 1120091"/>
              <a:gd name="connsiteY208" fmla="*/ 707505 h 1316703"/>
              <a:gd name="connsiteX209" fmla="*/ 725379 w 1120091"/>
              <a:gd name="connsiteY209" fmla="*/ 677716 h 1316703"/>
              <a:gd name="connsiteX210" fmla="*/ 1084343 w 1120091"/>
              <a:gd name="connsiteY210" fmla="*/ 673247 h 1316703"/>
              <a:gd name="connsiteX211" fmla="*/ 1102217 w 1120091"/>
              <a:gd name="connsiteY211" fmla="*/ 691120 h 1316703"/>
              <a:gd name="connsiteX212" fmla="*/ 1084343 w 1120091"/>
              <a:gd name="connsiteY212" fmla="*/ 708994 h 1316703"/>
              <a:gd name="connsiteX213" fmla="*/ 1066469 w 1120091"/>
              <a:gd name="connsiteY213" fmla="*/ 691120 h 1316703"/>
              <a:gd name="connsiteX214" fmla="*/ 1084343 w 1120091"/>
              <a:gd name="connsiteY214" fmla="*/ 673247 h 1316703"/>
              <a:gd name="connsiteX215" fmla="*/ 999443 w 1120091"/>
              <a:gd name="connsiteY215" fmla="*/ 655373 h 1316703"/>
              <a:gd name="connsiteX216" fmla="*/ 1014338 w 1120091"/>
              <a:gd name="connsiteY216" fmla="*/ 670267 h 1316703"/>
              <a:gd name="connsiteX217" fmla="*/ 999443 w 1120091"/>
              <a:gd name="connsiteY217" fmla="*/ 685162 h 1316703"/>
              <a:gd name="connsiteX218" fmla="*/ 984548 w 1120091"/>
              <a:gd name="connsiteY218" fmla="*/ 670267 h 1316703"/>
              <a:gd name="connsiteX219" fmla="*/ 999443 w 1120091"/>
              <a:gd name="connsiteY219" fmla="*/ 655373 h 1316703"/>
              <a:gd name="connsiteX220" fmla="*/ 500466 w 1120091"/>
              <a:gd name="connsiteY220" fmla="*/ 653884 h 1316703"/>
              <a:gd name="connsiteX221" fmla="*/ 518340 w 1120091"/>
              <a:gd name="connsiteY221" fmla="*/ 671757 h 1316703"/>
              <a:gd name="connsiteX222" fmla="*/ 500466 w 1120091"/>
              <a:gd name="connsiteY222" fmla="*/ 689631 h 1316703"/>
              <a:gd name="connsiteX223" fmla="*/ 482592 w 1120091"/>
              <a:gd name="connsiteY223" fmla="*/ 671757 h 1316703"/>
              <a:gd name="connsiteX224" fmla="*/ 500466 w 1120091"/>
              <a:gd name="connsiteY224" fmla="*/ 653884 h 1316703"/>
              <a:gd name="connsiteX225" fmla="*/ 652394 w 1120091"/>
              <a:gd name="connsiteY225" fmla="*/ 641969 h 1316703"/>
              <a:gd name="connsiteX226" fmla="*/ 670268 w 1120091"/>
              <a:gd name="connsiteY226" fmla="*/ 659842 h 1316703"/>
              <a:gd name="connsiteX227" fmla="*/ 652394 w 1120091"/>
              <a:gd name="connsiteY227" fmla="*/ 677716 h 1316703"/>
              <a:gd name="connsiteX228" fmla="*/ 634520 w 1120091"/>
              <a:gd name="connsiteY228" fmla="*/ 659842 h 1316703"/>
              <a:gd name="connsiteX229" fmla="*/ 652394 w 1120091"/>
              <a:gd name="connsiteY229" fmla="*/ 641969 h 1316703"/>
              <a:gd name="connsiteX230" fmla="*/ 1035191 w 1120091"/>
              <a:gd name="connsiteY230" fmla="*/ 631541 h 1316703"/>
              <a:gd name="connsiteX231" fmla="*/ 1053064 w 1120091"/>
              <a:gd name="connsiteY231" fmla="*/ 649414 h 1316703"/>
              <a:gd name="connsiteX232" fmla="*/ 1035191 w 1120091"/>
              <a:gd name="connsiteY232" fmla="*/ 667288 h 1316703"/>
              <a:gd name="connsiteX233" fmla="*/ 1017317 w 1120091"/>
              <a:gd name="connsiteY233" fmla="*/ 649414 h 1316703"/>
              <a:gd name="connsiteX234" fmla="*/ 1035191 w 1120091"/>
              <a:gd name="connsiteY234" fmla="*/ 631541 h 1316703"/>
              <a:gd name="connsiteX235" fmla="*/ 716442 w 1120091"/>
              <a:gd name="connsiteY235" fmla="*/ 627074 h 1316703"/>
              <a:gd name="connsiteX236" fmla="*/ 731337 w 1120091"/>
              <a:gd name="connsiteY236" fmla="*/ 641968 h 1316703"/>
              <a:gd name="connsiteX237" fmla="*/ 716442 w 1120091"/>
              <a:gd name="connsiteY237" fmla="*/ 656863 h 1316703"/>
              <a:gd name="connsiteX238" fmla="*/ 701547 w 1120091"/>
              <a:gd name="connsiteY238" fmla="*/ 641968 h 1316703"/>
              <a:gd name="connsiteX239" fmla="*/ 716442 w 1120091"/>
              <a:gd name="connsiteY239" fmla="*/ 627074 h 1316703"/>
              <a:gd name="connsiteX240" fmla="*/ 487061 w 1120091"/>
              <a:gd name="connsiteY240" fmla="*/ 607710 h 1316703"/>
              <a:gd name="connsiteX241" fmla="*/ 503446 w 1120091"/>
              <a:gd name="connsiteY241" fmla="*/ 624093 h 1316703"/>
              <a:gd name="connsiteX242" fmla="*/ 487061 w 1120091"/>
              <a:gd name="connsiteY242" fmla="*/ 640478 h 1316703"/>
              <a:gd name="connsiteX243" fmla="*/ 470677 w 1120091"/>
              <a:gd name="connsiteY243" fmla="*/ 624093 h 1316703"/>
              <a:gd name="connsiteX244" fmla="*/ 487061 w 1120091"/>
              <a:gd name="connsiteY244" fmla="*/ 607710 h 1316703"/>
              <a:gd name="connsiteX245" fmla="*/ 765595 w 1120091"/>
              <a:gd name="connsiteY245" fmla="*/ 601752 h 1316703"/>
              <a:gd name="connsiteX246" fmla="*/ 774532 w 1120091"/>
              <a:gd name="connsiteY246" fmla="*/ 610689 h 1316703"/>
              <a:gd name="connsiteX247" fmla="*/ 765595 w 1120091"/>
              <a:gd name="connsiteY247" fmla="*/ 619626 h 1316703"/>
              <a:gd name="connsiteX248" fmla="*/ 756658 w 1120091"/>
              <a:gd name="connsiteY248" fmla="*/ 610689 h 1316703"/>
              <a:gd name="connsiteX249" fmla="*/ 765595 w 1120091"/>
              <a:gd name="connsiteY249" fmla="*/ 601752 h 1316703"/>
              <a:gd name="connsiteX250" fmla="*/ 394714 w 1120091"/>
              <a:gd name="connsiteY250" fmla="*/ 588347 h 1316703"/>
              <a:gd name="connsiteX251" fmla="*/ 442378 w 1120091"/>
              <a:gd name="connsiteY251" fmla="*/ 636010 h 1316703"/>
              <a:gd name="connsiteX252" fmla="*/ 394714 w 1120091"/>
              <a:gd name="connsiteY252" fmla="*/ 683674 h 1316703"/>
              <a:gd name="connsiteX253" fmla="*/ 347051 w 1120091"/>
              <a:gd name="connsiteY253" fmla="*/ 636010 h 1316703"/>
              <a:gd name="connsiteX254" fmla="*/ 394714 w 1120091"/>
              <a:gd name="connsiteY254" fmla="*/ 588347 h 1316703"/>
              <a:gd name="connsiteX255" fmla="*/ 205550 w 1120091"/>
              <a:gd name="connsiteY255" fmla="*/ 586857 h 1316703"/>
              <a:gd name="connsiteX256" fmla="*/ 271087 w 1120091"/>
              <a:gd name="connsiteY256" fmla="*/ 652394 h 1316703"/>
              <a:gd name="connsiteX257" fmla="*/ 205550 w 1120091"/>
              <a:gd name="connsiteY257" fmla="*/ 717931 h 1316703"/>
              <a:gd name="connsiteX258" fmla="*/ 140012 w 1120091"/>
              <a:gd name="connsiteY258" fmla="*/ 652394 h 1316703"/>
              <a:gd name="connsiteX259" fmla="*/ 205550 w 1120091"/>
              <a:gd name="connsiteY259" fmla="*/ 586857 h 1316703"/>
              <a:gd name="connsiteX260" fmla="*/ 324708 w 1120091"/>
              <a:gd name="connsiteY260" fmla="*/ 577920 h 1316703"/>
              <a:gd name="connsiteX261" fmla="*/ 335136 w 1120091"/>
              <a:gd name="connsiteY261" fmla="*/ 588345 h 1316703"/>
              <a:gd name="connsiteX262" fmla="*/ 324708 w 1120091"/>
              <a:gd name="connsiteY262" fmla="*/ 598773 h 1316703"/>
              <a:gd name="connsiteX263" fmla="*/ 314283 w 1120091"/>
              <a:gd name="connsiteY263" fmla="*/ 588345 h 1316703"/>
              <a:gd name="connsiteX264" fmla="*/ 324708 w 1120091"/>
              <a:gd name="connsiteY264" fmla="*/ 577920 h 1316703"/>
              <a:gd name="connsiteX265" fmla="*/ 668779 w 1120091"/>
              <a:gd name="connsiteY265" fmla="*/ 574940 h 1316703"/>
              <a:gd name="connsiteX266" fmla="*/ 680695 w 1120091"/>
              <a:gd name="connsiteY266" fmla="*/ 586856 h 1316703"/>
              <a:gd name="connsiteX267" fmla="*/ 668779 w 1120091"/>
              <a:gd name="connsiteY267" fmla="*/ 598772 h 1316703"/>
              <a:gd name="connsiteX268" fmla="*/ 656863 w 1120091"/>
              <a:gd name="connsiteY268" fmla="*/ 586856 h 1316703"/>
              <a:gd name="connsiteX269" fmla="*/ 668779 w 1120091"/>
              <a:gd name="connsiteY269" fmla="*/ 574940 h 1316703"/>
              <a:gd name="connsiteX270" fmla="*/ 1099238 w 1120091"/>
              <a:gd name="connsiteY270" fmla="*/ 568983 h 1316703"/>
              <a:gd name="connsiteX271" fmla="*/ 1109666 w 1120091"/>
              <a:gd name="connsiteY271" fmla="*/ 579408 h 1316703"/>
              <a:gd name="connsiteX272" fmla="*/ 1099238 w 1120091"/>
              <a:gd name="connsiteY272" fmla="*/ 589836 h 1316703"/>
              <a:gd name="connsiteX273" fmla="*/ 1088813 w 1120091"/>
              <a:gd name="connsiteY273" fmla="*/ 579408 h 1316703"/>
              <a:gd name="connsiteX274" fmla="*/ 1099238 w 1120091"/>
              <a:gd name="connsiteY274" fmla="*/ 568983 h 1316703"/>
              <a:gd name="connsiteX275" fmla="*/ 981568 w 1120091"/>
              <a:gd name="connsiteY275" fmla="*/ 531747 h 1316703"/>
              <a:gd name="connsiteX276" fmla="*/ 1000932 w 1120091"/>
              <a:gd name="connsiteY276" fmla="*/ 551109 h 1316703"/>
              <a:gd name="connsiteX277" fmla="*/ 981568 w 1120091"/>
              <a:gd name="connsiteY277" fmla="*/ 570473 h 1316703"/>
              <a:gd name="connsiteX278" fmla="*/ 962205 w 1120091"/>
              <a:gd name="connsiteY278" fmla="*/ 551109 h 1316703"/>
              <a:gd name="connsiteX279" fmla="*/ 981568 w 1120091"/>
              <a:gd name="connsiteY279" fmla="*/ 531747 h 1316703"/>
              <a:gd name="connsiteX280" fmla="*/ 680694 w 1120091"/>
              <a:gd name="connsiteY280" fmla="*/ 497488 h 1316703"/>
              <a:gd name="connsiteX281" fmla="*/ 695589 w 1120091"/>
              <a:gd name="connsiteY281" fmla="*/ 512382 h 1316703"/>
              <a:gd name="connsiteX282" fmla="*/ 680694 w 1120091"/>
              <a:gd name="connsiteY282" fmla="*/ 527277 h 1316703"/>
              <a:gd name="connsiteX283" fmla="*/ 665799 w 1120091"/>
              <a:gd name="connsiteY283" fmla="*/ 512382 h 1316703"/>
              <a:gd name="connsiteX284" fmla="*/ 680694 w 1120091"/>
              <a:gd name="connsiteY284" fmla="*/ 497488 h 1316703"/>
              <a:gd name="connsiteX285" fmla="*/ 494509 w 1120091"/>
              <a:gd name="connsiteY285" fmla="*/ 497488 h 1316703"/>
              <a:gd name="connsiteX286" fmla="*/ 518341 w 1120091"/>
              <a:gd name="connsiteY286" fmla="*/ 521319 h 1316703"/>
              <a:gd name="connsiteX287" fmla="*/ 494509 w 1120091"/>
              <a:gd name="connsiteY287" fmla="*/ 545151 h 1316703"/>
              <a:gd name="connsiteX288" fmla="*/ 470677 w 1120091"/>
              <a:gd name="connsiteY288" fmla="*/ 521319 h 1316703"/>
              <a:gd name="connsiteX289" fmla="*/ 494509 w 1120091"/>
              <a:gd name="connsiteY289" fmla="*/ 497488 h 1316703"/>
              <a:gd name="connsiteX290" fmla="*/ 1023274 w 1120091"/>
              <a:gd name="connsiteY290" fmla="*/ 495999 h 1316703"/>
              <a:gd name="connsiteX291" fmla="*/ 1045617 w 1120091"/>
              <a:gd name="connsiteY291" fmla="*/ 518340 h 1316703"/>
              <a:gd name="connsiteX292" fmla="*/ 1023274 w 1120091"/>
              <a:gd name="connsiteY292" fmla="*/ 540683 h 1316703"/>
              <a:gd name="connsiteX293" fmla="*/ 1000932 w 1120091"/>
              <a:gd name="connsiteY293" fmla="*/ 518340 h 1316703"/>
              <a:gd name="connsiteX294" fmla="*/ 1023274 w 1120091"/>
              <a:gd name="connsiteY294" fmla="*/ 495999 h 1316703"/>
              <a:gd name="connsiteX295" fmla="*/ 933907 w 1120091"/>
              <a:gd name="connsiteY295" fmla="*/ 440888 h 1316703"/>
              <a:gd name="connsiteX296" fmla="*/ 965186 w 1120091"/>
              <a:gd name="connsiteY296" fmla="*/ 454292 h 1316703"/>
              <a:gd name="connsiteX297" fmla="*/ 993487 w 1120091"/>
              <a:gd name="connsiteY297" fmla="*/ 491530 h 1316703"/>
              <a:gd name="connsiteX298" fmla="*/ 954760 w 1120091"/>
              <a:gd name="connsiteY298" fmla="*/ 530256 h 1316703"/>
              <a:gd name="connsiteX299" fmla="*/ 941354 w 1120091"/>
              <a:gd name="connsiteY299" fmla="*/ 527277 h 1316703"/>
              <a:gd name="connsiteX300" fmla="*/ 935396 w 1120091"/>
              <a:gd name="connsiteY300" fmla="*/ 527277 h 1316703"/>
              <a:gd name="connsiteX301" fmla="*/ 936886 w 1120091"/>
              <a:gd name="connsiteY301" fmla="*/ 534724 h 1316703"/>
              <a:gd name="connsiteX302" fmla="*/ 913054 w 1120091"/>
              <a:gd name="connsiteY302" fmla="*/ 558556 h 1316703"/>
              <a:gd name="connsiteX303" fmla="*/ 889223 w 1120091"/>
              <a:gd name="connsiteY303" fmla="*/ 534724 h 1316703"/>
              <a:gd name="connsiteX304" fmla="*/ 902627 w 1120091"/>
              <a:gd name="connsiteY304" fmla="*/ 513871 h 1316703"/>
              <a:gd name="connsiteX305" fmla="*/ 890711 w 1120091"/>
              <a:gd name="connsiteY305" fmla="*/ 484082 h 1316703"/>
              <a:gd name="connsiteX306" fmla="*/ 933907 w 1120091"/>
              <a:gd name="connsiteY306" fmla="*/ 440888 h 1316703"/>
              <a:gd name="connsiteX307" fmla="*/ 783469 w 1120091"/>
              <a:gd name="connsiteY307" fmla="*/ 437909 h 1316703"/>
              <a:gd name="connsiteX308" fmla="*/ 826665 w 1120091"/>
              <a:gd name="connsiteY308" fmla="*/ 481103 h 1316703"/>
              <a:gd name="connsiteX309" fmla="*/ 783469 w 1120091"/>
              <a:gd name="connsiteY309" fmla="*/ 524299 h 1316703"/>
              <a:gd name="connsiteX310" fmla="*/ 777511 w 1120091"/>
              <a:gd name="connsiteY310" fmla="*/ 524299 h 1316703"/>
              <a:gd name="connsiteX311" fmla="*/ 779001 w 1120091"/>
              <a:gd name="connsiteY311" fmla="*/ 531746 h 1316703"/>
              <a:gd name="connsiteX312" fmla="*/ 762616 w 1120091"/>
              <a:gd name="connsiteY312" fmla="*/ 548131 h 1316703"/>
              <a:gd name="connsiteX313" fmla="*/ 746232 w 1120091"/>
              <a:gd name="connsiteY313" fmla="*/ 531746 h 1316703"/>
              <a:gd name="connsiteX314" fmla="*/ 758148 w 1120091"/>
              <a:gd name="connsiteY314" fmla="*/ 515362 h 1316703"/>
              <a:gd name="connsiteX315" fmla="*/ 740275 w 1120091"/>
              <a:gd name="connsiteY315" fmla="*/ 481103 h 1316703"/>
              <a:gd name="connsiteX316" fmla="*/ 783469 w 1120091"/>
              <a:gd name="connsiteY316" fmla="*/ 437909 h 1316703"/>
              <a:gd name="connsiteX317" fmla="*/ 277044 w 1120091"/>
              <a:gd name="connsiteY317" fmla="*/ 434930 h 1316703"/>
              <a:gd name="connsiteX318" fmla="*/ 294918 w 1120091"/>
              <a:gd name="connsiteY318" fmla="*/ 452803 h 1316703"/>
              <a:gd name="connsiteX319" fmla="*/ 277044 w 1120091"/>
              <a:gd name="connsiteY319" fmla="*/ 470677 h 1316703"/>
              <a:gd name="connsiteX320" fmla="*/ 259170 w 1120091"/>
              <a:gd name="connsiteY320" fmla="*/ 452803 h 1316703"/>
              <a:gd name="connsiteX321" fmla="*/ 277044 w 1120091"/>
              <a:gd name="connsiteY321" fmla="*/ 434930 h 1316703"/>
              <a:gd name="connsiteX322" fmla="*/ 1045617 w 1120091"/>
              <a:gd name="connsiteY322" fmla="*/ 385778 h 1316703"/>
              <a:gd name="connsiteX323" fmla="*/ 1056045 w 1120091"/>
              <a:gd name="connsiteY323" fmla="*/ 396203 h 1316703"/>
              <a:gd name="connsiteX324" fmla="*/ 1045617 w 1120091"/>
              <a:gd name="connsiteY324" fmla="*/ 406631 h 1316703"/>
              <a:gd name="connsiteX325" fmla="*/ 1035192 w 1120091"/>
              <a:gd name="connsiteY325" fmla="*/ 396203 h 1316703"/>
              <a:gd name="connsiteX326" fmla="*/ 1045617 w 1120091"/>
              <a:gd name="connsiteY326" fmla="*/ 385778 h 1316703"/>
              <a:gd name="connsiteX327" fmla="*/ 805810 w 1120091"/>
              <a:gd name="connsiteY327" fmla="*/ 342582 h 1316703"/>
              <a:gd name="connsiteX328" fmla="*/ 822195 w 1120091"/>
              <a:gd name="connsiteY328" fmla="*/ 358965 h 1316703"/>
              <a:gd name="connsiteX329" fmla="*/ 805810 w 1120091"/>
              <a:gd name="connsiteY329" fmla="*/ 375350 h 1316703"/>
              <a:gd name="connsiteX330" fmla="*/ 789426 w 1120091"/>
              <a:gd name="connsiteY330" fmla="*/ 358965 h 1316703"/>
              <a:gd name="connsiteX331" fmla="*/ 805810 w 1120091"/>
              <a:gd name="connsiteY331" fmla="*/ 342582 h 1316703"/>
              <a:gd name="connsiteX332" fmla="*/ 652394 w 1120091"/>
              <a:gd name="connsiteY332" fmla="*/ 323220 h 1316703"/>
              <a:gd name="connsiteX333" fmla="*/ 694100 w 1120091"/>
              <a:gd name="connsiteY333" fmla="*/ 364925 h 1316703"/>
              <a:gd name="connsiteX334" fmla="*/ 692611 w 1120091"/>
              <a:gd name="connsiteY334" fmla="*/ 375351 h 1316703"/>
              <a:gd name="connsiteX335" fmla="*/ 737295 w 1120091"/>
              <a:gd name="connsiteY335" fmla="*/ 427483 h 1316703"/>
              <a:gd name="connsiteX336" fmla="*/ 683674 w 1120091"/>
              <a:gd name="connsiteY336" fmla="*/ 481105 h 1316703"/>
              <a:gd name="connsiteX337" fmla="*/ 636011 w 1120091"/>
              <a:gd name="connsiteY337" fmla="*/ 451315 h 1316703"/>
              <a:gd name="connsiteX338" fmla="*/ 625584 w 1120091"/>
              <a:gd name="connsiteY338" fmla="*/ 454294 h 1316703"/>
              <a:gd name="connsiteX339" fmla="*/ 604731 w 1120091"/>
              <a:gd name="connsiteY339" fmla="*/ 430462 h 1316703"/>
              <a:gd name="connsiteX340" fmla="*/ 628563 w 1120091"/>
              <a:gd name="connsiteY340" fmla="*/ 406631 h 1316703"/>
              <a:gd name="connsiteX341" fmla="*/ 636011 w 1120091"/>
              <a:gd name="connsiteY341" fmla="*/ 408119 h 1316703"/>
              <a:gd name="connsiteX342" fmla="*/ 637499 w 1120091"/>
              <a:gd name="connsiteY342" fmla="*/ 403652 h 1316703"/>
              <a:gd name="connsiteX343" fmla="*/ 610689 w 1120091"/>
              <a:gd name="connsiteY343" fmla="*/ 364925 h 1316703"/>
              <a:gd name="connsiteX344" fmla="*/ 652394 w 1120091"/>
              <a:gd name="connsiteY344" fmla="*/ 323220 h 1316703"/>
              <a:gd name="connsiteX345" fmla="*/ 1015827 w 1120091"/>
              <a:gd name="connsiteY345" fmla="*/ 269598 h 1316703"/>
              <a:gd name="connsiteX346" fmla="*/ 1051575 w 1120091"/>
              <a:gd name="connsiteY346" fmla="*/ 305345 h 1316703"/>
              <a:gd name="connsiteX347" fmla="*/ 1015827 w 1120091"/>
              <a:gd name="connsiteY347" fmla="*/ 341093 h 1316703"/>
              <a:gd name="connsiteX348" fmla="*/ 980080 w 1120091"/>
              <a:gd name="connsiteY348" fmla="*/ 305345 h 1316703"/>
              <a:gd name="connsiteX349" fmla="*/ 1015827 w 1120091"/>
              <a:gd name="connsiteY349" fmla="*/ 269598 h 1316703"/>
              <a:gd name="connsiteX350" fmla="*/ 926458 w 1120091"/>
              <a:gd name="connsiteY350" fmla="*/ 257682 h 1316703"/>
              <a:gd name="connsiteX351" fmla="*/ 950290 w 1120091"/>
              <a:gd name="connsiteY351" fmla="*/ 281513 h 1316703"/>
              <a:gd name="connsiteX352" fmla="*/ 926458 w 1120091"/>
              <a:gd name="connsiteY352" fmla="*/ 305345 h 1316703"/>
              <a:gd name="connsiteX353" fmla="*/ 907094 w 1120091"/>
              <a:gd name="connsiteY353" fmla="*/ 294918 h 1316703"/>
              <a:gd name="connsiteX354" fmla="*/ 898157 w 1120091"/>
              <a:gd name="connsiteY354" fmla="*/ 297897 h 1316703"/>
              <a:gd name="connsiteX355" fmla="*/ 884752 w 1120091"/>
              <a:gd name="connsiteY355" fmla="*/ 284492 h 1316703"/>
              <a:gd name="connsiteX356" fmla="*/ 898157 w 1120091"/>
              <a:gd name="connsiteY356" fmla="*/ 271086 h 1316703"/>
              <a:gd name="connsiteX357" fmla="*/ 902626 w 1120091"/>
              <a:gd name="connsiteY357" fmla="*/ 274065 h 1316703"/>
              <a:gd name="connsiteX358" fmla="*/ 926458 w 1120091"/>
              <a:gd name="connsiteY358" fmla="*/ 257682 h 1316703"/>
              <a:gd name="connsiteX359" fmla="*/ 844536 w 1120091"/>
              <a:gd name="connsiteY359" fmla="*/ 253213 h 1316703"/>
              <a:gd name="connsiteX360" fmla="*/ 857942 w 1120091"/>
              <a:gd name="connsiteY360" fmla="*/ 266617 h 1316703"/>
              <a:gd name="connsiteX361" fmla="*/ 844536 w 1120091"/>
              <a:gd name="connsiteY361" fmla="*/ 280023 h 1316703"/>
              <a:gd name="connsiteX362" fmla="*/ 831131 w 1120091"/>
              <a:gd name="connsiteY362" fmla="*/ 266617 h 1316703"/>
              <a:gd name="connsiteX363" fmla="*/ 844536 w 1120091"/>
              <a:gd name="connsiteY363" fmla="*/ 253213 h 1316703"/>
              <a:gd name="connsiteX364" fmla="*/ 1075407 w 1120091"/>
              <a:gd name="connsiteY364" fmla="*/ 220444 h 1316703"/>
              <a:gd name="connsiteX365" fmla="*/ 1088813 w 1120091"/>
              <a:gd name="connsiteY365" fmla="*/ 233848 h 1316703"/>
              <a:gd name="connsiteX366" fmla="*/ 1075407 w 1120091"/>
              <a:gd name="connsiteY366" fmla="*/ 247254 h 1316703"/>
              <a:gd name="connsiteX367" fmla="*/ 1062002 w 1120091"/>
              <a:gd name="connsiteY367" fmla="*/ 233848 h 1316703"/>
              <a:gd name="connsiteX368" fmla="*/ 1075407 w 1120091"/>
              <a:gd name="connsiteY368" fmla="*/ 220444 h 1316703"/>
              <a:gd name="connsiteX369" fmla="*/ 688141 w 1120091"/>
              <a:gd name="connsiteY369" fmla="*/ 134055 h 1316703"/>
              <a:gd name="connsiteX370" fmla="*/ 732826 w 1120091"/>
              <a:gd name="connsiteY370" fmla="*/ 178739 h 1316703"/>
              <a:gd name="connsiteX371" fmla="*/ 688141 w 1120091"/>
              <a:gd name="connsiteY371" fmla="*/ 223424 h 1316703"/>
              <a:gd name="connsiteX372" fmla="*/ 643457 w 1120091"/>
              <a:gd name="connsiteY372" fmla="*/ 178739 h 1316703"/>
              <a:gd name="connsiteX373" fmla="*/ 688141 w 1120091"/>
              <a:gd name="connsiteY373" fmla="*/ 134055 h 1316703"/>
              <a:gd name="connsiteX374" fmla="*/ 889223 w 1120091"/>
              <a:gd name="connsiteY374" fmla="*/ 105755 h 1316703"/>
              <a:gd name="connsiteX375" fmla="*/ 898160 w 1120091"/>
              <a:gd name="connsiteY375" fmla="*/ 114692 h 1316703"/>
              <a:gd name="connsiteX376" fmla="*/ 889223 w 1120091"/>
              <a:gd name="connsiteY376" fmla="*/ 123629 h 1316703"/>
              <a:gd name="connsiteX377" fmla="*/ 880286 w 1120091"/>
              <a:gd name="connsiteY377" fmla="*/ 114692 h 1316703"/>
              <a:gd name="connsiteX378" fmla="*/ 889223 w 1120091"/>
              <a:gd name="connsiteY378" fmla="*/ 105755 h 1316703"/>
              <a:gd name="connsiteX379" fmla="*/ 425993 w 1120091"/>
              <a:gd name="connsiteY379" fmla="*/ 74475 h 1316703"/>
              <a:gd name="connsiteX380" fmla="*/ 442378 w 1120091"/>
              <a:gd name="connsiteY380" fmla="*/ 90858 h 1316703"/>
              <a:gd name="connsiteX381" fmla="*/ 425993 w 1120091"/>
              <a:gd name="connsiteY381" fmla="*/ 107243 h 1316703"/>
              <a:gd name="connsiteX382" fmla="*/ 409609 w 1120091"/>
              <a:gd name="connsiteY382" fmla="*/ 90858 h 1316703"/>
              <a:gd name="connsiteX383" fmla="*/ 425993 w 1120091"/>
              <a:gd name="connsiteY383" fmla="*/ 74475 h 1316703"/>
              <a:gd name="connsiteX384" fmla="*/ 1085832 w 1120091"/>
              <a:gd name="connsiteY384" fmla="*/ 65538 h 1316703"/>
              <a:gd name="connsiteX385" fmla="*/ 1105196 w 1120091"/>
              <a:gd name="connsiteY385" fmla="*/ 84900 h 1316703"/>
              <a:gd name="connsiteX386" fmla="*/ 1085832 w 1120091"/>
              <a:gd name="connsiteY386" fmla="*/ 104264 h 1316703"/>
              <a:gd name="connsiteX387" fmla="*/ 1066469 w 1120091"/>
              <a:gd name="connsiteY387" fmla="*/ 84900 h 1316703"/>
              <a:gd name="connsiteX388" fmla="*/ 1085832 w 1120091"/>
              <a:gd name="connsiteY388" fmla="*/ 65538 h 1316703"/>
              <a:gd name="connsiteX389" fmla="*/ 971143 w 1120091"/>
              <a:gd name="connsiteY389" fmla="*/ 0 h 1316703"/>
              <a:gd name="connsiteX390" fmla="*/ 1005402 w 1120091"/>
              <a:gd name="connsiteY390" fmla="*/ 34258 h 1316703"/>
              <a:gd name="connsiteX391" fmla="*/ 971143 w 1120091"/>
              <a:gd name="connsiteY391" fmla="*/ 68517 h 1316703"/>
              <a:gd name="connsiteX392" fmla="*/ 936886 w 1120091"/>
              <a:gd name="connsiteY392" fmla="*/ 34258 h 1316703"/>
              <a:gd name="connsiteX393" fmla="*/ 971143 w 1120091"/>
              <a:gd name="connsiteY393" fmla="*/ 0 h 131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120091" h="1316703">
                <a:moveTo>
                  <a:pt x="472166" y="1283935"/>
                </a:moveTo>
                <a:cubicBezTo>
                  <a:pt x="481103" y="1283935"/>
                  <a:pt x="487060" y="1291381"/>
                  <a:pt x="488551" y="1300318"/>
                </a:cubicBezTo>
                <a:cubicBezTo>
                  <a:pt x="488551" y="1309255"/>
                  <a:pt x="481103" y="1316703"/>
                  <a:pt x="472166" y="1316703"/>
                </a:cubicBezTo>
                <a:cubicBezTo>
                  <a:pt x="463229" y="1316703"/>
                  <a:pt x="455782" y="1309255"/>
                  <a:pt x="455782" y="1300318"/>
                </a:cubicBezTo>
                <a:cubicBezTo>
                  <a:pt x="455782" y="1291381"/>
                  <a:pt x="463229" y="1283935"/>
                  <a:pt x="472166" y="1283935"/>
                </a:cubicBezTo>
                <a:close/>
                <a:moveTo>
                  <a:pt x="731336" y="1270530"/>
                </a:moveTo>
                <a:cubicBezTo>
                  <a:pt x="743252" y="1270530"/>
                  <a:pt x="753679" y="1279466"/>
                  <a:pt x="753679" y="1292871"/>
                </a:cubicBezTo>
                <a:cubicBezTo>
                  <a:pt x="753679" y="1306277"/>
                  <a:pt x="743252" y="1315214"/>
                  <a:pt x="731336" y="1315214"/>
                </a:cubicBezTo>
                <a:cubicBezTo>
                  <a:pt x="719420" y="1315214"/>
                  <a:pt x="708994" y="1306277"/>
                  <a:pt x="708994" y="1292871"/>
                </a:cubicBezTo>
                <a:cubicBezTo>
                  <a:pt x="708994" y="1280955"/>
                  <a:pt x="719420" y="1270530"/>
                  <a:pt x="731336" y="1270530"/>
                </a:cubicBezTo>
                <a:close/>
                <a:moveTo>
                  <a:pt x="484083" y="1225846"/>
                </a:moveTo>
                <a:cubicBezTo>
                  <a:pt x="491530" y="1225846"/>
                  <a:pt x="495999" y="1231803"/>
                  <a:pt x="495999" y="1237761"/>
                </a:cubicBezTo>
                <a:cubicBezTo>
                  <a:pt x="495999" y="1243719"/>
                  <a:pt x="491530" y="1248187"/>
                  <a:pt x="484083" y="1249677"/>
                </a:cubicBezTo>
                <a:cubicBezTo>
                  <a:pt x="476635" y="1249677"/>
                  <a:pt x="472167" y="1243719"/>
                  <a:pt x="472167" y="1237761"/>
                </a:cubicBezTo>
                <a:cubicBezTo>
                  <a:pt x="472167" y="1230313"/>
                  <a:pt x="478125" y="1225846"/>
                  <a:pt x="484083" y="1225846"/>
                </a:cubicBezTo>
                <a:close/>
                <a:moveTo>
                  <a:pt x="1024765" y="1142435"/>
                </a:moveTo>
                <a:cubicBezTo>
                  <a:pt x="1029232" y="1142435"/>
                  <a:pt x="1033702" y="1146902"/>
                  <a:pt x="1033702" y="1151372"/>
                </a:cubicBezTo>
                <a:cubicBezTo>
                  <a:pt x="1033702" y="1155839"/>
                  <a:pt x="1029232" y="1160309"/>
                  <a:pt x="1024765" y="1160309"/>
                </a:cubicBezTo>
                <a:cubicBezTo>
                  <a:pt x="1020295" y="1160309"/>
                  <a:pt x="1015828" y="1155839"/>
                  <a:pt x="1015828" y="1151372"/>
                </a:cubicBezTo>
                <a:cubicBezTo>
                  <a:pt x="1015828" y="1146902"/>
                  <a:pt x="1020295" y="1142435"/>
                  <a:pt x="1024765" y="1142435"/>
                </a:cubicBezTo>
                <a:close/>
                <a:moveTo>
                  <a:pt x="355988" y="1132007"/>
                </a:moveTo>
                <a:cubicBezTo>
                  <a:pt x="378330" y="1132007"/>
                  <a:pt x="396203" y="1149880"/>
                  <a:pt x="397694" y="1173712"/>
                </a:cubicBezTo>
                <a:cubicBezTo>
                  <a:pt x="397694" y="1197544"/>
                  <a:pt x="378330" y="1215418"/>
                  <a:pt x="355988" y="1215418"/>
                </a:cubicBezTo>
                <a:cubicBezTo>
                  <a:pt x="332156" y="1215418"/>
                  <a:pt x="314283" y="1196054"/>
                  <a:pt x="314283" y="1173712"/>
                </a:cubicBezTo>
                <a:cubicBezTo>
                  <a:pt x="314283" y="1149880"/>
                  <a:pt x="333645" y="1132007"/>
                  <a:pt x="355988" y="1132007"/>
                </a:cubicBezTo>
                <a:close/>
                <a:moveTo>
                  <a:pt x="181718" y="1117113"/>
                </a:moveTo>
                <a:cubicBezTo>
                  <a:pt x="195124" y="1117113"/>
                  <a:pt x="207040" y="1127538"/>
                  <a:pt x="207040" y="1142433"/>
                </a:cubicBezTo>
                <a:cubicBezTo>
                  <a:pt x="207040" y="1157328"/>
                  <a:pt x="195124" y="1169243"/>
                  <a:pt x="181718" y="1167755"/>
                </a:cubicBezTo>
                <a:cubicBezTo>
                  <a:pt x="168313" y="1167755"/>
                  <a:pt x="156397" y="1157328"/>
                  <a:pt x="156397" y="1142433"/>
                </a:cubicBezTo>
                <a:cubicBezTo>
                  <a:pt x="156397" y="1129028"/>
                  <a:pt x="166823" y="1117113"/>
                  <a:pt x="181718" y="1117113"/>
                </a:cubicBezTo>
                <a:close/>
                <a:moveTo>
                  <a:pt x="786447" y="1114134"/>
                </a:moveTo>
                <a:cubicBezTo>
                  <a:pt x="807300" y="1114134"/>
                  <a:pt x="823685" y="1130517"/>
                  <a:pt x="823685" y="1151370"/>
                </a:cubicBezTo>
                <a:cubicBezTo>
                  <a:pt x="823685" y="1172223"/>
                  <a:pt x="807300" y="1188608"/>
                  <a:pt x="786447" y="1188608"/>
                </a:cubicBezTo>
                <a:cubicBezTo>
                  <a:pt x="765594" y="1188608"/>
                  <a:pt x="749211" y="1172223"/>
                  <a:pt x="749211" y="1151370"/>
                </a:cubicBezTo>
                <a:cubicBezTo>
                  <a:pt x="749211" y="1130517"/>
                  <a:pt x="765594" y="1114134"/>
                  <a:pt x="786447" y="1114134"/>
                </a:cubicBezTo>
                <a:close/>
                <a:moveTo>
                  <a:pt x="485572" y="1100729"/>
                </a:moveTo>
                <a:cubicBezTo>
                  <a:pt x="507914" y="1100729"/>
                  <a:pt x="524299" y="1118602"/>
                  <a:pt x="524299" y="1139455"/>
                </a:cubicBezTo>
                <a:cubicBezTo>
                  <a:pt x="524299" y="1161797"/>
                  <a:pt x="506425" y="1178182"/>
                  <a:pt x="485572" y="1178182"/>
                </a:cubicBezTo>
                <a:cubicBezTo>
                  <a:pt x="464719" y="1178182"/>
                  <a:pt x="446846" y="1161797"/>
                  <a:pt x="446846" y="1139455"/>
                </a:cubicBezTo>
                <a:cubicBezTo>
                  <a:pt x="446846" y="1117112"/>
                  <a:pt x="464719" y="1100729"/>
                  <a:pt x="485572" y="1100729"/>
                </a:cubicBezTo>
                <a:close/>
                <a:moveTo>
                  <a:pt x="1038169" y="1085834"/>
                </a:moveTo>
                <a:cubicBezTo>
                  <a:pt x="1047106" y="1085834"/>
                  <a:pt x="1054554" y="1093280"/>
                  <a:pt x="1054554" y="1102217"/>
                </a:cubicBezTo>
                <a:cubicBezTo>
                  <a:pt x="1054554" y="1111154"/>
                  <a:pt x="1047106" y="1118602"/>
                  <a:pt x="1038169" y="1118602"/>
                </a:cubicBezTo>
                <a:cubicBezTo>
                  <a:pt x="1029232" y="1118602"/>
                  <a:pt x="1021785" y="1111154"/>
                  <a:pt x="1021785" y="1102217"/>
                </a:cubicBezTo>
                <a:cubicBezTo>
                  <a:pt x="1021785" y="1093280"/>
                  <a:pt x="1029232" y="1085834"/>
                  <a:pt x="1038169" y="1085834"/>
                </a:cubicBezTo>
                <a:close/>
                <a:moveTo>
                  <a:pt x="445355" y="1060512"/>
                </a:moveTo>
                <a:cubicBezTo>
                  <a:pt x="457271" y="1060512"/>
                  <a:pt x="467698" y="1070937"/>
                  <a:pt x="467698" y="1082853"/>
                </a:cubicBezTo>
                <a:cubicBezTo>
                  <a:pt x="467698" y="1094769"/>
                  <a:pt x="457271" y="1105196"/>
                  <a:pt x="445355" y="1105196"/>
                </a:cubicBezTo>
                <a:cubicBezTo>
                  <a:pt x="433439" y="1105196"/>
                  <a:pt x="423013" y="1094769"/>
                  <a:pt x="423013" y="1082853"/>
                </a:cubicBezTo>
                <a:cubicBezTo>
                  <a:pt x="423013" y="1070937"/>
                  <a:pt x="433439" y="1060512"/>
                  <a:pt x="445355" y="1060512"/>
                </a:cubicBezTo>
                <a:close/>
                <a:moveTo>
                  <a:pt x="278535" y="1009870"/>
                </a:moveTo>
                <a:cubicBezTo>
                  <a:pt x="283002" y="1009870"/>
                  <a:pt x="287472" y="1014337"/>
                  <a:pt x="287472" y="1018807"/>
                </a:cubicBezTo>
                <a:cubicBezTo>
                  <a:pt x="287472" y="1023274"/>
                  <a:pt x="283002" y="1027744"/>
                  <a:pt x="278535" y="1027744"/>
                </a:cubicBezTo>
                <a:cubicBezTo>
                  <a:pt x="274065" y="1027744"/>
                  <a:pt x="269598" y="1023274"/>
                  <a:pt x="269598" y="1018807"/>
                </a:cubicBezTo>
                <a:cubicBezTo>
                  <a:pt x="269598" y="1014337"/>
                  <a:pt x="274065" y="1009870"/>
                  <a:pt x="278535" y="1009870"/>
                </a:cubicBezTo>
                <a:close/>
                <a:moveTo>
                  <a:pt x="241297" y="994975"/>
                </a:moveTo>
                <a:cubicBezTo>
                  <a:pt x="255281" y="994975"/>
                  <a:pt x="266619" y="1006310"/>
                  <a:pt x="266619" y="1020295"/>
                </a:cubicBezTo>
                <a:cubicBezTo>
                  <a:pt x="266619" y="1034280"/>
                  <a:pt x="255281" y="1045617"/>
                  <a:pt x="241297" y="1045617"/>
                </a:cubicBezTo>
                <a:cubicBezTo>
                  <a:pt x="227312" y="1045617"/>
                  <a:pt x="215976" y="1034280"/>
                  <a:pt x="215976" y="1020295"/>
                </a:cubicBezTo>
                <a:cubicBezTo>
                  <a:pt x="215976" y="1006310"/>
                  <a:pt x="227312" y="994975"/>
                  <a:pt x="241297" y="994975"/>
                </a:cubicBezTo>
                <a:close/>
                <a:moveTo>
                  <a:pt x="719420" y="929438"/>
                </a:moveTo>
                <a:cubicBezTo>
                  <a:pt x="731336" y="929438"/>
                  <a:pt x="741763" y="936884"/>
                  <a:pt x="743252" y="948800"/>
                </a:cubicBezTo>
                <a:cubicBezTo>
                  <a:pt x="746231" y="947311"/>
                  <a:pt x="750700" y="947311"/>
                  <a:pt x="753679" y="947311"/>
                </a:cubicBezTo>
                <a:cubicBezTo>
                  <a:pt x="776021" y="947311"/>
                  <a:pt x="795385" y="966674"/>
                  <a:pt x="795385" y="989017"/>
                </a:cubicBezTo>
                <a:cubicBezTo>
                  <a:pt x="795385" y="1011358"/>
                  <a:pt x="777511" y="1030722"/>
                  <a:pt x="753679" y="1030722"/>
                </a:cubicBezTo>
                <a:cubicBezTo>
                  <a:pt x="749210" y="1030722"/>
                  <a:pt x="744742" y="1029232"/>
                  <a:pt x="740273" y="1027743"/>
                </a:cubicBezTo>
                <a:cubicBezTo>
                  <a:pt x="735805" y="1050085"/>
                  <a:pt x="716441" y="1066470"/>
                  <a:pt x="692609" y="1066470"/>
                </a:cubicBezTo>
                <a:cubicBezTo>
                  <a:pt x="691121" y="1066470"/>
                  <a:pt x="688142" y="1066470"/>
                  <a:pt x="686652" y="1066470"/>
                </a:cubicBezTo>
                <a:cubicBezTo>
                  <a:pt x="688142" y="1070937"/>
                  <a:pt x="688142" y="1073916"/>
                  <a:pt x="688142" y="1078386"/>
                </a:cubicBezTo>
                <a:cubicBezTo>
                  <a:pt x="688142" y="1082853"/>
                  <a:pt x="688142" y="1087323"/>
                  <a:pt x="686652" y="1091790"/>
                </a:cubicBezTo>
                <a:cubicBezTo>
                  <a:pt x="694100" y="1100727"/>
                  <a:pt x="698567" y="1112643"/>
                  <a:pt x="698567" y="1124559"/>
                </a:cubicBezTo>
                <a:cubicBezTo>
                  <a:pt x="698567" y="1148390"/>
                  <a:pt x="683673" y="1167754"/>
                  <a:pt x="662820" y="1175201"/>
                </a:cubicBezTo>
                <a:cubicBezTo>
                  <a:pt x="665799" y="1178180"/>
                  <a:pt x="667289" y="1182649"/>
                  <a:pt x="667289" y="1188607"/>
                </a:cubicBezTo>
                <a:cubicBezTo>
                  <a:pt x="667289" y="1202012"/>
                  <a:pt x="656862" y="1212439"/>
                  <a:pt x="643457" y="1212439"/>
                </a:cubicBezTo>
                <a:cubicBezTo>
                  <a:pt x="630051" y="1212439"/>
                  <a:pt x="619626" y="1202012"/>
                  <a:pt x="619626" y="1188607"/>
                </a:cubicBezTo>
                <a:cubicBezTo>
                  <a:pt x="619626" y="1182649"/>
                  <a:pt x="621114" y="1178180"/>
                  <a:pt x="622605" y="1175201"/>
                </a:cubicBezTo>
                <a:cubicBezTo>
                  <a:pt x="606219" y="1169243"/>
                  <a:pt x="594304" y="1155839"/>
                  <a:pt x="589836" y="1137965"/>
                </a:cubicBezTo>
                <a:cubicBezTo>
                  <a:pt x="577920" y="1133496"/>
                  <a:pt x="568983" y="1123070"/>
                  <a:pt x="566004" y="1111154"/>
                </a:cubicBezTo>
                <a:cubicBezTo>
                  <a:pt x="563025" y="1114133"/>
                  <a:pt x="558556" y="1115622"/>
                  <a:pt x="554088" y="1115622"/>
                </a:cubicBezTo>
                <a:cubicBezTo>
                  <a:pt x="543661" y="1115622"/>
                  <a:pt x="536215" y="1106685"/>
                  <a:pt x="536215" y="1097748"/>
                </a:cubicBezTo>
                <a:cubicBezTo>
                  <a:pt x="536215" y="1087323"/>
                  <a:pt x="545151" y="1079874"/>
                  <a:pt x="554088" y="1079874"/>
                </a:cubicBezTo>
                <a:cubicBezTo>
                  <a:pt x="557067" y="1079874"/>
                  <a:pt x="560046" y="1081365"/>
                  <a:pt x="563025" y="1082853"/>
                </a:cubicBezTo>
                <a:cubicBezTo>
                  <a:pt x="563025" y="1081365"/>
                  <a:pt x="563025" y="1079874"/>
                  <a:pt x="563025" y="1076895"/>
                </a:cubicBezTo>
                <a:cubicBezTo>
                  <a:pt x="563025" y="1057533"/>
                  <a:pt x="571962" y="1041148"/>
                  <a:pt x="586857" y="1029232"/>
                </a:cubicBezTo>
                <a:cubicBezTo>
                  <a:pt x="579409" y="1020295"/>
                  <a:pt x="574941" y="1009870"/>
                  <a:pt x="574941" y="997954"/>
                </a:cubicBezTo>
                <a:cubicBezTo>
                  <a:pt x="574941" y="971143"/>
                  <a:pt x="597283" y="948800"/>
                  <a:pt x="624093" y="948800"/>
                </a:cubicBezTo>
                <a:cubicBezTo>
                  <a:pt x="643457" y="948800"/>
                  <a:pt x="658352" y="960716"/>
                  <a:pt x="667289" y="975611"/>
                </a:cubicBezTo>
                <a:cubicBezTo>
                  <a:pt x="674736" y="972632"/>
                  <a:pt x="682184" y="969653"/>
                  <a:pt x="691121" y="969653"/>
                </a:cubicBezTo>
                <a:cubicBezTo>
                  <a:pt x="694100" y="969653"/>
                  <a:pt x="697079" y="971143"/>
                  <a:pt x="700058" y="971143"/>
                </a:cubicBezTo>
                <a:cubicBezTo>
                  <a:pt x="697079" y="966674"/>
                  <a:pt x="694100" y="960716"/>
                  <a:pt x="694100" y="954758"/>
                </a:cubicBezTo>
                <a:cubicBezTo>
                  <a:pt x="694100" y="939863"/>
                  <a:pt x="706016" y="929438"/>
                  <a:pt x="719420" y="929438"/>
                </a:cubicBezTo>
                <a:close/>
                <a:moveTo>
                  <a:pt x="458761" y="926459"/>
                </a:moveTo>
                <a:cubicBezTo>
                  <a:pt x="467698" y="926459"/>
                  <a:pt x="473656" y="929438"/>
                  <a:pt x="479613" y="935395"/>
                </a:cubicBezTo>
                <a:cubicBezTo>
                  <a:pt x="479613" y="935395"/>
                  <a:pt x="481104" y="935395"/>
                  <a:pt x="481104" y="935395"/>
                </a:cubicBezTo>
                <a:cubicBezTo>
                  <a:pt x="497487" y="935395"/>
                  <a:pt x="512382" y="948800"/>
                  <a:pt x="512382" y="966674"/>
                </a:cubicBezTo>
                <a:cubicBezTo>
                  <a:pt x="512382" y="971143"/>
                  <a:pt x="512382" y="974122"/>
                  <a:pt x="510893" y="977101"/>
                </a:cubicBezTo>
                <a:cubicBezTo>
                  <a:pt x="536214" y="977101"/>
                  <a:pt x="557066" y="997954"/>
                  <a:pt x="555578" y="1021785"/>
                </a:cubicBezTo>
                <a:cubicBezTo>
                  <a:pt x="555578" y="1045617"/>
                  <a:pt x="536214" y="1066470"/>
                  <a:pt x="510893" y="1066470"/>
                </a:cubicBezTo>
                <a:cubicBezTo>
                  <a:pt x="487062" y="1066470"/>
                  <a:pt x="466209" y="1047106"/>
                  <a:pt x="466209" y="1021785"/>
                </a:cubicBezTo>
                <a:cubicBezTo>
                  <a:pt x="466209" y="1012848"/>
                  <a:pt x="469188" y="1005400"/>
                  <a:pt x="473656" y="997954"/>
                </a:cubicBezTo>
                <a:cubicBezTo>
                  <a:pt x="466209" y="994975"/>
                  <a:pt x="458761" y="990505"/>
                  <a:pt x="454293" y="983059"/>
                </a:cubicBezTo>
                <a:cubicBezTo>
                  <a:pt x="440887" y="980080"/>
                  <a:pt x="430461" y="968164"/>
                  <a:pt x="430461" y="954758"/>
                </a:cubicBezTo>
                <a:cubicBezTo>
                  <a:pt x="430461" y="939863"/>
                  <a:pt x="442377" y="926459"/>
                  <a:pt x="458761" y="926459"/>
                </a:cubicBezTo>
                <a:close/>
                <a:moveTo>
                  <a:pt x="591326" y="911564"/>
                </a:moveTo>
                <a:cubicBezTo>
                  <a:pt x="601751" y="911564"/>
                  <a:pt x="609200" y="919010"/>
                  <a:pt x="609200" y="929437"/>
                </a:cubicBezTo>
                <a:cubicBezTo>
                  <a:pt x="609200" y="939863"/>
                  <a:pt x="601751" y="947311"/>
                  <a:pt x="591326" y="947311"/>
                </a:cubicBezTo>
                <a:cubicBezTo>
                  <a:pt x="580899" y="947311"/>
                  <a:pt x="573452" y="939863"/>
                  <a:pt x="573452" y="929437"/>
                </a:cubicBezTo>
                <a:cubicBezTo>
                  <a:pt x="573452" y="919010"/>
                  <a:pt x="580899" y="911564"/>
                  <a:pt x="591326" y="911564"/>
                </a:cubicBezTo>
                <a:close/>
                <a:moveTo>
                  <a:pt x="924968" y="886244"/>
                </a:moveTo>
                <a:cubicBezTo>
                  <a:pt x="934017" y="886244"/>
                  <a:pt x="941353" y="893579"/>
                  <a:pt x="941353" y="902627"/>
                </a:cubicBezTo>
                <a:cubicBezTo>
                  <a:pt x="941353" y="911676"/>
                  <a:pt x="934017" y="919012"/>
                  <a:pt x="924968" y="919012"/>
                </a:cubicBezTo>
                <a:cubicBezTo>
                  <a:pt x="915920" y="919012"/>
                  <a:pt x="908584" y="911676"/>
                  <a:pt x="908584" y="902627"/>
                </a:cubicBezTo>
                <a:cubicBezTo>
                  <a:pt x="908584" y="893579"/>
                  <a:pt x="915920" y="886244"/>
                  <a:pt x="924968" y="886244"/>
                </a:cubicBezTo>
                <a:close/>
                <a:moveTo>
                  <a:pt x="232360" y="875817"/>
                </a:moveTo>
                <a:cubicBezTo>
                  <a:pt x="245522" y="875817"/>
                  <a:pt x="256192" y="886486"/>
                  <a:pt x="256192" y="899648"/>
                </a:cubicBezTo>
                <a:cubicBezTo>
                  <a:pt x="256192" y="912810"/>
                  <a:pt x="245522" y="923480"/>
                  <a:pt x="232360" y="923480"/>
                </a:cubicBezTo>
                <a:cubicBezTo>
                  <a:pt x="219198" y="923480"/>
                  <a:pt x="208528" y="912810"/>
                  <a:pt x="208528" y="899648"/>
                </a:cubicBezTo>
                <a:cubicBezTo>
                  <a:pt x="208528" y="886486"/>
                  <a:pt x="219198" y="875817"/>
                  <a:pt x="232360" y="875817"/>
                </a:cubicBezTo>
                <a:close/>
                <a:moveTo>
                  <a:pt x="22342" y="859433"/>
                </a:moveTo>
                <a:cubicBezTo>
                  <a:pt x="34258" y="859433"/>
                  <a:pt x="44685" y="869858"/>
                  <a:pt x="44685" y="881774"/>
                </a:cubicBezTo>
                <a:cubicBezTo>
                  <a:pt x="44685" y="893690"/>
                  <a:pt x="34258" y="904117"/>
                  <a:pt x="22342" y="904117"/>
                </a:cubicBezTo>
                <a:cubicBezTo>
                  <a:pt x="10426" y="904117"/>
                  <a:pt x="0" y="893690"/>
                  <a:pt x="0" y="881774"/>
                </a:cubicBezTo>
                <a:cubicBezTo>
                  <a:pt x="0" y="869858"/>
                  <a:pt x="10426" y="859433"/>
                  <a:pt x="22342" y="859433"/>
                </a:cubicBezTo>
                <a:close/>
                <a:moveTo>
                  <a:pt x="817726" y="846027"/>
                </a:moveTo>
                <a:cubicBezTo>
                  <a:pt x="832621" y="846027"/>
                  <a:pt x="846027" y="859431"/>
                  <a:pt x="844537" y="874326"/>
                </a:cubicBezTo>
                <a:cubicBezTo>
                  <a:pt x="844537" y="878795"/>
                  <a:pt x="843048" y="883263"/>
                  <a:pt x="841558" y="887732"/>
                </a:cubicBezTo>
                <a:cubicBezTo>
                  <a:pt x="851985" y="889221"/>
                  <a:pt x="859432" y="896669"/>
                  <a:pt x="863901" y="907095"/>
                </a:cubicBezTo>
                <a:cubicBezTo>
                  <a:pt x="866880" y="904116"/>
                  <a:pt x="869859" y="902627"/>
                  <a:pt x="874327" y="902627"/>
                </a:cubicBezTo>
                <a:cubicBezTo>
                  <a:pt x="883263" y="902627"/>
                  <a:pt x="890712" y="910073"/>
                  <a:pt x="890712" y="919010"/>
                </a:cubicBezTo>
                <a:cubicBezTo>
                  <a:pt x="890712" y="927947"/>
                  <a:pt x="883263" y="935395"/>
                  <a:pt x="874327" y="935395"/>
                </a:cubicBezTo>
                <a:cubicBezTo>
                  <a:pt x="871348" y="935395"/>
                  <a:pt x="866880" y="933905"/>
                  <a:pt x="863901" y="930926"/>
                </a:cubicBezTo>
                <a:cubicBezTo>
                  <a:pt x="862411" y="935395"/>
                  <a:pt x="860922" y="938374"/>
                  <a:pt x="857943" y="941353"/>
                </a:cubicBezTo>
                <a:cubicBezTo>
                  <a:pt x="857943" y="944332"/>
                  <a:pt x="857943" y="945821"/>
                  <a:pt x="857943" y="947311"/>
                </a:cubicBezTo>
                <a:cubicBezTo>
                  <a:pt x="857943" y="966674"/>
                  <a:pt x="843048" y="981569"/>
                  <a:pt x="823684" y="981569"/>
                </a:cubicBezTo>
                <a:cubicBezTo>
                  <a:pt x="804321" y="981569"/>
                  <a:pt x="789427" y="966674"/>
                  <a:pt x="789427" y="947311"/>
                </a:cubicBezTo>
                <a:cubicBezTo>
                  <a:pt x="789427" y="936884"/>
                  <a:pt x="793894" y="927947"/>
                  <a:pt x="801342" y="921989"/>
                </a:cubicBezTo>
                <a:cubicBezTo>
                  <a:pt x="801342" y="921989"/>
                  <a:pt x="801342" y="921989"/>
                  <a:pt x="801342" y="920501"/>
                </a:cubicBezTo>
                <a:cubicBezTo>
                  <a:pt x="801342" y="913052"/>
                  <a:pt x="802831" y="907095"/>
                  <a:pt x="807300" y="901137"/>
                </a:cubicBezTo>
                <a:cubicBezTo>
                  <a:pt x="796873" y="896669"/>
                  <a:pt x="789427" y="886242"/>
                  <a:pt x="789427" y="874326"/>
                </a:cubicBezTo>
                <a:cubicBezTo>
                  <a:pt x="789427" y="859431"/>
                  <a:pt x="801342" y="846027"/>
                  <a:pt x="817726" y="846027"/>
                </a:cubicBezTo>
                <a:close/>
                <a:moveTo>
                  <a:pt x="658352" y="843048"/>
                </a:moveTo>
                <a:cubicBezTo>
                  <a:pt x="673247" y="843048"/>
                  <a:pt x="686653" y="854963"/>
                  <a:pt x="686653" y="871347"/>
                </a:cubicBezTo>
                <a:cubicBezTo>
                  <a:pt x="686653" y="886242"/>
                  <a:pt x="673247" y="899648"/>
                  <a:pt x="658352" y="899648"/>
                </a:cubicBezTo>
                <a:cubicBezTo>
                  <a:pt x="643457" y="899648"/>
                  <a:pt x="630052" y="887732"/>
                  <a:pt x="630052" y="871347"/>
                </a:cubicBezTo>
                <a:cubicBezTo>
                  <a:pt x="630052" y="854963"/>
                  <a:pt x="643457" y="843048"/>
                  <a:pt x="658352" y="843048"/>
                </a:cubicBezTo>
                <a:close/>
                <a:moveTo>
                  <a:pt x="160865" y="841559"/>
                </a:moveTo>
                <a:cubicBezTo>
                  <a:pt x="165335" y="841559"/>
                  <a:pt x="168314" y="844538"/>
                  <a:pt x="168314" y="849005"/>
                </a:cubicBezTo>
                <a:cubicBezTo>
                  <a:pt x="168314" y="853475"/>
                  <a:pt x="165335" y="856454"/>
                  <a:pt x="160865" y="856454"/>
                </a:cubicBezTo>
                <a:cubicBezTo>
                  <a:pt x="157886" y="856454"/>
                  <a:pt x="153419" y="853475"/>
                  <a:pt x="153419" y="849005"/>
                </a:cubicBezTo>
                <a:cubicBezTo>
                  <a:pt x="153419" y="844538"/>
                  <a:pt x="156398" y="841559"/>
                  <a:pt x="160865" y="841559"/>
                </a:cubicBezTo>
                <a:close/>
                <a:moveTo>
                  <a:pt x="658351" y="795384"/>
                </a:moveTo>
                <a:cubicBezTo>
                  <a:pt x="668776" y="795384"/>
                  <a:pt x="676225" y="804320"/>
                  <a:pt x="676225" y="813257"/>
                </a:cubicBezTo>
                <a:cubicBezTo>
                  <a:pt x="676225" y="823683"/>
                  <a:pt x="668776" y="831131"/>
                  <a:pt x="658351" y="831131"/>
                </a:cubicBezTo>
                <a:cubicBezTo>
                  <a:pt x="647924" y="831131"/>
                  <a:pt x="640477" y="822194"/>
                  <a:pt x="640477" y="813257"/>
                </a:cubicBezTo>
                <a:cubicBezTo>
                  <a:pt x="640477" y="802830"/>
                  <a:pt x="649414" y="795384"/>
                  <a:pt x="658351" y="795384"/>
                </a:cubicBezTo>
                <a:close/>
                <a:moveTo>
                  <a:pt x="577920" y="758148"/>
                </a:moveTo>
                <a:cubicBezTo>
                  <a:pt x="591326" y="758148"/>
                  <a:pt x="603242" y="770063"/>
                  <a:pt x="603242" y="783468"/>
                </a:cubicBezTo>
                <a:cubicBezTo>
                  <a:pt x="603242" y="796874"/>
                  <a:pt x="591326" y="808790"/>
                  <a:pt x="577920" y="808790"/>
                </a:cubicBezTo>
                <a:cubicBezTo>
                  <a:pt x="564515" y="808790"/>
                  <a:pt x="554088" y="796874"/>
                  <a:pt x="552599" y="783468"/>
                </a:cubicBezTo>
                <a:cubicBezTo>
                  <a:pt x="552599" y="770063"/>
                  <a:pt x="564515" y="758148"/>
                  <a:pt x="577920" y="758148"/>
                </a:cubicBezTo>
                <a:close/>
                <a:moveTo>
                  <a:pt x="458762" y="755169"/>
                </a:moveTo>
                <a:cubicBezTo>
                  <a:pt x="482619" y="755169"/>
                  <a:pt x="501958" y="774508"/>
                  <a:pt x="501958" y="798363"/>
                </a:cubicBezTo>
                <a:cubicBezTo>
                  <a:pt x="501958" y="822220"/>
                  <a:pt x="482619" y="841559"/>
                  <a:pt x="458762" y="841559"/>
                </a:cubicBezTo>
                <a:cubicBezTo>
                  <a:pt x="434907" y="841559"/>
                  <a:pt x="415568" y="822220"/>
                  <a:pt x="415568" y="798363"/>
                </a:cubicBezTo>
                <a:cubicBezTo>
                  <a:pt x="415568" y="774508"/>
                  <a:pt x="434907" y="755169"/>
                  <a:pt x="458762" y="755169"/>
                </a:cubicBezTo>
                <a:close/>
                <a:moveTo>
                  <a:pt x="309813" y="717931"/>
                </a:moveTo>
                <a:cubicBezTo>
                  <a:pt x="317260" y="717931"/>
                  <a:pt x="324708" y="725377"/>
                  <a:pt x="324708" y="732825"/>
                </a:cubicBezTo>
                <a:cubicBezTo>
                  <a:pt x="324708" y="740272"/>
                  <a:pt x="318750" y="747720"/>
                  <a:pt x="309813" y="747720"/>
                </a:cubicBezTo>
                <a:cubicBezTo>
                  <a:pt x="300876" y="747720"/>
                  <a:pt x="294918" y="740272"/>
                  <a:pt x="294918" y="732825"/>
                </a:cubicBezTo>
                <a:cubicBezTo>
                  <a:pt x="294918" y="725377"/>
                  <a:pt x="302365" y="717931"/>
                  <a:pt x="309813" y="717931"/>
                </a:cubicBezTo>
                <a:close/>
                <a:moveTo>
                  <a:pt x="1082853" y="713463"/>
                </a:moveTo>
                <a:cubicBezTo>
                  <a:pt x="1087322" y="713463"/>
                  <a:pt x="1091790" y="714952"/>
                  <a:pt x="1094769" y="716442"/>
                </a:cubicBezTo>
                <a:cubicBezTo>
                  <a:pt x="1097748" y="714952"/>
                  <a:pt x="1100727" y="713463"/>
                  <a:pt x="1103706" y="713463"/>
                </a:cubicBezTo>
                <a:cubicBezTo>
                  <a:pt x="1112642" y="713463"/>
                  <a:pt x="1120091" y="720910"/>
                  <a:pt x="1120091" y="729847"/>
                </a:cubicBezTo>
                <a:cubicBezTo>
                  <a:pt x="1120091" y="738784"/>
                  <a:pt x="1114133" y="744742"/>
                  <a:pt x="1105196" y="746232"/>
                </a:cubicBezTo>
                <a:cubicBezTo>
                  <a:pt x="1102217" y="755169"/>
                  <a:pt x="1093280" y="761127"/>
                  <a:pt x="1082853" y="761127"/>
                </a:cubicBezTo>
                <a:cubicBezTo>
                  <a:pt x="1067958" y="761127"/>
                  <a:pt x="1057532" y="749211"/>
                  <a:pt x="1057532" y="735805"/>
                </a:cubicBezTo>
                <a:cubicBezTo>
                  <a:pt x="1057532" y="720910"/>
                  <a:pt x="1069448" y="710484"/>
                  <a:pt x="1082853" y="713463"/>
                </a:cubicBezTo>
                <a:close/>
                <a:moveTo>
                  <a:pt x="725379" y="677716"/>
                </a:moveTo>
                <a:cubicBezTo>
                  <a:pt x="741763" y="677716"/>
                  <a:pt x="753679" y="691120"/>
                  <a:pt x="755169" y="706015"/>
                </a:cubicBezTo>
                <a:cubicBezTo>
                  <a:pt x="758148" y="704526"/>
                  <a:pt x="759637" y="704526"/>
                  <a:pt x="761127" y="704526"/>
                </a:cubicBezTo>
                <a:cubicBezTo>
                  <a:pt x="768574" y="704526"/>
                  <a:pt x="776022" y="711973"/>
                  <a:pt x="776022" y="719421"/>
                </a:cubicBezTo>
                <a:cubicBezTo>
                  <a:pt x="776022" y="726868"/>
                  <a:pt x="770064" y="734316"/>
                  <a:pt x="761127" y="734316"/>
                </a:cubicBezTo>
                <a:cubicBezTo>
                  <a:pt x="755169" y="734316"/>
                  <a:pt x="750700" y="731337"/>
                  <a:pt x="746232" y="732826"/>
                </a:cubicBezTo>
                <a:cubicBezTo>
                  <a:pt x="746232" y="732826"/>
                  <a:pt x="744742" y="734316"/>
                  <a:pt x="744742" y="734316"/>
                </a:cubicBezTo>
                <a:cubicBezTo>
                  <a:pt x="747721" y="738784"/>
                  <a:pt x="749211" y="744742"/>
                  <a:pt x="749211" y="750700"/>
                </a:cubicBezTo>
                <a:cubicBezTo>
                  <a:pt x="749211" y="758148"/>
                  <a:pt x="746232" y="765594"/>
                  <a:pt x="741763" y="771552"/>
                </a:cubicBezTo>
                <a:cubicBezTo>
                  <a:pt x="750700" y="773043"/>
                  <a:pt x="758148" y="780489"/>
                  <a:pt x="758148" y="789426"/>
                </a:cubicBezTo>
                <a:cubicBezTo>
                  <a:pt x="758148" y="790916"/>
                  <a:pt x="758148" y="790916"/>
                  <a:pt x="758148" y="792405"/>
                </a:cubicBezTo>
                <a:cubicBezTo>
                  <a:pt x="759637" y="790916"/>
                  <a:pt x="761127" y="790916"/>
                  <a:pt x="762616" y="790916"/>
                </a:cubicBezTo>
                <a:cubicBezTo>
                  <a:pt x="773043" y="790916"/>
                  <a:pt x="781980" y="799853"/>
                  <a:pt x="781980" y="810279"/>
                </a:cubicBezTo>
                <a:cubicBezTo>
                  <a:pt x="781980" y="819216"/>
                  <a:pt x="774531" y="828153"/>
                  <a:pt x="764106" y="828153"/>
                </a:cubicBezTo>
                <a:cubicBezTo>
                  <a:pt x="765595" y="829643"/>
                  <a:pt x="765595" y="831132"/>
                  <a:pt x="765595" y="832622"/>
                </a:cubicBezTo>
                <a:cubicBezTo>
                  <a:pt x="765595" y="838580"/>
                  <a:pt x="759637" y="844538"/>
                  <a:pt x="753679" y="844538"/>
                </a:cubicBezTo>
                <a:cubicBezTo>
                  <a:pt x="747721" y="844538"/>
                  <a:pt x="741763" y="838580"/>
                  <a:pt x="741763" y="832622"/>
                </a:cubicBezTo>
                <a:cubicBezTo>
                  <a:pt x="741763" y="828153"/>
                  <a:pt x="744742" y="823685"/>
                  <a:pt x="749211" y="822195"/>
                </a:cubicBezTo>
                <a:cubicBezTo>
                  <a:pt x="746232" y="817727"/>
                  <a:pt x="744742" y="813258"/>
                  <a:pt x="744742" y="808790"/>
                </a:cubicBezTo>
                <a:cubicBezTo>
                  <a:pt x="744742" y="807300"/>
                  <a:pt x="744742" y="807300"/>
                  <a:pt x="744742" y="805811"/>
                </a:cubicBezTo>
                <a:cubicBezTo>
                  <a:pt x="743253" y="807300"/>
                  <a:pt x="741763" y="807300"/>
                  <a:pt x="740274" y="807300"/>
                </a:cubicBezTo>
                <a:cubicBezTo>
                  <a:pt x="729847" y="807300"/>
                  <a:pt x="720910" y="798363"/>
                  <a:pt x="720910" y="787937"/>
                </a:cubicBezTo>
                <a:cubicBezTo>
                  <a:pt x="720910" y="786447"/>
                  <a:pt x="722400" y="784958"/>
                  <a:pt x="722400" y="783468"/>
                </a:cubicBezTo>
                <a:cubicBezTo>
                  <a:pt x="720910" y="784958"/>
                  <a:pt x="717931" y="784958"/>
                  <a:pt x="714952" y="784958"/>
                </a:cubicBezTo>
                <a:cubicBezTo>
                  <a:pt x="697078" y="784958"/>
                  <a:pt x="682184" y="773043"/>
                  <a:pt x="679205" y="755169"/>
                </a:cubicBezTo>
                <a:cubicBezTo>
                  <a:pt x="674737" y="767085"/>
                  <a:pt x="664310" y="777510"/>
                  <a:pt x="649415" y="777510"/>
                </a:cubicBezTo>
                <a:cubicBezTo>
                  <a:pt x="631541" y="777510"/>
                  <a:pt x="618137" y="764106"/>
                  <a:pt x="618137" y="746232"/>
                </a:cubicBezTo>
                <a:cubicBezTo>
                  <a:pt x="618137" y="728358"/>
                  <a:pt x="633031" y="714952"/>
                  <a:pt x="649415" y="714952"/>
                </a:cubicBezTo>
                <a:cubicBezTo>
                  <a:pt x="664310" y="714952"/>
                  <a:pt x="676226" y="725379"/>
                  <a:pt x="679205" y="738784"/>
                </a:cubicBezTo>
                <a:cubicBezTo>
                  <a:pt x="682184" y="728358"/>
                  <a:pt x="688141" y="719421"/>
                  <a:pt x="697078" y="714952"/>
                </a:cubicBezTo>
                <a:cubicBezTo>
                  <a:pt x="695590" y="711973"/>
                  <a:pt x="695590" y="710484"/>
                  <a:pt x="695590" y="707505"/>
                </a:cubicBezTo>
                <a:cubicBezTo>
                  <a:pt x="695590" y="691120"/>
                  <a:pt x="708994" y="677716"/>
                  <a:pt x="725379" y="677716"/>
                </a:cubicBezTo>
                <a:close/>
                <a:moveTo>
                  <a:pt x="1084343" y="673247"/>
                </a:moveTo>
                <a:cubicBezTo>
                  <a:pt x="1094768" y="673247"/>
                  <a:pt x="1102217" y="682183"/>
                  <a:pt x="1102217" y="691120"/>
                </a:cubicBezTo>
                <a:cubicBezTo>
                  <a:pt x="1102217" y="701546"/>
                  <a:pt x="1094768" y="708994"/>
                  <a:pt x="1084343" y="708994"/>
                </a:cubicBezTo>
                <a:cubicBezTo>
                  <a:pt x="1073916" y="708994"/>
                  <a:pt x="1066469" y="700057"/>
                  <a:pt x="1066469" y="691120"/>
                </a:cubicBezTo>
                <a:cubicBezTo>
                  <a:pt x="1066469" y="680693"/>
                  <a:pt x="1075406" y="673247"/>
                  <a:pt x="1084343" y="673247"/>
                </a:cubicBezTo>
                <a:close/>
                <a:moveTo>
                  <a:pt x="999443" y="655373"/>
                </a:moveTo>
                <a:cubicBezTo>
                  <a:pt x="1008380" y="655373"/>
                  <a:pt x="1014338" y="661330"/>
                  <a:pt x="1014338" y="670267"/>
                </a:cubicBezTo>
                <a:cubicBezTo>
                  <a:pt x="1014338" y="679204"/>
                  <a:pt x="1008380" y="685162"/>
                  <a:pt x="999443" y="685162"/>
                </a:cubicBezTo>
                <a:cubicBezTo>
                  <a:pt x="990506" y="685162"/>
                  <a:pt x="984548" y="679204"/>
                  <a:pt x="984548" y="670267"/>
                </a:cubicBezTo>
                <a:cubicBezTo>
                  <a:pt x="984548" y="661330"/>
                  <a:pt x="990506" y="655373"/>
                  <a:pt x="999443" y="655373"/>
                </a:cubicBezTo>
                <a:close/>
                <a:moveTo>
                  <a:pt x="500466" y="653884"/>
                </a:moveTo>
                <a:cubicBezTo>
                  <a:pt x="510891" y="653884"/>
                  <a:pt x="518340" y="661330"/>
                  <a:pt x="518340" y="671757"/>
                </a:cubicBezTo>
                <a:cubicBezTo>
                  <a:pt x="518340" y="682183"/>
                  <a:pt x="510891" y="689631"/>
                  <a:pt x="500466" y="689631"/>
                </a:cubicBezTo>
                <a:cubicBezTo>
                  <a:pt x="490039" y="689631"/>
                  <a:pt x="482592" y="682183"/>
                  <a:pt x="482592" y="671757"/>
                </a:cubicBezTo>
                <a:cubicBezTo>
                  <a:pt x="482592" y="661330"/>
                  <a:pt x="490039" y="653884"/>
                  <a:pt x="500466" y="653884"/>
                </a:cubicBezTo>
                <a:close/>
                <a:moveTo>
                  <a:pt x="652394" y="641969"/>
                </a:moveTo>
                <a:cubicBezTo>
                  <a:pt x="662819" y="641969"/>
                  <a:pt x="670268" y="649415"/>
                  <a:pt x="670268" y="659842"/>
                </a:cubicBezTo>
                <a:cubicBezTo>
                  <a:pt x="670268" y="670268"/>
                  <a:pt x="662819" y="677716"/>
                  <a:pt x="652394" y="677716"/>
                </a:cubicBezTo>
                <a:cubicBezTo>
                  <a:pt x="641967" y="677716"/>
                  <a:pt x="634520" y="670268"/>
                  <a:pt x="634520" y="659842"/>
                </a:cubicBezTo>
                <a:cubicBezTo>
                  <a:pt x="634520" y="650905"/>
                  <a:pt x="643457" y="641969"/>
                  <a:pt x="652394" y="641969"/>
                </a:cubicBezTo>
                <a:close/>
                <a:moveTo>
                  <a:pt x="1035191" y="631541"/>
                </a:moveTo>
                <a:cubicBezTo>
                  <a:pt x="1045616" y="631541"/>
                  <a:pt x="1053064" y="638987"/>
                  <a:pt x="1053064" y="649414"/>
                </a:cubicBezTo>
                <a:cubicBezTo>
                  <a:pt x="1053064" y="659840"/>
                  <a:pt x="1045616" y="667288"/>
                  <a:pt x="1035191" y="667288"/>
                </a:cubicBezTo>
                <a:cubicBezTo>
                  <a:pt x="1024764" y="667288"/>
                  <a:pt x="1015827" y="658351"/>
                  <a:pt x="1017317" y="649414"/>
                </a:cubicBezTo>
                <a:cubicBezTo>
                  <a:pt x="1017317" y="638987"/>
                  <a:pt x="1024764" y="631541"/>
                  <a:pt x="1035191" y="631541"/>
                </a:cubicBezTo>
                <a:close/>
                <a:moveTo>
                  <a:pt x="716442" y="627074"/>
                </a:moveTo>
                <a:cubicBezTo>
                  <a:pt x="723889" y="627074"/>
                  <a:pt x="731337" y="633031"/>
                  <a:pt x="731337" y="641968"/>
                </a:cubicBezTo>
                <a:cubicBezTo>
                  <a:pt x="731337" y="649415"/>
                  <a:pt x="725379" y="656863"/>
                  <a:pt x="716442" y="656863"/>
                </a:cubicBezTo>
                <a:cubicBezTo>
                  <a:pt x="708994" y="656863"/>
                  <a:pt x="701547" y="649415"/>
                  <a:pt x="701547" y="641968"/>
                </a:cubicBezTo>
                <a:cubicBezTo>
                  <a:pt x="701547" y="634520"/>
                  <a:pt x="707505" y="627074"/>
                  <a:pt x="716442" y="627074"/>
                </a:cubicBezTo>
                <a:close/>
                <a:moveTo>
                  <a:pt x="487061" y="607710"/>
                </a:moveTo>
                <a:cubicBezTo>
                  <a:pt x="495998" y="607710"/>
                  <a:pt x="503446" y="615156"/>
                  <a:pt x="503446" y="624093"/>
                </a:cubicBezTo>
                <a:cubicBezTo>
                  <a:pt x="503446" y="633030"/>
                  <a:pt x="495998" y="640478"/>
                  <a:pt x="487061" y="640478"/>
                </a:cubicBezTo>
                <a:cubicBezTo>
                  <a:pt x="478124" y="640478"/>
                  <a:pt x="470677" y="633030"/>
                  <a:pt x="470677" y="624093"/>
                </a:cubicBezTo>
                <a:cubicBezTo>
                  <a:pt x="470677" y="615156"/>
                  <a:pt x="478124" y="607710"/>
                  <a:pt x="487061" y="607710"/>
                </a:cubicBezTo>
                <a:close/>
                <a:moveTo>
                  <a:pt x="765595" y="601752"/>
                </a:moveTo>
                <a:cubicBezTo>
                  <a:pt x="770062" y="601752"/>
                  <a:pt x="774532" y="606219"/>
                  <a:pt x="774532" y="610689"/>
                </a:cubicBezTo>
                <a:cubicBezTo>
                  <a:pt x="774532" y="616647"/>
                  <a:pt x="770062" y="619626"/>
                  <a:pt x="765595" y="619626"/>
                </a:cubicBezTo>
                <a:cubicBezTo>
                  <a:pt x="761125" y="619626"/>
                  <a:pt x="756658" y="615156"/>
                  <a:pt x="756658" y="610689"/>
                </a:cubicBezTo>
                <a:cubicBezTo>
                  <a:pt x="756658" y="606219"/>
                  <a:pt x="761125" y="601752"/>
                  <a:pt x="765595" y="601752"/>
                </a:cubicBezTo>
                <a:close/>
                <a:moveTo>
                  <a:pt x="394714" y="588347"/>
                </a:moveTo>
                <a:cubicBezTo>
                  <a:pt x="421525" y="588347"/>
                  <a:pt x="442378" y="609199"/>
                  <a:pt x="442378" y="636010"/>
                </a:cubicBezTo>
                <a:cubicBezTo>
                  <a:pt x="442378" y="662821"/>
                  <a:pt x="421525" y="683674"/>
                  <a:pt x="394714" y="683674"/>
                </a:cubicBezTo>
                <a:cubicBezTo>
                  <a:pt x="367903" y="683674"/>
                  <a:pt x="347051" y="662821"/>
                  <a:pt x="347051" y="636010"/>
                </a:cubicBezTo>
                <a:cubicBezTo>
                  <a:pt x="347051" y="609199"/>
                  <a:pt x="367903" y="588347"/>
                  <a:pt x="394714" y="588347"/>
                </a:cubicBezTo>
                <a:close/>
                <a:moveTo>
                  <a:pt x="205550" y="586857"/>
                </a:moveTo>
                <a:cubicBezTo>
                  <a:pt x="241297" y="586857"/>
                  <a:pt x="271087" y="616646"/>
                  <a:pt x="271087" y="652394"/>
                </a:cubicBezTo>
                <a:cubicBezTo>
                  <a:pt x="271087" y="688141"/>
                  <a:pt x="241297" y="717931"/>
                  <a:pt x="205550" y="717931"/>
                </a:cubicBezTo>
                <a:cubicBezTo>
                  <a:pt x="168312" y="717931"/>
                  <a:pt x="140012" y="689630"/>
                  <a:pt x="140012" y="652394"/>
                </a:cubicBezTo>
                <a:cubicBezTo>
                  <a:pt x="140012" y="616646"/>
                  <a:pt x="169802" y="586857"/>
                  <a:pt x="205550" y="586857"/>
                </a:cubicBezTo>
                <a:close/>
                <a:moveTo>
                  <a:pt x="324708" y="577920"/>
                </a:moveTo>
                <a:cubicBezTo>
                  <a:pt x="330666" y="577920"/>
                  <a:pt x="335136" y="582387"/>
                  <a:pt x="335136" y="588345"/>
                </a:cubicBezTo>
                <a:cubicBezTo>
                  <a:pt x="335136" y="594303"/>
                  <a:pt x="330666" y="598773"/>
                  <a:pt x="324708" y="598773"/>
                </a:cubicBezTo>
                <a:cubicBezTo>
                  <a:pt x="318750" y="598773"/>
                  <a:pt x="314283" y="594303"/>
                  <a:pt x="314283" y="588345"/>
                </a:cubicBezTo>
                <a:cubicBezTo>
                  <a:pt x="314283" y="582387"/>
                  <a:pt x="318750" y="577920"/>
                  <a:pt x="324708" y="577920"/>
                </a:cubicBezTo>
                <a:close/>
                <a:moveTo>
                  <a:pt x="668779" y="574940"/>
                </a:moveTo>
                <a:cubicBezTo>
                  <a:pt x="674737" y="574940"/>
                  <a:pt x="680695" y="580898"/>
                  <a:pt x="680695" y="586856"/>
                </a:cubicBezTo>
                <a:cubicBezTo>
                  <a:pt x="680695" y="592814"/>
                  <a:pt x="676226" y="598772"/>
                  <a:pt x="668779" y="598772"/>
                </a:cubicBezTo>
                <a:cubicBezTo>
                  <a:pt x="662821" y="598772"/>
                  <a:pt x="656863" y="594303"/>
                  <a:pt x="656863" y="586856"/>
                </a:cubicBezTo>
                <a:cubicBezTo>
                  <a:pt x="656863" y="579408"/>
                  <a:pt x="662821" y="573450"/>
                  <a:pt x="668779" y="574940"/>
                </a:cubicBezTo>
                <a:close/>
                <a:moveTo>
                  <a:pt x="1099238" y="568983"/>
                </a:moveTo>
                <a:cubicBezTo>
                  <a:pt x="1105196" y="568983"/>
                  <a:pt x="1109666" y="573450"/>
                  <a:pt x="1109666" y="579408"/>
                </a:cubicBezTo>
                <a:cubicBezTo>
                  <a:pt x="1109666" y="583878"/>
                  <a:pt x="1105196" y="588345"/>
                  <a:pt x="1099238" y="589836"/>
                </a:cubicBezTo>
                <a:cubicBezTo>
                  <a:pt x="1093280" y="589836"/>
                  <a:pt x="1088813" y="585366"/>
                  <a:pt x="1088813" y="579408"/>
                </a:cubicBezTo>
                <a:cubicBezTo>
                  <a:pt x="1088813" y="573450"/>
                  <a:pt x="1093280" y="568983"/>
                  <a:pt x="1099238" y="568983"/>
                </a:cubicBezTo>
                <a:close/>
                <a:moveTo>
                  <a:pt x="981568" y="531747"/>
                </a:moveTo>
                <a:cubicBezTo>
                  <a:pt x="991995" y="531747"/>
                  <a:pt x="1000932" y="540683"/>
                  <a:pt x="1000932" y="551109"/>
                </a:cubicBezTo>
                <a:cubicBezTo>
                  <a:pt x="1000932" y="561536"/>
                  <a:pt x="991995" y="570473"/>
                  <a:pt x="981568" y="570473"/>
                </a:cubicBezTo>
                <a:cubicBezTo>
                  <a:pt x="971142" y="570473"/>
                  <a:pt x="962205" y="561536"/>
                  <a:pt x="962205" y="551109"/>
                </a:cubicBezTo>
                <a:cubicBezTo>
                  <a:pt x="962205" y="540683"/>
                  <a:pt x="971142" y="531747"/>
                  <a:pt x="981568" y="531747"/>
                </a:cubicBezTo>
                <a:close/>
                <a:moveTo>
                  <a:pt x="680694" y="497488"/>
                </a:moveTo>
                <a:cubicBezTo>
                  <a:pt x="688141" y="497488"/>
                  <a:pt x="695589" y="503445"/>
                  <a:pt x="695589" y="512382"/>
                </a:cubicBezTo>
                <a:cubicBezTo>
                  <a:pt x="695589" y="519829"/>
                  <a:pt x="689631" y="527277"/>
                  <a:pt x="680694" y="527277"/>
                </a:cubicBezTo>
                <a:cubicBezTo>
                  <a:pt x="673246" y="527277"/>
                  <a:pt x="665799" y="521319"/>
                  <a:pt x="665799" y="512382"/>
                </a:cubicBezTo>
                <a:cubicBezTo>
                  <a:pt x="665799" y="504934"/>
                  <a:pt x="671757" y="497488"/>
                  <a:pt x="680694" y="497488"/>
                </a:cubicBezTo>
                <a:close/>
                <a:moveTo>
                  <a:pt x="494509" y="497488"/>
                </a:moveTo>
                <a:cubicBezTo>
                  <a:pt x="507914" y="497488"/>
                  <a:pt x="518341" y="507913"/>
                  <a:pt x="518341" y="521319"/>
                </a:cubicBezTo>
                <a:cubicBezTo>
                  <a:pt x="518341" y="534724"/>
                  <a:pt x="507914" y="545151"/>
                  <a:pt x="494509" y="545151"/>
                </a:cubicBezTo>
                <a:cubicBezTo>
                  <a:pt x="481103" y="545151"/>
                  <a:pt x="470677" y="534724"/>
                  <a:pt x="470677" y="521319"/>
                </a:cubicBezTo>
                <a:cubicBezTo>
                  <a:pt x="470677" y="507913"/>
                  <a:pt x="481103" y="497488"/>
                  <a:pt x="494509" y="497488"/>
                </a:cubicBezTo>
                <a:close/>
                <a:moveTo>
                  <a:pt x="1023274" y="495999"/>
                </a:moveTo>
                <a:cubicBezTo>
                  <a:pt x="1035190" y="495999"/>
                  <a:pt x="1045617" y="506424"/>
                  <a:pt x="1045617" y="518340"/>
                </a:cubicBezTo>
                <a:cubicBezTo>
                  <a:pt x="1045617" y="530256"/>
                  <a:pt x="1035190" y="540683"/>
                  <a:pt x="1023274" y="540683"/>
                </a:cubicBezTo>
                <a:cubicBezTo>
                  <a:pt x="1011358" y="540683"/>
                  <a:pt x="1000932" y="530256"/>
                  <a:pt x="1000932" y="518340"/>
                </a:cubicBezTo>
                <a:cubicBezTo>
                  <a:pt x="1000932" y="506424"/>
                  <a:pt x="1011358" y="495999"/>
                  <a:pt x="1023274" y="495999"/>
                </a:cubicBezTo>
                <a:close/>
                <a:moveTo>
                  <a:pt x="933907" y="440888"/>
                </a:moveTo>
                <a:cubicBezTo>
                  <a:pt x="945823" y="440888"/>
                  <a:pt x="957739" y="445355"/>
                  <a:pt x="965186" y="454292"/>
                </a:cubicBezTo>
                <a:cubicBezTo>
                  <a:pt x="981571" y="458761"/>
                  <a:pt x="993487" y="473656"/>
                  <a:pt x="993487" y="491530"/>
                </a:cubicBezTo>
                <a:cubicBezTo>
                  <a:pt x="993487" y="513871"/>
                  <a:pt x="975613" y="530256"/>
                  <a:pt x="954760" y="530256"/>
                </a:cubicBezTo>
                <a:cubicBezTo>
                  <a:pt x="950291" y="530256"/>
                  <a:pt x="945823" y="528766"/>
                  <a:pt x="941354" y="527277"/>
                </a:cubicBezTo>
                <a:cubicBezTo>
                  <a:pt x="938375" y="527277"/>
                  <a:pt x="936886" y="527277"/>
                  <a:pt x="935396" y="527277"/>
                </a:cubicBezTo>
                <a:cubicBezTo>
                  <a:pt x="936886" y="528766"/>
                  <a:pt x="936886" y="531745"/>
                  <a:pt x="936886" y="534724"/>
                </a:cubicBezTo>
                <a:cubicBezTo>
                  <a:pt x="936886" y="548130"/>
                  <a:pt x="926459" y="558556"/>
                  <a:pt x="913054" y="558556"/>
                </a:cubicBezTo>
                <a:cubicBezTo>
                  <a:pt x="899648" y="558556"/>
                  <a:pt x="889223" y="548130"/>
                  <a:pt x="889223" y="534724"/>
                </a:cubicBezTo>
                <a:cubicBezTo>
                  <a:pt x="889223" y="525787"/>
                  <a:pt x="895180" y="518340"/>
                  <a:pt x="902627" y="513871"/>
                </a:cubicBezTo>
                <a:cubicBezTo>
                  <a:pt x="895180" y="506425"/>
                  <a:pt x="890711" y="495997"/>
                  <a:pt x="890711" y="484082"/>
                </a:cubicBezTo>
                <a:cubicBezTo>
                  <a:pt x="890711" y="460250"/>
                  <a:pt x="910075" y="440888"/>
                  <a:pt x="933907" y="440888"/>
                </a:cubicBezTo>
                <a:close/>
                <a:moveTo>
                  <a:pt x="783469" y="437909"/>
                </a:moveTo>
                <a:cubicBezTo>
                  <a:pt x="807301" y="437909"/>
                  <a:pt x="826665" y="457271"/>
                  <a:pt x="826665" y="481103"/>
                </a:cubicBezTo>
                <a:cubicBezTo>
                  <a:pt x="826665" y="504935"/>
                  <a:pt x="807301" y="524299"/>
                  <a:pt x="783469" y="524299"/>
                </a:cubicBezTo>
                <a:cubicBezTo>
                  <a:pt x="781980" y="524299"/>
                  <a:pt x="779001" y="524299"/>
                  <a:pt x="777511" y="524299"/>
                </a:cubicBezTo>
                <a:cubicBezTo>
                  <a:pt x="777511" y="525788"/>
                  <a:pt x="779001" y="528767"/>
                  <a:pt x="779001" y="531746"/>
                </a:cubicBezTo>
                <a:cubicBezTo>
                  <a:pt x="779001" y="540683"/>
                  <a:pt x="771553" y="548131"/>
                  <a:pt x="762616" y="548131"/>
                </a:cubicBezTo>
                <a:cubicBezTo>
                  <a:pt x="753679" y="548131"/>
                  <a:pt x="746232" y="540683"/>
                  <a:pt x="746232" y="531746"/>
                </a:cubicBezTo>
                <a:cubicBezTo>
                  <a:pt x="746232" y="524299"/>
                  <a:pt x="750700" y="516851"/>
                  <a:pt x="758148" y="515362"/>
                </a:cubicBezTo>
                <a:cubicBezTo>
                  <a:pt x="747721" y="507914"/>
                  <a:pt x="740275" y="495998"/>
                  <a:pt x="740275" y="481103"/>
                </a:cubicBezTo>
                <a:cubicBezTo>
                  <a:pt x="740275" y="457271"/>
                  <a:pt x="759637" y="437909"/>
                  <a:pt x="783469" y="437909"/>
                </a:cubicBezTo>
                <a:close/>
                <a:moveTo>
                  <a:pt x="277044" y="434930"/>
                </a:moveTo>
                <a:cubicBezTo>
                  <a:pt x="287469" y="434930"/>
                  <a:pt x="294918" y="443866"/>
                  <a:pt x="294918" y="452803"/>
                </a:cubicBezTo>
                <a:cubicBezTo>
                  <a:pt x="294918" y="463229"/>
                  <a:pt x="285981" y="470677"/>
                  <a:pt x="277044" y="470677"/>
                </a:cubicBezTo>
                <a:cubicBezTo>
                  <a:pt x="268107" y="470677"/>
                  <a:pt x="260659" y="463229"/>
                  <a:pt x="259170" y="452803"/>
                </a:cubicBezTo>
                <a:cubicBezTo>
                  <a:pt x="259170" y="442376"/>
                  <a:pt x="268107" y="434930"/>
                  <a:pt x="277044" y="434930"/>
                </a:cubicBezTo>
                <a:close/>
                <a:moveTo>
                  <a:pt x="1045617" y="385778"/>
                </a:moveTo>
                <a:cubicBezTo>
                  <a:pt x="1050087" y="385778"/>
                  <a:pt x="1054554" y="390245"/>
                  <a:pt x="1056045" y="396203"/>
                </a:cubicBezTo>
                <a:cubicBezTo>
                  <a:pt x="1056045" y="402161"/>
                  <a:pt x="1051575" y="406631"/>
                  <a:pt x="1045617" y="406631"/>
                </a:cubicBezTo>
                <a:cubicBezTo>
                  <a:pt x="1039659" y="406631"/>
                  <a:pt x="1035192" y="402161"/>
                  <a:pt x="1035192" y="396203"/>
                </a:cubicBezTo>
                <a:cubicBezTo>
                  <a:pt x="1035192" y="390245"/>
                  <a:pt x="1039659" y="385778"/>
                  <a:pt x="1045617" y="385778"/>
                </a:cubicBezTo>
                <a:close/>
                <a:moveTo>
                  <a:pt x="805810" y="342582"/>
                </a:moveTo>
                <a:cubicBezTo>
                  <a:pt x="814859" y="342582"/>
                  <a:pt x="822195" y="349917"/>
                  <a:pt x="822195" y="358965"/>
                </a:cubicBezTo>
                <a:cubicBezTo>
                  <a:pt x="822195" y="368014"/>
                  <a:pt x="814859" y="375350"/>
                  <a:pt x="805810" y="375350"/>
                </a:cubicBezTo>
                <a:cubicBezTo>
                  <a:pt x="796762" y="375350"/>
                  <a:pt x="789426" y="368014"/>
                  <a:pt x="789426" y="358965"/>
                </a:cubicBezTo>
                <a:cubicBezTo>
                  <a:pt x="789426" y="349917"/>
                  <a:pt x="796762" y="342582"/>
                  <a:pt x="805810" y="342582"/>
                </a:cubicBezTo>
                <a:close/>
                <a:moveTo>
                  <a:pt x="652394" y="323220"/>
                </a:moveTo>
                <a:cubicBezTo>
                  <a:pt x="674737" y="323220"/>
                  <a:pt x="694100" y="341093"/>
                  <a:pt x="694100" y="364925"/>
                </a:cubicBezTo>
                <a:cubicBezTo>
                  <a:pt x="694100" y="369393"/>
                  <a:pt x="694100" y="372372"/>
                  <a:pt x="692611" y="375351"/>
                </a:cubicBezTo>
                <a:cubicBezTo>
                  <a:pt x="717931" y="379820"/>
                  <a:pt x="737295" y="400673"/>
                  <a:pt x="737295" y="427483"/>
                </a:cubicBezTo>
                <a:cubicBezTo>
                  <a:pt x="737295" y="457273"/>
                  <a:pt x="713464" y="481105"/>
                  <a:pt x="683674" y="481105"/>
                </a:cubicBezTo>
                <a:cubicBezTo>
                  <a:pt x="662821" y="481105"/>
                  <a:pt x="644948" y="469189"/>
                  <a:pt x="636011" y="451315"/>
                </a:cubicBezTo>
                <a:cubicBezTo>
                  <a:pt x="633032" y="452804"/>
                  <a:pt x="628563" y="454294"/>
                  <a:pt x="625584" y="454294"/>
                </a:cubicBezTo>
                <a:cubicBezTo>
                  <a:pt x="612179" y="454294"/>
                  <a:pt x="601752" y="443867"/>
                  <a:pt x="604731" y="430462"/>
                </a:cubicBezTo>
                <a:cubicBezTo>
                  <a:pt x="604731" y="417056"/>
                  <a:pt x="615158" y="406631"/>
                  <a:pt x="628563" y="406631"/>
                </a:cubicBezTo>
                <a:cubicBezTo>
                  <a:pt x="631541" y="406631"/>
                  <a:pt x="633032" y="406631"/>
                  <a:pt x="636011" y="408119"/>
                </a:cubicBezTo>
                <a:cubicBezTo>
                  <a:pt x="636011" y="406631"/>
                  <a:pt x="637499" y="405140"/>
                  <a:pt x="637499" y="403652"/>
                </a:cubicBezTo>
                <a:cubicBezTo>
                  <a:pt x="621116" y="397694"/>
                  <a:pt x="610689" y="382799"/>
                  <a:pt x="610689" y="364925"/>
                </a:cubicBezTo>
                <a:cubicBezTo>
                  <a:pt x="610689" y="342582"/>
                  <a:pt x="628563" y="323220"/>
                  <a:pt x="652394" y="323220"/>
                </a:cubicBezTo>
                <a:close/>
                <a:moveTo>
                  <a:pt x="1015827" y="269598"/>
                </a:moveTo>
                <a:cubicBezTo>
                  <a:pt x="1035190" y="269598"/>
                  <a:pt x="1051575" y="284492"/>
                  <a:pt x="1051575" y="305345"/>
                </a:cubicBezTo>
                <a:cubicBezTo>
                  <a:pt x="1051575" y="324708"/>
                  <a:pt x="1036680" y="341093"/>
                  <a:pt x="1015827" y="341093"/>
                </a:cubicBezTo>
                <a:cubicBezTo>
                  <a:pt x="996463" y="341093"/>
                  <a:pt x="980080" y="326198"/>
                  <a:pt x="980080" y="305345"/>
                </a:cubicBezTo>
                <a:cubicBezTo>
                  <a:pt x="980080" y="285981"/>
                  <a:pt x="996463" y="269598"/>
                  <a:pt x="1015827" y="269598"/>
                </a:cubicBezTo>
                <a:close/>
                <a:moveTo>
                  <a:pt x="926458" y="257682"/>
                </a:moveTo>
                <a:cubicBezTo>
                  <a:pt x="939862" y="257682"/>
                  <a:pt x="950290" y="268107"/>
                  <a:pt x="950290" y="281513"/>
                </a:cubicBezTo>
                <a:cubicBezTo>
                  <a:pt x="950290" y="294918"/>
                  <a:pt x="939862" y="305345"/>
                  <a:pt x="926458" y="305345"/>
                </a:cubicBezTo>
                <a:cubicBezTo>
                  <a:pt x="919010" y="305345"/>
                  <a:pt x="911563" y="300876"/>
                  <a:pt x="907094" y="294918"/>
                </a:cubicBezTo>
                <a:cubicBezTo>
                  <a:pt x="904115" y="296408"/>
                  <a:pt x="901136" y="297897"/>
                  <a:pt x="898157" y="297897"/>
                </a:cubicBezTo>
                <a:cubicBezTo>
                  <a:pt x="890710" y="297897"/>
                  <a:pt x="884752" y="291939"/>
                  <a:pt x="884752" y="284492"/>
                </a:cubicBezTo>
                <a:cubicBezTo>
                  <a:pt x="884752" y="277044"/>
                  <a:pt x="890710" y="271086"/>
                  <a:pt x="898157" y="271086"/>
                </a:cubicBezTo>
                <a:cubicBezTo>
                  <a:pt x="899647" y="271086"/>
                  <a:pt x="901136" y="271086"/>
                  <a:pt x="902626" y="274065"/>
                </a:cubicBezTo>
                <a:cubicBezTo>
                  <a:pt x="907094" y="265128"/>
                  <a:pt x="916031" y="257682"/>
                  <a:pt x="926458" y="257682"/>
                </a:cubicBezTo>
                <a:close/>
                <a:moveTo>
                  <a:pt x="844536" y="253213"/>
                </a:moveTo>
                <a:cubicBezTo>
                  <a:pt x="851940" y="253213"/>
                  <a:pt x="857942" y="259214"/>
                  <a:pt x="857942" y="266617"/>
                </a:cubicBezTo>
                <a:cubicBezTo>
                  <a:pt x="857942" y="274021"/>
                  <a:pt x="851940" y="280023"/>
                  <a:pt x="844536" y="280023"/>
                </a:cubicBezTo>
                <a:cubicBezTo>
                  <a:pt x="837133" y="280023"/>
                  <a:pt x="831131" y="274021"/>
                  <a:pt x="831131" y="266617"/>
                </a:cubicBezTo>
                <a:cubicBezTo>
                  <a:pt x="831131" y="259214"/>
                  <a:pt x="837133" y="253213"/>
                  <a:pt x="844536" y="253213"/>
                </a:cubicBezTo>
                <a:close/>
                <a:moveTo>
                  <a:pt x="1075407" y="220444"/>
                </a:moveTo>
                <a:cubicBezTo>
                  <a:pt x="1082855" y="220444"/>
                  <a:pt x="1088813" y="226401"/>
                  <a:pt x="1088813" y="233848"/>
                </a:cubicBezTo>
                <a:cubicBezTo>
                  <a:pt x="1088813" y="241296"/>
                  <a:pt x="1082855" y="247254"/>
                  <a:pt x="1075407" y="247254"/>
                </a:cubicBezTo>
                <a:cubicBezTo>
                  <a:pt x="1069449" y="247254"/>
                  <a:pt x="1063491" y="241296"/>
                  <a:pt x="1062002" y="233848"/>
                </a:cubicBezTo>
                <a:cubicBezTo>
                  <a:pt x="1062002" y="226401"/>
                  <a:pt x="1067960" y="220444"/>
                  <a:pt x="1075407" y="220444"/>
                </a:cubicBezTo>
                <a:close/>
                <a:moveTo>
                  <a:pt x="688141" y="134055"/>
                </a:moveTo>
                <a:cubicBezTo>
                  <a:pt x="713462" y="134055"/>
                  <a:pt x="732826" y="153417"/>
                  <a:pt x="732826" y="178739"/>
                </a:cubicBezTo>
                <a:cubicBezTo>
                  <a:pt x="732826" y="204060"/>
                  <a:pt x="711973" y="223424"/>
                  <a:pt x="688141" y="223424"/>
                </a:cubicBezTo>
                <a:cubicBezTo>
                  <a:pt x="662819" y="223424"/>
                  <a:pt x="643457" y="204060"/>
                  <a:pt x="643457" y="178739"/>
                </a:cubicBezTo>
                <a:cubicBezTo>
                  <a:pt x="643457" y="153417"/>
                  <a:pt x="664309" y="134055"/>
                  <a:pt x="688141" y="134055"/>
                </a:cubicBezTo>
                <a:close/>
                <a:moveTo>
                  <a:pt x="889223" y="105755"/>
                </a:moveTo>
                <a:cubicBezTo>
                  <a:pt x="893690" y="105755"/>
                  <a:pt x="898160" y="110222"/>
                  <a:pt x="898160" y="114692"/>
                </a:cubicBezTo>
                <a:cubicBezTo>
                  <a:pt x="898160" y="119159"/>
                  <a:pt x="893690" y="123629"/>
                  <a:pt x="889223" y="123629"/>
                </a:cubicBezTo>
                <a:cubicBezTo>
                  <a:pt x="883265" y="123629"/>
                  <a:pt x="880286" y="120650"/>
                  <a:pt x="880286" y="114692"/>
                </a:cubicBezTo>
                <a:cubicBezTo>
                  <a:pt x="880286" y="110222"/>
                  <a:pt x="884753" y="105755"/>
                  <a:pt x="889223" y="105755"/>
                </a:cubicBezTo>
                <a:close/>
                <a:moveTo>
                  <a:pt x="425993" y="74475"/>
                </a:moveTo>
                <a:cubicBezTo>
                  <a:pt x="434930" y="74475"/>
                  <a:pt x="442378" y="81921"/>
                  <a:pt x="442378" y="90858"/>
                </a:cubicBezTo>
                <a:cubicBezTo>
                  <a:pt x="442378" y="99795"/>
                  <a:pt x="434930" y="107243"/>
                  <a:pt x="425993" y="107243"/>
                </a:cubicBezTo>
                <a:cubicBezTo>
                  <a:pt x="417056" y="107243"/>
                  <a:pt x="409609" y="99795"/>
                  <a:pt x="409609" y="90858"/>
                </a:cubicBezTo>
                <a:cubicBezTo>
                  <a:pt x="409609" y="81921"/>
                  <a:pt x="417056" y="74475"/>
                  <a:pt x="425993" y="74475"/>
                </a:cubicBezTo>
                <a:close/>
                <a:moveTo>
                  <a:pt x="1085832" y="65538"/>
                </a:moveTo>
                <a:cubicBezTo>
                  <a:pt x="1096259" y="65538"/>
                  <a:pt x="1105196" y="74474"/>
                  <a:pt x="1105196" y="84900"/>
                </a:cubicBezTo>
                <a:cubicBezTo>
                  <a:pt x="1105196" y="95327"/>
                  <a:pt x="1096259" y="104264"/>
                  <a:pt x="1085832" y="104264"/>
                </a:cubicBezTo>
                <a:cubicBezTo>
                  <a:pt x="1073916" y="104264"/>
                  <a:pt x="1066469" y="95327"/>
                  <a:pt x="1066469" y="84900"/>
                </a:cubicBezTo>
                <a:cubicBezTo>
                  <a:pt x="1066469" y="74474"/>
                  <a:pt x="1075406" y="65538"/>
                  <a:pt x="1085832" y="65538"/>
                </a:cubicBezTo>
                <a:close/>
                <a:moveTo>
                  <a:pt x="971143" y="0"/>
                </a:moveTo>
                <a:cubicBezTo>
                  <a:pt x="990507" y="0"/>
                  <a:pt x="1005402" y="14895"/>
                  <a:pt x="1005402" y="34258"/>
                </a:cubicBezTo>
                <a:cubicBezTo>
                  <a:pt x="1005402" y="53622"/>
                  <a:pt x="990507" y="68517"/>
                  <a:pt x="971143" y="68517"/>
                </a:cubicBezTo>
                <a:cubicBezTo>
                  <a:pt x="951780" y="68517"/>
                  <a:pt x="936886" y="53622"/>
                  <a:pt x="936886" y="34258"/>
                </a:cubicBezTo>
                <a:cubicBezTo>
                  <a:pt x="936886" y="14895"/>
                  <a:pt x="951780" y="0"/>
                  <a:pt x="97114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51799439-5780-4708-87E2-55B87C552856}"/>
              </a:ext>
            </a:extLst>
          </p:cNvPr>
          <p:cNvSpPr/>
          <p:nvPr/>
        </p:nvSpPr>
        <p:spPr>
          <a:xfrm rot="7056479">
            <a:off x="9348567" y="4135124"/>
            <a:ext cx="1455645" cy="977651"/>
          </a:xfrm>
          <a:custGeom>
            <a:avLst/>
            <a:gdLst>
              <a:gd name="connsiteX0" fmla="*/ 1366642 w 1455645"/>
              <a:gd name="connsiteY0" fmla="*/ 419387 h 977651"/>
              <a:gd name="connsiteX1" fmla="*/ 1363564 w 1455645"/>
              <a:gd name="connsiteY1" fmla="*/ 410310 h 977651"/>
              <a:gd name="connsiteX2" fmla="*/ 1368845 w 1455645"/>
              <a:gd name="connsiteY2" fmla="*/ 401828 h 977651"/>
              <a:gd name="connsiteX3" fmla="*/ 1358090 w 1455645"/>
              <a:gd name="connsiteY3" fmla="*/ 388855 h 977651"/>
              <a:gd name="connsiteX4" fmla="*/ 1372545 w 1455645"/>
              <a:gd name="connsiteY4" fmla="*/ 378237 h 977651"/>
              <a:gd name="connsiteX5" fmla="*/ 1383300 w 1455645"/>
              <a:gd name="connsiteY5" fmla="*/ 391210 h 977651"/>
              <a:gd name="connsiteX6" fmla="*/ 1378020 w 1455645"/>
              <a:gd name="connsiteY6" fmla="*/ 399693 h 977651"/>
              <a:gd name="connsiteX7" fmla="*/ 1388775 w 1455645"/>
              <a:gd name="connsiteY7" fmla="*/ 412666 h 977651"/>
              <a:gd name="connsiteX8" fmla="*/ 1375803 w 1455645"/>
              <a:gd name="connsiteY8" fmla="*/ 423421 h 977651"/>
              <a:gd name="connsiteX9" fmla="*/ 1366642 w 1455645"/>
              <a:gd name="connsiteY9" fmla="*/ 419387 h 977651"/>
              <a:gd name="connsiteX10" fmla="*/ 1335622 w 1455645"/>
              <a:gd name="connsiteY10" fmla="*/ 375159 h 977651"/>
              <a:gd name="connsiteX11" fmla="*/ 1331993 w 1455645"/>
              <a:gd name="connsiteY11" fmla="*/ 363975 h 977651"/>
              <a:gd name="connsiteX12" fmla="*/ 1348209 w 1455645"/>
              <a:gd name="connsiteY12" fmla="*/ 350530 h 977651"/>
              <a:gd name="connsiteX13" fmla="*/ 1361653 w 1455645"/>
              <a:gd name="connsiteY13" fmla="*/ 366746 h 977651"/>
              <a:gd name="connsiteX14" fmla="*/ 1345437 w 1455645"/>
              <a:gd name="connsiteY14" fmla="*/ 380190 h 977651"/>
              <a:gd name="connsiteX15" fmla="*/ 1335622 w 1455645"/>
              <a:gd name="connsiteY15" fmla="*/ 375159 h 977651"/>
              <a:gd name="connsiteX16" fmla="*/ 1303620 w 1455645"/>
              <a:gd name="connsiteY16" fmla="*/ 331405 h 977651"/>
              <a:gd name="connsiteX17" fmla="*/ 1311728 w 1455645"/>
              <a:gd name="connsiteY17" fmla="*/ 324682 h 977651"/>
              <a:gd name="connsiteX18" fmla="*/ 1318451 w 1455645"/>
              <a:gd name="connsiteY18" fmla="*/ 332791 h 977651"/>
              <a:gd name="connsiteX19" fmla="*/ 1310342 w 1455645"/>
              <a:gd name="connsiteY19" fmla="*/ 339513 h 977651"/>
              <a:gd name="connsiteX20" fmla="*/ 1303620 w 1455645"/>
              <a:gd name="connsiteY20" fmla="*/ 331405 h 977651"/>
              <a:gd name="connsiteX21" fmla="*/ 1274764 w 1455645"/>
              <a:gd name="connsiteY21" fmla="*/ 384059 h 977651"/>
              <a:gd name="connsiteX22" fmla="*/ 1284494 w 1455645"/>
              <a:gd name="connsiteY22" fmla="*/ 375992 h 977651"/>
              <a:gd name="connsiteX23" fmla="*/ 1292560 w 1455645"/>
              <a:gd name="connsiteY23" fmla="*/ 385722 h 977651"/>
              <a:gd name="connsiteX24" fmla="*/ 1282830 w 1455645"/>
              <a:gd name="connsiteY24" fmla="*/ 393788 h 977651"/>
              <a:gd name="connsiteX25" fmla="*/ 1274764 w 1455645"/>
              <a:gd name="connsiteY25" fmla="*/ 384059 h 977651"/>
              <a:gd name="connsiteX26" fmla="*/ 1353934 w 1455645"/>
              <a:gd name="connsiteY26" fmla="*/ 593415 h 977651"/>
              <a:gd name="connsiteX27" fmla="*/ 1368528 w 1455645"/>
              <a:gd name="connsiteY27" fmla="*/ 581315 h 977651"/>
              <a:gd name="connsiteX28" fmla="*/ 1380628 w 1455645"/>
              <a:gd name="connsiteY28" fmla="*/ 595910 h 977651"/>
              <a:gd name="connsiteX29" fmla="*/ 1366033 w 1455645"/>
              <a:gd name="connsiteY29" fmla="*/ 608009 h 977651"/>
              <a:gd name="connsiteX30" fmla="*/ 1353934 w 1455645"/>
              <a:gd name="connsiteY30" fmla="*/ 593415 h 977651"/>
              <a:gd name="connsiteX31" fmla="*/ 1387334 w 1455645"/>
              <a:gd name="connsiteY31" fmla="*/ 664228 h 977651"/>
              <a:gd name="connsiteX32" fmla="*/ 1378370 w 1455645"/>
              <a:gd name="connsiteY32" fmla="*/ 636089 h 977651"/>
              <a:gd name="connsiteX33" fmla="*/ 1420532 w 1455645"/>
              <a:gd name="connsiteY33" fmla="*/ 601133 h 977651"/>
              <a:gd name="connsiteX34" fmla="*/ 1455487 w 1455645"/>
              <a:gd name="connsiteY34" fmla="*/ 643296 h 977651"/>
              <a:gd name="connsiteX35" fmla="*/ 1413325 w 1455645"/>
              <a:gd name="connsiteY35" fmla="*/ 678251 h 977651"/>
              <a:gd name="connsiteX36" fmla="*/ 1387334 w 1455645"/>
              <a:gd name="connsiteY36" fmla="*/ 664228 h 977651"/>
              <a:gd name="connsiteX37" fmla="*/ 1289734 w 1455645"/>
              <a:gd name="connsiteY37" fmla="*/ 524022 h 977651"/>
              <a:gd name="connsiteX38" fmla="*/ 1283096 w 1455645"/>
              <a:gd name="connsiteY38" fmla="*/ 503018 h 977651"/>
              <a:gd name="connsiteX39" fmla="*/ 1309457 w 1455645"/>
              <a:gd name="connsiteY39" fmla="*/ 477059 h 977651"/>
              <a:gd name="connsiteX40" fmla="*/ 1327155 w 1455645"/>
              <a:gd name="connsiteY40" fmla="*/ 463754 h 977651"/>
              <a:gd name="connsiteX41" fmla="*/ 1341945 w 1455645"/>
              <a:gd name="connsiteY41" fmla="*/ 481591 h 977651"/>
              <a:gd name="connsiteX42" fmla="*/ 1333420 w 1455645"/>
              <a:gd name="connsiteY42" fmla="*/ 492762 h 977651"/>
              <a:gd name="connsiteX43" fmla="*/ 1337828 w 1455645"/>
              <a:gd name="connsiteY43" fmla="*/ 509630 h 977651"/>
              <a:gd name="connsiteX44" fmla="*/ 1328612 w 1455645"/>
              <a:gd name="connsiteY44" fmla="*/ 528216 h 977651"/>
              <a:gd name="connsiteX45" fmla="*/ 1331024 w 1455645"/>
              <a:gd name="connsiteY45" fmla="*/ 534425 h 977651"/>
              <a:gd name="connsiteX46" fmla="*/ 1321294 w 1455645"/>
              <a:gd name="connsiteY46" fmla="*/ 542492 h 977651"/>
              <a:gd name="connsiteX47" fmla="*/ 1313089 w 1455645"/>
              <a:gd name="connsiteY47" fmla="*/ 534246 h 977651"/>
              <a:gd name="connsiteX48" fmla="*/ 1308639 w 1455645"/>
              <a:gd name="connsiteY48" fmla="*/ 533830 h 977651"/>
              <a:gd name="connsiteX49" fmla="*/ 1289734 w 1455645"/>
              <a:gd name="connsiteY49" fmla="*/ 524022 h 977651"/>
              <a:gd name="connsiteX50" fmla="*/ 1237637 w 1455645"/>
              <a:gd name="connsiteY50" fmla="*/ 669312 h 977651"/>
              <a:gd name="connsiteX51" fmla="*/ 1233090 w 1455645"/>
              <a:gd name="connsiteY51" fmla="*/ 653928 h 977651"/>
              <a:gd name="connsiteX52" fmla="*/ 1243651 w 1455645"/>
              <a:gd name="connsiteY52" fmla="*/ 636963 h 977651"/>
              <a:gd name="connsiteX53" fmla="*/ 1229875 w 1455645"/>
              <a:gd name="connsiteY53" fmla="*/ 592293 h 977651"/>
              <a:gd name="connsiteX54" fmla="*/ 1238301 w 1455645"/>
              <a:gd name="connsiteY54" fmla="*/ 566153 h 977651"/>
              <a:gd name="connsiteX55" fmla="*/ 1233851 w 1455645"/>
              <a:gd name="connsiteY55" fmla="*/ 565737 h 977651"/>
              <a:gd name="connsiteX56" fmla="*/ 1210996 w 1455645"/>
              <a:gd name="connsiteY56" fmla="*/ 538169 h 977651"/>
              <a:gd name="connsiteX57" fmla="*/ 1213033 w 1455645"/>
              <a:gd name="connsiteY57" fmla="*/ 532375 h 977651"/>
              <a:gd name="connsiteX58" fmla="*/ 1204039 w 1455645"/>
              <a:gd name="connsiteY58" fmla="*/ 516576 h 977651"/>
              <a:gd name="connsiteX59" fmla="*/ 1221875 w 1455645"/>
              <a:gd name="connsiteY59" fmla="*/ 501787 h 977651"/>
              <a:gd name="connsiteX60" fmla="*/ 1235597 w 1455645"/>
              <a:gd name="connsiteY60" fmla="*/ 515037 h 977651"/>
              <a:gd name="connsiteX61" fmla="*/ 1240047 w 1455645"/>
              <a:gd name="connsiteY61" fmla="*/ 515453 h 977651"/>
              <a:gd name="connsiteX62" fmla="*/ 1262902 w 1455645"/>
              <a:gd name="connsiteY62" fmla="*/ 543019 h 977651"/>
              <a:gd name="connsiteX63" fmla="*/ 1262763 w 1455645"/>
              <a:gd name="connsiteY63" fmla="*/ 544503 h 977651"/>
              <a:gd name="connsiteX64" fmla="*/ 1297843 w 1455645"/>
              <a:gd name="connsiteY64" fmla="*/ 537308 h 977651"/>
              <a:gd name="connsiteX65" fmla="*/ 1352964 w 1455645"/>
              <a:gd name="connsiteY65" fmla="*/ 603796 h 977651"/>
              <a:gd name="connsiteX66" fmla="*/ 1286480 w 1455645"/>
              <a:gd name="connsiteY66" fmla="*/ 658917 h 977651"/>
              <a:gd name="connsiteX67" fmla="*/ 1276235 w 1455645"/>
              <a:gd name="connsiteY67" fmla="*/ 656464 h 977651"/>
              <a:gd name="connsiteX68" fmla="*/ 1251912 w 1455645"/>
              <a:gd name="connsiteY68" fmla="*/ 676630 h 977651"/>
              <a:gd name="connsiteX69" fmla="*/ 1237637 w 1455645"/>
              <a:gd name="connsiteY69" fmla="*/ 669312 h 977651"/>
              <a:gd name="connsiteX70" fmla="*/ 1155635 w 1455645"/>
              <a:gd name="connsiteY70" fmla="*/ 700357 h 977651"/>
              <a:gd name="connsiteX71" fmla="*/ 1149681 w 1455645"/>
              <a:gd name="connsiteY71" fmla="*/ 682038 h 977651"/>
              <a:gd name="connsiteX72" fmla="*/ 1177247 w 1455645"/>
              <a:gd name="connsiteY72" fmla="*/ 659182 h 977651"/>
              <a:gd name="connsiteX73" fmla="*/ 1200103 w 1455645"/>
              <a:gd name="connsiteY73" fmla="*/ 686750 h 977651"/>
              <a:gd name="connsiteX74" fmla="*/ 1172535 w 1455645"/>
              <a:gd name="connsiteY74" fmla="*/ 709603 h 977651"/>
              <a:gd name="connsiteX75" fmla="*/ 1155635 w 1455645"/>
              <a:gd name="connsiteY75" fmla="*/ 700357 h 977651"/>
              <a:gd name="connsiteX76" fmla="*/ 824229 w 1455645"/>
              <a:gd name="connsiteY76" fmla="*/ 98491 h 977651"/>
              <a:gd name="connsiteX77" fmla="*/ 819016 w 1455645"/>
              <a:gd name="connsiteY77" fmla="*/ 84899 h 977651"/>
              <a:gd name="connsiteX78" fmla="*/ 838378 w 1455645"/>
              <a:gd name="connsiteY78" fmla="*/ 65537 h 977651"/>
              <a:gd name="connsiteX79" fmla="*/ 857743 w 1455645"/>
              <a:gd name="connsiteY79" fmla="*/ 84900 h 977651"/>
              <a:gd name="connsiteX80" fmla="*/ 838378 w 1455645"/>
              <a:gd name="connsiteY80" fmla="*/ 104263 h 977651"/>
              <a:gd name="connsiteX81" fmla="*/ 824229 w 1455645"/>
              <a:gd name="connsiteY81" fmla="*/ 98491 h 977651"/>
              <a:gd name="connsiteX82" fmla="*/ 1116735 w 1455645"/>
              <a:gd name="connsiteY82" fmla="*/ 698405 h 977651"/>
              <a:gd name="connsiteX83" fmla="*/ 1131328 w 1455645"/>
              <a:gd name="connsiteY83" fmla="*/ 686305 h 977651"/>
              <a:gd name="connsiteX84" fmla="*/ 1143429 w 1455645"/>
              <a:gd name="connsiteY84" fmla="*/ 700900 h 977651"/>
              <a:gd name="connsiteX85" fmla="*/ 1128834 w 1455645"/>
              <a:gd name="connsiteY85" fmla="*/ 712999 h 977651"/>
              <a:gd name="connsiteX86" fmla="*/ 1116735 w 1455645"/>
              <a:gd name="connsiteY86" fmla="*/ 698405 h 977651"/>
              <a:gd name="connsiteX87" fmla="*/ 814549 w 1455645"/>
              <a:gd name="connsiteY87" fmla="*/ 233848 h 977651"/>
              <a:gd name="connsiteX88" fmla="*/ 827953 w 1455645"/>
              <a:gd name="connsiteY88" fmla="*/ 220443 h 977651"/>
              <a:gd name="connsiteX89" fmla="*/ 841359 w 1455645"/>
              <a:gd name="connsiteY89" fmla="*/ 233848 h 977651"/>
              <a:gd name="connsiteX90" fmla="*/ 827953 w 1455645"/>
              <a:gd name="connsiteY90" fmla="*/ 247254 h 977651"/>
              <a:gd name="connsiteX91" fmla="*/ 814549 w 1455645"/>
              <a:gd name="connsiteY91" fmla="*/ 233848 h 977651"/>
              <a:gd name="connsiteX92" fmla="*/ 882354 w 1455645"/>
              <a:gd name="connsiteY92" fmla="*/ 407040 h 977651"/>
              <a:gd name="connsiteX93" fmla="*/ 876399 w 1455645"/>
              <a:gd name="connsiteY93" fmla="*/ 388719 h 977651"/>
              <a:gd name="connsiteX94" fmla="*/ 880335 w 1455645"/>
              <a:gd name="connsiteY94" fmla="*/ 378615 h 977651"/>
              <a:gd name="connsiteX95" fmla="*/ 863274 w 1455645"/>
              <a:gd name="connsiteY95" fmla="*/ 353084 h 977651"/>
              <a:gd name="connsiteX96" fmla="*/ 890841 w 1455645"/>
              <a:gd name="connsiteY96" fmla="*/ 330229 h 977651"/>
              <a:gd name="connsiteX97" fmla="*/ 913697 w 1455645"/>
              <a:gd name="connsiteY97" fmla="*/ 357796 h 977651"/>
              <a:gd name="connsiteX98" fmla="*/ 911243 w 1455645"/>
              <a:gd name="connsiteY98" fmla="*/ 368039 h 977651"/>
              <a:gd name="connsiteX99" fmla="*/ 926822 w 1455645"/>
              <a:gd name="connsiteY99" fmla="*/ 393431 h 977651"/>
              <a:gd name="connsiteX100" fmla="*/ 899256 w 1455645"/>
              <a:gd name="connsiteY100" fmla="*/ 416286 h 977651"/>
              <a:gd name="connsiteX101" fmla="*/ 882354 w 1455645"/>
              <a:gd name="connsiteY101" fmla="*/ 407040 h 977651"/>
              <a:gd name="connsiteX102" fmla="*/ 699300 w 1455645"/>
              <a:gd name="connsiteY102" fmla="*/ 58648 h 977651"/>
              <a:gd name="connsiteX103" fmla="*/ 689432 w 1455645"/>
              <a:gd name="connsiteY103" fmla="*/ 34258 h 977651"/>
              <a:gd name="connsiteX104" fmla="*/ 723689 w 1455645"/>
              <a:gd name="connsiteY104" fmla="*/ 0 h 977651"/>
              <a:gd name="connsiteX105" fmla="*/ 757948 w 1455645"/>
              <a:gd name="connsiteY105" fmla="*/ 34257 h 977651"/>
              <a:gd name="connsiteX106" fmla="*/ 723689 w 1455645"/>
              <a:gd name="connsiteY106" fmla="*/ 68516 h 977651"/>
              <a:gd name="connsiteX107" fmla="*/ 699300 w 1455645"/>
              <a:gd name="connsiteY107" fmla="*/ 58648 h 977651"/>
              <a:gd name="connsiteX108" fmla="*/ 1041019 w 1455645"/>
              <a:gd name="connsiteY108" fmla="*/ 724241 h 977651"/>
              <a:gd name="connsiteX109" fmla="*/ 1050748 w 1455645"/>
              <a:gd name="connsiteY109" fmla="*/ 716175 h 977651"/>
              <a:gd name="connsiteX110" fmla="*/ 1058815 w 1455645"/>
              <a:gd name="connsiteY110" fmla="*/ 725904 h 977651"/>
              <a:gd name="connsiteX111" fmla="*/ 1049085 w 1455645"/>
              <a:gd name="connsiteY111" fmla="*/ 733971 h 977651"/>
              <a:gd name="connsiteX112" fmla="*/ 1041019 w 1455645"/>
              <a:gd name="connsiteY112" fmla="*/ 724241 h 977651"/>
              <a:gd name="connsiteX113" fmla="*/ 889998 w 1455645"/>
              <a:gd name="connsiteY113" fmla="*/ 451326 h 977651"/>
              <a:gd name="connsiteX114" fmla="*/ 901349 w 1455645"/>
              <a:gd name="connsiteY114" fmla="*/ 441913 h 977651"/>
              <a:gd name="connsiteX115" fmla="*/ 910761 w 1455645"/>
              <a:gd name="connsiteY115" fmla="*/ 453266 h 977651"/>
              <a:gd name="connsiteX116" fmla="*/ 899409 w 1455645"/>
              <a:gd name="connsiteY116" fmla="*/ 462676 h 977651"/>
              <a:gd name="connsiteX117" fmla="*/ 889998 w 1455645"/>
              <a:gd name="connsiteY117" fmla="*/ 451326 h 977651"/>
              <a:gd name="connsiteX118" fmla="*/ 913534 w 1455645"/>
              <a:gd name="connsiteY118" fmla="*/ 603683 h 977651"/>
              <a:gd name="connsiteX119" fmla="*/ 902917 w 1455645"/>
              <a:gd name="connsiteY119" fmla="*/ 569219 h 977651"/>
              <a:gd name="connsiteX120" fmla="*/ 933492 w 1455645"/>
              <a:gd name="connsiteY120" fmla="*/ 530190 h 977651"/>
              <a:gd name="connsiteX121" fmla="*/ 920879 w 1455645"/>
              <a:gd name="connsiteY121" fmla="*/ 505075 h 977651"/>
              <a:gd name="connsiteX122" fmla="*/ 934822 w 1455645"/>
              <a:gd name="connsiteY122" fmla="*/ 483938 h 977651"/>
              <a:gd name="connsiteX123" fmla="*/ 947419 w 1455645"/>
              <a:gd name="connsiteY123" fmla="*/ 461180 h 977651"/>
              <a:gd name="connsiteX124" fmla="*/ 946215 w 1455645"/>
              <a:gd name="connsiteY124" fmla="*/ 458075 h 977651"/>
              <a:gd name="connsiteX125" fmla="*/ 940144 w 1455645"/>
              <a:gd name="connsiteY125" fmla="*/ 459004 h 977651"/>
              <a:gd name="connsiteX126" fmla="*/ 930732 w 1455645"/>
              <a:gd name="connsiteY126" fmla="*/ 447653 h 977651"/>
              <a:gd name="connsiteX127" fmla="*/ 942084 w 1455645"/>
              <a:gd name="connsiteY127" fmla="*/ 438242 h 977651"/>
              <a:gd name="connsiteX128" fmla="*/ 946394 w 1455645"/>
              <a:gd name="connsiteY128" fmla="*/ 440140 h 977651"/>
              <a:gd name="connsiteX129" fmla="*/ 963441 w 1455645"/>
              <a:gd name="connsiteY129" fmla="*/ 417798 h 977651"/>
              <a:gd name="connsiteX130" fmla="*/ 982762 w 1455645"/>
              <a:gd name="connsiteY130" fmla="*/ 403148 h 977651"/>
              <a:gd name="connsiteX131" fmla="*/ 998106 w 1455645"/>
              <a:gd name="connsiteY131" fmla="*/ 415053 h 977651"/>
              <a:gd name="connsiteX132" fmla="*/ 1012284 w 1455645"/>
              <a:gd name="connsiteY132" fmla="*/ 407403 h 977651"/>
              <a:gd name="connsiteX133" fmla="*/ 1027074 w 1455645"/>
              <a:gd name="connsiteY133" fmla="*/ 425241 h 977651"/>
              <a:gd name="connsiteX134" fmla="*/ 1018410 w 1455645"/>
              <a:gd name="connsiteY134" fmla="*/ 437895 h 977651"/>
              <a:gd name="connsiteX135" fmla="*/ 1019340 w 1455645"/>
              <a:gd name="connsiteY135" fmla="*/ 443965 h 977651"/>
              <a:gd name="connsiteX136" fmla="*/ 1052632 w 1455645"/>
              <a:gd name="connsiteY136" fmla="*/ 503923 h 977651"/>
              <a:gd name="connsiteX137" fmla="*/ 995182 w 1455645"/>
              <a:gd name="connsiteY137" fmla="*/ 558393 h 977651"/>
              <a:gd name="connsiteX138" fmla="*/ 996111 w 1455645"/>
              <a:gd name="connsiteY138" fmla="*/ 564464 h 977651"/>
              <a:gd name="connsiteX139" fmla="*/ 1022015 w 1455645"/>
              <a:gd name="connsiteY139" fmla="*/ 559405 h 977651"/>
              <a:gd name="connsiteX140" fmla="*/ 1069071 w 1455645"/>
              <a:gd name="connsiteY140" fmla="*/ 616161 h 977651"/>
              <a:gd name="connsiteX141" fmla="*/ 1055779 w 1455645"/>
              <a:gd name="connsiteY141" fmla="*/ 646335 h 977651"/>
              <a:gd name="connsiteX142" fmla="*/ 1056431 w 1455645"/>
              <a:gd name="connsiteY142" fmla="*/ 655371 h 977651"/>
              <a:gd name="connsiteX143" fmla="*/ 1028863 w 1455645"/>
              <a:gd name="connsiteY143" fmla="*/ 678226 h 977651"/>
              <a:gd name="connsiteX144" fmla="*/ 1007866 w 1455645"/>
              <a:gd name="connsiteY144" fmla="*/ 662801 h 977651"/>
              <a:gd name="connsiteX145" fmla="*/ 967117 w 1455645"/>
              <a:gd name="connsiteY145" fmla="*/ 618601 h 977651"/>
              <a:gd name="connsiteX146" fmla="*/ 945938 w 1455645"/>
              <a:gd name="connsiteY146" fmla="*/ 621111 h 977651"/>
              <a:gd name="connsiteX147" fmla="*/ 913534 w 1455645"/>
              <a:gd name="connsiteY147" fmla="*/ 603683 h 977651"/>
              <a:gd name="connsiteX148" fmla="*/ 787738 w 1455645"/>
              <a:gd name="connsiteY148" fmla="*/ 396204 h 977651"/>
              <a:gd name="connsiteX149" fmla="*/ 798164 w 1455645"/>
              <a:gd name="connsiteY149" fmla="*/ 385778 h 977651"/>
              <a:gd name="connsiteX150" fmla="*/ 808591 w 1455645"/>
              <a:gd name="connsiteY150" fmla="*/ 396203 h 977651"/>
              <a:gd name="connsiteX151" fmla="*/ 798164 w 1455645"/>
              <a:gd name="connsiteY151" fmla="*/ 406630 h 977651"/>
              <a:gd name="connsiteX152" fmla="*/ 787738 w 1455645"/>
              <a:gd name="connsiteY152" fmla="*/ 396204 h 977651"/>
              <a:gd name="connsiteX153" fmla="*/ 632833 w 1455645"/>
              <a:gd name="connsiteY153" fmla="*/ 114692 h 977651"/>
              <a:gd name="connsiteX154" fmla="*/ 641769 w 1455645"/>
              <a:gd name="connsiteY154" fmla="*/ 105755 h 977651"/>
              <a:gd name="connsiteX155" fmla="*/ 650707 w 1455645"/>
              <a:gd name="connsiteY155" fmla="*/ 114692 h 977651"/>
              <a:gd name="connsiteX156" fmla="*/ 641770 w 1455645"/>
              <a:gd name="connsiteY156" fmla="*/ 123629 h 977651"/>
              <a:gd name="connsiteX157" fmla="*/ 632833 w 1455645"/>
              <a:gd name="connsiteY157" fmla="*/ 114692 h 977651"/>
              <a:gd name="connsiteX158" fmla="*/ 980658 w 1455645"/>
              <a:gd name="connsiteY158" fmla="*/ 809853 h 977651"/>
              <a:gd name="connsiteX159" fmla="*/ 990388 w 1455645"/>
              <a:gd name="connsiteY159" fmla="*/ 801787 h 977651"/>
              <a:gd name="connsiteX160" fmla="*/ 998455 w 1455645"/>
              <a:gd name="connsiteY160" fmla="*/ 811516 h 977651"/>
              <a:gd name="connsiteX161" fmla="*/ 988725 w 1455645"/>
              <a:gd name="connsiteY161" fmla="*/ 819583 h 977651"/>
              <a:gd name="connsiteX162" fmla="*/ 980658 w 1455645"/>
              <a:gd name="connsiteY162" fmla="*/ 809853 h 977651"/>
              <a:gd name="connsiteX163" fmla="*/ 841359 w 1455645"/>
              <a:gd name="connsiteY163" fmla="*/ 579408 h 977651"/>
              <a:gd name="connsiteX164" fmla="*/ 851785 w 1455645"/>
              <a:gd name="connsiteY164" fmla="*/ 568983 h 977651"/>
              <a:gd name="connsiteX165" fmla="*/ 862212 w 1455645"/>
              <a:gd name="connsiteY165" fmla="*/ 579408 h 977651"/>
              <a:gd name="connsiteX166" fmla="*/ 851785 w 1455645"/>
              <a:gd name="connsiteY166" fmla="*/ 589835 h 977651"/>
              <a:gd name="connsiteX167" fmla="*/ 841359 w 1455645"/>
              <a:gd name="connsiteY167" fmla="*/ 579408 h 977651"/>
              <a:gd name="connsiteX168" fmla="*/ 637299 w 1455645"/>
              <a:gd name="connsiteY168" fmla="*/ 284492 h 977651"/>
              <a:gd name="connsiteX169" fmla="*/ 650703 w 1455645"/>
              <a:gd name="connsiteY169" fmla="*/ 271086 h 977651"/>
              <a:gd name="connsiteX170" fmla="*/ 655173 w 1455645"/>
              <a:gd name="connsiteY170" fmla="*/ 274065 h 977651"/>
              <a:gd name="connsiteX171" fmla="*/ 679004 w 1455645"/>
              <a:gd name="connsiteY171" fmla="*/ 257682 h 977651"/>
              <a:gd name="connsiteX172" fmla="*/ 702836 w 1455645"/>
              <a:gd name="connsiteY172" fmla="*/ 281513 h 977651"/>
              <a:gd name="connsiteX173" fmla="*/ 679004 w 1455645"/>
              <a:gd name="connsiteY173" fmla="*/ 305345 h 977651"/>
              <a:gd name="connsiteX174" fmla="*/ 659640 w 1455645"/>
              <a:gd name="connsiteY174" fmla="*/ 294917 h 977651"/>
              <a:gd name="connsiteX175" fmla="*/ 650703 w 1455645"/>
              <a:gd name="connsiteY175" fmla="*/ 297897 h 977651"/>
              <a:gd name="connsiteX176" fmla="*/ 637299 w 1455645"/>
              <a:gd name="connsiteY176" fmla="*/ 284492 h 977651"/>
              <a:gd name="connsiteX177" fmla="*/ 760181 w 1455645"/>
              <a:gd name="connsiteY177" fmla="*/ 533979 h 977651"/>
              <a:gd name="connsiteX178" fmla="*/ 753479 w 1455645"/>
              <a:gd name="connsiteY178" fmla="*/ 518340 h 977651"/>
              <a:gd name="connsiteX179" fmla="*/ 775821 w 1455645"/>
              <a:gd name="connsiteY179" fmla="*/ 495998 h 977651"/>
              <a:gd name="connsiteX180" fmla="*/ 798163 w 1455645"/>
              <a:gd name="connsiteY180" fmla="*/ 518339 h 977651"/>
              <a:gd name="connsiteX181" fmla="*/ 775820 w 1455645"/>
              <a:gd name="connsiteY181" fmla="*/ 540682 h 977651"/>
              <a:gd name="connsiteX182" fmla="*/ 760181 w 1455645"/>
              <a:gd name="connsiteY182" fmla="*/ 533979 h 977651"/>
              <a:gd name="connsiteX183" fmla="*/ 678285 w 1455645"/>
              <a:gd name="connsiteY183" fmla="*/ 395637 h 977651"/>
              <a:gd name="connsiteX184" fmla="*/ 686392 w 1455645"/>
              <a:gd name="connsiteY184" fmla="*/ 388915 h 977651"/>
              <a:gd name="connsiteX185" fmla="*/ 693115 w 1455645"/>
              <a:gd name="connsiteY185" fmla="*/ 397022 h 977651"/>
              <a:gd name="connsiteX186" fmla="*/ 692977 w 1455645"/>
              <a:gd name="connsiteY186" fmla="*/ 398506 h 977651"/>
              <a:gd name="connsiteX187" fmla="*/ 709470 w 1455645"/>
              <a:gd name="connsiteY187" fmla="*/ 382096 h 977651"/>
              <a:gd name="connsiteX188" fmla="*/ 707613 w 1455645"/>
              <a:gd name="connsiteY188" fmla="*/ 369955 h 977651"/>
              <a:gd name="connsiteX189" fmla="*/ 738423 w 1455645"/>
              <a:gd name="connsiteY189" fmla="*/ 344409 h 977651"/>
              <a:gd name="connsiteX190" fmla="*/ 758353 w 1455645"/>
              <a:gd name="connsiteY190" fmla="*/ 355248 h 977651"/>
              <a:gd name="connsiteX191" fmla="*/ 757287 w 1455645"/>
              <a:gd name="connsiteY191" fmla="*/ 350661 h 977651"/>
              <a:gd name="connsiteX192" fmla="*/ 763180 w 1455645"/>
              <a:gd name="connsiteY192" fmla="*/ 339617 h 977651"/>
              <a:gd name="connsiteX193" fmla="*/ 764022 w 1455645"/>
              <a:gd name="connsiteY193" fmla="*/ 339353 h 977651"/>
              <a:gd name="connsiteX194" fmla="*/ 749891 w 1455645"/>
              <a:gd name="connsiteY194" fmla="*/ 333700 h 977651"/>
              <a:gd name="connsiteX195" fmla="*/ 749456 w 1455645"/>
              <a:gd name="connsiteY195" fmla="*/ 334408 h 977651"/>
              <a:gd name="connsiteX196" fmla="*/ 736012 w 1455645"/>
              <a:gd name="connsiteY196" fmla="*/ 338200 h 977651"/>
              <a:gd name="connsiteX197" fmla="*/ 724245 w 1455645"/>
              <a:gd name="connsiteY197" fmla="*/ 332052 h 977651"/>
              <a:gd name="connsiteX198" fmla="*/ 719879 w 1455645"/>
              <a:gd name="connsiteY198" fmla="*/ 318741 h 977651"/>
              <a:gd name="connsiteX199" fmla="*/ 726027 w 1455645"/>
              <a:gd name="connsiteY199" fmla="*/ 306974 h 977651"/>
              <a:gd name="connsiteX200" fmla="*/ 732889 w 1455645"/>
              <a:gd name="connsiteY200" fmla="*/ 304724 h 977651"/>
              <a:gd name="connsiteX201" fmla="*/ 743239 w 1455645"/>
              <a:gd name="connsiteY201" fmla="*/ 280211 h 977651"/>
              <a:gd name="connsiteX202" fmla="*/ 768374 w 1455645"/>
              <a:gd name="connsiteY202" fmla="*/ 269598 h 977651"/>
              <a:gd name="connsiteX203" fmla="*/ 804121 w 1455645"/>
              <a:gd name="connsiteY203" fmla="*/ 305345 h 977651"/>
              <a:gd name="connsiteX204" fmla="*/ 794067 w 1455645"/>
              <a:gd name="connsiteY204" fmla="*/ 330480 h 977651"/>
              <a:gd name="connsiteX205" fmla="*/ 777695 w 1455645"/>
              <a:gd name="connsiteY205" fmla="*/ 337244 h 977651"/>
              <a:gd name="connsiteX206" fmla="*/ 786167 w 1455645"/>
              <a:gd name="connsiteY206" fmla="*/ 341765 h 977651"/>
              <a:gd name="connsiteX207" fmla="*/ 789914 w 1455645"/>
              <a:gd name="connsiteY207" fmla="*/ 353710 h 977651"/>
              <a:gd name="connsiteX208" fmla="*/ 772075 w 1455645"/>
              <a:gd name="connsiteY208" fmla="*/ 368498 h 977651"/>
              <a:gd name="connsiteX209" fmla="*/ 762110 w 1455645"/>
              <a:gd name="connsiteY209" fmla="*/ 363080 h 977651"/>
              <a:gd name="connsiteX210" fmla="*/ 762622 w 1455645"/>
              <a:gd name="connsiteY210" fmla="*/ 373598 h 977651"/>
              <a:gd name="connsiteX211" fmla="*/ 747058 w 1455645"/>
              <a:gd name="connsiteY211" fmla="*/ 396079 h 977651"/>
              <a:gd name="connsiteX212" fmla="*/ 750121 w 1455645"/>
              <a:gd name="connsiteY212" fmla="*/ 411325 h 977651"/>
              <a:gd name="connsiteX213" fmla="*/ 717689 w 1455645"/>
              <a:gd name="connsiteY213" fmla="*/ 438214 h 977651"/>
              <a:gd name="connsiteX214" fmla="*/ 690800 w 1455645"/>
              <a:gd name="connsiteY214" fmla="*/ 405782 h 977651"/>
              <a:gd name="connsiteX215" fmla="*/ 692838 w 1455645"/>
              <a:gd name="connsiteY215" fmla="*/ 399988 h 977651"/>
              <a:gd name="connsiteX216" fmla="*/ 685006 w 1455645"/>
              <a:gd name="connsiteY216" fmla="*/ 403745 h 977651"/>
              <a:gd name="connsiteX217" fmla="*/ 678285 w 1455645"/>
              <a:gd name="connsiteY217" fmla="*/ 395637 h 977651"/>
              <a:gd name="connsiteX218" fmla="*/ 824042 w 1455645"/>
              <a:gd name="connsiteY218" fmla="*/ 703407 h 977651"/>
              <a:gd name="connsiteX219" fmla="*/ 819016 w 1455645"/>
              <a:gd name="connsiteY219" fmla="*/ 691119 h 977651"/>
              <a:gd name="connsiteX220" fmla="*/ 836890 w 1455645"/>
              <a:gd name="connsiteY220" fmla="*/ 673246 h 977651"/>
              <a:gd name="connsiteX221" fmla="*/ 854763 w 1455645"/>
              <a:gd name="connsiteY221" fmla="*/ 691119 h 977651"/>
              <a:gd name="connsiteX222" fmla="*/ 836890 w 1455645"/>
              <a:gd name="connsiteY222" fmla="*/ 708994 h 977651"/>
              <a:gd name="connsiteX223" fmla="*/ 824042 w 1455645"/>
              <a:gd name="connsiteY223" fmla="*/ 703407 h 977651"/>
              <a:gd name="connsiteX224" fmla="*/ 583678 w 1455645"/>
              <a:gd name="connsiteY224" fmla="*/ 266617 h 977651"/>
              <a:gd name="connsiteX225" fmla="*/ 597083 w 1455645"/>
              <a:gd name="connsiteY225" fmla="*/ 253212 h 977651"/>
              <a:gd name="connsiteX226" fmla="*/ 610489 w 1455645"/>
              <a:gd name="connsiteY226" fmla="*/ 266617 h 977651"/>
              <a:gd name="connsiteX227" fmla="*/ 597083 w 1455645"/>
              <a:gd name="connsiteY227" fmla="*/ 280023 h 977651"/>
              <a:gd name="connsiteX228" fmla="*/ 583678 w 1455645"/>
              <a:gd name="connsiteY228" fmla="*/ 266617 h 977651"/>
              <a:gd name="connsiteX229" fmla="*/ 774331 w 1455645"/>
              <a:gd name="connsiteY229" fmla="*/ 661703 h 977651"/>
              <a:gd name="connsiteX230" fmla="*/ 769863 w 1455645"/>
              <a:gd name="connsiteY230" fmla="*/ 649414 h 977651"/>
              <a:gd name="connsiteX231" fmla="*/ 787737 w 1455645"/>
              <a:gd name="connsiteY231" fmla="*/ 631541 h 977651"/>
              <a:gd name="connsiteX232" fmla="*/ 805610 w 1455645"/>
              <a:gd name="connsiteY232" fmla="*/ 649414 h 977651"/>
              <a:gd name="connsiteX233" fmla="*/ 787737 w 1455645"/>
              <a:gd name="connsiteY233" fmla="*/ 667288 h 977651"/>
              <a:gd name="connsiteX234" fmla="*/ 774331 w 1455645"/>
              <a:gd name="connsiteY234" fmla="*/ 661703 h 977651"/>
              <a:gd name="connsiteX235" fmla="*/ 720523 w 1455645"/>
              <a:gd name="connsiteY235" fmla="*/ 564701 h 977651"/>
              <a:gd name="connsiteX236" fmla="*/ 714752 w 1455645"/>
              <a:gd name="connsiteY236" fmla="*/ 551109 h 977651"/>
              <a:gd name="connsiteX237" fmla="*/ 734114 w 1455645"/>
              <a:gd name="connsiteY237" fmla="*/ 531746 h 977651"/>
              <a:gd name="connsiteX238" fmla="*/ 753479 w 1455645"/>
              <a:gd name="connsiteY238" fmla="*/ 551109 h 977651"/>
              <a:gd name="connsiteX239" fmla="*/ 734114 w 1455645"/>
              <a:gd name="connsiteY239" fmla="*/ 570473 h 977651"/>
              <a:gd name="connsiteX240" fmla="*/ 720523 w 1455645"/>
              <a:gd name="connsiteY240" fmla="*/ 564701 h 977651"/>
              <a:gd name="connsiteX241" fmla="*/ 817154 w 1455645"/>
              <a:gd name="connsiteY241" fmla="*/ 753492 h 977651"/>
              <a:gd name="connsiteX242" fmla="*/ 810079 w 1455645"/>
              <a:gd name="connsiteY242" fmla="*/ 735805 h 977651"/>
              <a:gd name="connsiteX243" fmla="*/ 835400 w 1455645"/>
              <a:gd name="connsiteY243" fmla="*/ 713463 h 977651"/>
              <a:gd name="connsiteX244" fmla="*/ 847316 w 1455645"/>
              <a:gd name="connsiteY244" fmla="*/ 716442 h 977651"/>
              <a:gd name="connsiteX245" fmla="*/ 856253 w 1455645"/>
              <a:gd name="connsiteY245" fmla="*/ 713463 h 977651"/>
              <a:gd name="connsiteX246" fmla="*/ 872638 w 1455645"/>
              <a:gd name="connsiteY246" fmla="*/ 729847 h 977651"/>
              <a:gd name="connsiteX247" fmla="*/ 857743 w 1455645"/>
              <a:gd name="connsiteY247" fmla="*/ 746232 h 977651"/>
              <a:gd name="connsiteX248" fmla="*/ 835400 w 1455645"/>
              <a:gd name="connsiteY248" fmla="*/ 761126 h 977651"/>
              <a:gd name="connsiteX249" fmla="*/ 817154 w 1455645"/>
              <a:gd name="connsiteY249" fmla="*/ 753492 h 977651"/>
              <a:gd name="connsiteX250" fmla="*/ 768517 w 1455645"/>
              <a:gd name="connsiteY250" fmla="*/ 710743 h 977651"/>
              <a:gd name="connsiteX251" fmla="*/ 783110 w 1455645"/>
              <a:gd name="connsiteY251" fmla="*/ 698642 h 977651"/>
              <a:gd name="connsiteX252" fmla="*/ 795211 w 1455645"/>
              <a:gd name="connsiteY252" fmla="*/ 713238 h 977651"/>
              <a:gd name="connsiteX253" fmla="*/ 780616 w 1455645"/>
              <a:gd name="connsiteY253" fmla="*/ 725337 h 977651"/>
              <a:gd name="connsiteX254" fmla="*/ 768517 w 1455645"/>
              <a:gd name="connsiteY254" fmla="*/ 710743 h 977651"/>
              <a:gd name="connsiteX255" fmla="*/ 741192 w 1455645"/>
              <a:gd name="connsiteY255" fmla="*/ 681066 h 977651"/>
              <a:gd name="connsiteX256" fmla="*/ 737095 w 1455645"/>
              <a:gd name="connsiteY256" fmla="*/ 670267 h 977651"/>
              <a:gd name="connsiteX257" fmla="*/ 751990 w 1455645"/>
              <a:gd name="connsiteY257" fmla="*/ 655372 h 977651"/>
              <a:gd name="connsiteX258" fmla="*/ 766885 w 1455645"/>
              <a:gd name="connsiteY258" fmla="*/ 670267 h 977651"/>
              <a:gd name="connsiteX259" fmla="*/ 751990 w 1455645"/>
              <a:gd name="connsiteY259" fmla="*/ 685162 h 977651"/>
              <a:gd name="connsiteX260" fmla="*/ 741192 w 1455645"/>
              <a:gd name="connsiteY260" fmla="*/ 681066 h 977651"/>
              <a:gd name="connsiteX261" fmla="*/ 648657 w 1455645"/>
              <a:gd name="connsiteY261" fmla="*/ 551667 h 977651"/>
              <a:gd name="connsiteX262" fmla="*/ 641769 w 1455645"/>
              <a:gd name="connsiteY262" fmla="*/ 534724 h 977651"/>
              <a:gd name="connsiteX263" fmla="*/ 655173 w 1455645"/>
              <a:gd name="connsiteY263" fmla="*/ 513872 h 977651"/>
              <a:gd name="connsiteX264" fmla="*/ 643258 w 1455645"/>
              <a:gd name="connsiteY264" fmla="*/ 484082 h 977651"/>
              <a:gd name="connsiteX265" fmla="*/ 686453 w 1455645"/>
              <a:gd name="connsiteY265" fmla="*/ 440888 h 977651"/>
              <a:gd name="connsiteX266" fmla="*/ 717732 w 1455645"/>
              <a:gd name="connsiteY266" fmla="*/ 454292 h 977651"/>
              <a:gd name="connsiteX267" fmla="*/ 746033 w 1455645"/>
              <a:gd name="connsiteY267" fmla="*/ 491530 h 977651"/>
              <a:gd name="connsiteX268" fmla="*/ 707306 w 1455645"/>
              <a:gd name="connsiteY268" fmla="*/ 530256 h 977651"/>
              <a:gd name="connsiteX269" fmla="*/ 693900 w 1455645"/>
              <a:gd name="connsiteY269" fmla="*/ 527277 h 977651"/>
              <a:gd name="connsiteX270" fmla="*/ 687942 w 1455645"/>
              <a:gd name="connsiteY270" fmla="*/ 527277 h 977651"/>
              <a:gd name="connsiteX271" fmla="*/ 689432 w 1455645"/>
              <a:gd name="connsiteY271" fmla="*/ 534724 h 977651"/>
              <a:gd name="connsiteX272" fmla="*/ 665600 w 1455645"/>
              <a:gd name="connsiteY272" fmla="*/ 558555 h 977651"/>
              <a:gd name="connsiteX273" fmla="*/ 648657 w 1455645"/>
              <a:gd name="connsiteY273" fmla="*/ 551667 h 977651"/>
              <a:gd name="connsiteX274" fmla="*/ 546772 w 1455645"/>
              <a:gd name="connsiteY274" fmla="*/ 370550 h 977651"/>
              <a:gd name="connsiteX275" fmla="*/ 541973 w 1455645"/>
              <a:gd name="connsiteY275" fmla="*/ 358965 h 977651"/>
              <a:gd name="connsiteX276" fmla="*/ 558356 w 1455645"/>
              <a:gd name="connsiteY276" fmla="*/ 342581 h 977651"/>
              <a:gd name="connsiteX277" fmla="*/ 574741 w 1455645"/>
              <a:gd name="connsiteY277" fmla="*/ 358964 h 977651"/>
              <a:gd name="connsiteX278" fmla="*/ 558356 w 1455645"/>
              <a:gd name="connsiteY278" fmla="*/ 375349 h 977651"/>
              <a:gd name="connsiteX279" fmla="*/ 546772 w 1455645"/>
              <a:gd name="connsiteY279" fmla="*/ 370550 h 977651"/>
              <a:gd name="connsiteX280" fmla="*/ 766438 w 1455645"/>
              <a:gd name="connsiteY280" fmla="*/ 867066 h 977651"/>
              <a:gd name="connsiteX281" fmla="*/ 762628 w 1455645"/>
              <a:gd name="connsiteY281" fmla="*/ 853806 h 977651"/>
              <a:gd name="connsiteX282" fmla="*/ 782087 w 1455645"/>
              <a:gd name="connsiteY282" fmla="*/ 837673 h 977651"/>
              <a:gd name="connsiteX283" fmla="*/ 794879 w 1455645"/>
              <a:gd name="connsiteY283" fmla="*/ 844852 h 977651"/>
              <a:gd name="connsiteX284" fmla="*/ 833619 w 1455645"/>
              <a:gd name="connsiteY284" fmla="*/ 830521 h 977651"/>
              <a:gd name="connsiteX285" fmla="*/ 877984 w 1455645"/>
              <a:gd name="connsiteY285" fmla="*/ 884034 h 977651"/>
              <a:gd name="connsiteX286" fmla="*/ 824472 w 1455645"/>
              <a:gd name="connsiteY286" fmla="*/ 928400 h 977651"/>
              <a:gd name="connsiteX287" fmla="*/ 791342 w 1455645"/>
              <a:gd name="connsiteY287" fmla="*/ 910719 h 977651"/>
              <a:gd name="connsiteX288" fmla="*/ 780105 w 1455645"/>
              <a:gd name="connsiteY288" fmla="*/ 874888 h 977651"/>
              <a:gd name="connsiteX289" fmla="*/ 780243 w 1455645"/>
              <a:gd name="connsiteY289" fmla="*/ 873404 h 977651"/>
              <a:gd name="connsiteX290" fmla="*/ 778761 w 1455645"/>
              <a:gd name="connsiteY290" fmla="*/ 873265 h 977651"/>
              <a:gd name="connsiteX291" fmla="*/ 766438 w 1455645"/>
              <a:gd name="connsiteY291" fmla="*/ 867066 h 977651"/>
              <a:gd name="connsiteX292" fmla="*/ 408849 w 1455645"/>
              <a:gd name="connsiteY292" fmla="*/ 210577 h 977651"/>
              <a:gd name="connsiteX293" fmla="*/ 396003 w 1455645"/>
              <a:gd name="connsiteY293" fmla="*/ 178739 h 977651"/>
              <a:gd name="connsiteX294" fmla="*/ 440687 w 1455645"/>
              <a:gd name="connsiteY294" fmla="*/ 134054 h 977651"/>
              <a:gd name="connsiteX295" fmla="*/ 485372 w 1455645"/>
              <a:gd name="connsiteY295" fmla="*/ 178739 h 977651"/>
              <a:gd name="connsiteX296" fmla="*/ 440687 w 1455645"/>
              <a:gd name="connsiteY296" fmla="*/ 223424 h 977651"/>
              <a:gd name="connsiteX297" fmla="*/ 408849 w 1455645"/>
              <a:gd name="connsiteY297" fmla="*/ 210577 h 977651"/>
              <a:gd name="connsiteX298" fmla="*/ 715448 w 1455645"/>
              <a:gd name="connsiteY298" fmla="*/ 846406 h 977651"/>
              <a:gd name="connsiteX299" fmla="*/ 728422 w 1455645"/>
              <a:gd name="connsiteY299" fmla="*/ 835651 h 977651"/>
              <a:gd name="connsiteX300" fmla="*/ 739177 w 1455645"/>
              <a:gd name="connsiteY300" fmla="*/ 848623 h 977651"/>
              <a:gd name="connsiteX301" fmla="*/ 726204 w 1455645"/>
              <a:gd name="connsiteY301" fmla="*/ 859379 h 977651"/>
              <a:gd name="connsiteX302" fmla="*/ 715448 w 1455645"/>
              <a:gd name="connsiteY302" fmla="*/ 846406 h 977651"/>
              <a:gd name="connsiteX303" fmla="*/ 438439 w 1455645"/>
              <a:gd name="connsiteY303" fmla="*/ 320865 h 977651"/>
              <a:gd name="connsiteX304" fmla="*/ 448168 w 1455645"/>
              <a:gd name="connsiteY304" fmla="*/ 312798 h 977651"/>
              <a:gd name="connsiteX305" fmla="*/ 456235 w 1455645"/>
              <a:gd name="connsiteY305" fmla="*/ 322528 h 977651"/>
              <a:gd name="connsiteX306" fmla="*/ 446505 w 1455645"/>
              <a:gd name="connsiteY306" fmla="*/ 330594 h 977651"/>
              <a:gd name="connsiteX307" fmla="*/ 438439 w 1455645"/>
              <a:gd name="connsiteY307" fmla="*/ 320865 h 977651"/>
              <a:gd name="connsiteX308" fmla="*/ 596513 w 1455645"/>
              <a:gd name="connsiteY308" fmla="*/ 630342 h 977651"/>
              <a:gd name="connsiteX309" fmla="*/ 609486 w 1455645"/>
              <a:gd name="connsiteY309" fmla="*/ 619588 h 977651"/>
              <a:gd name="connsiteX310" fmla="*/ 620241 w 1455645"/>
              <a:gd name="connsiteY310" fmla="*/ 632560 h 977651"/>
              <a:gd name="connsiteX311" fmla="*/ 607269 w 1455645"/>
              <a:gd name="connsiteY311" fmla="*/ 643315 h 977651"/>
              <a:gd name="connsiteX312" fmla="*/ 596513 w 1455645"/>
              <a:gd name="connsiteY312" fmla="*/ 630342 h 977651"/>
              <a:gd name="connsiteX313" fmla="*/ 674905 w 1455645"/>
              <a:gd name="connsiteY313" fmla="*/ 834014 h 977651"/>
              <a:gd name="connsiteX314" fmla="*/ 669003 w 1455645"/>
              <a:gd name="connsiteY314" fmla="*/ 815138 h 977651"/>
              <a:gd name="connsiteX315" fmla="*/ 696569 w 1455645"/>
              <a:gd name="connsiteY315" fmla="*/ 792282 h 977651"/>
              <a:gd name="connsiteX316" fmla="*/ 719425 w 1455645"/>
              <a:gd name="connsiteY316" fmla="*/ 819850 h 977651"/>
              <a:gd name="connsiteX317" fmla="*/ 691857 w 1455645"/>
              <a:gd name="connsiteY317" fmla="*/ 842704 h 977651"/>
              <a:gd name="connsiteX318" fmla="*/ 674905 w 1455645"/>
              <a:gd name="connsiteY318" fmla="*/ 834014 h 977651"/>
              <a:gd name="connsiteX319" fmla="*/ 387076 w 1455645"/>
              <a:gd name="connsiteY319" fmla="*/ 314195 h 977651"/>
              <a:gd name="connsiteX320" fmla="*/ 383330 w 1455645"/>
              <a:gd name="connsiteY320" fmla="*/ 302252 h 977651"/>
              <a:gd name="connsiteX321" fmla="*/ 401167 w 1455645"/>
              <a:gd name="connsiteY321" fmla="*/ 287463 h 977651"/>
              <a:gd name="connsiteX322" fmla="*/ 415956 w 1455645"/>
              <a:gd name="connsiteY322" fmla="*/ 305301 h 977651"/>
              <a:gd name="connsiteX323" fmla="*/ 398118 w 1455645"/>
              <a:gd name="connsiteY323" fmla="*/ 320089 h 977651"/>
              <a:gd name="connsiteX324" fmla="*/ 387076 w 1455645"/>
              <a:gd name="connsiteY324" fmla="*/ 314195 h 977651"/>
              <a:gd name="connsiteX325" fmla="*/ 503620 w 1455645"/>
              <a:gd name="connsiteY325" fmla="*/ 543289 h 977651"/>
              <a:gd name="connsiteX326" fmla="*/ 498779 w 1455645"/>
              <a:gd name="connsiteY326" fmla="*/ 531746 h 977651"/>
              <a:gd name="connsiteX327" fmla="*/ 510695 w 1455645"/>
              <a:gd name="connsiteY327" fmla="*/ 515361 h 977651"/>
              <a:gd name="connsiteX328" fmla="*/ 492821 w 1455645"/>
              <a:gd name="connsiteY328" fmla="*/ 481103 h 977651"/>
              <a:gd name="connsiteX329" fmla="*/ 536015 w 1455645"/>
              <a:gd name="connsiteY329" fmla="*/ 437909 h 977651"/>
              <a:gd name="connsiteX330" fmla="*/ 579211 w 1455645"/>
              <a:gd name="connsiteY330" fmla="*/ 481103 h 977651"/>
              <a:gd name="connsiteX331" fmla="*/ 536015 w 1455645"/>
              <a:gd name="connsiteY331" fmla="*/ 524299 h 977651"/>
              <a:gd name="connsiteX332" fmla="*/ 530057 w 1455645"/>
              <a:gd name="connsiteY332" fmla="*/ 524299 h 977651"/>
              <a:gd name="connsiteX333" fmla="*/ 531548 w 1455645"/>
              <a:gd name="connsiteY333" fmla="*/ 531745 h 977651"/>
              <a:gd name="connsiteX334" fmla="*/ 515163 w 1455645"/>
              <a:gd name="connsiteY334" fmla="*/ 548131 h 977651"/>
              <a:gd name="connsiteX335" fmla="*/ 503620 w 1455645"/>
              <a:gd name="connsiteY335" fmla="*/ 543289 h 977651"/>
              <a:gd name="connsiteX336" fmla="*/ 543894 w 1455645"/>
              <a:gd name="connsiteY336" fmla="*/ 641134 h 977651"/>
              <a:gd name="connsiteX337" fmla="*/ 538676 w 1455645"/>
              <a:gd name="connsiteY337" fmla="*/ 624938 h 977651"/>
              <a:gd name="connsiteX338" fmla="*/ 562999 w 1455645"/>
              <a:gd name="connsiteY338" fmla="*/ 604771 h 977651"/>
              <a:gd name="connsiteX339" fmla="*/ 583166 w 1455645"/>
              <a:gd name="connsiteY339" fmla="*/ 629096 h 977651"/>
              <a:gd name="connsiteX340" fmla="*/ 558842 w 1455645"/>
              <a:gd name="connsiteY340" fmla="*/ 649261 h 977651"/>
              <a:gd name="connsiteX341" fmla="*/ 543894 w 1455645"/>
              <a:gd name="connsiteY341" fmla="*/ 641134 h 977651"/>
              <a:gd name="connsiteX342" fmla="*/ 509205 w 1455645"/>
              <a:gd name="connsiteY342" fmla="*/ 610689 h 977651"/>
              <a:gd name="connsiteX343" fmla="*/ 518142 w 1455645"/>
              <a:gd name="connsiteY343" fmla="*/ 601752 h 977651"/>
              <a:gd name="connsiteX344" fmla="*/ 527079 w 1455645"/>
              <a:gd name="connsiteY344" fmla="*/ 610689 h 977651"/>
              <a:gd name="connsiteX345" fmla="*/ 518142 w 1455645"/>
              <a:gd name="connsiteY345" fmla="*/ 619626 h 977651"/>
              <a:gd name="connsiteX346" fmla="*/ 509205 w 1455645"/>
              <a:gd name="connsiteY346" fmla="*/ 610689 h 977651"/>
              <a:gd name="connsiteX347" fmla="*/ 536411 w 1455645"/>
              <a:gd name="connsiteY347" fmla="*/ 741225 h 977651"/>
              <a:gd name="connsiteX348" fmla="*/ 533285 w 1455645"/>
              <a:gd name="connsiteY348" fmla="*/ 730648 h 977651"/>
              <a:gd name="connsiteX349" fmla="*/ 547879 w 1455645"/>
              <a:gd name="connsiteY349" fmla="*/ 718548 h 977651"/>
              <a:gd name="connsiteX350" fmla="*/ 552190 w 1455645"/>
              <a:gd name="connsiteY350" fmla="*/ 720447 h 977651"/>
              <a:gd name="connsiteX351" fmla="*/ 542405 w 1455645"/>
              <a:gd name="connsiteY351" fmla="*/ 697093 h 977651"/>
              <a:gd name="connsiteX352" fmla="*/ 571593 w 1455645"/>
              <a:gd name="connsiteY352" fmla="*/ 672893 h 977651"/>
              <a:gd name="connsiteX353" fmla="*/ 595002 w 1455645"/>
              <a:gd name="connsiteY353" fmla="*/ 694529 h 977651"/>
              <a:gd name="connsiteX354" fmla="*/ 622806 w 1455645"/>
              <a:gd name="connsiteY354" fmla="*/ 685159 h 977651"/>
              <a:gd name="connsiteX355" fmla="*/ 654933 w 1455645"/>
              <a:gd name="connsiteY355" fmla="*/ 725560 h 977651"/>
              <a:gd name="connsiteX356" fmla="*/ 616015 w 1455645"/>
              <a:gd name="connsiteY356" fmla="*/ 757826 h 977651"/>
              <a:gd name="connsiteX357" fmla="*/ 583471 w 1455645"/>
              <a:gd name="connsiteY357" fmla="*/ 721874 h 977651"/>
              <a:gd name="connsiteX358" fmla="*/ 566604 w 1455645"/>
              <a:gd name="connsiteY358" fmla="*/ 726281 h 977651"/>
              <a:gd name="connsiteX359" fmla="*/ 556361 w 1455645"/>
              <a:gd name="connsiteY359" fmla="*/ 723829 h 977651"/>
              <a:gd name="connsiteX360" fmla="*/ 561323 w 1455645"/>
              <a:gd name="connsiteY360" fmla="*/ 734764 h 977651"/>
              <a:gd name="connsiteX361" fmla="*/ 546729 w 1455645"/>
              <a:gd name="connsiteY361" fmla="*/ 746864 h 977651"/>
              <a:gd name="connsiteX362" fmla="*/ 536411 w 1455645"/>
              <a:gd name="connsiteY362" fmla="*/ 741225 h 977651"/>
              <a:gd name="connsiteX363" fmla="*/ 361559 w 1455645"/>
              <a:gd name="connsiteY363" fmla="*/ 447404 h 977651"/>
              <a:gd name="connsiteX364" fmla="*/ 357277 w 1455645"/>
              <a:gd name="connsiteY364" fmla="*/ 430462 h 977651"/>
              <a:gd name="connsiteX365" fmla="*/ 381109 w 1455645"/>
              <a:gd name="connsiteY365" fmla="*/ 406630 h 977651"/>
              <a:gd name="connsiteX366" fmla="*/ 388557 w 1455645"/>
              <a:gd name="connsiteY366" fmla="*/ 408119 h 977651"/>
              <a:gd name="connsiteX367" fmla="*/ 390045 w 1455645"/>
              <a:gd name="connsiteY367" fmla="*/ 403651 h 977651"/>
              <a:gd name="connsiteX368" fmla="*/ 363235 w 1455645"/>
              <a:gd name="connsiteY368" fmla="*/ 364924 h 977651"/>
              <a:gd name="connsiteX369" fmla="*/ 404941 w 1455645"/>
              <a:gd name="connsiteY369" fmla="*/ 323219 h 977651"/>
              <a:gd name="connsiteX370" fmla="*/ 446646 w 1455645"/>
              <a:gd name="connsiteY370" fmla="*/ 364925 h 977651"/>
              <a:gd name="connsiteX371" fmla="*/ 445157 w 1455645"/>
              <a:gd name="connsiteY371" fmla="*/ 375350 h 977651"/>
              <a:gd name="connsiteX372" fmla="*/ 489842 w 1455645"/>
              <a:gd name="connsiteY372" fmla="*/ 427483 h 977651"/>
              <a:gd name="connsiteX373" fmla="*/ 436221 w 1455645"/>
              <a:gd name="connsiteY373" fmla="*/ 481105 h 977651"/>
              <a:gd name="connsiteX374" fmla="*/ 388557 w 1455645"/>
              <a:gd name="connsiteY374" fmla="*/ 451315 h 977651"/>
              <a:gd name="connsiteX375" fmla="*/ 378130 w 1455645"/>
              <a:gd name="connsiteY375" fmla="*/ 454293 h 977651"/>
              <a:gd name="connsiteX376" fmla="*/ 361559 w 1455645"/>
              <a:gd name="connsiteY376" fmla="*/ 447404 h 977651"/>
              <a:gd name="connsiteX377" fmla="*/ 458749 w 1455645"/>
              <a:gd name="connsiteY377" fmla="*/ 652208 h 977651"/>
              <a:gd name="connsiteX378" fmla="*/ 454094 w 1455645"/>
              <a:gd name="connsiteY378" fmla="*/ 641968 h 977651"/>
              <a:gd name="connsiteX379" fmla="*/ 468989 w 1455645"/>
              <a:gd name="connsiteY379" fmla="*/ 627073 h 977651"/>
              <a:gd name="connsiteX380" fmla="*/ 483884 w 1455645"/>
              <a:gd name="connsiteY380" fmla="*/ 641968 h 977651"/>
              <a:gd name="connsiteX381" fmla="*/ 468989 w 1455645"/>
              <a:gd name="connsiteY381" fmla="*/ 656863 h 977651"/>
              <a:gd name="connsiteX382" fmla="*/ 458749 w 1455645"/>
              <a:gd name="connsiteY382" fmla="*/ 652208 h 977651"/>
              <a:gd name="connsiteX383" fmla="*/ 166996 w 1455645"/>
              <a:gd name="connsiteY383" fmla="*/ 102401 h 977651"/>
              <a:gd name="connsiteX384" fmla="*/ 162156 w 1455645"/>
              <a:gd name="connsiteY384" fmla="*/ 90858 h 977651"/>
              <a:gd name="connsiteX385" fmla="*/ 178539 w 1455645"/>
              <a:gd name="connsiteY385" fmla="*/ 74474 h 977651"/>
              <a:gd name="connsiteX386" fmla="*/ 194924 w 1455645"/>
              <a:gd name="connsiteY386" fmla="*/ 90857 h 977651"/>
              <a:gd name="connsiteX387" fmla="*/ 178539 w 1455645"/>
              <a:gd name="connsiteY387" fmla="*/ 107242 h 977651"/>
              <a:gd name="connsiteX388" fmla="*/ 166996 w 1455645"/>
              <a:gd name="connsiteY388" fmla="*/ 102401 h 977651"/>
              <a:gd name="connsiteX389" fmla="*/ 547869 w 1455645"/>
              <a:gd name="connsiteY389" fmla="*/ 856739 h 977651"/>
              <a:gd name="connsiteX390" fmla="*/ 542587 w 1455645"/>
              <a:gd name="connsiteY390" fmla="*/ 839228 h 977651"/>
              <a:gd name="connsiteX391" fmla="*/ 568532 w 1455645"/>
              <a:gd name="connsiteY391" fmla="*/ 817717 h 977651"/>
              <a:gd name="connsiteX392" fmla="*/ 590043 w 1455645"/>
              <a:gd name="connsiteY392" fmla="*/ 843663 h 977651"/>
              <a:gd name="connsiteX393" fmla="*/ 564098 w 1455645"/>
              <a:gd name="connsiteY393" fmla="*/ 865173 h 977651"/>
              <a:gd name="connsiteX394" fmla="*/ 547869 w 1455645"/>
              <a:gd name="connsiteY394" fmla="*/ 856739 h 977651"/>
              <a:gd name="connsiteX395" fmla="*/ 396378 w 1455645"/>
              <a:gd name="connsiteY395" fmla="*/ 582844 h 977651"/>
              <a:gd name="connsiteX396" fmla="*/ 388086 w 1455645"/>
              <a:gd name="connsiteY396" fmla="*/ 555516 h 977651"/>
              <a:gd name="connsiteX397" fmla="*/ 401298 w 1455645"/>
              <a:gd name="connsiteY397" fmla="*/ 530196 h 977651"/>
              <a:gd name="connsiteX398" fmla="*/ 423612 w 1455645"/>
              <a:gd name="connsiteY398" fmla="*/ 523425 h 977651"/>
              <a:gd name="connsiteX399" fmla="*/ 423000 w 1455645"/>
              <a:gd name="connsiteY399" fmla="*/ 523180 h 977651"/>
              <a:gd name="connsiteX400" fmla="*/ 418346 w 1455645"/>
              <a:gd name="connsiteY400" fmla="*/ 512381 h 977651"/>
              <a:gd name="connsiteX401" fmla="*/ 433241 w 1455645"/>
              <a:gd name="connsiteY401" fmla="*/ 497487 h 977651"/>
              <a:gd name="connsiteX402" fmla="*/ 448135 w 1455645"/>
              <a:gd name="connsiteY402" fmla="*/ 512381 h 977651"/>
              <a:gd name="connsiteX403" fmla="*/ 444039 w 1455645"/>
              <a:gd name="connsiteY403" fmla="*/ 522621 h 977651"/>
              <a:gd name="connsiteX404" fmla="*/ 436352 w 1455645"/>
              <a:gd name="connsiteY404" fmla="*/ 525935 h 977651"/>
              <a:gd name="connsiteX405" fmla="*/ 453945 w 1455645"/>
              <a:gd name="connsiteY405" fmla="*/ 535116 h 977651"/>
              <a:gd name="connsiteX406" fmla="*/ 462237 w 1455645"/>
              <a:gd name="connsiteY406" fmla="*/ 562445 h 977651"/>
              <a:gd name="connsiteX407" fmla="*/ 449025 w 1455645"/>
              <a:gd name="connsiteY407" fmla="*/ 587763 h 977651"/>
              <a:gd name="connsiteX408" fmla="*/ 430747 w 1455645"/>
              <a:gd name="connsiteY408" fmla="*/ 593309 h 977651"/>
              <a:gd name="connsiteX409" fmla="*/ 430075 w 1455645"/>
              <a:gd name="connsiteY409" fmla="*/ 595048 h 977651"/>
              <a:gd name="connsiteX410" fmla="*/ 421325 w 1455645"/>
              <a:gd name="connsiteY410" fmla="*/ 598771 h 977651"/>
              <a:gd name="connsiteX411" fmla="*/ 413133 w 1455645"/>
              <a:gd name="connsiteY411" fmla="*/ 595606 h 977651"/>
              <a:gd name="connsiteX412" fmla="*/ 410934 w 1455645"/>
              <a:gd name="connsiteY412" fmla="*/ 590439 h 977651"/>
              <a:gd name="connsiteX413" fmla="*/ 586371 w 1455645"/>
              <a:gd name="connsiteY413" fmla="*/ 962997 h 977651"/>
              <a:gd name="connsiteX414" fmla="*/ 600964 w 1455645"/>
              <a:gd name="connsiteY414" fmla="*/ 950896 h 977651"/>
              <a:gd name="connsiteX415" fmla="*/ 613065 w 1455645"/>
              <a:gd name="connsiteY415" fmla="*/ 965491 h 977651"/>
              <a:gd name="connsiteX416" fmla="*/ 598470 w 1455645"/>
              <a:gd name="connsiteY416" fmla="*/ 977591 h 977651"/>
              <a:gd name="connsiteX417" fmla="*/ 586371 w 1455645"/>
              <a:gd name="connsiteY417" fmla="*/ 962997 h 977651"/>
              <a:gd name="connsiteX418" fmla="*/ 531653 w 1455645"/>
              <a:gd name="connsiteY418" fmla="*/ 896175 h 977651"/>
              <a:gd name="connsiteX419" fmla="*/ 527908 w 1455645"/>
              <a:gd name="connsiteY419" fmla="*/ 884231 h 977651"/>
              <a:gd name="connsiteX420" fmla="*/ 545745 w 1455645"/>
              <a:gd name="connsiteY420" fmla="*/ 869443 h 977651"/>
              <a:gd name="connsiteX421" fmla="*/ 560534 w 1455645"/>
              <a:gd name="connsiteY421" fmla="*/ 887281 h 977651"/>
              <a:gd name="connsiteX422" fmla="*/ 542696 w 1455645"/>
              <a:gd name="connsiteY422" fmla="*/ 902068 h 977651"/>
              <a:gd name="connsiteX423" fmla="*/ 531653 w 1455645"/>
              <a:gd name="connsiteY423" fmla="*/ 896175 h 977651"/>
              <a:gd name="connsiteX424" fmla="*/ 471180 w 1455645"/>
              <a:gd name="connsiteY424" fmla="*/ 866961 h 977651"/>
              <a:gd name="connsiteX425" fmla="*/ 484153 w 1455645"/>
              <a:gd name="connsiteY425" fmla="*/ 856206 h 977651"/>
              <a:gd name="connsiteX426" fmla="*/ 494908 w 1455645"/>
              <a:gd name="connsiteY426" fmla="*/ 869178 h 977651"/>
              <a:gd name="connsiteX427" fmla="*/ 481936 w 1455645"/>
              <a:gd name="connsiteY427" fmla="*/ 879934 h 977651"/>
              <a:gd name="connsiteX428" fmla="*/ 471180 w 1455645"/>
              <a:gd name="connsiteY428" fmla="*/ 866961 h 977651"/>
              <a:gd name="connsiteX429" fmla="*/ 177773 w 1455645"/>
              <a:gd name="connsiteY429" fmla="*/ 408372 h 977651"/>
              <a:gd name="connsiteX430" fmla="*/ 174073 w 1455645"/>
              <a:gd name="connsiteY430" fmla="*/ 396391 h 977651"/>
              <a:gd name="connsiteX431" fmla="*/ 191910 w 1455645"/>
              <a:gd name="connsiteY431" fmla="*/ 381602 h 977651"/>
              <a:gd name="connsiteX432" fmla="*/ 206699 w 1455645"/>
              <a:gd name="connsiteY432" fmla="*/ 399441 h 977651"/>
              <a:gd name="connsiteX433" fmla="*/ 188861 w 1455645"/>
              <a:gd name="connsiteY433" fmla="*/ 414228 h 977651"/>
              <a:gd name="connsiteX434" fmla="*/ 177773 w 1455645"/>
              <a:gd name="connsiteY434" fmla="*/ 408372 h 977651"/>
              <a:gd name="connsiteX435" fmla="*/ 355152 w 1455645"/>
              <a:gd name="connsiteY435" fmla="*/ 881924 h 977651"/>
              <a:gd name="connsiteX436" fmla="*/ 346745 w 1455645"/>
              <a:gd name="connsiteY436" fmla="*/ 853837 h 977651"/>
              <a:gd name="connsiteX437" fmla="*/ 388907 w 1455645"/>
              <a:gd name="connsiteY437" fmla="*/ 818882 h 977651"/>
              <a:gd name="connsiteX438" fmla="*/ 423862 w 1455645"/>
              <a:gd name="connsiteY438" fmla="*/ 861044 h 977651"/>
              <a:gd name="connsiteX439" fmla="*/ 381700 w 1455645"/>
              <a:gd name="connsiteY439" fmla="*/ 895999 h 977651"/>
              <a:gd name="connsiteX440" fmla="*/ 355152 w 1455645"/>
              <a:gd name="connsiteY440" fmla="*/ 881924 h 977651"/>
              <a:gd name="connsiteX441" fmla="*/ 19536 w 1455645"/>
              <a:gd name="connsiteY441" fmla="*/ 241140 h 977651"/>
              <a:gd name="connsiteX442" fmla="*/ 16733 w 1455645"/>
              <a:gd name="connsiteY442" fmla="*/ 223115 h 977651"/>
              <a:gd name="connsiteX443" fmla="*/ 20808 w 1455645"/>
              <a:gd name="connsiteY443" fmla="*/ 211528 h 977651"/>
              <a:gd name="connsiteX444" fmla="*/ 18673 w 1455645"/>
              <a:gd name="connsiteY444" fmla="*/ 202352 h 977651"/>
              <a:gd name="connsiteX445" fmla="*/ 36510 w 1455645"/>
              <a:gd name="connsiteY445" fmla="*/ 187563 h 977651"/>
              <a:gd name="connsiteX446" fmla="*/ 51438 w 1455645"/>
              <a:gd name="connsiteY446" fmla="*/ 203918 h 977651"/>
              <a:gd name="connsiteX447" fmla="*/ 64189 w 1455645"/>
              <a:gd name="connsiteY447" fmla="*/ 227549 h 977651"/>
              <a:gd name="connsiteX448" fmla="*/ 36621 w 1455645"/>
              <a:gd name="connsiteY448" fmla="*/ 250404 h 977651"/>
              <a:gd name="connsiteX449" fmla="*/ 19536 w 1455645"/>
              <a:gd name="connsiteY449" fmla="*/ 241140 h 977651"/>
              <a:gd name="connsiteX450" fmla="*/ 308178 w 1455645"/>
              <a:gd name="connsiteY450" fmla="*/ 906333 h 977651"/>
              <a:gd name="connsiteX451" fmla="*/ 302960 w 1455645"/>
              <a:gd name="connsiteY451" fmla="*/ 890138 h 977651"/>
              <a:gd name="connsiteX452" fmla="*/ 327283 w 1455645"/>
              <a:gd name="connsiteY452" fmla="*/ 869971 h 977651"/>
              <a:gd name="connsiteX453" fmla="*/ 347450 w 1455645"/>
              <a:gd name="connsiteY453" fmla="*/ 894296 h 977651"/>
              <a:gd name="connsiteX454" fmla="*/ 323126 w 1455645"/>
              <a:gd name="connsiteY454" fmla="*/ 914461 h 977651"/>
              <a:gd name="connsiteX455" fmla="*/ 308178 w 1455645"/>
              <a:gd name="connsiteY455" fmla="*/ 906333 h 977651"/>
              <a:gd name="connsiteX456" fmla="*/ 219602 w 1455645"/>
              <a:gd name="connsiteY456" fmla="*/ 737612 h 977651"/>
              <a:gd name="connsiteX457" fmla="*/ 208364 w 1455645"/>
              <a:gd name="connsiteY457" fmla="*/ 701781 h 977651"/>
              <a:gd name="connsiteX458" fmla="*/ 239078 w 1455645"/>
              <a:gd name="connsiteY458" fmla="*/ 661267 h 977651"/>
              <a:gd name="connsiteX459" fmla="*/ 235643 w 1455645"/>
              <a:gd name="connsiteY459" fmla="*/ 638815 h 977651"/>
              <a:gd name="connsiteX460" fmla="*/ 228064 w 1455645"/>
              <a:gd name="connsiteY460" fmla="*/ 635637 h 977651"/>
              <a:gd name="connsiteX461" fmla="*/ 226212 w 1455645"/>
              <a:gd name="connsiteY461" fmla="*/ 631221 h 977651"/>
              <a:gd name="connsiteX462" fmla="*/ 220810 w 1455645"/>
              <a:gd name="connsiteY462" fmla="*/ 632632 h 977651"/>
              <a:gd name="connsiteX463" fmla="*/ 197955 w 1455645"/>
              <a:gd name="connsiteY463" fmla="*/ 605066 h 977651"/>
              <a:gd name="connsiteX464" fmla="*/ 219451 w 1455645"/>
              <a:gd name="connsiteY464" fmla="*/ 583140 h 977651"/>
              <a:gd name="connsiteX465" fmla="*/ 218939 w 1455645"/>
              <a:gd name="connsiteY465" fmla="*/ 572619 h 977651"/>
              <a:gd name="connsiteX466" fmla="*/ 234079 w 1455645"/>
              <a:gd name="connsiteY466" fmla="*/ 544675 h 977651"/>
              <a:gd name="connsiteX467" fmla="*/ 240681 w 1455645"/>
              <a:gd name="connsiteY467" fmla="*/ 542559 h 977651"/>
              <a:gd name="connsiteX468" fmla="*/ 230112 w 1455645"/>
              <a:gd name="connsiteY468" fmla="*/ 538261 h 977651"/>
              <a:gd name="connsiteX469" fmla="*/ 228812 w 1455645"/>
              <a:gd name="connsiteY469" fmla="*/ 535064 h 977651"/>
              <a:gd name="connsiteX470" fmla="*/ 222265 w 1455645"/>
              <a:gd name="connsiteY470" fmla="*/ 537026 h 977651"/>
              <a:gd name="connsiteX471" fmla="*/ 198162 w 1455645"/>
              <a:gd name="connsiteY471" fmla="*/ 522806 h 977651"/>
              <a:gd name="connsiteX472" fmla="*/ 196679 w 1455645"/>
              <a:gd name="connsiteY472" fmla="*/ 522667 h 977651"/>
              <a:gd name="connsiteX473" fmla="*/ 177954 w 1455645"/>
              <a:gd name="connsiteY473" fmla="*/ 514933 h 977651"/>
              <a:gd name="connsiteX474" fmla="*/ 149597 w 1455645"/>
              <a:gd name="connsiteY474" fmla="*/ 530236 h 977651"/>
              <a:gd name="connsiteX475" fmla="*/ 130692 w 1455645"/>
              <a:gd name="connsiteY475" fmla="*/ 520428 h 977651"/>
              <a:gd name="connsiteX476" fmla="*/ 124053 w 1455645"/>
              <a:gd name="connsiteY476" fmla="*/ 499425 h 977651"/>
              <a:gd name="connsiteX477" fmla="*/ 154724 w 1455645"/>
              <a:gd name="connsiteY477" fmla="*/ 475364 h 977651"/>
              <a:gd name="connsiteX478" fmla="*/ 167795 w 1455645"/>
              <a:gd name="connsiteY478" fmla="*/ 479578 h 977651"/>
              <a:gd name="connsiteX479" fmla="*/ 189152 w 1455645"/>
              <a:gd name="connsiteY479" fmla="*/ 459133 h 977651"/>
              <a:gd name="connsiteX480" fmla="*/ 185674 w 1455645"/>
              <a:gd name="connsiteY480" fmla="*/ 448337 h 977651"/>
              <a:gd name="connsiteX481" fmla="*/ 203511 w 1455645"/>
              <a:gd name="connsiteY481" fmla="*/ 433547 h 977651"/>
              <a:gd name="connsiteX482" fmla="*/ 218301 w 1455645"/>
              <a:gd name="connsiteY482" fmla="*/ 451386 h 977651"/>
              <a:gd name="connsiteX483" fmla="*/ 212881 w 1455645"/>
              <a:gd name="connsiteY483" fmla="*/ 461351 h 977651"/>
              <a:gd name="connsiteX484" fmla="*/ 222708 w 1455645"/>
              <a:gd name="connsiteY484" fmla="*/ 468253 h 977651"/>
              <a:gd name="connsiteX485" fmla="*/ 228640 w 1455645"/>
              <a:gd name="connsiteY485" fmla="*/ 468807 h 977651"/>
              <a:gd name="connsiteX486" fmla="*/ 252006 w 1455645"/>
              <a:gd name="connsiteY486" fmla="*/ 480901 h 977651"/>
              <a:gd name="connsiteX487" fmla="*/ 258355 w 1455645"/>
              <a:gd name="connsiteY487" fmla="*/ 502082 h 977651"/>
              <a:gd name="connsiteX488" fmla="*/ 263998 w 1455645"/>
              <a:gd name="connsiteY488" fmla="*/ 504376 h 977651"/>
              <a:gd name="connsiteX489" fmla="*/ 270887 w 1455645"/>
              <a:gd name="connsiteY489" fmla="*/ 521319 h 977651"/>
              <a:gd name="connsiteX490" fmla="*/ 265161 w 1455645"/>
              <a:gd name="connsiteY490" fmla="*/ 535400 h 977651"/>
              <a:gd name="connsiteX491" fmla="*/ 292339 w 1455645"/>
              <a:gd name="connsiteY491" fmla="*/ 549558 h 977651"/>
              <a:gd name="connsiteX492" fmla="*/ 301988 w 1455645"/>
              <a:gd name="connsiteY492" fmla="*/ 580380 h 977651"/>
              <a:gd name="connsiteX493" fmla="*/ 297775 w 1455645"/>
              <a:gd name="connsiteY493" fmla="*/ 593451 h 977651"/>
              <a:gd name="connsiteX494" fmla="*/ 331898 w 1455645"/>
              <a:gd name="connsiteY494" fmla="*/ 644510 h 977651"/>
              <a:gd name="connsiteX495" fmla="*/ 331344 w 1455645"/>
              <a:gd name="connsiteY495" fmla="*/ 650443 h 977651"/>
              <a:gd name="connsiteX496" fmla="*/ 343347 w 1455645"/>
              <a:gd name="connsiteY496" fmla="*/ 650067 h 977651"/>
              <a:gd name="connsiteX497" fmla="*/ 356555 w 1455645"/>
              <a:gd name="connsiteY497" fmla="*/ 652799 h 977651"/>
              <a:gd name="connsiteX498" fmla="*/ 390290 w 1455645"/>
              <a:gd name="connsiteY498" fmla="*/ 643983 h 977651"/>
              <a:gd name="connsiteX499" fmla="*/ 395566 w 1455645"/>
              <a:gd name="connsiteY499" fmla="*/ 646229 h 977651"/>
              <a:gd name="connsiteX500" fmla="*/ 404941 w 1455645"/>
              <a:gd name="connsiteY500" fmla="*/ 641968 h 977651"/>
              <a:gd name="connsiteX501" fmla="*/ 422814 w 1455645"/>
              <a:gd name="connsiteY501" fmla="*/ 659842 h 977651"/>
              <a:gd name="connsiteX502" fmla="*/ 422678 w 1455645"/>
              <a:gd name="connsiteY502" fmla="*/ 660189 h 977651"/>
              <a:gd name="connsiteX503" fmla="*/ 437386 w 1455645"/>
              <a:gd name="connsiteY503" fmla="*/ 684288 h 977651"/>
              <a:gd name="connsiteX504" fmla="*/ 451150 w 1455645"/>
              <a:gd name="connsiteY504" fmla="*/ 681085 h 977651"/>
              <a:gd name="connsiteX505" fmla="*/ 472661 w 1455645"/>
              <a:gd name="connsiteY505" fmla="*/ 707031 h 977651"/>
              <a:gd name="connsiteX506" fmla="*/ 446715 w 1455645"/>
              <a:gd name="connsiteY506" fmla="*/ 728542 h 977651"/>
              <a:gd name="connsiteX507" fmla="*/ 433644 w 1455645"/>
              <a:gd name="connsiteY507" fmla="*/ 724328 h 977651"/>
              <a:gd name="connsiteX508" fmla="*/ 393521 w 1455645"/>
              <a:gd name="connsiteY508" fmla="*/ 753491 h 977651"/>
              <a:gd name="connsiteX509" fmla="*/ 364609 w 1455645"/>
              <a:gd name="connsiteY509" fmla="*/ 774725 h 977651"/>
              <a:gd name="connsiteX510" fmla="*/ 367949 w 1455645"/>
              <a:gd name="connsiteY510" fmla="*/ 787004 h 977651"/>
              <a:gd name="connsiteX511" fmla="*/ 348489 w 1455645"/>
              <a:gd name="connsiteY511" fmla="*/ 803137 h 977651"/>
              <a:gd name="connsiteX512" fmla="*/ 346325 w 1455645"/>
              <a:gd name="connsiteY512" fmla="*/ 801945 h 977651"/>
              <a:gd name="connsiteX513" fmla="*/ 330466 w 1455645"/>
              <a:gd name="connsiteY513" fmla="*/ 808789 h 977651"/>
              <a:gd name="connsiteX514" fmla="*/ 305146 w 1455645"/>
              <a:gd name="connsiteY514" fmla="*/ 783467 h 977651"/>
              <a:gd name="connsiteX515" fmla="*/ 311720 w 1455645"/>
              <a:gd name="connsiteY515" fmla="*/ 768235 h 977651"/>
              <a:gd name="connsiteX516" fmla="*/ 304302 w 1455645"/>
              <a:gd name="connsiteY516" fmla="*/ 765722 h 977651"/>
              <a:gd name="connsiteX517" fmla="*/ 284982 w 1455645"/>
              <a:gd name="connsiteY517" fmla="*/ 746339 h 977651"/>
              <a:gd name="connsiteX518" fmla="*/ 252731 w 1455645"/>
              <a:gd name="connsiteY518" fmla="*/ 755294 h 977651"/>
              <a:gd name="connsiteX519" fmla="*/ 219602 w 1455645"/>
              <a:gd name="connsiteY519" fmla="*/ 737612 h 977651"/>
              <a:gd name="connsiteX520" fmla="*/ 172050 w 1455645"/>
              <a:gd name="connsiteY520" fmla="*/ 744201 h 977651"/>
              <a:gd name="connsiteX521" fmla="*/ 168240 w 1455645"/>
              <a:gd name="connsiteY521" fmla="*/ 730942 h 977651"/>
              <a:gd name="connsiteX522" fmla="*/ 187699 w 1455645"/>
              <a:gd name="connsiteY522" fmla="*/ 714808 h 977651"/>
              <a:gd name="connsiteX523" fmla="*/ 203832 w 1455645"/>
              <a:gd name="connsiteY523" fmla="*/ 734268 h 977651"/>
              <a:gd name="connsiteX524" fmla="*/ 184373 w 1455645"/>
              <a:gd name="connsiteY524" fmla="*/ 750401 h 977651"/>
              <a:gd name="connsiteX525" fmla="*/ 172050 w 1455645"/>
              <a:gd name="connsiteY525" fmla="*/ 744201 h 977651"/>
              <a:gd name="connsiteX526" fmla="*/ 66829 w 1455645"/>
              <a:gd name="connsiteY526" fmla="*/ 588345 h 977651"/>
              <a:gd name="connsiteX527" fmla="*/ 77255 w 1455645"/>
              <a:gd name="connsiteY527" fmla="*/ 577920 h 977651"/>
              <a:gd name="connsiteX528" fmla="*/ 87682 w 1455645"/>
              <a:gd name="connsiteY528" fmla="*/ 588345 h 977651"/>
              <a:gd name="connsiteX529" fmla="*/ 77255 w 1455645"/>
              <a:gd name="connsiteY529" fmla="*/ 598772 h 977651"/>
              <a:gd name="connsiteX530" fmla="*/ 66829 w 1455645"/>
              <a:gd name="connsiteY530" fmla="*/ 588345 h 977651"/>
              <a:gd name="connsiteX531" fmla="*/ 112393 w 1455645"/>
              <a:gd name="connsiteY531" fmla="*/ 678226 h 977651"/>
              <a:gd name="connsiteX532" fmla="*/ 106257 w 1455645"/>
              <a:gd name="connsiteY532" fmla="*/ 657831 h 977651"/>
              <a:gd name="connsiteX533" fmla="*/ 107498 w 1455645"/>
              <a:gd name="connsiteY533" fmla="*/ 655440 h 977651"/>
              <a:gd name="connsiteX534" fmla="*/ 99597 w 1455645"/>
              <a:gd name="connsiteY534" fmla="*/ 636010 h 977651"/>
              <a:gd name="connsiteX535" fmla="*/ 147261 w 1455645"/>
              <a:gd name="connsiteY535" fmla="*/ 588347 h 977651"/>
              <a:gd name="connsiteX536" fmla="*/ 194924 w 1455645"/>
              <a:gd name="connsiteY536" fmla="*/ 636010 h 977651"/>
              <a:gd name="connsiteX537" fmla="*/ 166019 w 1455645"/>
              <a:gd name="connsiteY537" fmla="*/ 679996 h 977651"/>
              <a:gd name="connsiteX538" fmla="*/ 147935 w 1455645"/>
              <a:gd name="connsiteY538" fmla="*/ 683542 h 977651"/>
              <a:gd name="connsiteX539" fmla="*/ 131801 w 1455645"/>
              <a:gd name="connsiteY539" fmla="*/ 688641 h 977651"/>
              <a:gd name="connsiteX540" fmla="*/ 112393 w 1455645"/>
              <a:gd name="connsiteY540" fmla="*/ 678226 h 977651"/>
              <a:gd name="connsiteX541" fmla="*/ 177374 w 1455645"/>
              <a:gd name="connsiteY541" fmla="*/ 885319 h 977651"/>
              <a:gd name="connsiteX542" fmla="*/ 170736 w 1455645"/>
              <a:gd name="connsiteY542" fmla="*/ 864318 h 977651"/>
              <a:gd name="connsiteX543" fmla="*/ 181574 w 1455645"/>
              <a:gd name="connsiteY543" fmla="*/ 844386 h 977651"/>
              <a:gd name="connsiteX544" fmla="*/ 181713 w 1455645"/>
              <a:gd name="connsiteY544" fmla="*/ 842903 h 977651"/>
              <a:gd name="connsiteX545" fmla="*/ 215766 w 1455645"/>
              <a:gd name="connsiteY545" fmla="*/ 814671 h 977651"/>
              <a:gd name="connsiteX546" fmla="*/ 226009 w 1455645"/>
              <a:gd name="connsiteY546" fmla="*/ 817123 h 977651"/>
              <a:gd name="connsiteX547" fmla="*/ 274657 w 1455645"/>
              <a:gd name="connsiteY547" fmla="*/ 776790 h 977651"/>
              <a:gd name="connsiteX548" fmla="*/ 314990 w 1455645"/>
              <a:gd name="connsiteY548" fmla="*/ 825438 h 977651"/>
              <a:gd name="connsiteX549" fmla="*/ 266342 w 1455645"/>
              <a:gd name="connsiteY549" fmla="*/ 865771 h 977651"/>
              <a:gd name="connsiteX550" fmla="*/ 243307 w 1455645"/>
              <a:gd name="connsiteY550" fmla="*/ 856140 h 977651"/>
              <a:gd name="connsiteX551" fmla="*/ 226675 w 1455645"/>
              <a:gd name="connsiteY551" fmla="*/ 874032 h 977651"/>
              <a:gd name="connsiteX552" fmla="*/ 196280 w 1455645"/>
              <a:gd name="connsiteY552" fmla="*/ 895127 h 977651"/>
              <a:gd name="connsiteX553" fmla="*/ 177374 w 1455645"/>
              <a:gd name="connsiteY553" fmla="*/ 885319 h 977651"/>
              <a:gd name="connsiteX554" fmla="*/ 62662 w 1455645"/>
              <a:gd name="connsiteY554" fmla="*/ 666101 h 977651"/>
              <a:gd name="connsiteX555" fmla="*/ 58800 w 1455645"/>
              <a:gd name="connsiteY555" fmla="*/ 653398 h 977651"/>
              <a:gd name="connsiteX556" fmla="*/ 78259 w 1455645"/>
              <a:gd name="connsiteY556" fmla="*/ 637264 h 977651"/>
              <a:gd name="connsiteX557" fmla="*/ 94392 w 1455645"/>
              <a:gd name="connsiteY557" fmla="*/ 656724 h 977651"/>
              <a:gd name="connsiteX558" fmla="*/ 74934 w 1455645"/>
              <a:gd name="connsiteY558" fmla="*/ 672857 h 977651"/>
              <a:gd name="connsiteX559" fmla="*/ 62662 w 1455645"/>
              <a:gd name="connsiteY559" fmla="*/ 666101 h 977651"/>
              <a:gd name="connsiteX560" fmla="*/ 20197 w 1455645"/>
              <a:gd name="connsiteY560" fmla="*/ 748335 h 977651"/>
              <a:gd name="connsiteX561" fmla="*/ 14243 w 1455645"/>
              <a:gd name="connsiteY561" fmla="*/ 730016 h 977651"/>
              <a:gd name="connsiteX562" fmla="*/ 41809 w 1455645"/>
              <a:gd name="connsiteY562" fmla="*/ 707160 h 977651"/>
              <a:gd name="connsiteX563" fmla="*/ 64665 w 1455645"/>
              <a:gd name="connsiteY563" fmla="*/ 734728 h 977651"/>
              <a:gd name="connsiteX564" fmla="*/ 37097 w 1455645"/>
              <a:gd name="connsiteY564" fmla="*/ 757581 h 977651"/>
              <a:gd name="connsiteX565" fmla="*/ 20197 w 1455645"/>
              <a:gd name="connsiteY565" fmla="*/ 748335 h 977651"/>
              <a:gd name="connsiteX566" fmla="*/ 9944 w 1455645"/>
              <a:gd name="connsiteY566" fmla="*/ 879966 h 977651"/>
              <a:gd name="connsiteX567" fmla="*/ 190 w 1455645"/>
              <a:gd name="connsiteY567" fmla="*/ 848379 h 977651"/>
              <a:gd name="connsiteX568" fmla="*/ 47215 w 1455645"/>
              <a:gd name="connsiteY568" fmla="*/ 809389 h 977651"/>
              <a:gd name="connsiteX569" fmla="*/ 86205 w 1455645"/>
              <a:gd name="connsiteY569" fmla="*/ 856417 h 977651"/>
              <a:gd name="connsiteX570" fmla="*/ 39177 w 1455645"/>
              <a:gd name="connsiteY570" fmla="*/ 895405 h 977651"/>
              <a:gd name="connsiteX571" fmla="*/ 9944 w 1455645"/>
              <a:gd name="connsiteY571" fmla="*/ 879966 h 97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1455645" h="977651">
                <a:moveTo>
                  <a:pt x="1366642" y="419387"/>
                </a:moveTo>
                <a:cubicBezTo>
                  <a:pt x="1364423" y="417123"/>
                  <a:pt x="1363217" y="414018"/>
                  <a:pt x="1363564" y="410310"/>
                </a:cubicBezTo>
                <a:cubicBezTo>
                  <a:pt x="1363841" y="407344"/>
                  <a:pt x="1365602" y="404516"/>
                  <a:pt x="1368845" y="401828"/>
                </a:cubicBezTo>
                <a:cubicBezTo>
                  <a:pt x="1362913" y="401273"/>
                  <a:pt x="1357535" y="394786"/>
                  <a:pt x="1358090" y="388855"/>
                </a:cubicBezTo>
                <a:cubicBezTo>
                  <a:pt x="1358783" y="381441"/>
                  <a:pt x="1366612" y="377683"/>
                  <a:pt x="1372545" y="378237"/>
                </a:cubicBezTo>
                <a:cubicBezTo>
                  <a:pt x="1378476" y="378792"/>
                  <a:pt x="1383854" y="385278"/>
                  <a:pt x="1383300" y="391210"/>
                </a:cubicBezTo>
                <a:cubicBezTo>
                  <a:pt x="1383023" y="394177"/>
                  <a:pt x="1381125" y="398488"/>
                  <a:pt x="1378020" y="399693"/>
                </a:cubicBezTo>
                <a:cubicBezTo>
                  <a:pt x="1383952" y="400247"/>
                  <a:pt x="1389468" y="405251"/>
                  <a:pt x="1388775" y="412666"/>
                </a:cubicBezTo>
                <a:cubicBezTo>
                  <a:pt x="1388221" y="418598"/>
                  <a:pt x="1383217" y="424114"/>
                  <a:pt x="1375803" y="423421"/>
                </a:cubicBezTo>
                <a:cubicBezTo>
                  <a:pt x="1372094" y="423074"/>
                  <a:pt x="1368862" y="421650"/>
                  <a:pt x="1366642" y="419387"/>
                </a:cubicBezTo>
                <a:close/>
                <a:moveTo>
                  <a:pt x="1335622" y="375159"/>
                </a:moveTo>
                <a:cubicBezTo>
                  <a:pt x="1333084" y="372305"/>
                  <a:pt x="1331577" y="368423"/>
                  <a:pt x="1331993" y="363975"/>
                </a:cubicBezTo>
                <a:cubicBezTo>
                  <a:pt x="1332824" y="355076"/>
                  <a:pt x="1340793" y="349837"/>
                  <a:pt x="1348209" y="350530"/>
                </a:cubicBezTo>
                <a:cubicBezTo>
                  <a:pt x="1355623" y="351223"/>
                  <a:pt x="1362484" y="357848"/>
                  <a:pt x="1361653" y="366746"/>
                </a:cubicBezTo>
                <a:cubicBezTo>
                  <a:pt x="1360960" y="374162"/>
                  <a:pt x="1352851" y="380883"/>
                  <a:pt x="1345437" y="380190"/>
                </a:cubicBezTo>
                <a:cubicBezTo>
                  <a:pt x="1341729" y="379844"/>
                  <a:pt x="1338160" y="378014"/>
                  <a:pt x="1335622" y="375159"/>
                </a:cubicBezTo>
                <a:close/>
                <a:moveTo>
                  <a:pt x="1303620" y="331405"/>
                </a:moveTo>
                <a:cubicBezTo>
                  <a:pt x="1304036" y="326956"/>
                  <a:pt x="1307279" y="324266"/>
                  <a:pt x="1311728" y="324682"/>
                </a:cubicBezTo>
                <a:cubicBezTo>
                  <a:pt x="1316178" y="325098"/>
                  <a:pt x="1318867" y="328342"/>
                  <a:pt x="1318451" y="332791"/>
                </a:cubicBezTo>
                <a:cubicBezTo>
                  <a:pt x="1318035" y="337239"/>
                  <a:pt x="1314792" y="339928"/>
                  <a:pt x="1310342" y="339513"/>
                </a:cubicBezTo>
                <a:cubicBezTo>
                  <a:pt x="1305894" y="339097"/>
                  <a:pt x="1303205" y="335854"/>
                  <a:pt x="1303620" y="331405"/>
                </a:cubicBezTo>
                <a:close/>
                <a:moveTo>
                  <a:pt x="1274764" y="384059"/>
                </a:moveTo>
                <a:cubicBezTo>
                  <a:pt x="1275179" y="379611"/>
                  <a:pt x="1280043" y="375576"/>
                  <a:pt x="1284494" y="375992"/>
                </a:cubicBezTo>
                <a:cubicBezTo>
                  <a:pt x="1288942" y="376407"/>
                  <a:pt x="1292976" y="381274"/>
                  <a:pt x="1292560" y="385722"/>
                </a:cubicBezTo>
                <a:cubicBezTo>
                  <a:pt x="1292144" y="390171"/>
                  <a:pt x="1287279" y="394204"/>
                  <a:pt x="1282830" y="393788"/>
                </a:cubicBezTo>
                <a:cubicBezTo>
                  <a:pt x="1278380" y="393372"/>
                  <a:pt x="1274348" y="388508"/>
                  <a:pt x="1274764" y="384059"/>
                </a:cubicBezTo>
                <a:close/>
                <a:moveTo>
                  <a:pt x="1353934" y="593415"/>
                </a:moveTo>
                <a:cubicBezTo>
                  <a:pt x="1354627" y="586000"/>
                  <a:pt x="1361113" y="580622"/>
                  <a:pt x="1368528" y="581315"/>
                </a:cubicBezTo>
                <a:cubicBezTo>
                  <a:pt x="1374460" y="581870"/>
                  <a:pt x="1379837" y="588356"/>
                  <a:pt x="1380628" y="595910"/>
                </a:cubicBezTo>
                <a:cubicBezTo>
                  <a:pt x="1379935" y="603324"/>
                  <a:pt x="1373449" y="608702"/>
                  <a:pt x="1366033" y="608009"/>
                </a:cubicBezTo>
                <a:cubicBezTo>
                  <a:pt x="1358619" y="607316"/>
                  <a:pt x="1353241" y="600830"/>
                  <a:pt x="1353934" y="593415"/>
                </a:cubicBezTo>
                <a:close/>
                <a:moveTo>
                  <a:pt x="1387334" y="664228"/>
                </a:moveTo>
                <a:cubicBezTo>
                  <a:pt x="1380948" y="656525"/>
                  <a:pt x="1377399" y="646470"/>
                  <a:pt x="1378370" y="636089"/>
                </a:cubicBezTo>
                <a:cubicBezTo>
                  <a:pt x="1380310" y="615327"/>
                  <a:pt x="1398286" y="599055"/>
                  <a:pt x="1420532" y="601133"/>
                </a:cubicBezTo>
                <a:cubicBezTo>
                  <a:pt x="1441294" y="603074"/>
                  <a:pt x="1457427" y="622533"/>
                  <a:pt x="1455487" y="643296"/>
                </a:cubicBezTo>
                <a:cubicBezTo>
                  <a:pt x="1453547" y="664058"/>
                  <a:pt x="1434088" y="680191"/>
                  <a:pt x="1413325" y="678251"/>
                </a:cubicBezTo>
                <a:cubicBezTo>
                  <a:pt x="1402944" y="677280"/>
                  <a:pt x="1393720" y="671930"/>
                  <a:pt x="1387334" y="664228"/>
                </a:cubicBezTo>
                <a:close/>
                <a:moveTo>
                  <a:pt x="1289734" y="524022"/>
                </a:moveTo>
                <a:cubicBezTo>
                  <a:pt x="1285012" y="518532"/>
                  <a:pt x="1282334" y="511175"/>
                  <a:pt x="1283096" y="503018"/>
                </a:cubicBezTo>
                <a:cubicBezTo>
                  <a:pt x="1284482" y="488189"/>
                  <a:pt x="1295832" y="478778"/>
                  <a:pt x="1309457" y="477059"/>
                </a:cubicBezTo>
                <a:cubicBezTo>
                  <a:pt x="1310150" y="469644"/>
                  <a:pt x="1318258" y="462922"/>
                  <a:pt x="1327155" y="463754"/>
                </a:cubicBezTo>
                <a:cubicBezTo>
                  <a:pt x="1336054" y="464586"/>
                  <a:pt x="1342776" y="472692"/>
                  <a:pt x="1341945" y="481591"/>
                </a:cubicBezTo>
                <a:cubicBezTo>
                  <a:pt x="1341529" y="486040"/>
                  <a:pt x="1339768" y="488868"/>
                  <a:pt x="1333420" y="492762"/>
                </a:cubicBezTo>
                <a:cubicBezTo>
                  <a:pt x="1337454" y="497628"/>
                  <a:pt x="1338382" y="503698"/>
                  <a:pt x="1337828" y="509630"/>
                </a:cubicBezTo>
                <a:cubicBezTo>
                  <a:pt x="1337135" y="517044"/>
                  <a:pt x="1333476" y="524183"/>
                  <a:pt x="1328612" y="528216"/>
                </a:cubicBezTo>
                <a:cubicBezTo>
                  <a:pt x="1329956" y="529838"/>
                  <a:pt x="1331301" y="531459"/>
                  <a:pt x="1331024" y="534425"/>
                </a:cubicBezTo>
                <a:cubicBezTo>
                  <a:pt x="1330608" y="538875"/>
                  <a:pt x="1327226" y="543046"/>
                  <a:pt x="1321294" y="542492"/>
                </a:cubicBezTo>
                <a:cubicBezTo>
                  <a:pt x="1316844" y="542076"/>
                  <a:pt x="1314155" y="538833"/>
                  <a:pt x="1313089" y="534246"/>
                </a:cubicBezTo>
                <a:cubicBezTo>
                  <a:pt x="1311605" y="534107"/>
                  <a:pt x="1310123" y="533969"/>
                  <a:pt x="1308639" y="533830"/>
                </a:cubicBezTo>
                <a:cubicBezTo>
                  <a:pt x="1301224" y="533137"/>
                  <a:pt x="1294457" y="529513"/>
                  <a:pt x="1289734" y="524022"/>
                </a:cubicBezTo>
                <a:close/>
                <a:moveTo>
                  <a:pt x="1237637" y="669312"/>
                </a:moveTo>
                <a:cubicBezTo>
                  <a:pt x="1234276" y="665258"/>
                  <a:pt x="1232536" y="659860"/>
                  <a:pt x="1233090" y="653928"/>
                </a:cubicBezTo>
                <a:cubicBezTo>
                  <a:pt x="1233783" y="646513"/>
                  <a:pt x="1237303" y="640858"/>
                  <a:pt x="1243651" y="636963"/>
                </a:cubicBezTo>
                <a:cubicBezTo>
                  <a:pt x="1234379" y="624129"/>
                  <a:pt x="1228350" y="608605"/>
                  <a:pt x="1229875" y="592293"/>
                </a:cubicBezTo>
                <a:cubicBezTo>
                  <a:pt x="1230844" y="581911"/>
                  <a:pt x="1233159" y="573152"/>
                  <a:pt x="1238301" y="566153"/>
                </a:cubicBezTo>
                <a:cubicBezTo>
                  <a:pt x="1236817" y="566015"/>
                  <a:pt x="1235335" y="565876"/>
                  <a:pt x="1233851" y="565737"/>
                </a:cubicBezTo>
                <a:cubicBezTo>
                  <a:pt x="1220504" y="564490"/>
                  <a:pt x="1209749" y="551517"/>
                  <a:pt x="1210996" y="538169"/>
                </a:cubicBezTo>
                <a:cubicBezTo>
                  <a:pt x="1211135" y="536687"/>
                  <a:pt x="1212894" y="533860"/>
                  <a:pt x="1213033" y="532375"/>
                </a:cubicBezTo>
                <a:cubicBezTo>
                  <a:pt x="1207378" y="528855"/>
                  <a:pt x="1203484" y="522507"/>
                  <a:pt x="1204039" y="516576"/>
                </a:cubicBezTo>
                <a:cubicBezTo>
                  <a:pt x="1204870" y="507677"/>
                  <a:pt x="1212978" y="500956"/>
                  <a:pt x="1221875" y="501787"/>
                </a:cubicBezTo>
                <a:cubicBezTo>
                  <a:pt x="1229292" y="502480"/>
                  <a:pt x="1234669" y="508966"/>
                  <a:pt x="1235597" y="515037"/>
                </a:cubicBezTo>
                <a:cubicBezTo>
                  <a:pt x="1237081" y="515176"/>
                  <a:pt x="1238563" y="515315"/>
                  <a:pt x="1240047" y="515453"/>
                </a:cubicBezTo>
                <a:cubicBezTo>
                  <a:pt x="1253393" y="516700"/>
                  <a:pt x="1264149" y="529673"/>
                  <a:pt x="1262902" y="543019"/>
                </a:cubicBezTo>
                <a:cubicBezTo>
                  <a:pt x="1262763" y="544503"/>
                  <a:pt x="1262763" y="544503"/>
                  <a:pt x="1262763" y="544503"/>
                </a:cubicBezTo>
                <a:cubicBezTo>
                  <a:pt x="1273699" y="539541"/>
                  <a:pt x="1285979" y="536200"/>
                  <a:pt x="1297843" y="537308"/>
                </a:cubicBezTo>
                <a:cubicBezTo>
                  <a:pt x="1331952" y="540497"/>
                  <a:pt x="1356152" y="569686"/>
                  <a:pt x="1352964" y="603796"/>
                </a:cubicBezTo>
                <a:cubicBezTo>
                  <a:pt x="1349777" y="637904"/>
                  <a:pt x="1320588" y="662105"/>
                  <a:pt x="1286480" y="658917"/>
                </a:cubicBezTo>
                <a:cubicBezTo>
                  <a:pt x="1283513" y="658639"/>
                  <a:pt x="1279202" y="656742"/>
                  <a:pt x="1276235" y="656464"/>
                </a:cubicBezTo>
                <a:cubicBezTo>
                  <a:pt x="1275265" y="666845"/>
                  <a:pt x="1263777" y="677739"/>
                  <a:pt x="1251912" y="676630"/>
                </a:cubicBezTo>
                <a:cubicBezTo>
                  <a:pt x="1245980" y="676076"/>
                  <a:pt x="1240998" y="673367"/>
                  <a:pt x="1237637" y="669312"/>
                </a:cubicBezTo>
                <a:close/>
                <a:moveTo>
                  <a:pt x="1155635" y="700357"/>
                </a:moveTo>
                <a:cubicBezTo>
                  <a:pt x="1151434" y="695290"/>
                  <a:pt x="1149057" y="688711"/>
                  <a:pt x="1149681" y="682038"/>
                </a:cubicBezTo>
                <a:cubicBezTo>
                  <a:pt x="1150928" y="668689"/>
                  <a:pt x="1163901" y="657935"/>
                  <a:pt x="1177247" y="659182"/>
                </a:cubicBezTo>
                <a:cubicBezTo>
                  <a:pt x="1190595" y="660429"/>
                  <a:pt x="1201351" y="673402"/>
                  <a:pt x="1200103" y="686750"/>
                </a:cubicBezTo>
                <a:cubicBezTo>
                  <a:pt x="1198856" y="700095"/>
                  <a:pt x="1185883" y="710851"/>
                  <a:pt x="1172535" y="709603"/>
                </a:cubicBezTo>
                <a:cubicBezTo>
                  <a:pt x="1165862" y="708980"/>
                  <a:pt x="1159836" y="705424"/>
                  <a:pt x="1155635" y="700357"/>
                </a:cubicBezTo>
                <a:close/>
                <a:moveTo>
                  <a:pt x="824229" y="98491"/>
                </a:moveTo>
                <a:cubicBezTo>
                  <a:pt x="820877" y="94954"/>
                  <a:pt x="819016" y="90113"/>
                  <a:pt x="819016" y="84899"/>
                </a:cubicBezTo>
                <a:cubicBezTo>
                  <a:pt x="819017" y="74474"/>
                  <a:pt x="827953" y="65537"/>
                  <a:pt x="838378" y="65537"/>
                </a:cubicBezTo>
                <a:cubicBezTo>
                  <a:pt x="848806" y="65537"/>
                  <a:pt x="857742" y="74474"/>
                  <a:pt x="857743" y="84900"/>
                </a:cubicBezTo>
                <a:cubicBezTo>
                  <a:pt x="857743" y="95327"/>
                  <a:pt x="848806" y="104263"/>
                  <a:pt x="838378" y="104263"/>
                </a:cubicBezTo>
                <a:cubicBezTo>
                  <a:pt x="832421" y="104263"/>
                  <a:pt x="827580" y="102029"/>
                  <a:pt x="824229" y="98491"/>
                </a:cubicBezTo>
                <a:close/>
                <a:moveTo>
                  <a:pt x="1116735" y="698405"/>
                </a:moveTo>
                <a:cubicBezTo>
                  <a:pt x="1117428" y="690990"/>
                  <a:pt x="1123914" y="685612"/>
                  <a:pt x="1131328" y="686305"/>
                </a:cubicBezTo>
                <a:cubicBezTo>
                  <a:pt x="1137260" y="686860"/>
                  <a:pt x="1142638" y="693346"/>
                  <a:pt x="1143429" y="700900"/>
                </a:cubicBezTo>
                <a:cubicBezTo>
                  <a:pt x="1142736" y="708314"/>
                  <a:pt x="1136250" y="713692"/>
                  <a:pt x="1128834" y="712999"/>
                </a:cubicBezTo>
                <a:cubicBezTo>
                  <a:pt x="1121420" y="712306"/>
                  <a:pt x="1116042" y="705820"/>
                  <a:pt x="1116735" y="698405"/>
                </a:cubicBezTo>
                <a:close/>
                <a:moveTo>
                  <a:pt x="814549" y="233848"/>
                </a:moveTo>
                <a:cubicBezTo>
                  <a:pt x="814549" y="226401"/>
                  <a:pt x="820507" y="220444"/>
                  <a:pt x="827953" y="220443"/>
                </a:cubicBezTo>
                <a:cubicBezTo>
                  <a:pt x="835401" y="220444"/>
                  <a:pt x="841359" y="226402"/>
                  <a:pt x="841359" y="233848"/>
                </a:cubicBezTo>
                <a:cubicBezTo>
                  <a:pt x="841359" y="241296"/>
                  <a:pt x="835401" y="247254"/>
                  <a:pt x="827953" y="247254"/>
                </a:cubicBezTo>
                <a:cubicBezTo>
                  <a:pt x="821995" y="247254"/>
                  <a:pt x="816037" y="241296"/>
                  <a:pt x="814549" y="233848"/>
                </a:cubicBezTo>
                <a:close/>
                <a:moveTo>
                  <a:pt x="882354" y="407040"/>
                </a:moveTo>
                <a:cubicBezTo>
                  <a:pt x="878153" y="401973"/>
                  <a:pt x="875776" y="395393"/>
                  <a:pt x="876399" y="388719"/>
                </a:cubicBezTo>
                <a:cubicBezTo>
                  <a:pt x="876815" y="384269"/>
                  <a:pt x="877092" y="381303"/>
                  <a:pt x="880335" y="378615"/>
                </a:cubicBezTo>
                <a:cubicBezTo>
                  <a:pt x="868749" y="374539"/>
                  <a:pt x="862166" y="364949"/>
                  <a:pt x="863274" y="353084"/>
                </a:cubicBezTo>
                <a:cubicBezTo>
                  <a:pt x="864521" y="339738"/>
                  <a:pt x="877494" y="328982"/>
                  <a:pt x="890841" y="330229"/>
                </a:cubicBezTo>
                <a:cubicBezTo>
                  <a:pt x="904189" y="331477"/>
                  <a:pt x="914945" y="344450"/>
                  <a:pt x="913697" y="357796"/>
                </a:cubicBezTo>
                <a:cubicBezTo>
                  <a:pt x="913281" y="362246"/>
                  <a:pt x="913004" y="365212"/>
                  <a:pt x="911243" y="368039"/>
                </a:cubicBezTo>
                <a:cubicBezTo>
                  <a:pt x="921348" y="371976"/>
                  <a:pt x="927931" y="381567"/>
                  <a:pt x="926822" y="393431"/>
                </a:cubicBezTo>
                <a:cubicBezTo>
                  <a:pt x="925575" y="406778"/>
                  <a:pt x="912602" y="417533"/>
                  <a:pt x="899256" y="416286"/>
                </a:cubicBezTo>
                <a:cubicBezTo>
                  <a:pt x="892582" y="415663"/>
                  <a:pt x="886556" y="412107"/>
                  <a:pt x="882354" y="407040"/>
                </a:cubicBezTo>
                <a:close/>
                <a:moveTo>
                  <a:pt x="699300" y="58648"/>
                </a:moveTo>
                <a:cubicBezTo>
                  <a:pt x="693156" y="52504"/>
                  <a:pt x="689432" y="43940"/>
                  <a:pt x="689432" y="34258"/>
                </a:cubicBezTo>
                <a:cubicBezTo>
                  <a:pt x="689432" y="14895"/>
                  <a:pt x="704327" y="0"/>
                  <a:pt x="723689" y="0"/>
                </a:cubicBezTo>
                <a:cubicBezTo>
                  <a:pt x="743054" y="0"/>
                  <a:pt x="757948" y="14895"/>
                  <a:pt x="757948" y="34257"/>
                </a:cubicBezTo>
                <a:cubicBezTo>
                  <a:pt x="757948" y="53622"/>
                  <a:pt x="743053" y="68517"/>
                  <a:pt x="723689" y="68516"/>
                </a:cubicBezTo>
                <a:cubicBezTo>
                  <a:pt x="714008" y="68517"/>
                  <a:pt x="705444" y="64793"/>
                  <a:pt x="699300" y="58648"/>
                </a:cubicBezTo>
                <a:close/>
                <a:moveTo>
                  <a:pt x="1041019" y="724241"/>
                </a:moveTo>
                <a:cubicBezTo>
                  <a:pt x="1041478" y="719327"/>
                  <a:pt x="1045833" y="715716"/>
                  <a:pt x="1050748" y="716175"/>
                </a:cubicBezTo>
                <a:cubicBezTo>
                  <a:pt x="1055662" y="716634"/>
                  <a:pt x="1059274" y="720990"/>
                  <a:pt x="1058815" y="725904"/>
                </a:cubicBezTo>
                <a:cubicBezTo>
                  <a:pt x="1058356" y="730820"/>
                  <a:pt x="1053999" y="734430"/>
                  <a:pt x="1049085" y="733971"/>
                </a:cubicBezTo>
                <a:cubicBezTo>
                  <a:pt x="1044170" y="733511"/>
                  <a:pt x="1040559" y="729157"/>
                  <a:pt x="1041019" y="724241"/>
                </a:cubicBezTo>
                <a:close/>
                <a:moveTo>
                  <a:pt x="889998" y="451326"/>
                </a:moveTo>
                <a:cubicBezTo>
                  <a:pt x="890553" y="445393"/>
                  <a:pt x="895417" y="441359"/>
                  <a:pt x="901349" y="441913"/>
                </a:cubicBezTo>
                <a:cubicBezTo>
                  <a:pt x="907281" y="442468"/>
                  <a:pt x="911315" y="447334"/>
                  <a:pt x="910761" y="453266"/>
                </a:cubicBezTo>
                <a:cubicBezTo>
                  <a:pt x="910206" y="459197"/>
                  <a:pt x="905341" y="463230"/>
                  <a:pt x="899409" y="462676"/>
                </a:cubicBezTo>
                <a:cubicBezTo>
                  <a:pt x="893476" y="462121"/>
                  <a:pt x="889444" y="457257"/>
                  <a:pt x="889998" y="451326"/>
                </a:cubicBezTo>
                <a:close/>
                <a:moveTo>
                  <a:pt x="913534" y="603683"/>
                </a:moveTo>
                <a:cubicBezTo>
                  <a:pt x="905821" y="594174"/>
                  <a:pt x="901739" y="581825"/>
                  <a:pt x="902917" y="569219"/>
                </a:cubicBezTo>
                <a:cubicBezTo>
                  <a:pt x="904580" y="551423"/>
                  <a:pt x="917969" y="536218"/>
                  <a:pt x="933492" y="530190"/>
                </a:cubicBezTo>
                <a:cubicBezTo>
                  <a:pt x="925009" y="524908"/>
                  <a:pt x="919909" y="515456"/>
                  <a:pt x="920879" y="505075"/>
                </a:cubicBezTo>
                <a:cubicBezTo>
                  <a:pt x="921710" y="496178"/>
                  <a:pt x="926990" y="487695"/>
                  <a:pt x="934822" y="483938"/>
                </a:cubicBezTo>
                <a:cubicBezTo>
                  <a:pt x="937136" y="475178"/>
                  <a:pt x="942279" y="468180"/>
                  <a:pt x="947419" y="461180"/>
                </a:cubicBezTo>
                <a:cubicBezTo>
                  <a:pt x="946076" y="459559"/>
                  <a:pt x="946076" y="459559"/>
                  <a:pt x="946215" y="458075"/>
                </a:cubicBezTo>
                <a:cubicBezTo>
                  <a:pt x="944731" y="457936"/>
                  <a:pt x="943110" y="459282"/>
                  <a:pt x="940144" y="459004"/>
                </a:cubicBezTo>
                <a:cubicBezTo>
                  <a:pt x="934212" y="458450"/>
                  <a:pt x="930178" y="453585"/>
                  <a:pt x="930732" y="447653"/>
                </a:cubicBezTo>
                <a:cubicBezTo>
                  <a:pt x="931286" y="441720"/>
                  <a:pt x="936152" y="437688"/>
                  <a:pt x="942084" y="438242"/>
                </a:cubicBezTo>
                <a:cubicBezTo>
                  <a:pt x="943566" y="438381"/>
                  <a:pt x="945050" y="438519"/>
                  <a:pt x="946394" y="440140"/>
                </a:cubicBezTo>
                <a:cubicBezTo>
                  <a:pt x="948848" y="429899"/>
                  <a:pt x="955473" y="423037"/>
                  <a:pt x="963441" y="417798"/>
                </a:cubicBezTo>
                <a:cubicBezTo>
                  <a:pt x="965757" y="409039"/>
                  <a:pt x="973864" y="402317"/>
                  <a:pt x="982762" y="403148"/>
                </a:cubicBezTo>
                <a:cubicBezTo>
                  <a:pt x="990178" y="403842"/>
                  <a:pt x="995694" y="408844"/>
                  <a:pt x="998106" y="415053"/>
                </a:cubicBezTo>
                <a:cubicBezTo>
                  <a:pt x="1000143" y="409260"/>
                  <a:pt x="1006352" y="406848"/>
                  <a:pt x="1012284" y="407403"/>
                </a:cubicBezTo>
                <a:cubicBezTo>
                  <a:pt x="1021182" y="408234"/>
                  <a:pt x="1027905" y="416343"/>
                  <a:pt x="1027074" y="425241"/>
                </a:cubicBezTo>
                <a:cubicBezTo>
                  <a:pt x="1026519" y="431174"/>
                  <a:pt x="1023138" y="435345"/>
                  <a:pt x="1018410" y="437895"/>
                </a:cubicBezTo>
                <a:cubicBezTo>
                  <a:pt x="1018272" y="439378"/>
                  <a:pt x="1019617" y="440999"/>
                  <a:pt x="1019340" y="443965"/>
                </a:cubicBezTo>
                <a:cubicBezTo>
                  <a:pt x="1040753" y="454942"/>
                  <a:pt x="1054988" y="478713"/>
                  <a:pt x="1052632" y="503923"/>
                </a:cubicBezTo>
                <a:cubicBezTo>
                  <a:pt x="1049860" y="533583"/>
                  <a:pt x="1025258" y="556716"/>
                  <a:pt x="995182" y="558393"/>
                </a:cubicBezTo>
                <a:cubicBezTo>
                  <a:pt x="994905" y="561359"/>
                  <a:pt x="996250" y="562982"/>
                  <a:pt x="996111" y="564464"/>
                </a:cubicBezTo>
                <a:cubicBezTo>
                  <a:pt x="1003942" y="560708"/>
                  <a:pt x="1013117" y="558574"/>
                  <a:pt x="1022015" y="559405"/>
                </a:cubicBezTo>
                <a:cubicBezTo>
                  <a:pt x="1050194" y="562039"/>
                  <a:pt x="1071704" y="587985"/>
                  <a:pt x="1069071" y="616161"/>
                </a:cubicBezTo>
                <a:cubicBezTo>
                  <a:pt x="1067962" y="628025"/>
                  <a:pt x="1062542" y="637991"/>
                  <a:pt x="1055779" y="646335"/>
                </a:cubicBezTo>
                <a:cubicBezTo>
                  <a:pt x="1056986" y="649440"/>
                  <a:pt x="1056708" y="652405"/>
                  <a:pt x="1056431" y="655371"/>
                </a:cubicBezTo>
                <a:cubicBezTo>
                  <a:pt x="1055184" y="668718"/>
                  <a:pt x="1043693" y="679612"/>
                  <a:pt x="1028863" y="678226"/>
                </a:cubicBezTo>
                <a:cubicBezTo>
                  <a:pt x="1019965" y="677395"/>
                  <a:pt x="1011621" y="670631"/>
                  <a:pt x="1007866" y="662801"/>
                </a:cubicBezTo>
                <a:cubicBezTo>
                  <a:pt x="984276" y="659100"/>
                  <a:pt x="968143" y="639641"/>
                  <a:pt x="967117" y="618601"/>
                </a:cubicBezTo>
                <a:cubicBezTo>
                  <a:pt x="959424" y="620874"/>
                  <a:pt x="953353" y="621804"/>
                  <a:pt x="945938" y="621111"/>
                </a:cubicBezTo>
                <a:cubicBezTo>
                  <a:pt x="932591" y="619863"/>
                  <a:pt x="921247" y="613193"/>
                  <a:pt x="913534" y="603683"/>
                </a:cubicBezTo>
                <a:close/>
                <a:moveTo>
                  <a:pt x="787738" y="396204"/>
                </a:moveTo>
                <a:cubicBezTo>
                  <a:pt x="787738" y="390245"/>
                  <a:pt x="792206" y="385778"/>
                  <a:pt x="798164" y="385778"/>
                </a:cubicBezTo>
                <a:cubicBezTo>
                  <a:pt x="802633" y="385778"/>
                  <a:pt x="807101" y="390245"/>
                  <a:pt x="808591" y="396203"/>
                </a:cubicBezTo>
                <a:cubicBezTo>
                  <a:pt x="808591" y="402161"/>
                  <a:pt x="804122" y="406630"/>
                  <a:pt x="798164" y="406630"/>
                </a:cubicBezTo>
                <a:cubicBezTo>
                  <a:pt x="792206" y="406630"/>
                  <a:pt x="787738" y="402161"/>
                  <a:pt x="787738" y="396204"/>
                </a:cubicBezTo>
                <a:close/>
                <a:moveTo>
                  <a:pt x="632833" y="114692"/>
                </a:moveTo>
                <a:cubicBezTo>
                  <a:pt x="632832" y="110222"/>
                  <a:pt x="637300" y="105755"/>
                  <a:pt x="641769" y="105755"/>
                </a:cubicBezTo>
                <a:cubicBezTo>
                  <a:pt x="646237" y="105754"/>
                  <a:pt x="650706" y="110222"/>
                  <a:pt x="650707" y="114692"/>
                </a:cubicBezTo>
                <a:cubicBezTo>
                  <a:pt x="650707" y="119159"/>
                  <a:pt x="646237" y="123628"/>
                  <a:pt x="641770" y="123629"/>
                </a:cubicBezTo>
                <a:cubicBezTo>
                  <a:pt x="635811" y="123628"/>
                  <a:pt x="632832" y="120649"/>
                  <a:pt x="632833" y="114692"/>
                </a:cubicBezTo>
                <a:close/>
                <a:moveTo>
                  <a:pt x="980658" y="809853"/>
                </a:moveTo>
                <a:cubicBezTo>
                  <a:pt x="981074" y="805405"/>
                  <a:pt x="985938" y="801371"/>
                  <a:pt x="990388" y="801787"/>
                </a:cubicBezTo>
                <a:cubicBezTo>
                  <a:pt x="994836" y="802202"/>
                  <a:pt x="998870" y="807068"/>
                  <a:pt x="998455" y="811516"/>
                </a:cubicBezTo>
                <a:cubicBezTo>
                  <a:pt x="998038" y="815966"/>
                  <a:pt x="993173" y="819999"/>
                  <a:pt x="988725" y="819583"/>
                </a:cubicBezTo>
                <a:cubicBezTo>
                  <a:pt x="984275" y="819167"/>
                  <a:pt x="980242" y="814303"/>
                  <a:pt x="980658" y="809853"/>
                </a:cubicBezTo>
                <a:close/>
                <a:moveTo>
                  <a:pt x="841359" y="579408"/>
                </a:moveTo>
                <a:cubicBezTo>
                  <a:pt x="841359" y="573450"/>
                  <a:pt x="845827" y="568983"/>
                  <a:pt x="851785" y="568983"/>
                </a:cubicBezTo>
                <a:cubicBezTo>
                  <a:pt x="857743" y="568983"/>
                  <a:pt x="862213" y="573450"/>
                  <a:pt x="862212" y="579408"/>
                </a:cubicBezTo>
                <a:cubicBezTo>
                  <a:pt x="862212" y="583878"/>
                  <a:pt x="857743" y="588345"/>
                  <a:pt x="851785" y="589835"/>
                </a:cubicBezTo>
                <a:cubicBezTo>
                  <a:pt x="845827" y="589835"/>
                  <a:pt x="841359" y="585366"/>
                  <a:pt x="841359" y="579408"/>
                </a:cubicBezTo>
                <a:close/>
                <a:moveTo>
                  <a:pt x="637299" y="284492"/>
                </a:moveTo>
                <a:cubicBezTo>
                  <a:pt x="637299" y="277044"/>
                  <a:pt x="643257" y="271086"/>
                  <a:pt x="650703" y="271086"/>
                </a:cubicBezTo>
                <a:cubicBezTo>
                  <a:pt x="652193" y="271086"/>
                  <a:pt x="653682" y="271086"/>
                  <a:pt x="655173" y="274065"/>
                </a:cubicBezTo>
                <a:cubicBezTo>
                  <a:pt x="659640" y="265128"/>
                  <a:pt x="668577" y="257682"/>
                  <a:pt x="679004" y="257682"/>
                </a:cubicBezTo>
                <a:cubicBezTo>
                  <a:pt x="692409" y="257682"/>
                  <a:pt x="702836" y="268107"/>
                  <a:pt x="702836" y="281513"/>
                </a:cubicBezTo>
                <a:cubicBezTo>
                  <a:pt x="702836" y="294918"/>
                  <a:pt x="692409" y="305345"/>
                  <a:pt x="679004" y="305345"/>
                </a:cubicBezTo>
                <a:cubicBezTo>
                  <a:pt x="671556" y="305345"/>
                  <a:pt x="664109" y="300876"/>
                  <a:pt x="659640" y="294917"/>
                </a:cubicBezTo>
                <a:cubicBezTo>
                  <a:pt x="656661" y="296408"/>
                  <a:pt x="653682" y="297897"/>
                  <a:pt x="650703" y="297897"/>
                </a:cubicBezTo>
                <a:cubicBezTo>
                  <a:pt x="643257" y="297897"/>
                  <a:pt x="637299" y="291939"/>
                  <a:pt x="637299" y="284492"/>
                </a:cubicBezTo>
                <a:close/>
                <a:moveTo>
                  <a:pt x="760181" y="533979"/>
                </a:moveTo>
                <a:cubicBezTo>
                  <a:pt x="756085" y="529883"/>
                  <a:pt x="753479" y="524297"/>
                  <a:pt x="753479" y="518340"/>
                </a:cubicBezTo>
                <a:cubicBezTo>
                  <a:pt x="753479" y="506424"/>
                  <a:pt x="763905" y="495998"/>
                  <a:pt x="775821" y="495998"/>
                </a:cubicBezTo>
                <a:cubicBezTo>
                  <a:pt x="787736" y="495998"/>
                  <a:pt x="798163" y="506423"/>
                  <a:pt x="798163" y="518339"/>
                </a:cubicBezTo>
                <a:cubicBezTo>
                  <a:pt x="798164" y="530256"/>
                  <a:pt x="787736" y="540682"/>
                  <a:pt x="775820" y="540682"/>
                </a:cubicBezTo>
                <a:cubicBezTo>
                  <a:pt x="769862" y="540682"/>
                  <a:pt x="764277" y="538076"/>
                  <a:pt x="760181" y="533979"/>
                </a:cubicBezTo>
                <a:close/>
                <a:moveTo>
                  <a:pt x="678285" y="395637"/>
                </a:moveTo>
                <a:cubicBezTo>
                  <a:pt x="678701" y="391189"/>
                  <a:pt x="681944" y="388499"/>
                  <a:pt x="686392" y="388915"/>
                </a:cubicBezTo>
                <a:cubicBezTo>
                  <a:pt x="690842" y="389331"/>
                  <a:pt x="693531" y="392574"/>
                  <a:pt x="693115" y="397022"/>
                </a:cubicBezTo>
                <a:cubicBezTo>
                  <a:pt x="693115" y="397022"/>
                  <a:pt x="692977" y="398506"/>
                  <a:pt x="692977" y="398506"/>
                </a:cubicBezTo>
                <a:cubicBezTo>
                  <a:pt x="696636" y="391368"/>
                  <a:pt x="701638" y="385851"/>
                  <a:pt x="709470" y="382096"/>
                </a:cubicBezTo>
                <a:cubicBezTo>
                  <a:pt x="708263" y="378991"/>
                  <a:pt x="707197" y="374403"/>
                  <a:pt x="707613" y="369955"/>
                </a:cubicBezTo>
                <a:cubicBezTo>
                  <a:pt x="709137" y="353641"/>
                  <a:pt x="723592" y="343023"/>
                  <a:pt x="738423" y="344409"/>
                </a:cubicBezTo>
                <a:cubicBezTo>
                  <a:pt x="747321" y="345241"/>
                  <a:pt x="754460" y="348900"/>
                  <a:pt x="758353" y="355248"/>
                </a:cubicBezTo>
                <a:cubicBezTo>
                  <a:pt x="757010" y="353627"/>
                  <a:pt x="757148" y="352143"/>
                  <a:pt x="757287" y="350661"/>
                </a:cubicBezTo>
                <a:cubicBezTo>
                  <a:pt x="757703" y="346212"/>
                  <a:pt x="759937" y="342306"/>
                  <a:pt x="763180" y="339617"/>
                </a:cubicBezTo>
                <a:lnTo>
                  <a:pt x="764022" y="339353"/>
                </a:lnTo>
                <a:lnTo>
                  <a:pt x="749891" y="333700"/>
                </a:lnTo>
                <a:lnTo>
                  <a:pt x="749456" y="334408"/>
                </a:lnTo>
                <a:cubicBezTo>
                  <a:pt x="745454" y="337213"/>
                  <a:pt x="740461" y="338617"/>
                  <a:pt x="736012" y="338200"/>
                </a:cubicBezTo>
                <a:cubicBezTo>
                  <a:pt x="731563" y="337785"/>
                  <a:pt x="727287" y="335516"/>
                  <a:pt x="724245" y="332052"/>
                </a:cubicBezTo>
                <a:cubicBezTo>
                  <a:pt x="721203" y="328589"/>
                  <a:pt x="719393" y="323932"/>
                  <a:pt x="719879" y="318741"/>
                </a:cubicBezTo>
                <a:cubicBezTo>
                  <a:pt x="720294" y="314292"/>
                  <a:pt x="722564" y="310017"/>
                  <a:pt x="726027" y="306974"/>
                </a:cubicBezTo>
                <a:lnTo>
                  <a:pt x="732889" y="304724"/>
                </a:lnTo>
                <a:lnTo>
                  <a:pt x="743239" y="280211"/>
                </a:lnTo>
                <a:cubicBezTo>
                  <a:pt x="749755" y="273694"/>
                  <a:pt x="758692" y="269598"/>
                  <a:pt x="768374" y="269598"/>
                </a:cubicBezTo>
                <a:cubicBezTo>
                  <a:pt x="787736" y="269598"/>
                  <a:pt x="804121" y="284493"/>
                  <a:pt x="804121" y="305345"/>
                </a:cubicBezTo>
                <a:cubicBezTo>
                  <a:pt x="804121" y="315027"/>
                  <a:pt x="800398" y="323964"/>
                  <a:pt x="794067" y="330480"/>
                </a:cubicBezTo>
                <a:lnTo>
                  <a:pt x="777695" y="337244"/>
                </a:lnTo>
                <a:lnTo>
                  <a:pt x="786167" y="341765"/>
                </a:lnTo>
                <a:cubicBezTo>
                  <a:pt x="788857" y="345009"/>
                  <a:pt x="790329" y="349261"/>
                  <a:pt x="789914" y="353710"/>
                </a:cubicBezTo>
                <a:cubicBezTo>
                  <a:pt x="789082" y="362608"/>
                  <a:pt x="780973" y="369329"/>
                  <a:pt x="772075" y="368498"/>
                </a:cubicBezTo>
                <a:cubicBezTo>
                  <a:pt x="767627" y="368082"/>
                  <a:pt x="764799" y="366323"/>
                  <a:pt x="762110" y="363080"/>
                </a:cubicBezTo>
                <a:cubicBezTo>
                  <a:pt x="761833" y="366046"/>
                  <a:pt x="762899" y="370632"/>
                  <a:pt x="762622" y="373598"/>
                </a:cubicBezTo>
                <a:cubicBezTo>
                  <a:pt x="761652" y="383981"/>
                  <a:pt x="754889" y="392324"/>
                  <a:pt x="747058" y="396079"/>
                </a:cubicBezTo>
                <a:cubicBezTo>
                  <a:pt x="749609" y="400807"/>
                  <a:pt x="750537" y="406877"/>
                  <a:pt x="750121" y="411325"/>
                </a:cubicBezTo>
                <a:cubicBezTo>
                  <a:pt x="748596" y="427639"/>
                  <a:pt x="734003" y="439739"/>
                  <a:pt x="717689" y="438214"/>
                </a:cubicBezTo>
                <a:cubicBezTo>
                  <a:pt x="701376" y="436689"/>
                  <a:pt x="689275" y="422096"/>
                  <a:pt x="690800" y="405782"/>
                </a:cubicBezTo>
                <a:cubicBezTo>
                  <a:pt x="690938" y="404299"/>
                  <a:pt x="692699" y="401473"/>
                  <a:pt x="692838" y="399988"/>
                </a:cubicBezTo>
                <a:cubicBezTo>
                  <a:pt x="691077" y="402816"/>
                  <a:pt x="687972" y="404022"/>
                  <a:pt x="685006" y="403745"/>
                </a:cubicBezTo>
                <a:cubicBezTo>
                  <a:pt x="680558" y="403329"/>
                  <a:pt x="677869" y="400086"/>
                  <a:pt x="678285" y="395637"/>
                </a:cubicBezTo>
                <a:close/>
                <a:moveTo>
                  <a:pt x="824042" y="703407"/>
                </a:moveTo>
                <a:cubicBezTo>
                  <a:pt x="820877" y="700056"/>
                  <a:pt x="819015" y="695587"/>
                  <a:pt x="819016" y="691119"/>
                </a:cubicBezTo>
                <a:cubicBezTo>
                  <a:pt x="819016" y="680692"/>
                  <a:pt x="827952" y="673246"/>
                  <a:pt x="836890" y="673246"/>
                </a:cubicBezTo>
                <a:cubicBezTo>
                  <a:pt x="847315" y="673246"/>
                  <a:pt x="854763" y="682183"/>
                  <a:pt x="854763" y="691119"/>
                </a:cubicBezTo>
                <a:cubicBezTo>
                  <a:pt x="854763" y="701545"/>
                  <a:pt x="847315" y="708993"/>
                  <a:pt x="836890" y="708994"/>
                </a:cubicBezTo>
                <a:cubicBezTo>
                  <a:pt x="831676" y="708993"/>
                  <a:pt x="827207" y="706759"/>
                  <a:pt x="824042" y="703407"/>
                </a:cubicBezTo>
                <a:close/>
                <a:moveTo>
                  <a:pt x="583678" y="266617"/>
                </a:moveTo>
                <a:cubicBezTo>
                  <a:pt x="583678" y="259214"/>
                  <a:pt x="589680" y="253212"/>
                  <a:pt x="597083" y="253212"/>
                </a:cubicBezTo>
                <a:cubicBezTo>
                  <a:pt x="604487" y="253213"/>
                  <a:pt x="610489" y="259214"/>
                  <a:pt x="610489" y="266617"/>
                </a:cubicBezTo>
                <a:cubicBezTo>
                  <a:pt x="610489" y="274022"/>
                  <a:pt x="604487" y="280023"/>
                  <a:pt x="597083" y="280023"/>
                </a:cubicBezTo>
                <a:cubicBezTo>
                  <a:pt x="589680" y="280023"/>
                  <a:pt x="583679" y="274021"/>
                  <a:pt x="583678" y="266617"/>
                </a:cubicBezTo>
                <a:close/>
                <a:moveTo>
                  <a:pt x="774331" y="661703"/>
                </a:moveTo>
                <a:cubicBezTo>
                  <a:pt x="770980" y="658351"/>
                  <a:pt x="769118" y="653882"/>
                  <a:pt x="769863" y="649414"/>
                </a:cubicBezTo>
                <a:cubicBezTo>
                  <a:pt x="769864" y="638988"/>
                  <a:pt x="777310" y="631541"/>
                  <a:pt x="787737" y="631541"/>
                </a:cubicBezTo>
                <a:cubicBezTo>
                  <a:pt x="798162" y="631541"/>
                  <a:pt x="805611" y="638988"/>
                  <a:pt x="805610" y="649414"/>
                </a:cubicBezTo>
                <a:cubicBezTo>
                  <a:pt x="805611" y="659840"/>
                  <a:pt x="798162" y="667288"/>
                  <a:pt x="787737" y="667288"/>
                </a:cubicBezTo>
                <a:cubicBezTo>
                  <a:pt x="782524" y="667288"/>
                  <a:pt x="777683" y="665054"/>
                  <a:pt x="774331" y="661703"/>
                </a:cubicBezTo>
                <a:close/>
                <a:moveTo>
                  <a:pt x="720523" y="564701"/>
                </a:moveTo>
                <a:cubicBezTo>
                  <a:pt x="716986" y="561163"/>
                  <a:pt x="714752" y="556322"/>
                  <a:pt x="714752" y="551109"/>
                </a:cubicBezTo>
                <a:cubicBezTo>
                  <a:pt x="714752" y="540683"/>
                  <a:pt x="723689" y="531746"/>
                  <a:pt x="734114" y="531746"/>
                </a:cubicBezTo>
                <a:cubicBezTo>
                  <a:pt x="744541" y="531746"/>
                  <a:pt x="753478" y="540683"/>
                  <a:pt x="753479" y="551109"/>
                </a:cubicBezTo>
                <a:cubicBezTo>
                  <a:pt x="753478" y="561536"/>
                  <a:pt x="744541" y="570472"/>
                  <a:pt x="734114" y="570473"/>
                </a:cubicBezTo>
                <a:cubicBezTo>
                  <a:pt x="728902" y="570472"/>
                  <a:pt x="724061" y="568238"/>
                  <a:pt x="720523" y="564701"/>
                </a:cubicBezTo>
                <a:close/>
                <a:moveTo>
                  <a:pt x="817154" y="753492"/>
                </a:moveTo>
                <a:cubicBezTo>
                  <a:pt x="812685" y="748838"/>
                  <a:pt x="810079" y="742507"/>
                  <a:pt x="810079" y="735805"/>
                </a:cubicBezTo>
                <a:cubicBezTo>
                  <a:pt x="810079" y="720910"/>
                  <a:pt x="821995" y="710485"/>
                  <a:pt x="835400" y="713463"/>
                </a:cubicBezTo>
                <a:cubicBezTo>
                  <a:pt x="839869" y="713463"/>
                  <a:pt x="844337" y="714952"/>
                  <a:pt x="847316" y="716442"/>
                </a:cubicBezTo>
                <a:cubicBezTo>
                  <a:pt x="850295" y="714952"/>
                  <a:pt x="853273" y="713463"/>
                  <a:pt x="856253" y="713463"/>
                </a:cubicBezTo>
                <a:cubicBezTo>
                  <a:pt x="865189" y="713463"/>
                  <a:pt x="872638" y="720910"/>
                  <a:pt x="872638" y="729847"/>
                </a:cubicBezTo>
                <a:cubicBezTo>
                  <a:pt x="872638" y="738783"/>
                  <a:pt x="866680" y="744741"/>
                  <a:pt x="857743" y="746232"/>
                </a:cubicBezTo>
                <a:cubicBezTo>
                  <a:pt x="854764" y="755169"/>
                  <a:pt x="845827" y="761127"/>
                  <a:pt x="835400" y="761126"/>
                </a:cubicBezTo>
                <a:cubicBezTo>
                  <a:pt x="827952" y="761126"/>
                  <a:pt x="821622" y="758147"/>
                  <a:pt x="817154" y="753492"/>
                </a:cubicBezTo>
                <a:close/>
                <a:moveTo>
                  <a:pt x="768517" y="710743"/>
                </a:moveTo>
                <a:cubicBezTo>
                  <a:pt x="769206" y="703371"/>
                  <a:pt x="775739" y="697954"/>
                  <a:pt x="783110" y="698642"/>
                </a:cubicBezTo>
                <a:cubicBezTo>
                  <a:pt x="790483" y="699331"/>
                  <a:pt x="795900" y="705866"/>
                  <a:pt x="795211" y="713238"/>
                </a:cubicBezTo>
                <a:cubicBezTo>
                  <a:pt x="794522" y="720609"/>
                  <a:pt x="787988" y="726026"/>
                  <a:pt x="780616" y="725337"/>
                </a:cubicBezTo>
                <a:cubicBezTo>
                  <a:pt x="773245" y="724648"/>
                  <a:pt x="767828" y="718114"/>
                  <a:pt x="768517" y="710743"/>
                </a:cubicBezTo>
                <a:close/>
                <a:moveTo>
                  <a:pt x="741192" y="681066"/>
                </a:moveTo>
                <a:cubicBezTo>
                  <a:pt x="738585" y="678459"/>
                  <a:pt x="737096" y="674735"/>
                  <a:pt x="737095" y="670267"/>
                </a:cubicBezTo>
                <a:cubicBezTo>
                  <a:pt x="737095" y="661330"/>
                  <a:pt x="743053" y="655373"/>
                  <a:pt x="751990" y="655372"/>
                </a:cubicBezTo>
                <a:cubicBezTo>
                  <a:pt x="760927" y="655373"/>
                  <a:pt x="766885" y="661330"/>
                  <a:pt x="766885" y="670267"/>
                </a:cubicBezTo>
                <a:cubicBezTo>
                  <a:pt x="766885" y="679204"/>
                  <a:pt x="760927" y="685162"/>
                  <a:pt x="751990" y="685162"/>
                </a:cubicBezTo>
                <a:cubicBezTo>
                  <a:pt x="747522" y="685162"/>
                  <a:pt x="743799" y="683673"/>
                  <a:pt x="741192" y="681066"/>
                </a:cubicBezTo>
                <a:close/>
                <a:moveTo>
                  <a:pt x="648657" y="551667"/>
                </a:moveTo>
                <a:cubicBezTo>
                  <a:pt x="644375" y="547385"/>
                  <a:pt x="641769" y="541427"/>
                  <a:pt x="641769" y="534724"/>
                </a:cubicBezTo>
                <a:cubicBezTo>
                  <a:pt x="641769" y="525787"/>
                  <a:pt x="647727" y="518340"/>
                  <a:pt x="655173" y="513872"/>
                </a:cubicBezTo>
                <a:cubicBezTo>
                  <a:pt x="647727" y="506425"/>
                  <a:pt x="643258" y="495998"/>
                  <a:pt x="643258" y="484082"/>
                </a:cubicBezTo>
                <a:cubicBezTo>
                  <a:pt x="643258" y="460250"/>
                  <a:pt x="662622" y="440888"/>
                  <a:pt x="686453" y="440888"/>
                </a:cubicBezTo>
                <a:cubicBezTo>
                  <a:pt x="698369" y="440888"/>
                  <a:pt x="710285" y="445355"/>
                  <a:pt x="717732" y="454292"/>
                </a:cubicBezTo>
                <a:cubicBezTo>
                  <a:pt x="734117" y="458762"/>
                  <a:pt x="746032" y="473656"/>
                  <a:pt x="746033" y="491530"/>
                </a:cubicBezTo>
                <a:cubicBezTo>
                  <a:pt x="746033" y="513872"/>
                  <a:pt x="728159" y="530256"/>
                  <a:pt x="707306" y="530256"/>
                </a:cubicBezTo>
                <a:cubicBezTo>
                  <a:pt x="702837" y="530256"/>
                  <a:pt x="698369" y="528766"/>
                  <a:pt x="693900" y="527277"/>
                </a:cubicBezTo>
                <a:cubicBezTo>
                  <a:pt x="690921" y="527277"/>
                  <a:pt x="689432" y="527278"/>
                  <a:pt x="687942" y="527277"/>
                </a:cubicBezTo>
                <a:cubicBezTo>
                  <a:pt x="689432" y="528766"/>
                  <a:pt x="689432" y="531745"/>
                  <a:pt x="689432" y="534724"/>
                </a:cubicBezTo>
                <a:cubicBezTo>
                  <a:pt x="689432" y="548130"/>
                  <a:pt x="679005" y="558555"/>
                  <a:pt x="665600" y="558555"/>
                </a:cubicBezTo>
                <a:cubicBezTo>
                  <a:pt x="658897" y="558556"/>
                  <a:pt x="652940" y="555949"/>
                  <a:pt x="648657" y="551667"/>
                </a:cubicBezTo>
                <a:close/>
                <a:moveTo>
                  <a:pt x="546772" y="370550"/>
                </a:moveTo>
                <a:cubicBezTo>
                  <a:pt x="543807" y="367586"/>
                  <a:pt x="541974" y="363490"/>
                  <a:pt x="541973" y="358965"/>
                </a:cubicBezTo>
                <a:cubicBezTo>
                  <a:pt x="541973" y="349917"/>
                  <a:pt x="549309" y="342581"/>
                  <a:pt x="558356" y="342581"/>
                </a:cubicBezTo>
                <a:cubicBezTo>
                  <a:pt x="567406" y="342581"/>
                  <a:pt x="574741" y="349916"/>
                  <a:pt x="574741" y="358964"/>
                </a:cubicBezTo>
                <a:cubicBezTo>
                  <a:pt x="574741" y="368014"/>
                  <a:pt x="567406" y="375350"/>
                  <a:pt x="558356" y="375349"/>
                </a:cubicBezTo>
                <a:cubicBezTo>
                  <a:pt x="553833" y="375350"/>
                  <a:pt x="549737" y="373516"/>
                  <a:pt x="546772" y="370550"/>
                </a:cubicBezTo>
                <a:close/>
                <a:moveTo>
                  <a:pt x="766438" y="867066"/>
                </a:moveTo>
                <a:cubicBezTo>
                  <a:pt x="763581" y="863619"/>
                  <a:pt x="762143" y="858997"/>
                  <a:pt x="762628" y="853806"/>
                </a:cubicBezTo>
                <a:cubicBezTo>
                  <a:pt x="763598" y="843426"/>
                  <a:pt x="771705" y="836702"/>
                  <a:pt x="782087" y="837673"/>
                </a:cubicBezTo>
                <a:cubicBezTo>
                  <a:pt x="786535" y="838089"/>
                  <a:pt x="790708" y="841470"/>
                  <a:pt x="794879" y="844852"/>
                </a:cubicBezTo>
                <a:cubicBezTo>
                  <a:pt x="804748" y="835304"/>
                  <a:pt x="818788" y="829134"/>
                  <a:pt x="833619" y="830521"/>
                </a:cubicBezTo>
                <a:cubicBezTo>
                  <a:pt x="860313" y="833015"/>
                  <a:pt x="880478" y="857340"/>
                  <a:pt x="877984" y="884034"/>
                </a:cubicBezTo>
                <a:cubicBezTo>
                  <a:pt x="875489" y="910729"/>
                  <a:pt x="851166" y="930894"/>
                  <a:pt x="824472" y="928400"/>
                </a:cubicBezTo>
                <a:cubicBezTo>
                  <a:pt x="811125" y="927152"/>
                  <a:pt x="799409" y="920448"/>
                  <a:pt x="791342" y="910719"/>
                </a:cubicBezTo>
                <a:cubicBezTo>
                  <a:pt x="783276" y="900989"/>
                  <a:pt x="778857" y="888234"/>
                  <a:pt x="780105" y="874888"/>
                </a:cubicBezTo>
                <a:cubicBezTo>
                  <a:pt x="780105" y="874888"/>
                  <a:pt x="780243" y="873404"/>
                  <a:pt x="780243" y="873404"/>
                </a:cubicBezTo>
                <a:cubicBezTo>
                  <a:pt x="778761" y="873265"/>
                  <a:pt x="778761" y="873265"/>
                  <a:pt x="778761" y="873265"/>
                </a:cubicBezTo>
                <a:cubicBezTo>
                  <a:pt x="773570" y="872780"/>
                  <a:pt x="769295" y="870511"/>
                  <a:pt x="766438" y="867066"/>
                </a:cubicBezTo>
                <a:close/>
                <a:moveTo>
                  <a:pt x="408849" y="210577"/>
                </a:moveTo>
                <a:cubicBezTo>
                  <a:pt x="400843" y="202570"/>
                  <a:pt x="396003" y="191399"/>
                  <a:pt x="396003" y="178739"/>
                </a:cubicBezTo>
                <a:cubicBezTo>
                  <a:pt x="396002" y="153417"/>
                  <a:pt x="416855" y="134055"/>
                  <a:pt x="440687" y="134054"/>
                </a:cubicBezTo>
                <a:cubicBezTo>
                  <a:pt x="466008" y="134054"/>
                  <a:pt x="485372" y="153417"/>
                  <a:pt x="485372" y="178739"/>
                </a:cubicBezTo>
                <a:cubicBezTo>
                  <a:pt x="485372" y="204060"/>
                  <a:pt x="464519" y="223424"/>
                  <a:pt x="440687" y="223424"/>
                </a:cubicBezTo>
                <a:cubicBezTo>
                  <a:pt x="428026" y="223424"/>
                  <a:pt x="416855" y="218583"/>
                  <a:pt x="408849" y="210577"/>
                </a:cubicBezTo>
                <a:close/>
                <a:moveTo>
                  <a:pt x="715448" y="846406"/>
                </a:moveTo>
                <a:cubicBezTo>
                  <a:pt x="716003" y="840474"/>
                  <a:pt x="722489" y="835096"/>
                  <a:pt x="728422" y="835651"/>
                </a:cubicBezTo>
                <a:cubicBezTo>
                  <a:pt x="735835" y="836343"/>
                  <a:pt x="739731" y="842692"/>
                  <a:pt x="739177" y="848623"/>
                </a:cubicBezTo>
                <a:cubicBezTo>
                  <a:pt x="738622" y="854555"/>
                  <a:pt x="732136" y="859933"/>
                  <a:pt x="726204" y="859379"/>
                </a:cubicBezTo>
                <a:cubicBezTo>
                  <a:pt x="718788" y="858686"/>
                  <a:pt x="714894" y="852338"/>
                  <a:pt x="715448" y="846406"/>
                </a:cubicBezTo>
                <a:close/>
                <a:moveTo>
                  <a:pt x="438439" y="320865"/>
                </a:moveTo>
                <a:cubicBezTo>
                  <a:pt x="438854" y="316417"/>
                  <a:pt x="443718" y="312382"/>
                  <a:pt x="448168" y="312798"/>
                </a:cubicBezTo>
                <a:cubicBezTo>
                  <a:pt x="452617" y="313213"/>
                  <a:pt x="456651" y="318080"/>
                  <a:pt x="456235" y="322528"/>
                </a:cubicBezTo>
                <a:cubicBezTo>
                  <a:pt x="455819" y="326977"/>
                  <a:pt x="450954" y="331010"/>
                  <a:pt x="446505" y="330594"/>
                </a:cubicBezTo>
                <a:cubicBezTo>
                  <a:pt x="442055" y="330178"/>
                  <a:pt x="438023" y="325314"/>
                  <a:pt x="438439" y="320865"/>
                </a:cubicBezTo>
                <a:close/>
                <a:moveTo>
                  <a:pt x="596513" y="630342"/>
                </a:moveTo>
                <a:cubicBezTo>
                  <a:pt x="597126" y="623791"/>
                  <a:pt x="602933" y="618975"/>
                  <a:pt x="609486" y="619588"/>
                </a:cubicBezTo>
                <a:cubicBezTo>
                  <a:pt x="616038" y="620199"/>
                  <a:pt x="620854" y="626008"/>
                  <a:pt x="620241" y="632560"/>
                </a:cubicBezTo>
                <a:cubicBezTo>
                  <a:pt x="619629" y="639114"/>
                  <a:pt x="613821" y="643928"/>
                  <a:pt x="607269" y="643315"/>
                </a:cubicBezTo>
                <a:cubicBezTo>
                  <a:pt x="600716" y="642703"/>
                  <a:pt x="595901" y="636896"/>
                  <a:pt x="596513" y="630342"/>
                </a:cubicBezTo>
                <a:close/>
                <a:moveTo>
                  <a:pt x="674905" y="834014"/>
                </a:moveTo>
                <a:cubicBezTo>
                  <a:pt x="670686" y="829133"/>
                  <a:pt x="668310" y="822553"/>
                  <a:pt x="669003" y="815138"/>
                </a:cubicBezTo>
                <a:cubicBezTo>
                  <a:pt x="670250" y="801789"/>
                  <a:pt x="683223" y="791035"/>
                  <a:pt x="696569" y="792282"/>
                </a:cubicBezTo>
                <a:cubicBezTo>
                  <a:pt x="709917" y="793529"/>
                  <a:pt x="720811" y="805019"/>
                  <a:pt x="719425" y="819850"/>
                </a:cubicBezTo>
                <a:cubicBezTo>
                  <a:pt x="718178" y="833196"/>
                  <a:pt x="705205" y="843951"/>
                  <a:pt x="691857" y="842704"/>
                </a:cubicBezTo>
                <a:cubicBezTo>
                  <a:pt x="685184" y="842080"/>
                  <a:pt x="679124" y="838896"/>
                  <a:pt x="674905" y="834014"/>
                </a:cubicBezTo>
                <a:close/>
                <a:moveTo>
                  <a:pt x="387076" y="314195"/>
                </a:moveTo>
                <a:cubicBezTo>
                  <a:pt x="384387" y="310953"/>
                  <a:pt x="382915" y="306701"/>
                  <a:pt x="383330" y="302252"/>
                </a:cubicBezTo>
                <a:cubicBezTo>
                  <a:pt x="384162" y="293354"/>
                  <a:pt x="392269" y="286631"/>
                  <a:pt x="401167" y="287463"/>
                </a:cubicBezTo>
                <a:cubicBezTo>
                  <a:pt x="410065" y="288294"/>
                  <a:pt x="416788" y="296403"/>
                  <a:pt x="415956" y="305301"/>
                </a:cubicBezTo>
                <a:cubicBezTo>
                  <a:pt x="415125" y="314199"/>
                  <a:pt x="407016" y="320920"/>
                  <a:pt x="398118" y="320089"/>
                </a:cubicBezTo>
                <a:cubicBezTo>
                  <a:pt x="393669" y="319673"/>
                  <a:pt x="389764" y="317438"/>
                  <a:pt x="387076" y="314195"/>
                </a:cubicBezTo>
                <a:close/>
                <a:moveTo>
                  <a:pt x="503620" y="543289"/>
                </a:moveTo>
                <a:cubicBezTo>
                  <a:pt x="500641" y="540310"/>
                  <a:pt x="498779" y="536214"/>
                  <a:pt x="498779" y="531746"/>
                </a:cubicBezTo>
                <a:cubicBezTo>
                  <a:pt x="498779" y="524299"/>
                  <a:pt x="503247" y="516850"/>
                  <a:pt x="510695" y="515361"/>
                </a:cubicBezTo>
                <a:cubicBezTo>
                  <a:pt x="500268" y="507914"/>
                  <a:pt x="492821" y="495998"/>
                  <a:pt x="492821" y="481103"/>
                </a:cubicBezTo>
                <a:cubicBezTo>
                  <a:pt x="492821" y="457271"/>
                  <a:pt x="512184" y="437909"/>
                  <a:pt x="536015" y="437909"/>
                </a:cubicBezTo>
                <a:cubicBezTo>
                  <a:pt x="559847" y="437908"/>
                  <a:pt x="579211" y="457271"/>
                  <a:pt x="579211" y="481103"/>
                </a:cubicBezTo>
                <a:cubicBezTo>
                  <a:pt x="579211" y="504934"/>
                  <a:pt x="559847" y="524299"/>
                  <a:pt x="536015" y="524299"/>
                </a:cubicBezTo>
                <a:cubicBezTo>
                  <a:pt x="534527" y="524299"/>
                  <a:pt x="531548" y="524298"/>
                  <a:pt x="530057" y="524299"/>
                </a:cubicBezTo>
                <a:cubicBezTo>
                  <a:pt x="530058" y="525787"/>
                  <a:pt x="531548" y="528766"/>
                  <a:pt x="531548" y="531745"/>
                </a:cubicBezTo>
                <a:cubicBezTo>
                  <a:pt x="531548" y="540683"/>
                  <a:pt x="524100" y="548131"/>
                  <a:pt x="515163" y="548131"/>
                </a:cubicBezTo>
                <a:cubicBezTo>
                  <a:pt x="510694" y="548131"/>
                  <a:pt x="506599" y="546269"/>
                  <a:pt x="503620" y="543289"/>
                </a:cubicBezTo>
                <a:close/>
                <a:moveTo>
                  <a:pt x="543894" y="641134"/>
                </a:moveTo>
                <a:cubicBezTo>
                  <a:pt x="540197" y="636674"/>
                  <a:pt x="538122" y="630870"/>
                  <a:pt x="538676" y="624938"/>
                </a:cubicBezTo>
                <a:cubicBezTo>
                  <a:pt x="539785" y="613074"/>
                  <a:pt x="549653" y="603524"/>
                  <a:pt x="562999" y="604771"/>
                </a:cubicBezTo>
                <a:cubicBezTo>
                  <a:pt x="576347" y="606018"/>
                  <a:pt x="584275" y="617232"/>
                  <a:pt x="583166" y="629096"/>
                </a:cubicBezTo>
                <a:cubicBezTo>
                  <a:pt x="582058" y="640960"/>
                  <a:pt x="572190" y="650509"/>
                  <a:pt x="558842" y="649261"/>
                </a:cubicBezTo>
                <a:cubicBezTo>
                  <a:pt x="552910" y="648707"/>
                  <a:pt x="547591" y="645592"/>
                  <a:pt x="543894" y="641134"/>
                </a:cubicBezTo>
                <a:close/>
                <a:moveTo>
                  <a:pt x="509205" y="610689"/>
                </a:moveTo>
                <a:cubicBezTo>
                  <a:pt x="509205" y="606219"/>
                  <a:pt x="513673" y="601752"/>
                  <a:pt x="518142" y="601752"/>
                </a:cubicBezTo>
                <a:cubicBezTo>
                  <a:pt x="522609" y="601751"/>
                  <a:pt x="527079" y="606219"/>
                  <a:pt x="527079" y="610689"/>
                </a:cubicBezTo>
                <a:cubicBezTo>
                  <a:pt x="527079" y="616646"/>
                  <a:pt x="522610" y="619626"/>
                  <a:pt x="518142" y="619626"/>
                </a:cubicBezTo>
                <a:cubicBezTo>
                  <a:pt x="513672" y="619625"/>
                  <a:pt x="509205" y="615157"/>
                  <a:pt x="509205" y="610689"/>
                </a:cubicBezTo>
                <a:close/>
                <a:moveTo>
                  <a:pt x="536411" y="741225"/>
                </a:moveTo>
                <a:cubicBezTo>
                  <a:pt x="534075" y="738201"/>
                  <a:pt x="532939" y="734355"/>
                  <a:pt x="533285" y="730648"/>
                </a:cubicBezTo>
                <a:cubicBezTo>
                  <a:pt x="533978" y="723233"/>
                  <a:pt x="540464" y="717855"/>
                  <a:pt x="547879" y="718548"/>
                </a:cubicBezTo>
                <a:cubicBezTo>
                  <a:pt x="549363" y="718687"/>
                  <a:pt x="550706" y="720309"/>
                  <a:pt x="552190" y="720447"/>
                </a:cubicBezTo>
                <a:cubicBezTo>
                  <a:pt x="545190" y="715304"/>
                  <a:pt x="541574" y="705991"/>
                  <a:pt x="542405" y="697093"/>
                </a:cubicBezTo>
                <a:cubicBezTo>
                  <a:pt x="543791" y="682263"/>
                  <a:pt x="556764" y="671507"/>
                  <a:pt x="571593" y="672893"/>
                </a:cubicBezTo>
                <a:cubicBezTo>
                  <a:pt x="583458" y="674002"/>
                  <a:pt x="593006" y="683869"/>
                  <a:pt x="595002" y="694529"/>
                </a:cubicBezTo>
                <a:cubicBezTo>
                  <a:pt x="603111" y="687805"/>
                  <a:pt x="612425" y="684189"/>
                  <a:pt x="622806" y="685159"/>
                </a:cubicBezTo>
                <a:cubicBezTo>
                  <a:pt x="642086" y="686961"/>
                  <a:pt x="656873" y="704798"/>
                  <a:pt x="654933" y="725560"/>
                </a:cubicBezTo>
                <a:cubicBezTo>
                  <a:pt x="653132" y="744840"/>
                  <a:pt x="635295" y="759628"/>
                  <a:pt x="616015" y="757826"/>
                </a:cubicBezTo>
                <a:cubicBezTo>
                  <a:pt x="596736" y="756024"/>
                  <a:pt x="583292" y="739808"/>
                  <a:pt x="583471" y="721874"/>
                </a:cubicBezTo>
                <a:cubicBezTo>
                  <a:pt x="578607" y="725908"/>
                  <a:pt x="572536" y="726835"/>
                  <a:pt x="566604" y="726281"/>
                </a:cubicBezTo>
                <a:cubicBezTo>
                  <a:pt x="563639" y="726004"/>
                  <a:pt x="559189" y="725588"/>
                  <a:pt x="556361" y="723829"/>
                </a:cubicBezTo>
                <a:cubicBezTo>
                  <a:pt x="559189" y="725588"/>
                  <a:pt x="561739" y="730316"/>
                  <a:pt x="561323" y="734764"/>
                </a:cubicBezTo>
                <a:cubicBezTo>
                  <a:pt x="560630" y="742179"/>
                  <a:pt x="554144" y="747557"/>
                  <a:pt x="546729" y="746864"/>
                </a:cubicBezTo>
                <a:cubicBezTo>
                  <a:pt x="542281" y="746449"/>
                  <a:pt x="538746" y="744248"/>
                  <a:pt x="536411" y="741225"/>
                </a:cubicBezTo>
                <a:close/>
                <a:moveTo>
                  <a:pt x="361559" y="447404"/>
                </a:moveTo>
                <a:cubicBezTo>
                  <a:pt x="357650" y="443122"/>
                  <a:pt x="355788" y="437164"/>
                  <a:pt x="357277" y="430462"/>
                </a:cubicBezTo>
                <a:cubicBezTo>
                  <a:pt x="357277" y="417056"/>
                  <a:pt x="367704" y="406630"/>
                  <a:pt x="381109" y="406630"/>
                </a:cubicBezTo>
                <a:cubicBezTo>
                  <a:pt x="384088" y="406630"/>
                  <a:pt x="385579" y="406631"/>
                  <a:pt x="388557" y="408119"/>
                </a:cubicBezTo>
                <a:cubicBezTo>
                  <a:pt x="388557" y="406630"/>
                  <a:pt x="390046" y="405140"/>
                  <a:pt x="390045" y="403651"/>
                </a:cubicBezTo>
                <a:cubicBezTo>
                  <a:pt x="373662" y="397693"/>
                  <a:pt x="363235" y="382798"/>
                  <a:pt x="363235" y="364924"/>
                </a:cubicBezTo>
                <a:cubicBezTo>
                  <a:pt x="363235" y="342581"/>
                  <a:pt x="381109" y="323220"/>
                  <a:pt x="404941" y="323219"/>
                </a:cubicBezTo>
                <a:cubicBezTo>
                  <a:pt x="427284" y="323219"/>
                  <a:pt x="446646" y="341093"/>
                  <a:pt x="446646" y="364925"/>
                </a:cubicBezTo>
                <a:cubicBezTo>
                  <a:pt x="446646" y="369393"/>
                  <a:pt x="446646" y="372371"/>
                  <a:pt x="445157" y="375350"/>
                </a:cubicBezTo>
                <a:cubicBezTo>
                  <a:pt x="470478" y="379820"/>
                  <a:pt x="489842" y="400672"/>
                  <a:pt x="489842" y="427483"/>
                </a:cubicBezTo>
                <a:cubicBezTo>
                  <a:pt x="489842" y="457273"/>
                  <a:pt x="466010" y="481105"/>
                  <a:pt x="436221" y="481105"/>
                </a:cubicBezTo>
                <a:cubicBezTo>
                  <a:pt x="415368" y="481104"/>
                  <a:pt x="397494" y="469189"/>
                  <a:pt x="388557" y="451315"/>
                </a:cubicBezTo>
                <a:cubicBezTo>
                  <a:pt x="385578" y="452803"/>
                  <a:pt x="381109" y="454294"/>
                  <a:pt x="378130" y="454293"/>
                </a:cubicBezTo>
                <a:cubicBezTo>
                  <a:pt x="371428" y="454293"/>
                  <a:pt x="365470" y="451686"/>
                  <a:pt x="361559" y="447404"/>
                </a:cubicBezTo>
                <a:close/>
                <a:moveTo>
                  <a:pt x="458749" y="652208"/>
                </a:moveTo>
                <a:cubicBezTo>
                  <a:pt x="455956" y="649415"/>
                  <a:pt x="454094" y="645691"/>
                  <a:pt x="454094" y="641968"/>
                </a:cubicBezTo>
                <a:cubicBezTo>
                  <a:pt x="454094" y="634520"/>
                  <a:pt x="460052" y="627074"/>
                  <a:pt x="468989" y="627073"/>
                </a:cubicBezTo>
                <a:cubicBezTo>
                  <a:pt x="476436" y="627073"/>
                  <a:pt x="483884" y="633031"/>
                  <a:pt x="483884" y="641968"/>
                </a:cubicBezTo>
                <a:cubicBezTo>
                  <a:pt x="483884" y="649415"/>
                  <a:pt x="477926" y="656863"/>
                  <a:pt x="468989" y="656863"/>
                </a:cubicBezTo>
                <a:cubicBezTo>
                  <a:pt x="465265" y="656863"/>
                  <a:pt x="461541" y="655001"/>
                  <a:pt x="458749" y="652208"/>
                </a:cubicBezTo>
                <a:close/>
                <a:moveTo>
                  <a:pt x="166996" y="102401"/>
                </a:moveTo>
                <a:cubicBezTo>
                  <a:pt x="164017" y="99422"/>
                  <a:pt x="162156" y="95326"/>
                  <a:pt x="162156" y="90858"/>
                </a:cubicBezTo>
                <a:cubicBezTo>
                  <a:pt x="162155" y="81920"/>
                  <a:pt x="169602" y="74474"/>
                  <a:pt x="178539" y="74474"/>
                </a:cubicBezTo>
                <a:cubicBezTo>
                  <a:pt x="187475" y="74474"/>
                  <a:pt x="194924" y="81921"/>
                  <a:pt x="194924" y="90857"/>
                </a:cubicBezTo>
                <a:cubicBezTo>
                  <a:pt x="194924" y="99794"/>
                  <a:pt x="187476" y="107243"/>
                  <a:pt x="178539" y="107242"/>
                </a:cubicBezTo>
                <a:cubicBezTo>
                  <a:pt x="174070" y="107242"/>
                  <a:pt x="169974" y="105380"/>
                  <a:pt x="166996" y="102401"/>
                </a:cubicBezTo>
                <a:close/>
                <a:moveTo>
                  <a:pt x="547869" y="856739"/>
                </a:moveTo>
                <a:cubicBezTo>
                  <a:pt x="544004" y="852076"/>
                  <a:pt x="541963" y="845902"/>
                  <a:pt x="542587" y="839228"/>
                </a:cubicBezTo>
                <a:cubicBezTo>
                  <a:pt x="543834" y="825881"/>
                  <a:pt x="555184" y="816470"/>
                  <a:pt x="568532" y="817717"/>
                </a:cubicBezTo>
                <a:cubicBezTo>
                  <a:pt x="581879" y="818964"/>
                  <a:pt x="591290" y="830316"/>
                  <a:pt x="590043" y="843663"/>
                </a:cubicBezTo>
                <a:cubicBezTo>
                  <a:pt x="588796" y="857010"/>
                  <a:pt x="577444" y="866421"/>
                  <a:pt x="564098" y="865173"/>
                </a:cubicBezTo>
                <a:cubicBezTo>
                  <a:pt x="557423" y="864549"/>
                  <a:pt x="551734" y="861400"/>
                  <a:pt x="547869" y="856739"/>
                </a:cubicBezTo>
                <a:close/>
                <a:moveTo>
                  <a:pt x="396378" y="582844"/>
                </a:moveTo>
                <a:cubicBezTo>
                  <a:pt x="390328" y="575546"/>
                  <a:pt x="387116" y="565896"/>
                  <a:pt x="388086" y="555516"/>
                </a:cubicBezTo>
                <a:cubicBezTo>
                  <a:pt x="389056" y="545134"/>
                  <a:pt x="394001" y="536246"/>
                  <a:pt x="401298" y="530196"/>
                </a:cubicBezTo>
                <a:lnTo>
                  <a:pt x="423612" y="523425"/>
                </a:lnTo>
                <a:lnTo>
                  <a:pt x="423000" y="523180"/>
                </a:lnTo>
                <a:cubicBezTo>
                  <a:pt x="420208" y="520573"/>
                  <a:pt x="418346" y="516850"/>
                  <a:pt x="418346" y="512381"/>
                </a:cubicBezTo>
                <a:cubicBezTo>
                  <a:pt x="418346" y="504933"/>
                  <a:pt x="424304" y="497487"/>
                  <a:pt x="433241" y="497487"/>
                </a:cubicBezTo>
                <a:cubicBezTo>
                  <a:pt x="440687" y="497487"/>
                  <a:pt x="448135" y="503445"/>
                  <a:pt x="448135" y="512381"/>
                </a:cubicBezTo>
                <a:cubicBezTo>
                  <a:pt x="448136" y="516105"/>
                  <a:pt x="446646" y="519829"/>
                  <a:pt x="444039" y="522621"/>
                </a:cubicBezTo>
                <a:lnTo>
                  <a:pt x="436352" y="525935"/>
                </a:lnTo>
                <a:lnTo>
                  <a:pt x="453945" y="535116"/>
                </a:lnTo>
                <a:cubicBezTo>
                  <a:pt x="459995" y="542414"/>
                  <a:pt x="463208" y="552064"/>
                  <a:pt x="462237" y="562445"/>
                </a:cubicBezTo>
                <a:cubicBezTo>
                  <a:pt x="461267" y="572825"/>
                  <a:pt x="456323" y="581713"/>
                  <a:pt x="449025" y="587763"/>
                </a:cubicBezTo>
                <a:lnTo>
                  <a:pt x="430747" y="593309"/>
                </a:lnTo>
                <a:lnTo>
                  <a:pt x="430075" y="595048"/>
                </a:lnTo>
                <a:cubicBezTo>
                  <a:pt x="428027" y="597282"/>
                  <a:pt x="425048" y="598771"/>
                  <a:pt x="421325" y="598771"/>
                </a:cubicBezTo>
                <a:cubicBezTo>
                  <a:pt x="418346" y="598771"/>
                  <a:pt x="415367" y="597654"/>
                  <a:pt x="413133" y="595606"/>
                </a:cubicBezTo>
                <a:lnTo>
                  <a:pt x="410934" y="590439"/>
                </a:lnTo>
                <a:close/>
                <a:moveTo>
                  <a:pt x="586371" y="962997"/>
                </a:moveTo>
                <a:cubicBezTo>
                  <a:pt x="587064" y="955581"/>
                  <a:pt x="592067" y="950065"/>
                  <a:pt x="600964" y="950896"/>
                </a:cubicBezTo>
                <a:cubicBezTo>
                  <a:pt x="608380" y="951590"/>
                  <a:pt x="613758" y="958076"/>
                  <a:pt x="613065" y="965491"/>
                </a:cubicBezTo>
                <a:cubicBezTo>
                  <a:pt x="612372" y="972906"/>
                  <a:pt x="605886" y="978284"/>
                  <a:pt x="598470" y="977591"/>
                </a:cubicBezTo>
                <a:cubicBezTo>
                  <a:pt x="591056" y="976898"/>
                  <a:pt x="585678" y="970411"/>
                  <a:pt x="586371" y="962997"/>
                </a:cubicBezTo>
                <a:close/>
                <a:moveTo>
                  <a:pt x="531653" y="896175"/>
                </a:moveTo>
                <a:cubicBezTo>
                  <a:pt x="528965" y="892932"/>
                  <a:pt x="527492" y="888681"/>
                  <a:pt x="527908" y="884231"/>
                </a:cubicBezTo>
                <a:cubicBezTo>
                  <a:pt x="528739" y="875334"/>
                  <a:pt x="536708" y="870095"/>
                  <a:pt x="545745" y="869443"/>
                </a:cubicBezTo>
                <a:cubicBezTo>
                  <a:pt x="554643" y="870274"/>
                  <a:pt x="561365" y="878383"/>
                  <a:pt x="560534" y="887281"/>
                </a:cubicBezTo>
                <a:cubicBezTo>
                  <a:pt x="559703" y="896179"/>
                  <a:pt x="551593" y="902900"/>
                  <a:pt x="542696" y="902068"/>
                </a:cubicBezTo>
                <a:cubicBezTo>
                  <a:pt x="538247" y="901653"/>
                  <a:pt x="534342" y="899418"/>
                  <a:pt x="531653" y="896175"/>
                </a:cubicBezTo>
                <a:close/>
                <a:moveTo>
                  <a:pt x="471180" y="866961"/>
                </a:moveTo>
                <a:cubicBezTo>
                  <a:pt x="471873" y="859546"/>
                  <a:pt x="478221" y="855651"/>
                  <a:pt x="484153" y="856206"/>
                </a:cubicBezTo>
                <a:cubicBezTo>
                  <a:pt x="490085" y="856760"/>
                  <a:pt x="494118" y="861626"/>
                  <a:pt x="494908" y="869178"/>
                </a:cubicBezTo>
                <a:cubicBezTo>
                  <a:pt x="494216" y="876595"/>
                  <a:pt x="487868" y="880488"/>
                  <a:pt x="481936" y="879934"/>
                </a:cubicBezTo>
                <a:cubicBezTo>
                  <a:pt x="474520" y="879241"/>
                  <a:pt x="470626" y="872893"/>
                  <a:pt x="471180" y="866961"/>
                </a:cubicBezTo>
                <a:close/>
                <a:moveTo>
                  <a:pt x="177773" y="408372"/>
                </a:moveTo>
                <a:cubicBezTo>
                  <a:pt x="175097" y="405144"/>
                  <a:pt x="173653" y="400896"/>
                  <a:pt x="174073" y="396391"/>
                </a:cubicBezTo>
                <a:cubicBezTo>
                  <a:pt x="174915" y="387381"/>
                  <a:pt x="182902" y="380760"/>
                  <a:pt x="191910" y="381602"/>
                </a:cubicBezTo>
                <a:cubicBezTo>
                  <a:pt x="200920" y="382444"/>
                  <a:pt x="207542" y="390431"/>
                  <a:pt x="206699" y="399441"/>
                </a:cubicBezTo>
                <a:cubicBezTo>
                  <a:pt x="205857" y="408449"/>
                  <a:pt x="197872" y="415071"/>
                  <a:pt x="188861" y="414228"/>
                </a:cubicBezTo>
                <a:cubicBezTo>
                  <a:pt x="184357" y="413808"/>
                  <a:pt x="180450" y="411600"/>
                  <a:pt x="177773" y="408372"/>
                </a:cubicBezTo>
                <a:close/>
                <a:moveTo>
                  <a:pt x="355152" y="881924"/>
                </a:moveTo>
                <a:cubicBezTo>
                  <a:pt x="348952" y="874239"/>
                  <a:pt x="345775" y="864218"/>
                  <a:pt x="346745" y="853837"/>
                </a:cubicBezTo>
                <a:cubicBezTo>
                  <a:pt x="348824" y="831593"/>
                  <a:pt x="368144" y="816941"/>
                  <a:pt x="388907" y="818882"/>
                </a:cubicBezTo>
                <a:cubicBezTo>
                  <a:pt x="411151" y="820961"/>
                  <a:pt x="425802" y="840281"/>
                  <a:pt x="423862" y="861044"/>
                </a:cubicBezTo>
                <a:cubicBezTo>
                  <a:pt x="421922" y="881806"/>
                  <a:pt x="403945" y="898078"/>
                  <a:pt x="381700" y="895999"/>
                </a:cubicBezTo>
                <a:cubicBezTo>
                  <a:pt x="370577" y="894959"/>
                  <a:pt x="361353" y="889610"/>
                  <a:pt x="355152" y="881924"/>
                </a:cubicBezTo>
                <a:close/>
                <a:moveTo>
                  <a:pt x="19536" y="241140"/>
                </a:moveTo>
                <a:cubicBezTo>
                  <a:pt x="15891" y="236125"/>
                  <a:pt x="14626" y="229650"/>
                  <a:pt x="16733" y="223115"/>
                </a:cubicBezTo>
                <a:cubicBezTo>
                  <a:pt x="17148" y="218664"/>
                  <a:pt x="19047" y="214355"/>
                  <a:pt x="20808" y="211528"/>
                </a:cubicBezTo>
                <a:cubicBezTo>
                  <a:pt x="19601" y="208423"/>
                  <a:pt x="18396" y="205319"/>
                  <a:pt x="18673" y="202352"/>
                </a:cubicBezTo>
                <a:cubicBezTo>
                  <a:pt x="19504" y="193454"/>
                  <a:pt x="27612" y="186731"/>
                  <a:pt x="36510" y="187563"/>
                </a:cubicBezTo>
                <a:cubicBezTo>
                  <a:pt x="45408" y="188395"/>
                  <a:pt x="50786" y="194881"/>
                  <a:pt x="51438" y="203918"/>
                </a:cubicBezTo>
                <a:cubicBezTo>
                  <a:pt x="60059" y="207715"/>
                  <a:pt x="65159" y="217168"/>
                  <a:pt x="64189" y="227549"/>
                </a:cubicBezTo>
                <a:cubicBezTo>
                  <a:pt x="62803" y="242379"/>
                  <a:pt x="49969" y="251651"/>
                  <a:pt x="36621" y="250404"/>
                </a:cubicBezTo>
                <a:cubicBezTo>
                  <a:pt x="29206" y="249710"/>
                  <a:pt x="23181" y="246156"/>
                  <a:pt x="19536" y="241140"/>
                </a:cubicBezTo>
                <a:close/>
                <a:moveTo>
                  <a:pt x="308178" y="906333"/>
                </a:moveTo>
                <a:cubicBezTo>
                  <a:pt x="304481" y="901874"/>
                  <a:pt x="302406" y="896071"/>
                  <a:pt x="302960" y="890138"/>
                </a:cubicBezTo>
                <a:cubicBezTo>
                  <a:pt x="304069" y="878274"/>
                  <a:pt x="315420" y="868863"/>
                  <a:pt x="327283" y="869971"/>
                </a:cubicBezTo>
                <a:cubicBezTo>
                  <a:pt x="339148" y="871080"/>
                  <a:pt x="348559" y="882432"/>
                  <a:pt x="347450" y="894296"/>
                </a:cubicBezTo>
                <a:cubicBezTo>
                  <a:pt x="346342" y="906161"/>
                  <a:pt x="334990" y="915571"/>
                  <a:pt x="323126" y="914461"/>
                </a:cubicBezTo>
                <a:cubicBezTo>
                  <a:pt x="317194" y="913907"/>
                  <a:pt x="311875" y="910792"/>
                  <a:pt x="308178" y="906333"/>
                </a:cubicBezTo>
                <a:close/>
                <a:moveTo>
                  <a:pt x="219602" y="737612"/>
                </a:moveTo>
                <a:cubicBezTo>
                  <a:pt x="211535" y="727883"/>
                  <a:pt x="207117" y="715128"/>
                  <a:pt x="208364" y="701781"/>
                </a:cubicBezTo>
                <a:cubicBezTo>
                  <a:pt x="210166" y="682501"/>
                  <a:pt x="223416" y="668779"/>
                  <a:pt x="239078" y="661267"/>
                </a:cubicBezTo>
                <a:lnTo>
                  <a:pt x="235643" y="638815"/>
                </a:lnTo>
                <a:lnTo>
                  <a:pt x="228064" y="635637"/>
                </a:lnTo>
                <a:lnTo>
                  <a:pt x="226212" y="631221"/>
                </a:lnTo>
                <a:lnTo>
                  <a:pt x="220810" y="632632"/>
                </a:lnTo>
                <a:cubicBezTo>
                  <a:pt x="205980" y="631247"/>
                  <a:pt x="196708" y="618413"/>
                  <a:pt x="197955" y="605066"/>
                </a:cubicBezTo>
                <a:cubicBezTo>
                  <a:pt x="199064" y="593202"/>
                  <a:pt x="207448" y="583513"/>
                  <a:pt x="219451" y="583140"/>
                </a:cubicBezTo>
                <a:cubicBezTo>
                  <a:pt x="218246" y="580035"/>
                  <a:pt x="218662" y="575585"/>
                  <a:pt x="218939" y="572619"/>
                </a:cubicBezTo>
                <a:cubicBezTo>
                  <a:pt x="219978" y="561496"/>
                  <a:pt x="225768" y="551565"/>
                  <a:pt x="234079" y="544675"/>
                </a:cubicBezTo>
                <a:lnTo>
                  <a:pt x="240681" y="542559"/>
                </a:lnTo>
                <a:lnTo>
                  <a:pt x="230112" y="538261"/>
                </a:lnTo>
                <a:lnTo>
                  <a:pt x="228812" y="535064"/>
                </a:lnTo>
                <a:lnTo>
                  <a:pt x="222265" y="537026"/>
                </a:lnTo>
                <a:cubicBezTo>
                  <a:pt x="211883" y="536056"/>
                  <a:pt x="203401" y="530777"/>
                  <a:pt x="198162" y="522806"/>
                </a:cubicBezTo>
                <a:cubicBezTo>
                  <a:pt x="198162" y="522806"/>
                  <a:pt x="198162" y="522806"/>
                  <a:pt x="196679" y="522667"/>
                </a:cubicBezTo>
                <a:cubicBezTo>
                  <a:pt x="189264" y="521975"/>
                  <a:pt x="183470" y="519938"/>
                  <a:pt x="177954" y="514933"/>
                </a:cubicBezTo>
                <a:cubicBezTo>
                  <a:pt x="172535" y="524900"/>
                  <a:pt x="161461" y="531344"/>
                  <a:pt x="149597" y="530236"/>
                </a:cubicBezTo>
                <a:cubicBezTo>
                  <a:pt x="142181" y="529542"/>
                  <a:pt x="135415" y="525919"/>
                  <a:pt x="130692" y="520428"/>
                </a:cubicBezTo>
                <a:cubicBezTo>
                  <a:pt x="125969" y="514938"/>
                  <a:pt x="123290" y="507581"/>
                  <a:pt x="124053" y="499425"/>
                </a:cubicBezTo>
                <a:cubicBezTo>
                  <a:pt x="125439" y="484596"/>
                  <a:pt x="140033" y="472495"/>
                  <a:pt x="154724" y="475364"/>
                </a:cubicBezTo>
                <a:cubicBezTo>
                  <a:pt x="159174" y="475780"/>
                  <a:pt x="163484" y="477678"/>
                  <a:pt x="167795" y="479578"/>
                </a:cubicBezTo>
                <a:cubicBezTo>
                  <a:pt x="170248" y="469335"/>
                  <a:pt x="178356" y="462613"/>
                  <a:pt x="189152" y="459133"/>
                </a:cubicBezTo>
                <a:cubicBezTo>
                  <a:pt x="186463" y="455890"/>
                  <a:pt x="185258" y="452785"/>
                  <a:pt x="185674" y="448337"/>
                </a:cubicBezTo>
                <a:cubicBezTo>
                  <a:pt x="186505" y="439439"/>
                  <a:pt x="194613" y="432716"/>
                  <a:pt x="203511" y="433547"/>
                </a:cubicBezTo>
                <a:cubicBezTo>
                  <a:pt x="212409" y="434379"/>
                  <a:pt x="219132" y="442488"/>
                  <a:pt x="218301" y="451386"/>
                </a:cubicBezTo>
                <a:cubicBezTo>
                  <a:pt x="218023" y="454353"/>
                  <a:pt x="216124" y="458662"/>
                  <a:pt x="212881" y="461351"/>
                </a:cubicBezTo>
                <a:cubicBezTo>
                  <a:pt x="217192" y="463250"/>
                  <a:pt x="220020" y="465010"/>
                  <a:pt x="222708" y="468253"/>
                </a:cubicBezTo>
                <a:cubicBezTo>
                  <a:pt x="225674" y="468530"/>
                  <a:pt x="227156" y="468668"/>
                  <a:pt x="228640" y="468807"/>
                </a:cubicBezTo>
                <a:cubicBezTo>
                  <a:pt x="238280" y="469708"/>
                  <a:pt x="246460" y="474212"/>
                  <a:pt x="252006" y="480901"/>
                </a:cubicBezTo>
                <a:lnTo>
                  <a:pt x="258355" y="502082"/>
                </a:lnTo>
                <a:lnTo>
                  <a:pt x="263998" y="504376"/>
                </a:lnTo>
                <a:cubicBezTo>
                  <a:pt x="268280" y="508658"/>
                  <a:pt x="270887" y="514616"/>
                  <a:pt x="270887" y="521319"/>
                </a:cubicBezTo>
                <a:lnTo>
                  <a:pt x="265161" y="535400"/>
                </a:lnTo>
                <a:lnTo>
                  <a:pt x="292339" y="549558"/>
                </a:lnTo>
                <a:cubicBezTo>
                  <a:pt x="299247" y="557684"/>
                  <a:pt x="303097" y="568516"/>
                  <a:pt x="301988" y="580380"/>
                </a:cubicBezTo>
                <a:cubicBezTo>
                  <a:pt x="301572" y="584830"/>
                  <a:pt x="299673" y="589140"/>
                  <a:pt x="297775" y="593451"/>
                </a:cubicBezTo>
                <a:cubicBezTo>
                  <a:pt x="319603" y="599977"/>
                  <a:pt x="334116" y="620782"/>
                  <a:pt x="331898" y="644510"/>
                </a:cubicBezTo>
                <a:cubicBezTo>
                  <a:pt x="331760" y="645993"/>
                  <a:pt x="331483" y="648959"/>
                  <a:pt x="331344" y="650443"/>
                </a:cubicBezTo>
                <a:cubicBezTo>
                  <a:pt x="335931" y="649374"/>
                  <a:pt x="338897" y="649651"/>
                  <a:pt x="343347" y="650067"/>
                </a:cubicBezTo>
                <a:cubicBezTo>
                  <a:pt x="347795" y="650483"/>
                  <a:pt x="352245" y="650899"/>
                  <a:pt x="356555" y="652799"/>
                </a:cubicBezTo>
                <a:cubicBezTo>
                  <a:pt x="366146" y="646214"/>
                  <a:pt x="378426" y="642874"/>
                  <a:pt x="390290" y="643983"/>
                </a:cubicBezTo>
                <a:lnTo>
                  <a:pt x="395566" y="646229"/>
                </a:lnTo>
                <a:lnTo>
                  <a:pt x="404941" y="641968"/>
                </a:lnTo>
                <a:cubicBezTo>
                  <a:pt x="415366" y="641968"/>
                  <a:pt x="422814" y="649415"/>
                  <a:pt x="422814" y="659842"/>
                </a:cubicBezTo>
                <a:lnTo>
                  <a:pt x="422678" y="660189"/>
                </a:lnTo>
                <a:lnTo>
                  <a:pt x="437386" y="684288"/>
                </a:lnTo>
                <a:cubicBezTo>
                  <a:pt x="440629" y="681599"/>
                  <a:pt x="445218" y="680531"/>
                  <a:pt x="451150" y="681085"/>
                </a:cubicBezTo>
                <a:cubicBezTo>
                  <a:pt x="464496" y="682332"/>
                  <a:pt x="473909" y="693685"/>
                  <a:pt x="472661" y="707031"/>
                </a:cubicBezTo>
                <a:cubicBezTo>
                  <a:pt x="471413" y="720379"/>
                  <a:pt x="460062" y="729789"/>
                  <a:pt x="446715" y="728542"/>
                </a:cubicBezTo>
                <a:cubicBezTo>
                  <a:pt x="440783" y="727988"/>
                  <a:pt x="436472" y="726090"/>
                  <a:pt x="433644" y="724328"/>
                </a:cubicBezTo>
                <a:cubicBezTo>
                  <a:pt x="426188" y="740088"/>
                  <a:pt x="411733" y="750705"/>
                  <a:pt x="393521" y="753491"/>
                </a:cubicBezTo>
                <a:cubicBezTo>
                  <a:pt x="387963" y="764939"/>
                  <a:pt x="376750" y="772867"/>
                  <a:pt x="364609" y="774725"/>
                </a:cubicBezTo>
                <a:cubicBezTo>
                  <a:pt x="367298" y="777968"/>
                  <a:pt x="368365" y="782556"/>
                  <a:pt x="367949" y="787004"/>
                </a:cubicBezTo>
                <a:cubicBezTo>
                  <a:pt x="366978" y="797386"/>
                  <a:pt x="357388" y="803969"/>
                  <a:pt x="348489" y="803137"/>
                </a:cubicBezTo>
                <a:lnTo>
                  <a:pt x="346325" y="801945"/>
                </a:lnTo>
                <a:lnTo>
                  <a:pt x="330466" y="808789"/>
                </a:lnTo>
                <a:cubicBezTo>
                  <a:pt x="317062" y="808789"/>
                  <a:pt x="306635" y="796873"/>
                  <a:pt x="305146" y="783467"/>
                </a:cubicBezTo>
                <a:lnTo>
                  <a:pt x="311720" y="768235"/>
                </a:lnTo>
                <a:lnTo>
                  <a:pt x="304302" y="765722"/>
                </a:lnTo>
                <a:cubicBezTo>
                  <a:pt x="296712" y="760899"/>
                  <a:pt x="290222" y="754309"/>
                  <a:pt x="284982" y="746339"/>
                </a:cubicBezTo>
                <a:cubicBezTo>
                  <a:pt x="275391" y="752924"/>
                  <a:pt x="264595" y="756402"/>
                  <a:pt x="252731" y="755294"/>
                </a:cubicBezTo>
                <a:cubicBezTo>
                  <a:pt x="239384" y="754046"/>
                  <a:pt x="227669" y="747342"/>
                  <a:pt x="219602" y="737612"/>
                </a:cubicBezTo>
                <a:close/>
                <a:moveTo>
                  <a:pt x="172050" y="744201"/>
                </a:moveTo>
                <a:cubicBezTo>
                  <a:pt x="169192" y="740755"/>
                  <a:pt x="167755" y="736133"/>
                  <a:pt x="168240" y="730942"/>
                </a:cubicBezTo>
                <a:cubicBezTo>
                  <a:pt x="169210" y="720562"/>
                  <a:pt x="177317" y="713839"/>
                  <a:pt x="187699" y="714808"/>
                </a:cubicBezTo>
                <a:cubicBezTo>
                  <a:pt x="198079" y="715778"/>
                  <a:pt x="204802" y="723887"/>
                  <a:pt x="203832" y="734268"/>
                </a:cubicBezTo>
                <a:cubicBezTo>
                  <a:pt x="202861" y="744649"/>
                  <a:pt x="194753" y="751371"/>
                  <a:pt x="184373" y="750401"/>
                </a:cubicBezTo>
                <a:cubicBezTo>
                  <a:pt x="179182" y="749916"/>
                  <a:pt x="174906" y="747647"/>
                  <a:pt x="172050" y="744201"/>
                </a:cubicBezTo>
                <a:close/>
                <a:moveTo>
                  <a:pt x="66829" y="588345"/>
                </a:moveTo>
                <a:cubicBezTo>
                  <a:pt x="66829" y="582387"/>
                  <a:pt x="71297" y="577920"/>
                  <a:pt x="77255" y="577920"/>
                </a:cubicBezTo>
                <a:cubicBezTo>
                  <a:pt x="83213" y="577920"/>
                  <a:pt x="87682" y="582387"/>
                  <a:pt x="87682" y="588345"/>
                </a:cubicBezTo>
                <a:cubicBezTo>
                  <a:pt x="87682" y="594303"/>
                  <a:pt x="83213" y="598772"/>
                  <a:pt x="77255" y="598772"/>
                </a:cubicBezTo>
                <a:cubicBezTo>
                  <a:pt x="71297" y="598772"/>
                  <a:pt x="66829" y="594303"/>
                  <a:pt x="66829" y="588345"/>
                </a:cubicBezTo>
                <a:close/>
                <a:moveTo>
                  <a:pt x="112393" y="678226"/>
                </a:moveTo>
                <a:cubicBezTo>
                  <a:pt x="107872" y="672568"/>
                  <a:pt x="105565" y="665247"/>
                  <a:pt x="106257" y="657831"/>
                </a:cubicBezTo>
                <a:lnTo>
                  <a:pt x="107498" y="655440"/>
                </a:lnTo>
                <a:lnTo>
                  <a:pt x="99597" y="636010"/>
                </a:lnTo>
                <a:cubicBezTo>
                  <a:pt x="99597" y="609200"/>
                  <a:pt x="120450" y="588347"/>
                  <a:pt x="147261" y="588347"/>
                </a:cubicBezTo>
                <a:cubicBezTo>
                  <a:pt x="174072" y="588346"/>
                  <a:pt x="194924" y="609199"/>
                  <a:pt x="194924" y="636010"/>
                </a:cubicBezTo>
                <a:cubicBezTo>
                  <a:pt x="194925" y="656118"/>
                  <a:pt x="183195" y="672875"/>
                  <a:pt x="166019" y="679996"/>
                </a:cubicBezTo>
                <a:lnTo>
                  <a:pt x="147935" y="683542"/>
                </a:lnTo>
                <a:lnTo>
                  <a:pt x="131801" y="688641"/>
                </a:lnTo>
                <a:cubicBezTo>
                  <a:pt x="123645" y="687879"/>
                  <a:pt x="116912" y="683884"/>
                  <a:pt x="112393" y="678226"/>
                </a:cubicBezTo>
                <a:close/>
                <a:moveTo>
                  <a:pt x="177374" y="885319"/>
                </a:moveTo>
                <a:cubicBezTo>
                  <a:pt x="172652" y="879830"/>
                  <a:pt x="169974" y="872474"/>
                  <a:pt x="170736" y="864318"/>
                </a:cubicBezTo>
                <a:cubicBezTo>
                  <a:pt x="171567" y="855419"/>
                  <a:pt x="175088" y="849765"/>
                  <a:pt x="181574" y="844386"/>
                </a:cubicBezTo>
                <a:cubicBezTo>
                  <a:pt x="181574" y="844386"/>
                  <a:pt x="181713" y="842903"/>
                  <a:pt x="181713" y="842903"/>
                </a:cubicBezTo>
                <a:cubicBezTo>
                  <a:pt x="183237" y="826590"/>
                  <a:pt x="197970" y="813008"/>
                  <a:pt x="215766" y="814671"/>
                </a:cubicBezTo>
                <a:cubicBezTo>
                  <a:pt x="220215" y="815086"/>
                  <a:pt x="223182" y="815363"/>
                  <a:pt x="226009" y="817123"/>
                </a:cubicBezTo>
                <a:cubicBezTo>
                  <a:pt x="228365" y="791913"/>
                  <a:pt x="251068" y="773091"/>
                  <a:pt x="274657" y="776790"/>
                </a:cubicBezTo>
                <a:cubicBezTo>
                  <a:pt x="298386" y="779008"/>
                  <a:pt x="317346" y="800228"/>
                  <a:pt x="314990" y="825438"/>
                </a:cubicBezTo>
                <a:cubicBezTo>
                  <a:pt x="312773" y="849167"/>
                  <a:pt x="291553" y="868127"/>
                  <a:pt x="266342" y="865771"/>
                </a:cubicBezTo>
                <a:cubicBezTo>
                  <a:pt x="257444" y="864940"/>
                  <a:pt x="250305" y="861281"/>
                  <a:pt x="243307" y="856140"/>
                </a:cubicBezTo>
                <a:cubicBezTo>
                  <a:pt x="239648" y="863277"/>
                  <a:pt x="234505" y="870276"/>
                  <a:pt x="226675" y="874032"/>
                </a:cubicBezTo>
                <a:cubicBezTo>
                  <a:pt x="222462" y="887103"/>
                  <a:pt x="209627" y="896374"/>
                  <a:pt x="196280" y="895127"/>
                </a:cubicBezTo>
                <a:cubicBezTo>
                  <a:pt x="188864" y="894434"/>
                  <a:pt x="182097" y="890810"/>
                  <a:pt x="177374" y="885319"/>
                </a:cubicBezTo>
                <a:close/>
                <a:moveTo>
                  <a:pt x="62662" y="666101"/>
                </a:moveTo>
                <a:cubicBezTo>
                  <a:pt x="59823" y="662469"/>
                  <a:pt x="58385" y="657847"/>
                  <a:pt x="58800" y="653398"/>
                </a:cubicBezTo>
                <a:cubicBezTo>
                  <a:pt x="59770" y="643018"/>
                  <a:pt x="69362" y="636433"/>
                  <a:pt x="78259" y="637264"/>
                </a:cubicBezTo>
                <a:cubicBezTo>
                  <a:pt x="88640" y="638235"/>
                  <a:pt x="95362" y="646343"/>
                  <a:pt x="94392" y="656724"/>
                </a:cubicBezTo>
                <a:cubicBezTo>
                  <a:pt x="93422" y="667105"/>
                  <a:pt x="83831" y="673689"/>
                  <a:pt x="74934" y="672857"/>
                </a:cubicBezTo>
                <a:cubicBezTo>
                  <a:pt x="69743" y="672373"/>
                  <a:pt x="65501" y="669732"/>
                  <a:pt x="62662" y="666101"/>
                </a:cubicBezTo>
                <a:close/>
                <a:moveTo>
                  <a:pt x="20197" y="748335"/>
                </a:moveTo>
                <a:cubicBezTo>
                  <a:pt x="15996" y="743268"/>
                  <a:pt x="13619" y="736689"/>
                  <a:pt x="14243" y="730016"/>
                </a:cubicBezTo>
                <a:cubicBezTo>
                  <a:pt x="15490" y="716667"/>
                  <a:pt x="28463" y="705912"/>
                  <a:pt x="41809" y="707160"/>
                </a:cubicBezTo>
                <a:cubicBezTo>
                  <a:pt x="55157" y="708407"/>
                  <a:pt x="65912" y="721380"/>
                  <a:pt x="64665" y="734728"/>
                </a:cubicBezTo>
                <a:cubicBezTo>
                  <a:pt x="63417" y="748073"/>
                  <a:pt x="50583" y="757347"/>
                  <a:pt x="37097" y="757581"/>
                </a:cubicBezTo>
                <a:cubicBezTo>
                  <a:pt x="30424" y="756958"/>
                  <a:pt x="24398" y="753402"/>
                  <a:pt x="20197" y="748335"/>
                </a:cubicBezTo>
                <a:close/>
                <a:moveTo>
                  <a:pt x="9944" y="879966"/>
                </a:moveTo>
                <a:cubicBezTo>
                  <a:pt x="2889" y="871456"/>
                  <a:pt x="-920" y="860255"/>
                  <a:pt x="190" y="848379"/>
                </a:cubicBezTo>
                <a:cubicBezTo>
                  <a:pt x="2409" y="824626"/>
                  <a:pt x="23464" y="807169"/>
                  <a:pt x="47215" y="809389"/>
                </a:cubicBezTo>
                <a:cubicBezTo>
                  <a:pt x="70969" y="811609"/>
                  <a:pt x="88425" y="832664"/>
                  <a:pt x="86205" y="856417"/>
                </a:cubicBezTo>
                <a:cubicBezTo>
                  <a:pt x="83985" y="880169"/>
                  <a:pt x="62931" y="897625"/>
                  <a:pt x="39177" y="895405"/>
                </a:cubicBezTo>
                <a:cubicBezTo>
                  <a:pt x="27302" y="894295"/>
                  <a:pt x="17000" y="888477"/>
                  <a:pt x="9944" y="87996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677BE41E-B6EF-4EDE-AE52-49E11E346080}"/>
              </a:ext>
            </a:extLst>
          </p:cNvPr>
          <p:cNvSpPr txBox="1"/>
          <p:nvPr/>
        </p:nvSpPr>
        <p:spPr>
          <a:xfrm>
            <a:off x="653473" y="614043"/>
            <a:ext cx="4431061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2020</a:t>
            </a:r>
          </a:p>
          <a:p>
            <a:pPr algn="r">
              <a:lnSpc>
                <a:spcPts val="4900"/>
              </a:lnSpc>
            </a:pPr>
            <a:r>
              <a:rPr lang="en-US" altLang="ko-KR" sz="4000" b="1" dirty="0">
                <a:cs typeface="Arial" pitchFamily="34" charset="0"/>
              </a:rPr>
              <a:t>Power Point </a:t>
            </a:r>
            <a:r>
              <a:rPr lang="en-US" sz="4000" b="1" dirty="0"/>
              <a:t>Online Diagnosis</a:t>
            </a:r>
          </a:p>
        </p:txBody>
      </p: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20D5F1E6-8BCA-4A16-8302-46760DE514F0}"/>
              </a:ext>
            </a:extLst>
          </p:cNvPr>
          <p:cNvCxnSpPr>
            <a:cxnSpLocks/>
          </p:cNvCxnSpPr>
          <p:nvPr/>
        </p:nvCxnSpPr>
        <p:spPr>
          <a:xfrm flipV="1">
            <a:off x="740598" y="2766898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4D880BC2-8A49-4B24-AECE-1BDB010C5FEB}"/>
              </a:ext>
            </a:extLst>
          </p:cNvPr>
          <p:cNvGrpSpPr/>
          <p:nvPr/>
        </p:nvGrpSpPr>
        <p:grpSpPr>
          <a:xfrm>
            <a:off x="653473" y="2990663"/>
            <a:ext cx="4431062" cy="3253295"/>
            <a:chOff x="653473" y="4416753"/>
            <a:chExt cx="4431062" cy="3253295"/>
          </a:xfrm>
        </p:grpSpPr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B61D4A86-1FCC-44B9-A2B8-5E7D37999DB7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0" name="직사각형 1">
              <a:extLst>
                <a:ext uri="{FF2B5EF4-FFF2-40B4-BE49-F238E27FC236}">
                  <a16:creationId xmlns:a16="http://schemas.microsoft.com/office/drawing/2014/main" id="{B0E1B4E8-9E77-412C-BC87-052532B32250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/>
                <a:t>2008 ~ 2011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2011 ~ 2015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2015~ 2018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2018 ~ 2020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</p:txBody>
        </p:sp>
      </p:grpSp>
      <p:sp>
        <p:nvSpPr>
          <p:cNvPr id="534" name="Down Arrow 1">
            <a:extLst>
              <a:ext uri="{FF2B5EF4-FFF2-40B4-BE49-F238E27FC236}">
                <a16:creationId xmlns:a16="http://schemas.microsoft.com/office/drawing/2014/main" id="{61072C4A-E5E9-4B7D-9FD4-D5A3C494E1C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193644" y="3385646"/>
            <a:ext cx="521208" cy="585316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4734</Words>
  <Application>Microsoft Office PowerPoint</Application>
  <PresentationFormat>宽屏</PresentationFormat>
  <Paragraphs>500</Paragraphs>
  <Slides>45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STXingkai</vt:lpstr>
      <vt:lpstr>Arial</vt:lpstr>
      <vt:lpstr>Calibri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109</cp:revision>
  <dcterms:created xsi:type="dcterms:W3CDTF">2019-01-14T06:35:35Z</dcterms:created>
  <dcterms:modified xsi:type="dcterms:W3CDTF">2019-06-28T09:59:42Z</dcterms:modified>
</cp:coreProperties>
</file>