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2"/>
    <p:sldId id="263" r:id="rId3"/>
    <p:sldId id="264" r:id="rId4"/>
    <p:sldId id="272" r:id="rId5"/>
    <p:sldId id="273" r:id="rId6"/>
    <p:sldId id="274" r:id="rId7"/>
    <p:sldId id="265" r:id="rId8"/>
    <p:sldId id="275" r:id="rId9"/>
    <p:sldId id="276" r:id="rId10"/>
    <p:sldId id="277" r:id="rId11"/>
    <p:sldId id="266" r:id="rId12"/>
    <p:sldId id="278" r:id="rId13"/>
    <p:sldId id="279" r:id="rId14"/>
    <p:sldId id="280" r:id="rId15"/>
    <p:sldId id="267" r:id="rId16"/>
    <p:sldId id="281" r:id="rId17"/>
    <p:sldId id="282" r:id="rId18"/>
    <p:sldId id="283" r:id="rId19"/>
    <p:sldId id="268" r:id="rId20"/>
    <p:sldId id="284" r:id="rId21"/>
    <p:sldId id="285" r:id="rId22"/>
    <p:sldId id="286" r:id="rId23"/>
    <p:sldId id="269" r:id="rId24"/>
    <p:sldId id="287" r:id="rId25"/>
    <p:sldId id="288" r:id="rId26"/>
    <p:sldId id="289" r:id="rId27"/>
    <p:sldId id="270" r:id="rId28"/>
    <p:sldId id="292" r:id="rId29"/>
    <p:sldId id="291" r:id="rId30"/>
    <p:sldId id="290" r:id="rId31"/>
    <p:sldId id="271" r:id="rId32"/>
    <p:sldId id="293" r:id="rId33"/>
    <p:sldId id="294" r:id="rId34"/>
    <p:sldId id="295" r:id="rId35"/>
    <p:sldId id="296" r:id="rId3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858D"/>
    <a:srgbClr val="979A53"/>
    <a:srgbClr val="8EA675"/>
    <a:srgbClr val="A8D28D"/>
    <a:srgbClr val="FBF5EE"/>
    <a:srgbClr val="FAF3EC"/>
    <a:srgbClr val="FEF6C3"/>
    <a:srgbClr val="EED6BF"/>
    <a:srgbClr val="FED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92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rgbClr val="A8D28D"/>
              </a:solidFill>
              <a:round/>
            </a:ln>
            <a:effectLst/>
          </c:spPr>
          <c:marker>
            <c:symbol val="none"/>
          </c:marker>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EDA-41D7-8101-6E91A6391DC0}"/>
            </c:ext>
          </c:extLst>
        </c:ser>
        <c:ser>
          <c:idx val="1"/>
          <c:order val="1"/>
          <c:tx>
            <c:strRef>
              <c:f>Sheet1!$C$1</c:f>
              <c:strCache>
                <c:ptCount val="1"/>
                <c:pt idx="0">
                  <c:v>系列 2</c:v>
                </c:pt>
              </c:strCache>
            </c:strRef>
          </c:tx>
          <c:spPr>
            <a:ln w="28575" cap="rnd">
              <a:solidFill>
                <a:srgbClr val="79858D"/>
              </a:solidFill>
              <a:round/>
            </a:ln>
            <a:effectLst/>
          </c:spPr>
          <c:marker>
            <c:symbol val="none"/>
          </c:marker>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EDA-41D7-8101-6E91A6391DC0}"/>
            </c:ext>
          </c:extLst>
        </c:ser>
        <c:ser>
          <c:idx val="2"/>
          <c:order val="2"/>
          <c:tx>
            <c:strRef>
              <c:f>Sheet1!$D$1</c:f>
              <c:strCache>
                <c:ptCount val="1"/>
                <c:pt idx="0">
                  <c:v>系列 3</c:v>
                </c:pt>
              </c:strCache>
            </c:strRef>
          </c:tx>
          <c:spPr>
            <a:ln w="28575" cap="rnd">
              <a:solidFill>
                <a:schemeClr val="accent4">
                  <a:lumMod val="60000"/>
                  <a:lumOff val="40000"/>
                </a:schemeClr>
              </a:solidFill>
              <a:round/>
            </a:ln>
            <a:effectLst/>
          </c:spPr>
          <c:marker>
            <c:symbol val="none"/>
          </c:marker>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EDA-41D7-8101-6E91A6391DC0}"/>
            </c:ext>
          </c:extLst>
        </c:ser>
        <c:dLbls>
          <c:showLegendKey val="0"/>
          <c:showVal val="0"/>
          <c:showCatName val="0"/>
          <c:showSerName val="0"/>
          <c:showPercent val="0"/>
          <c:showBubbleSize val="0"/>
        </c:dLbls>
        <c:smooth val="0"/>
        <c:axId val="283070464"/>
        <c:axId val="283072000"/>
      </c:lineChart>
      <c:catAx>
        <c:axId val="2830704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283072000"/>
        <c:crosses val="autoZero"/>
        <c:auto val="1"/>
        <c:lblAlgn val="ctr"/>
        <c:lblOffset val="100"/>
        <c:noMultiLvlLbl val="0"/>
      </c:catAx>
      <c:valAx>
        <c:axId val="28307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28307046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overlay val="0"/>
      <c:spPr>
        <a:noFill/>
        <a:ln>
          <a:noFill/>
        </a:ln>
        <a:effectLst/>
      </c:spPr>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a:noFill/>
    </a:ln>
    <a:effectLst/>
  </c:spPr>
  <c:txPr>
    <a:bodyPr/>
    <a:lstStyle/>
    <a:p>
      <a:pPr>
        <a:defRPr lang="zh-CN" sz="16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0" vertOverflow="ellipsis" vert="horz" wrap="square" anchor="ctr" anchorCtr="1"/>
        <a:lstStyle/>
        <a:p>
          <a:pPr>
            <a:defRPr lang="zh-CN" sz="192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6">
                <a:shade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CA5-4F8D-B51D-CB7E0410E28A}"/>
            </c:ext>
          </c:extLst>
        </c:ser>
        <c:ser>
          <c:idx val="1"/>
          <c:order val="1"/>
          <c:tx>
            <c:strRef>
              <c:f>Sheet1!$C$1</c:f>
              <c:strCache>
                <c:ptCount val="1"/>
                <c:pt idx="0">
                  <c:v>系列 2</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CA5-4F8D-B51D-CB7E0410E28A}"/>
            </c:ext>
          </c:extLst>
        </c:ser>
        <c:ser>
          <c:idx val="2"/>
          <c:order val="2"/>
          <c:tx>
            <c:strRef>
              <c:f>Sheet1!$D$1</c:f>
              <c:strCache>
                <c:ptCount val="1"/>
                <c:pt idx="0">
                  <c:v>系列 3</c:v>
                </c:pt>
              </c:strCache>
            </c:strRef>
          </c:tx>
          <c:spPr>
            <a:solidFill>
              <a:schemeClr val="accent6">
                <a:tint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CA5-4F8D-B51D-CB7E0410E28A}"/>
            </c:ext>
          </c:extLst>
        </c:ser>
        <c:dLbls>
          <c:showLegendKey val="0"/>
          <c:showVal val="1"/>
          <c:showCatName val="0"/>
          <c:showSerName val="0"/>
          <c:showPercent val="0"/>
          <c:showBubbleSize val="0"/>
        </c:dLbls>
        <c:gapWidth val="219"/>
        <c:overlap val="-27"/>
        <c:axId val="314461184"/>
        <c:axId val="320213760"/>
      </c:barChart>
      <c:catAx>
        <c:axId val="314461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320213760"/>
        <c:crosses val="autoZero"/>
        <c:auto val="1"/>
        <c:lblAlgn val="ctr"/>
        <c:lblOffset val="100"/>
        <c:noMultiLvlLbl val="0"/>
      </c:catAx>
      <c:valAx>
        <c:axId val="32021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31446118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overlay val="0"/>
      <c:spPr>
        <a:noFill/>
        <a:ln>
          <a:noFill/>
        </a:ln>
        <a:effectLst/>
      </c:spPr>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a:noFill/>
    </a:ln>
    <a:effectLst/>
  </c:spPr>
  <c:txPr>
    <a:bodyPr/>
    <a:lstStyle/>
    <a:p>
      <a:pPr>
        <a:defRPr lang="zh-CN" sz="16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0" vertOverflow="ellipsis" vert="horz" wrap="square" anchor="ctr" anchorCtr="1"/>
        <a:lstStyle/>
        <a:p>
          <a:pPr>
            <a:defRPr lang="zh-CN" sz="192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areaChart>
        <c:grouping val="stacked"/>
        <c:varyColors val="0"/>
        <c:ser>
          <c:idx val="0"/>
          <c:order val="0"/>
          <c:tx>
            <c:strRef>
              <c:f>Sheet1!$B$1</c:f>
              <c:strCache>
                <c:ptCount val="1"/>
                <c:pt idx="0">
                  <c:v>系列 1</c:v>
                </c:pt>
              </c:strCache>
            </c:strRef>
          </c:tx>
          <c:spPr>
            <a:solidFill>
              <a:schemeClr val="accent6">
                <a:shade val="58000"/>
              </a:schemeClr>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730A-4EEA-90C7-DDBD9A0C71F8}"/>
            </c:ext>
          </c:extLst>
        </c:ser>
        <c:ser>
          <c:idx val="1"/>
          <c:order val="1"/>
          <c:tx>
            <c:strRef>
              <c:f>Sheet1!$C$1</c:f>
              <c:strCache>
                <c:ptCount val="1"/>
                <c:pt idx="0">
                  <c:v>系列 2</c:v>
                </c:pt>
              </c:strCache>
            </c:strRef>
          </c:tx>
          <c:spPr>
            <a:solidFill>
              <a:schemeClr val="accent6">
                <a:shade val="86000"/>
              </a:schemeClr>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730A-4EEA-90C7-DDBD9A0C71F8}"/>
            </c:ext>
          </c:extLst>
        </c:ser>
        <c:ser>
          <c:idx val="2"/>
          <c:order val="2"/>
          <c:tx>
            <c:strRef>
              <c:f>Sheet1!$D$1</c:f>
              <c:strCache>
                <c:ptCount val="1"/>
                <c:pt idx="0">
                  <c:v>系列3</c:v>
                </c:pt>
              </c:strCache>
            </c:strRef>
          </c:tx>
          <c:spPr>
            <a:solidFill>
              <a:schemeClr val="accent6">
                <a:tint val="86000"/>
              </a:schemeClr>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Sheet1!$D$2:$D$6</c:f>
              <c:numCache>
                <c:formatCode>General</c:formatCode>
                <c:ptCount val="5"/>
                <c:pt idx="0">
                  <c:v>10</c:v>
                </c:pt>
                <c:pt idx="1">
                  <c:v>12</c:v>
                </c:pt>
                <c:pt idx="2">
                  <c:v>45</c:v>
                </c:pt>
                <c:pt idx="3">
                  <c:v>31</c:v>
                </c:pt>
                <c:pt idx="4">
                  <c:v>14</c:v>
                </c:pt>
              </c:numCache>
            </c:numRef>
          </c:val>
          <c:extLst>
            <c:ext xmlns:c16="http://schemas.microsoft.com/office/drawing/2014/chart" uri="{C3380CC4-5D6E-409C-BE32-E72D297353CC}">
              <c16:uniqueId val="{00000002-730A-4EEA-90C7-DDBD9A0C71F8}"/>
            </c:ext>
          </c:extLst>
        </c:ser>
        <c:ser>
          <c:idx val="3"/>
          <c:order val="3"/>
          <c:tx>
            <c:strRef>
              <c:f>Sheet1!$E$1</c:f>
              <c:strCache>
                <c:ptCount val="1"/>
                <c:pt idx="0">
                  <c:v>系列4</c:v>
                </c:pt>
              </c:strCache>
            </c:strRef>
          </c:tx>
          <c:spPr>
            <a:solidFill>
              <a:schemeClr val="accent6">
                <a:tint val="58000"/>
              </a:schemeClr>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Sheet1!$E$2:$E$6</c:f>
              <c:numCache>
                <c:formatCode>General</c:formatCode>
                <c:ptCount val="5"/>
                <c:pt idx="0">
                  <c:v>20</c:v>
                </c:pt>
                <c:pt idx="1">
                  <c:v>28</c:v>
                </c:pt>
                <c:pt idx="2">
                  <c:v>26</c:v>
                </c:pt>
                <c:pt idx="3">
                  <c:v>22</c:v>
                </c:pt>
                <c:pt idx="4">
                  <c:v>21</c:v>
                </c:pt>
              </c:numCache>
            </c:numRef>
          </c:val>
          <c:extLst>
            <c:ext xmlns:c16="http://schemas.microsoft.com/office/drawing/2014/chart" uri="{C3380CC4-5D6E-409C-BE32-E72D297353CC}">
              <c16:uniqueId val="{00000003-730A-4EEA-90C7-DDBD9A0C71F8}"/>
            </c:ext>
          </c:extLst>
        </c:ser>
        <c:dLbls>
          <c:showLegendKey val="0"/>
          <c:showVal val="0"/>
          <c:showCatName val="0"/>
          <c:showSerName val="0"/>
          <c:showPercent val="0"/>
          <c:showBubbleSize val="0"/>
        </c:dLbls>
        <c:axId val="328737152"/>
        <c:axId val="328740224"/>
      </c:areaChart>
      <c:dateAx>
        <c:axId val="328737152"/>
        <c:scaling>
          <c:orientation val="minMax"/>
        </c:scaling>
        <c:delete val="0"/>
        <c:axPos val="b"/>
        <c:numFmt formatCode="yyyy/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328740224"/>
        <c:crosses val="autoZero"/>
        <c:auto val="1"/>
        <c:lblOffset val="100"/>
        <c:baseTimeUnit val="days"/>
      </c:dateAx>
      <c:valAx>
        <c:axId val="32874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328737152"/>
        <c:crosses val="autoZero"/>
        <c:crossBetween val="midCat"/>
      </c:valAx>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3"/>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overlay val="0"/>
      <c:spPr>
        <a:noFill/>
        <a:ln>
          <a:noFill/>
        </a:ln>
        <a:effectLst/>
      </c:spPr>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zero"/>
    <c:showDLblsOverMax val="0"/>
  </c:chart>
  <c:spPr>
    <a:noFill/>
    <a:ln>
      <a:noFill/>
    </a:ln>
    <a:effectLst/>
  </c:spPr>
  <c:txPr>
    <a:bodyPr/>
    <a:lstStyle/>
    <a:p>
      <a:pPr>
        <a:defRPr lang="zh-CN" sz="16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2019/6/29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27" name="直接连接符 26"/>
          <p:cNvCxnSpPr/>
          <p:nvPr/>
        </p:nvCxnSpPr>
        <p:spPr>
          <a:xfrm rot="16200000">
            <a:off x="5673725" y="2845435"/>
            <a:ext cx="972185"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69"/>
          <p:cNvGrpSpPr/>
          <p:nvPr/>
        </p:nvGrpSpPr>
        <p:grpSpPr>
          <a:xfrm>
            <a:off x="6333490" y="2528570"/>
            <a:ext cx="734695" cy="734695"/>
            <a:chOff x="0" y="0"/>
            <a:chExt cx="690562" cy="692150"/>
          </a:xfrm>
        </p:grpSpPr>
        <p:sp>
          <p:nvSpPr>
            <p:cNvPr id="29" name="Oval 10"/>
            <p:cNvSpPr/>
            <p:nvPr/>
          </p:nvSpPr>
          <p:spPr>
            <a:xfrm>
              <a:off x="0" y="0"/>
              <a:ext cx="690562" cy="692150"/>
            </a:xfrm>
            <a:prstGeom prst="ellipse">
              <a:avLst/>
            </a:prstGeom>
            <a:solidFill>
              <a:schemeClr val="bg1"/>
            </a:solidFill>
            <a:ln w="9525">
              <a:noFill/>
            </a:ln>
            <a:effectLst>
              <a:outerShdw blurRad="177800" dist="88900" dir="2700000" algn="tl" rotWithShape="0">
                <a:prstClr val="black">
                  <a:alpha val="55000"/>
                </a:prstClr>
              </a:outerShdw>
            </a:effectLst>
          </p:spPr>
          <p:txBody>
            <a:bodyPr wrap="square" lIns="68580" tIns="34290" rIns="68580" bIns="34290" anchor="t"/>
            <a:lstStyle/>
            <a:p>
              <a:pPr lvl="0"/>
              <a:endParaRPr lang="zh-CN" altLang="en-US" sz="1300" dirty="0">
                <a:solidFill>
                  <a:schemeClr val="tx1">
                    <a:lumMod val="85000"/>
                    <a:lumOff val="15000"/>
                  </a:schemeClr>
                </a:solidFill>
                <a:latin typeface="Arial" panose="020B0604020202020204" pitchFamily="34" charset="0"/>
                <a:ea typeface="宋体" panose="02010600030101010101" pitchFamily="2" charset="-122"/>
              </a:endParaRPr>
            </a:p>
          </p:txBody>
        </p:sp>
        <p:sp>
          <p:nvSpPr>
            <p:cNvPr id="30" name="Freeform 32"/>
            <p:cNvSpPr>
              <a:spLocks noEditPoints="1"/>
            </p:cNvSpPr>
            <p:nvPr/>
          </p:nvSpPr>
          <p:spPr>
            <a:xfrm>
              <a:off x="130175" y="131763"/>
              <a:ext cx="422275" cy="423862"/>
            </a:xfrm>
            <a:custGeom>
              <a:avLst/>
              <a:gdLst/>
              <a:ahLst/>
              <a:cxnLst>
                <a:cxn ang="0">
                  <a:pos x="410964" y="135036"/>
                </a:cxn>
                <a:cxn ang="0">
                  <a:pos x="395883" y="108779"/>
                </a:cxn>
                <a:cxn ang="0">
                  <a:pos x="226219" y="3751"/>
                </a:cxn>
                <a:cxn ang="0">
                  <a:pos x="196056" y="0"/>
                </a:cxn>
                <a:cxn ang="0">
                  <a:pos x="26392" y="108779"/>
                </a:cxn>
                <a:cxn ang="0">
                  <a:pos x="22622" y="116281"/>
                </a:cxn>
                <a:cxn ang="0">
                  <a:pos x="15081" y="135036"/>
                </a:cxn>
                <a:cxn ang="0">
                  <a:pos x="0" y="198803"/>
                </a:cxn>
                <a:cxn ang="0">
                  <a:pos x="0" y="225059"/>
                </a:cxn>
                <a:cxn ang="0">
                  <a:pos x="11311" y="288826"/>
                </a:cxn>
                <a:cxn ang="0">
                  <a:pos x="26392" y="315083"/>
                </a:cxn>
                <a:cxn ang="0">
                  <a:pos x="196056" y="423862"/>
                </a:cxn>
                <a:cxn ang="0">
                  <a:pos x="226219" y="423862"/>
                </a:cxn>
                <a:cxn ang="0">
                  <a:pos x="395883" y="315083"/>
                </a:cxn>
                <a:cxn ang="0">
                  <a:pos x="399653" y="307581"/>
                </a:cxn>
                <a:cxn ang="0">
                  <a:pos x="407194" y="288826"/>
                </a:cxn>
                <a:cxn ang="0">
                  <a:pos x="422275" y="225059"/>
                </a:cxn>
                <a:cxn ang="0">
                  <a:pos x="422275" y="198803"/>
                </a:cxn>
                <a:cxn ang="0">
                  <a:pos x="131961" y="48763"/>
                </a:cxn>
                <a:cxn ang="0">
                  <a:pos x="60325" y="108779"/>
                </a:cxn>
                <a:cxn ang="0">
                  <a:pos x="45244" y="135036"/>
                </a:cxn>
                <a:cxn ang="0">
                  <a:pos x="86717" y="198803"/>
                </a:cxn>
                <a:cxn ang="0">
                  <a:pos x="45244" y="135036"/>
                </a:cxn>
                <a:cxn ang="0">
                  <a:pos x="26392" y="225059"/>
                </a:cxn>
                <a:cxn ang="0">
                  <a:pos x="94258" y="288826"/>
                </a:cxn>
                <a:cxn ang="0">
                  <a:pos x="60325" y="315083"/>
                </a:cxn>
                <a:cxn ang="0">
                  <a:pos x="131961" y="375099"/>
                </a:cxn>
                <a:cxn ang="0">
                  <a:pos x="196056" y="393854"/>
                </a:cxn>
                <a:cxn ang="0">
                  <a:pos x="196056" y="315083"/>
                </a:cxn>
                <a:cxn ang="0">
                  <a:pos x="196056" y="288826"/>
                </a:cxn>
                <a:cxn ang="0">
                  <a:pos x="116880" y="225059"/>
                </a:cxn>
                <a:cxn ang="0">
                  <a:pos x="196056" y="288826"/>
                </a:cxn>
                <a:cxn ang="0">
                  <a:pos x="116880" y="198803"/>
                </a:cxn>
                <a:cxn ang="0">
                  <a:pos x="196056" y="135036"/>
                </a:cxn>
                <a:cxn ang="0">
                  <a:pos x="196056" y="108779"/>
                </a:cxn>
                <a:cxn ang="0">
                  <a:pos x="196056" y="30008"/>
                </a:cxn>
                <a:cxn ang="0">
                  <a:pos x="361950" y="108779"/>
                </a:cxn>
                <a:cxn ang="0">
                  <a:pos x="290314" y="48763"/>
                </a:cxn>
                <a:cxn ang="0">
                  <a:pos x="226219" y="30008"/>
                </a:cxn>
                <a:cxn ang="0">
                  <a:pos x="226219" y="108779"/>
                </a:cxn>
                <a:cxn ang="0">
                  <a:pos x="226219" y="135036"/>
                </a:cxn>
                <a:cxn ang="0">
                  <a:pos x="305395" y="198803"/>
                </a:cxn>
                <a:cxn ang="0">
                  <a:pos x="226219" y="135036"/>
                </a:cxn>
                <a:cxn ang="0">
                  <a:pos x="305395" y="225059"/>
                </a:cxn>
                <a:cxn ang="0">
                  <a:pos x="226219" y="288826"/>
                </a:cxn>
                <a:cxn ang="0">
                  <a:pos x="226219" y="393854"/>
                </a:cxn>
                <a:cxn ang="0">
                  <a:pos x="290314" y="315083"/>
                </a:cxn>
                <a:cxn ang="0">
                  <a:pos x="290314" y="375099"/>
                </a:cxn>
                <a:cxn ang="0">
                  <a:pos x="361950" y="315083"/>
                </a:cxn>
                <a:cxn ang="0">
                  <a:pos x="377031" y="288826"/>
                </a:cxn>
                <a:cxn ang="0">
                  <a:pos x="335558" y="225059"/>
                </a:cxn>
                <a:cxn ang="0">
                  <a:pos x="377031" y="288826"/>
                </a:cxn>
                <a:cxn ang="0">
                  <a:pos x="328017" y="135036"/>
                </a:cxn>
                <a:cxn ang="0">
                  <a:pos x="392113" y="198803"/>
                </a:cxn>
              </a:cxnLst>
              <a:rect l="0" t="0" r="0" b="0"/>
              <a:pathLst>
                <a:path w="112" h="113">
                  <a:moveTo>
                    <a:pt x="108" y="36"/>
                  </a:moveTo>
                  <a:cubicBezTo>
                    <a:pt x="109" y="36"/>
                    <a:pt x="109" y="36"/>
                    <a:pt x="109" y="36"/>
                  </a:cubicBezTo>
                  <a:cubicBezTo>
                    <a:pt x="106" y="31"/>
                    <a:pt x="106" y="31"/>
                    <a:pt x="106" y="31"/>
                  </a:cubicBezTo>
                  <a:cubicBezTo>
                    <a:pt x="105" y="29"/>
                    <a:pt x="105" y="29"/>
                    <a:pt x="105" y="29"/>
                  </a:cubicBezTo>
                  <a:cubicBezTo>
                    <a:pt x="105" y="29"/>
                    <a:pt x="105" y="29"/>
                    <a:pt x="105" y="29"/>
                  </a:cubicBezTo>
                  <a:cubicBezTo>
                    <a:pt x="95" y="12"/>
                    <a:pt x="78" y="2"/>
                    <a:pt x="60" y="1"/>
                  </a:cubicBezTo>
                  <a:cubicBezTo>
                    <a:pt x="60" y="0"/>
                    <a:pt x="60" y="0"/>
                    <a:pt x="60" y="0"/>
                  </a:cubicBezTo>
                  <a:cubicBezTo>
                    <a:pt x="52" y="0"/>
                    <a:pt x="52" y="0"/>
                    <a:pt x="52" y="0"/>
                  </a:cubicBezTo>
                  <a:cubicBezTo>
                    <a:pt x="52" y="1"/>
                    <a:pt x="52" y="1"/>
                    <a:pt x="52" y="1"/>
                  </a:cubicBezTo>
                  <a:cubicBezTo>
                    <a:pt x="33" y="2"/>
                    <a:pt x="17" y="12"/>
                    <a:pt x="7" y="29"/>
                  </a:cubicBezTo>
                  <a:cubicBezTo>
                    <a:pt x="7" y="29"/>
                    <a:pt x="7" y="29"/>
                    <a:pt x="7" y="29"/>
                  </a:cubicBezTo>
                  <a:cubicBezTo>
                    <a:pt x="6" y="31"/>
                    <a:pt x="6" y="31"/>
                    <a:pt x="6" y="31"/>
                  </a:cubicBezTo>
                  <a:cubicBezTo>
                    <a:pt x="3" y="36"/>
                    <a:pt x="3" y="36"/>
                    <a:pt x="3" y="36"/>
                  </a:cubicBezTo>
                  <a:cubicBezTo>
                    <a:pt x="4" y="36"/>
                    <a:pt x="4" y="36"/>
                    <a:pt x="4" y="36"/>
                  </a:cubicBezTo>
                  <a:cubicBezTo>
                    <a:pt x="1" y="41"/>
                    <a:pt x="0" y="47"/>
                    <a:pt x="0" y="53"/>
                  </a:cubicBezTo>
                  <a:cubicBezTo>
                    <a:pt x="0" y="53"/>
                    <a:pt x="0" y="53"/>
                    <a:pt x="0" y="53"/>
                  </a:cubicBezTo>
                  <a:cubicBezTo>
                    <a:pt x="0" y="60"/>
                    <a:pt x="0" y="60"/>
                    <a:pt x="0" y="60"/>
                  </a:cubicBezTo>
                  <a:cubicBezTo>
                    <a:pt x="0" y="60"/>
                    <a:pt x="0" y="60"/>
                    <a:pt x="0" y="60"/>
                  </a:cubicBezTo>
                  <a:cubicBezTo>
                    <a:pt x="0" y="66"/>
                    <a:pt x="1" y="72"/>
                    <a:pt x="4" y="77"/>
                  </a:cubicBezTo>
                  <a:cubicBezTo>
                    <a:pt x="3" y="77"/>
                    <a:pt x="3" y="77"/>
                    <a:pt x="3" y="77"/>
                  </a:cubicBezTo>
                  <a:cubicBezTo>
                    <a:pt x="6" y="82"/>
                    <a:pt x="6" y="82"/>
                    <a:pt x="6" y="82"/>
                  </a:cubicBezTo>
                  <a:cubicBezTo>
                    <a:pt x="7" y="84"/>
                    <a:pt x="7" y="84"/>
                    <a:pt x="7" y="84"/>
                  </a:cubicBezTo>
                  <a:cubicBezTo>
                    <a:pt x="7" y="84"/>
                    <a:pt x="7" y="84"/>
                    <a:pt x="7" y="84"/>
                  </a:cubicBezTo>
                  <a:cubicBezTo>
                    <a:pt x="17" y="101"/>
                    <a:pt x="33" y="111"/>
                    <a:pt x="52" y="113"/>
                  </a:cubicBezTo>
                  <a:cubicBezTo>
                    <a:pt x="52" y="113"/>
                    <a:pt x="52" y="113"/>
                    <a:pt x="52" y="113"/>
                  </a:cubicBezTo>
                  <a:cubicBezTo>
                    <a:pt x="60" y="113"/>
                    <a:pt x="60" y="113"/>
                    <a:pt x="60" y="113"/>
                  </a:cubicBezTo>
                  <a:cubicBezTo>
                    <a:pt x="60" y="113"/>
                    <a:pt x="60" y="113"/>
                    <a:pt x="60" y="113"/>
                  </a:cubicBezTo>
                  <a:cubicBezTo>
                    <a:pt x="78" y="111"/>
                    <a:pt x="95" y="101"/>
                    <a:pt x="105" y="84"/>
                  </a:cubicBezTo>
                  <a:cubicBezTo>
                    <a:pt x="105" y="84"/>
                    <a:pt x="105" y="84"/>
                    <a:pt x="105" y="84"/>
                  </a:cubicBezTo>
                  <a:cubicBezTo>
                    <a:pt x="106" y="82"/>
                    <a:pt x="106" y="82"/>
                    <a:pt x="106" y="82"/>
                  </a:cubicBezTo>
                  <a:cubicBezTo>
                    <a:pt x="109" y="77"/>
                    <a:pt x="109" y="77"/>
                    <a:pt x="109" y="77"/>
                  </a:cubicBezTo>
                  <a:cubicBezTo>
                    <a:pt x="108" y="77"/>
                    <a:pt x="108" y="77"/>
                    <a:pt x="108" y="77"/>
                  </a:cubicBezTo>
                  <a:cubicBezTo>
                    <a:pt x="110" y="72"/>
                    <a:pt x="112" y="66"/>
                    <a:pt x="112" y="60"/>
                  </a:cubicBezTo>
                  <a:cubicBezTo>
                    <a:pt x="112" y="60"/>
                    <a:pt x="112" y="60"/>
                    <a:pt x="112" y="60"/>
                  </a:cubicBezTo>
                  <a:cubicBezTo>
                    <a:pt x="112" y="53"/>
                    <a:pt x="112" y="53"/>
                    <a:pt x="112" y="53"/>
                  </a:cubicBezTo>
                  <a:cubicBezTo>
                    <a:pt x="112" y="53"/>
                    <a:pt x="112" y="53"/>
                    <a:pt x="112" y="53"/>
                  </a:cubicBezTo>
                  <a:cubicBezTo>
                    <a:pt x="112" y="47"/>
                    <a:pt x="110" y="41"/>
                    <a:pt x="108" y="36"/>
                  </a:cubicBezTo>
                  <a:close/>
                  <a:moveTo>
                    <a:pt x="35" y="13"/>
                  </a:moveTo>
                  <a:cubicBezTo>
                    <a:pt x="32" y="17"/>
                    <a:pt x="29" y="22"/>
                    <a:pt x="27" y="29"/>
                  </a:cubicBezTo>
                  <a:cubicBezTo>
                    <a:pt x="16" y="29"/>
                    <a:pt x="16" y="29"/>
                    <a:pt x="16" y="29"/>
                  </a:cubicBezTo>
                  <a:cubicBezTo>
                    <a:pt x="21" y="22"/>
                    <a:pt x="28" y="16"/>
                    <a:pt x="35" y="13"/>
                  </a:cubicBezTo>
                  <a:close/>
                  <a:moveTo>
                    <a:pt x="12" y="36"/>
                  </a:moveTo>
                  <a:cubicBezTo>
                    <a:pt x="25" y="36"/>
                    <a:pt x="25" y="36"/>
                    <a:pt x="25" y="36"/>
                  </a:cubicBezTo>
                  <a:cubicBezTo>
                    <a:pt x="24" y="41"/>
                    <a:pt x="23" y="47"/>
                    <a:pt x="23" y="53"/>
                  </a:cubicBezTo>
                  <a:cubicBezTo>
                    <a:pt x="7" y="53"/>
                    <a:pt x="7" y="53"/>
                    <a:pt x="7" y="53"/>
                  </a:cubicBezTo>
                  <a:cubicBezTo>
                    <a:pt x="8" y="47"/>
                    <a:pt x="9" y="41"/>
                    <a:pt x="12" y="36"/>
                  </a:cubicBezTo>
                  <a:close/>
                  <a:moveTo>
                    <a:pt x="12" y="77"/>
                  </a:moveTo>
                  <a:cubicBezTo>
                    <a:pt x="9" y="72"/>
                    <a:pt x="8" y="66"/>
                    <a:pt x="7" y="60"/>
                  </a:cubicBezTo>
                  <a:cubicBezTo>
                    <a:pt x="23" y="60"/>
                    <a:pt x="23" y="60"/>
                    <a:pt x="23" y="60"/>
                  </a:cubicBezTo>
                  <a:cubicBezTo>
                    <a:pt x="23" y="66"/>
                    <a:pt x="24" y="72"/>
                    <a:pt x="25" y="77"/>
                  </a:cubicBezTo>
                  <a:lnTo>
                    <a:pt x="12" y="77"/>
                  </a:lnTo>
                  <a:close/>
                  <a:moveTo>
                    <a:pt x="16" y="84"/>
                  </a:moveTo>
                  <a:cubicBezTo>
                    <a:pt x="27" y="84"/>
                    <a:pt x="27" y="84"/>
                    <a:pt x="27" y="84"/>
                  </a:cubicBezTo>
                  <a:cubicBezTo>
                    <a:pt x="29" y="91"/>
                    <a:pt x="32" y="96"/>
                    <a:pt x="35" y="100"/>
                  </a:cubicBezTo>
                  <a:cubicBezTo>
                    <a:pt x="28" y="97"/>
                    <a:pt x="21" y="91"/>
                    <a:pt x="16" y="84"/>
                  </a:cubicBezTo>
                  <a:close/>
                  <a:moveTo>
                    <a:pt x="52" y="105"/>
                  </a:moveTo>
                  <a:cubicBezTo>
                    <a:pt x="45" y="103"/>
                    <a:pt x="39" y="95"/>
                    <a:pt x="35" y="84"/>
                  </a:cubicBezTo>
                  <a:cubicBezTo>
                    <a:pt x="52" y="84"/>
                    <a:pt x="52" y="84"/>
                    <a:pt x="52" y="84"/>
                  </a:cubicBezTo>
                  <a:lnTo>
                    <a:pt x="52" y="105"/>
                  </a:lnTo>
                  <a:close/>
                  <a:moveTo>
                    <a:pt x="52" y="77"/>
                  </a:moveTo>
                  <a:cubicBezTo>
                    <a:pt x="33" y="77"/>
                    <a:pt x="33" y="77"/>
                    <a:pt x="33" y="77"/>
                  </a:cubicBezTo>
                  <a:cubicBezTo>
                    <a:pt x="32" y="72"/>
                    <a:pt x="31" y="66"/>
                    <a:pt x="31" y="60"/>
                  </a:cubicBezTo>
                  <a:cubicBezTo>
                    <a:pt x="52" y="60"/>
                    <a:pt x="52" y="60"/>
                    <a:pt x="52" y="60"/>
                  </a:cubicBezTo>
                  <a:lnTo>
                    <a:pt x="52" y="77"/>
                  </a:lnTo>
                  <a:close/>
                  <a:moveTo>
                    <a:pt x="52" y="53"/>
                  </a:moveTo>
                  <a:cubicBezTo>
                    <a:pt x="31" y="53"/>
                    <a:pt x="31" y="53"/>
                    <a:pt x="31" y="53"/>
                  </a:cubicBezTo>
                  <a:cubicBezTo>
                    <a:pt x="31" y="47"/>
                    <a:pt x="32" y="41"/>
                    <a:pt x="33" y="36"/>
                  </a:cubicBezTo>
                  <a:cubicBezTo>
                    <a:pt x="52" y="36"/>
                    <a:pt x="52" y="36"/>
                    <a:pt x="52" y="36"/>
                  </a:cubicBezTo>
                  <a:lnTo>
                    <a:pt x="52" y="53"/>
                  </a:lnTo>
                  <a:close/>
                  <a:moveTo>
                    <a:pt x="52" y="29"/>
                  </a:moveTo>
                  <a:cubicBezTo>
                    <a:pt x="35" y="29"/>
                    <a:pt x="35" y="29"/>
                    <a:pt x="35" y="29"/>
                  </a:cubicBezTo>
                  <a:cubicBezTo>
                    <a:pt x="39" y="18"/>
                    <a:pt x="45" y="10"/>
                    <a:pt x="52" y="8"/>
                  </a:cubicBezTo>
                  <a:lnTo>
                    <a:pt x="52" y="29"/>
                  </a:lnTo>
                  <a:close/>
                  <a:moveTo>
                    <a:pt x="96" y="29"/>
                  </a:moveTo>
                  <a:cubicBezTo>
                    <a:pt x="84" y="29"/>
                    <a:pt x="84" y="29"/>
                    <a:pt x="84" y="29"/>
                  </a:cubicBezTo>
                  <a:cubicBezTo>
                    <a:pt x="82" y="22"/>
                    <a:pt x="80" y="17"/>
                    <a:pt x="77" y="13"/>
                  </a:cubicBezTo>
                  <a:cubicBezTo>
                    <a:pt x="84" y="16"/>
                    <a:pt x="91" y="22"/>
                    <a:pt x="96" y="29"/>
                  </a:cubicBezTo>
                  <a:close/>
                  <a:moveTo>
                    <a:pt x="60" y="8"/>
                  </a:moveTo>
                  <a:cubicBezTo>
                    <a:pt x="66" y="10"/>
                    <a:pt x="72" y="18"/>
                    <a:pt x="77" y="29"/>
                  </a:cubicBezTo>
                  <a:cubicBezTo>
                    <a:pt x="60" y="29"/>
                    <a:pt x="60" y="29"/>
                    <a:pt x="60" y="29"/>
                  </a:cubicBezTo>
                  <a:lnTo>
                    <a:pt x="60" y="8"/>
                  </a:lnTo>
                  <a:close/>
                  <a:moveTo>
                    <a:pt x="60" y="36"/>
                  </a:moveTo>
                  <a:cubicBezTo>
                    <a:pt x="79" y="36"/>
                    <a:pt x="79" y="36"/>
                    <a:pt x="79" y="36"/>
                  </a:cubicBezTo>
                  <a:cubicBezTo>
                    <a:pt x="80" y="41"/>
                    <a:pt x="81" y="47"/>
                    <a:pt x="81" y="53"/>
                  </a:cubicBezTo>
                  <a:cubicBezTo>
                    <a:pt x="60" y="53"/>
                    <a:pt x="60" y="53"/>
                    <a:pt x="60" y="53"/>
                  </a:cubicBezTo>
                  <a:lnTo>
                    <a:pt x="60" y="36"/>
                  </a:lnTo>
                  <a:close/>
                  <a:moveTo>
                    <a:pt x="60" y="60"/>
                  </a:moveTo>
                  <a:cubicBezTo>
                    <a:pt x="81" y="60"/>
                    <a:pt x="81" y="60"/>
                    <a:pt x="81" y="60"/>
                  </a:cubicBezTo>
                  <a:cubicBezTo>
                    <a:pt x="81" y="66"/>
                    <a:pt x="80" y="72"/>
                    <a:pt x="79" y="77"/>
                  </a:cubicBezTo>
                  <a:cubicBezTo>
                    <a:pt x="60" y="77"/>
                    <a:pt x="60" y="77"/>
                    <a:pt x="60" y="77"/>
                  </a:cubicBezTo>
                  <a:lnTo>
                    <a:pt x="60" y="60"/>
                  </a:lnTo>
                  <a:close/>
                  <a:moveTo>
                    <a:pt x="60" y="105"/>
                  </a:moveTo>
                  <a:cubicBezTo>
                    <a:pt x="60" y="84"/>
                    <a:pt x="60" y="84"/>
                    <a:pt x="60" y="84"/>
                  </a:cubicBezTo>
                  <a:cubicBezTo>
                    <a:pt x="77" y="84"/>
                    <a:pt x="77" y="84"/>
                    <a:pt x="77" y="84"/>
                  </a:cubicBezTo>
                  <a:cubicBezTo>
                    <a:pt x="72" y="95"/>
                    <a:pt x="66" y="103"/>
                    <a:pt x="60" y="105"/>
                  </a:cubicBezTo>
                  <a:close/>
                  <a:moveTo>
                    <a:pt x="77" y="100"/>
                  </a:moveTo>
                  <a:cubicBezTo>
                    <a:pt x="80" y="96"/>
                    <a:pt x="82" y="91"/>
                    <a:pt x="84" y="84"/>
                  </a:cubicBezTo>
                  <a:cubicBezTo>
                    <a:pt x="96" y="84"/>
                    <a:pt x="96" y="84"/>
                    <a:pt x="96" y="84"/>
                  </a:cubicBezTo>
                  <a:cubicBezTo>
                    <a:pt x="91" y="91"/>
                    <a:pt x="84" y="97"/>
                    <a:pt x="77" y="100"/>
                  </a:cubicBezTo>
                  <a:close/>
                  <a:moveTo>
                    <a:pt x="100" y="77"/>
                  </a:moveTo>
                  <a:cubicBezTo>
                    <a:pt x="87" y="77"/>
                    <a:pt x="87" y="77"/>
                    <a:pt x="87" y="77"/>
                  </a:cubicBezTo>
                  <a:cubicBezTo>
                    <a:pt x="88" y="72"/>
                    <a:pt x="88" y="66"/>
                    <a:pt x="89" y="60"/>
                  </a:cubicBezTo>
                  <a:cubicBezTo>
                    <a:pt x="104" y="60"/>
                    <a:pt x="104" y="60"/>
                    <a:pt x="104" y="60"/>
                  </a:cubicBezTo>
                  <a:cubicBezTo>
                    <a:pt x="104" y="66"/>
                    <a:pt x="103" y="72"/>
                    <a:pt x="100" y="77"/>
                  </a:cubicBezTo>
                  <a:close/>
                  <a:moveTo>
                    <a:pt x="89" y="53"/>
                  </a:moveTo>
                  <a:cubicBezTo>
                    <a:pt x="88" y="47"/>
                    <a:pt x="88" y="41"/>
                    <a:pt x="87" y="36"/>
                  </a:cubicBezTo>
                  <a:cubicBezTo>
                    <a:pt x="100" y="36"/>
                    <a:pt x="100" y="36"/>
                    <a:pt x="100" y="36"/>
                  </a:cubicBezTo>
                  <a:cubicBezTo>
                    <a:pt x="103" y="41"/>
                    <a:pt x="104" y="47"/>
                    <a:pt x="104" y="53"/>
                  </a:cubicBezTo>
                  <a:lnTo>
                    <a:pt x="89" y="53"/>
                  </a:lnTo>
                  <a:close/>
                </a:path>
              </a:pathLst>
            </a:custGeom>
            <a:solidFill>
              <a:schemeClr val="tx1">
                <a:lumMod val="85000"/>
                <a:lumOff val="15000"/>
              </a:schemeClr>
            </a:solidFill>
            <a:ln w="9525">
              <a:noFill/>
            </a:ln>
          </p:spPr>
          <p:txBody>
            <a:bodyPr/>
            <a:lstStyle/>
            <a:p>
              <a:endParaRPr lang="zh-CN" altLang="en-US">
                <a:solidFill>
                  <a:schemeClr val="tx1">
                    <a:lumMod val="85000"/>
                    <a:lumOff val="15000"/>
                  </a:schemeClr>
                </a:solidFill>
              </a:endParaRPr>
            </a:p>
          </p:txBody>
        </p:sp>
      </p:grpSp>
      <p:sp>
        <p:nvSpPr>
          <p:cNvPr id="31" name="TextBox 25"/>
          <p:cNvSpPr txBox="1"/>
          <p:nvPr/>
        </p:nvSpPr>
        <p:spPr>
          <a:xfrm flipH="1">
            <a:off x="7114540" y="2626995"/>
            <a:ext cx="1172210" cy="307777"/>
          </a:xfrm>
          <a:prstGeom prst="rect">
            <a:avLst/>
          </a:prstGeom>
          <a:noFill/>
        </p:spPr>
        <p:txBody>
          <a:bodyPr wrap="square" rtlCol="0">
            <a:spAutoFit/>
            <a:scene3d>
              <a:camera prst="orthographicFront"/>
              <a:lightRig rig="threePt" dir="t"/>
            </a:scene3d>
          </a:bodyPr>
          <a:lstStyle/>
          <a:p>
            <a:pPr lvl="0" algn="l" fontAlgn="base"/>
            <a:r>
              <a:rPr lang="zh-CN" altLang="en-US" sz="14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4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32" name="TextBox 25"/>
          <p:cNvSpPr txBox="1"/>
          <p:nvPr/>
        </p:nvSpPr>
        <p:spPr>
          <a:xfrm flipH="1">
            <a:off x="3775841" y="2121535"/>
            <a:ext cx="2465156" cy="1446550"/>
          </a:xfrm>
          <a:prstGeom prst="rect">
            <a:avLst/>
          </a:prstGeom>
          <a:noFill/>
          <a:effectLst/>
        </p:spPr>
        <p:txBody>
          <a:bodyPr wrap="square" rtlCol="0">
            <a:spAutoFit/>
            <a:scene3d>
              <a:camera prst="orthographicFront"/>
              <a:lightRig rig="threePt" dir="t"/>
            </a:scene3d>
          </a:bodyPr>
          <a:lstStyle/>
          <a:p>
            <a:pPr lvl="0" algn="l" fontAlgn="base"/>
            <a:r>
              <a:rPr lang="en-US" altLang="zh-CN" sz="8800" strike="noStrike" noProof="1">
                <a:solidFill>
                  <a:schemeClr val="accent6">
                    <a:lumMod val="75000"/>
                  </a:schemeClr>
                </a:solidFill>
                <a:effectLst/>
                <a:latin typeface="Impact" panose="020B0806030902050204" charset="0"/>
                <a:ea typeface="微软雅黑" panose="020B0503020204020204" charset="-122"/>
                <a:cs typeface="+mn-cs"/>
                <a:sym typeface="微软雅黑" panose="020B0503020204020204" charset="-122"/>
              </a:rPr>
              <a:t>2019</a:t>
            </a:r>
          </a:p>
        </p:txBody>
      </p:sp>
      <p:sp>
        <p:nvSpPr>
          <p:cNvPr id="33" name="TextBox 18"/>
          <p:cNvSpPr/>
          <p:nvPr/>
        </p:nvSpPr>
        <p:spPr>
          <a:xfrm>
            <a:off x="3928110" y="4610735"/>
            <a:ext cx="4337685" cy="746125"/>
          </a:xfrm>
          <a:prstGeom prst="rect">
            <a:avLst/>
          </a:prstGeom>
          <a:noFill/>
          <a:ln w="9525">
            <a:noFill/>
          </a:ln>
        </p:spPr>
        <p:txBody>
          <a:bodyPr wrap="square" anchor="t">
            <a:spAutoFit/>
          </a:bodyPr>
          <a:lstStyle/>
          <a:p>
            <a:pPr lvl="0" algn="l"/>
            <a:r>
              <a:rPr lang="zh-CN" altLang="en-US" sz="1400"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Add detailed text here, try to match the style of the title text language, language description as concise and vivid as possible, as far as possible to summarize the content of the paragraph.</a:t>
            </a:r>
          </a:p>
        </p:txBody>
      </p:sp>
      <p:sp>
        <p:nvSpPr>
          <p:cNvPr id="34" name="文本框 33"/>
          <p:cNvSpPr txBox="1"/>
          <p:nvPr/>
        </p:nvSpPr>
        <p:spPr>
          <a:xfrm>
            <a:off x="3707130" y="4225925"/>
            <a:ext cx="4779010" cy="384810"/>
          </a:xfrm>
          <a:prstGeom prst="rect">
            <a:avLst/>
          </a:prstGeom>
          <a:noFill/>
        </p:spPr>
        <p:txBody>
          <a:bodyPr wrap="square" rtlCol="0">
            <a:spAutoFit/>
          </a:bodyPr>
          <a:lstStyle/>
          <a:p>
            <a:pPr algn="ctr"/>
            <a:r>
              <a:rPr b="1">
                <a:solidFill>
                  <a:schemeClr val="tx1">
                    <a:lumMod val="85000"/>
                    <a:lumOff val="15000"/>
                  </a:schemeClr>
                </a:solidFill>
                <a:effectLst/>
                <a:latin typeface="微软雅黑" panose="020B0503020204020204" charset="-122"/>
                <a:ea typeface="微软雅黑" panose="020B0503020204020204" charset="-122"/>
              </a:rPr>
              <a:t>Business summary PPT template</a:t>
            </a:r>
          </a:p>
        </p:txBody>
      </p:sp>
      <p:sp>
        <p:nvSpPr>
          <p:cNvPr id="35" name="矩形 34"/>
          <p:cNvSpPr/>
          <p:nvPr/>
        </p:nvSpPr>
        <p:spPr>
          <a:xfrm>
            <a:off x="3033713" y="3611245"/>
            <a:ext cx="6124575" cy="523220"/>
          </a:xfrm>
          <a:prstGeom prst="rect">
            <a:avLst/>
          </a:prstGeom>
          <a:noFill/>
          <a:ln w="9525">
            <a:noFill/>
          </a:ln>
        </p:spPr>
        <p:txBody>
          <a:bodyPr wrap="square" rtlCol="0" anchor="t">
            <a:spAutoFit/>
          </a:bodyPr>
          <a:lstStyle/>
          <a:p>
            <a:pPr lvl="0" algn="ctr"/>
            <a:r>
              <a:rPr lang="zh-CN" altLang="en-US" sz="2800" dirty="0">
                <a:solidFill>
                  <a:schemeClr val="tx1">
                    <a:lumMod val="85000"/>
                    <a:lumOff val="15000"/>
                  </a:schemeClr>
                </a:solidFill>
                <a:latin typeface="微软雅黑" panose="020B0503020204020204" charset="-122"/>
                <a:ea typeface="微软雅黑" panose="020B0503020204020204" charset="-122"/>
                <a:sym typeface="+mn-ea"/>
              </a:rPr>
              <a:t>Literary refreshing</a:t>
            </a:r>
            <a:r>
              <a:rPr lang="en-US" altLang="zh-CN" sz="2800" dirty="0">
                <a:solidFill>
                  <a:schemeClr val="tx1">
                    <a:lumMod val="85000"/>
                    <a:lumOff val="15000"/>
                  </a:schemeClr>
                </a:solidFill>
                <a:latin typeface="微软雅黑" panose="020B0503020204020204" charset="-122"/>
                <a:ea typeface="微软雅黑" panose="020B0503020204020204" charset="-122"/>
                <a:sym typeface="+mn-ea"/>
              </a:rPr>
              <a:t> PPT </a:t>
            </a:r>
            <a:r>
              <a:rPr lang="zh-CN" altLang="en-US" sz="2800" dirty="0">
                <a:solidFill>
                  <a:schemeClr val="tx1">
                    <a:lumMod val="85000"/>
                    <a:lumOff val="15000"/>
                  </a:schemeClr>
                </a:solidFill>
                <a:latin typeface="微软雅黑" panose="020B0503020204020204" charset="-122"/>
                <a:ea typeface="微软雅黑" panose="020B0503020204020204" charset="-122"/>
                <a:sym typeface="+mn-ea"/>
              </a:rPr>
              <a:t>Template</a:t>
            </a:r>
            <a:endParaRPr lang="en-US" altLang="zh-CN" sz="2800" dirty="0">
              <a:solidFill>
                <a:schemeClr val="tx1">
                  <a:lumMod val="85000"/>
                  <a:lumOff val="15000"/>
                </a:schemeClr>
              </a:solidFill>
              <a:latin typeface="微软雅黑" panose="020B0503020204020204" charset="-122"/>
              <a:ea typeface="微软雅黑" panose="020B0503020204020204" charset="-122"/>
              <a:sym typeface="+mn-ea"/>
            </a:endParaRPr>
          </a:p>
        </p:txBody>
      </p:sp>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7" name="同侧圆角矩形 6"/>
          <p:cNvSpPr/>
          <p:nvPr/>
        </p:nvSpPr>
        <p:spPr>
          <a:xfrm>
            <a:off x="977900" y="4043680"/>
            <a:ext cx="3131820" cy="2813685"/>
          </a:xfrm>
          <a:prstGeom prst="round2SameRect">
            <a:avLst>
              <a:gd name="adj1" fmla="val 5000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同侧圆角矩形 3"/>
          <p:cNvSpPr/>
          <p:nvPr/>
        </p:nvSpPr>
        <p:spPr>
          <a:xfrm>
            <a:off x="1135380" y="4201160"/>
            <a:ext cx="2844165" cy="2656840"/>
          </a:xfrm>
          <a:prstGeom prst="round2Same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同侧圆角矩形 4"/>
          <p:cNvSpPr/>
          <p:nvPr/>
        </p:nvSpPr>
        <p:spPr>
          <a:xfrm>
            <a:off x="1279525" y="4345940"/>
            <a:ext cx="2564130" cy="2512060"/>
          </a:xfrm>
          <a:prstGeom prst="round2SameRect">
            <a:avLst>
              <a:gd name="adj1" fmla="val 50000"/>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462405" y="5212080"/>
            <a:ext cx="2198370" cy="1657985"/>
            <a:chOff x="5441" y="4442"/>
            <a:chExt cx="3462" cy="2611"/>
          </a:xfrm>
        </p:grpSpPr>
        <p:sp>
          <p:nvSpPr>
            <p:cNvPr id="6" name="文本框 20"/>
            <p:cNvSpPr txBox="1"/>
            <p:nvPr/>
          </p:nvSpPr>
          <p:spPr>
            <a:xfrm flipH="1">
              <a:off x="5584" y="4442"/>
              <a:ext cx="3170" cy="436"/>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2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9" name="文本框 22"/>
            <p:cNvSpPr txBox="1"/>
            <p:nvPr/>
          </p:nvSpPr>
          <p:spPr>
            <a:xfrm flipH="1">
              <a:off x="5441" y="5163"/>
              <a:ext cx="3462" cy="189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200" dirty="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40" name="直接连接符 39"/>
            <p:cNvCxnSpPr/>
            <p:nvPr/>
          </p:nvCxnSpPr>
          <p:spPr>
            <a:xfrm>
              <a:off x="5979"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10" name="同侧圆角矩形 9"/>
          <p:cNvSpPr/>
          <p:nvPr/>
        </p:nvSpPr>
        <p:spPr>
          <a:xfrm>
            <a:off x="4507230" y="3116580"/>
            <a:ext cx="3131820" cy="3740785"/>
          </a:xfrm>
          <a:prstGeom prst="round2SameRect">
            <a:avLst>
              <a:gd name="adj1" fmla="val 5000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侧圆角矩形 10"/>
          <p:cNvSpPr/>
          <p:nvPr/>
        </p:nvSpPr>
        <p:spPr>
          <a:xfrm>
            <a:off x="4664710" y="3265170"/>
            <a:ext cx="2844165" cy="3592830"/>
          </a:xfrm>
          <a:prstGeom prst="round2Same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同侧圆角矩形 11"/>
          <p:cNvSpPr/>
          <p:nvPr/>
        </p:nvSpPr>
        <p:spPr>
          <a:xfrm>
            <a:off x="4808855" y="3432175"/>
            <a:ext cx="2564130" cy="3425825"/>
          </a:xfrm>
          <a:prstGeom prst="round2SameRect">
            <a:avLst>
              <a:gd name="adj1" fmla="val 50000"/>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991735" y="5212080"/>
            <a:ext cx="2198370" cy="1657985"/>
            <a:chOff x="5441" y="4442"/>
            <a:chExt cx="3462" cy="2611"/>
          </a:xfrm>
        </p:grpSpPr>
        <p:sp>
          <p:nvSpPr>
            <p:cNvPr id="14" name="文本框 20"/>
            <p:cNvSpPr txBox="1"/>
            <p:nvPr/>
          </p:nvSpPr>
          <p:spPr>
            <a:xfrm flipH="1">
              <a:off x="5584" y="4442"/>
              <a:ext cx="3170" cy="436"/>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2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5" name="文本框 22"/>
            <p:cNvSpPr txBox="1"/>
            <p:nvPr/>
          </p:nvSpPr>
          <p:spPr>
            <a:xfrm flipH="1">
              <a:off x="5441" y="5163"/>
              <a:ext cx="3462" cy="189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200" dirty="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16" name="直接连接符 15"/>
            <p:cNvCxnSpPr/>
            <p:nvPr/>
          </p:nvCxnSpPr>
          <p:spPr>
            <a:xfrm>
              <a:off x="5979"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18" name="同侧圆角矩形 17"/>
          <p:cNvSpPr/>
          <p:nvPr/>
        </p:nvSpPr>
        <p:spPr>
          <a:xfrm>
            <a:off x="8036560" y="2478405"/>
            <a:ext cx="3131820" cy="4378960"/>
          </a:xfrm>
          <a:prstGeom prst="round2SameRect">
            <a:avLst>
              <a:gd name="adj1" fmla="val 5000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同侧圆角矩形 18"/>
          <p:cNvSpPr/>
          <p:nvPr/>
        </p:nvSpPr>
        <p:spPr>
          <a:xfrm>
            <a:off x="8194040" y="2610485"/>
            <a:ext cx="2844165" cy="4247515"/>
          </a:xfrm>
          <a:prstGeom prst="round2Same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同侧圆角矩形 19"/>
          <p:cNvSpPr/>
          <p:nvPr/>
        </p:nvSpPr>
        <p:spPr>
          <a:xfrm>
            <a:off x="8338185" y="2747010"/>
            <a:ext cx="2564130" cy="4110990"/>
          </a:xfrm>
          <a:prstGeom prst="round2SameRect">
            <a:avLst>
              <a:gd name="adj1" fmla="val 50000"/>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522335" y="5212080"/>
            <a:ext cx="2198370" cy="1657985"/>
            <a:chOff x="5441" y="4442"/>
            <a:chExt cx="3462" cy="2611"/>
          </a:xfrm>
        </p:grpSpPr>
        <p:sp>
          <p:nvSpPr>
            <p:cNvPr id="22" name="文本框 20"/>
            <p:cNvSpPr txBox="1"/>
            <p:nvPr/>
          </p:nvSpPr>
          <p:spPr>
            <a:xfrm flipH="1">
              <a:off x="5584" y="4442"/>
              <a:ext cx="3170" cy="436"/>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2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3" name="文本框 22"/>
            <p:cNvSpPr txBox="1"/>
            <p:nvPr/>
          </p:nvSpPr>
          <p:spPr>
            <a:xfrm flipH="1">
              <a:off x="5441" y="5163"/>
              <a:ext cx="3462" cy="189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200" dirty="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24" name="直接连接符 23"/>
            <p:cNvCxnSpPr/>
            <p:nvPr/>
          </p:nvCxnSpPr>
          <p:spPr>
            <a:xfrm>
              <a:off x="5979"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6306820" y="1195070"/>
            <a:ext cx="5577205" cy="1021080"/>
            <a:chOff x="421" y="4394"/>
            <a:chExt cx="8783" cy="1608"/>
          </a:xfrm>
        </p:grpSpPr>
        <p:sp>
          <p:nvSpPr>
            <p:cNvPr id="31" name="文本框 20"/>
            <p:cNvSpPr txBox="1"/>
            <p:nvPr/>
          </p:nvSpPr>
          <p:spPr>
            <a:xfrm flipH="1">
              <a:off x="1424" y="4442"/>
              <a:ext cx="5405" cy="6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2" name="文本框 22"/>
            <p:cNvSpPr txBox="1"/>
            <p:nvPr/>
          </p:nvSpPr>
          <p:spPr>
            <a:xfrm flipH="1">
              <a:off x="1426" y="5163"/>
              <a:ext cx="7778" cy="839"/>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33" name="直接连接符 32"/>
            <p:cNvCxnSpPr/>
            <p:nvPr/>
          </p:nvCxnSpPr>
          <p:spPr>
            <a:xfrm>
              <a:off x="1634"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flipH="1">
              <a:off x="421" y="4394"/>
              <a:ext cx="1519" cy="1069"/>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a:solidFill>
                    <a:srgbClr val="595959"/>
                  </a:solidFill>
                  <a:latin typeface="微软雅黑" panose="020B0503020204020204" charset="-122"/>
                  <a:ea typeface="微软雅黑" panose="020B0503020204020204" charset="-122"/>
                  <a:sym typeface="Arial" panose="020B0604020202020204" pitchFamily="34" charset="0"/>
                </a:rPr>
                <a:t>01</a:t>
              </a:r>
              <a:r>
                <a:rPr lang="zh-CN" altLang="en-US" sz="3600">
                  <a:solidFill>
                    <a:srgbClr val="595959"/>
                  </a:solidFill>
                  <a:latin typeface="微软雅黑" panose="020B0503020204020204" charset="-122"/>
                  <a:ea typeface="微软雅黑" panose="020B0503020204020204" charset="-122"/>
                  <a:sym typeface="Arial" panose="020B0604020202020204" pitchFamily="34" charset="0"/>
                </a:rPr>
                <a:t> </a:t>
              </a:r>
            </a:p>
          </p:txBody>
        </p:sp>
      </p:grpSp>
      <p:grpSp>
        <p:nvGrpSpPr>
          <p:cNvPr id="35" name="组合 34"/>
          <p:cNvGrpSpPr/>
          <p:nvPr/>
        </p:nvGrpSpPr>
        <p:grpSpPr>
          <a:xfrm>
            <a:off x="3176905" y="2102485"/>
            <a:ext cx="5016500" cy="1021080"/>
            <a:chOff x="6797" y="4394"/>
            <a:chExt cx="7900" cy="1608"/>
          </a:xfrm>
        </p:grpSpPr>
        <p:sp>
          <p:nvSpPr>
            <p:cNvPr id="17" name="文本框 20"/>
            <p:cNvSpPr txBox="1"/>
            <p:nvPr/>
          </p:nvSpPr>
          <p:spPr>
            <a:xfrm flipH="1">
              <a:off x="7775" y="4442"/>
              <a:ext cx="5164" cy="6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5" name="文本框 22"/>
            <p:cNvSpPr txBox="1"/>
            <p:nvPr/>
          </p:nvSpPr>
          <p:spPr>
            <a:xfrm flipH="1">
              <a:off x="7777" y="5163"/>
              <a:ext cx="6920" cy="839"/>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26" name="直接连接符 25"/>
            <p:cNvCxnSpPr/>
            <p:nvPr/>
          </p:nvCxnSpPr>
          <p:spPr>
            <a:xfrm>
              <a:off x="7985"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7" name="文本框 20"/>
            <p:cNvSpPr txBox="1"/>
            <p:nvPr/>
          </p:nvSpPr>
          <p:spPr>
            <a:xfrm flipH="1">
              <a:off x="6797" y="4394"/>
              <a:ext cx="1519" cy="1069"/>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a:solidFill>
                    <a:srgbClr val="595959"/>
                  </a:solidFill>
                  <a:latin typeface="微软雅黑" panose="020B0503020204020204" charset="-122"/>
                  <a:ea typeface="微软雅黑" panose="020B0503020204020204" charset="-122"/>
                  <a:sym typeface="Arial" panose="020B0604020202020204" pitchFamily="34" charset="0"/>
                </a:rPr>
                <a:t>02</a:t>
              </a:r>
              <a:r>
                <a:rPr lang="zh-CN" altLang="en-US" sz="3600">
                  <a:solidFill>
                    <a:srgbClr val="595959"/>
                  </a:solidFill>
                  <a:latin typeface="微软雅黑" panose="020B0503020204020204" charset="-122"/>
                  <a:ea typeface="微软雅黑" panose="020B0503020204020204" charset="-122"/>
                  <a:sym typeface="Arial" panose="020B0604020202020204" pitchFamily="34" charset="0"/>
                </a:rPr>
                <a:t> </a:t>
              </a:r>
            </a:p>
          </p:txBody>
        </p:sp>
      </p:grpSp>
      <p:grpSp>
        <p:nvGrpSpPr>
          <p:cNvPr id="29" name="组合 28"/>
          <p:cNvGrpSpPr/>
          <p:nvPr/>
        </p:nvGrpSpPr>
        <p:grpSpPr>
          <a:xfrm>
            <a:off x="87630" y="3009900"/>
            <a:ext cx="4577080" cy="1021080"/>
            <a:chOff x="13173" y="4394"/>
            <a:chExt cx="7208" cy="1608"/>
          </a:xfrm>
        </p:grpSpPr>
        <p:sp>
          <p:nvSpPr>
            <p:cNvPr id="28" name="文本框 20"/>
            <p:cNvSpPr txBox="1"/>
            <p:nvPr/>
          </p:nvSpPr>
          <p:spPr>
            <a:xfrm flipH="1">
              <a:off x="14126" y="4442"/>
              <a:ext cx="4674" cy="6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6" name="文本框 22"/>
            <p:cNvSpPr txBox="1"/>
            <p:nvPr/>
          </p:nvSpPr>
          <p:spPr>
            <a:xfrm flipH="1">
              <a:off x="14128" y="5163"/>
              <a:ext cx="6253" cy="839"/>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30" name="直接连接符 29"/>
            <p:cNvCxnSpPr/>
            <p:nvPr/>
          </p:nvCxnSpPr>
          <p:spPr>
            <a:xfrm>
              <a:off x="14336"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1" name="文本框 20"/>
            <p:cNvSpPr txBox="1"/>
            <p:nvPr/>
          </p:nvSpPr>
          <p:spPr>
            <a:xfrm flipH="1">
              <a:off x="13173" y="4394"/>
              <a:ext cx="1519" cy="1018"/>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dirty="0">
                  <a:solidFill>
                    <a:srgbClr val="595959"/>
                  </a:solidFill>
                  <a:latin typeface="微软雅黑" panose="020B0503020204020204" charset="-122"/>
                  <a:ea typeface="微软雅黑" panose="020B0503020204020204" charset="-122"/>
                  <a:sym typeface="Arial" panose="020B0604020202020204" pitchFamily="34" charset="0"/>
                </a:rPr>
                <a:t>0</a:t>
              </a:r>
              <a:r>
                <a:rPr lang="en-US" sz="3600" dirty="0">
                  <a:solidFill>
                    <a:srgbClr val="595959"/>
                  </a:solidFill>
                  <a:latin typeface="微软雅黑" panose="020B0503020204020204" charset="-122"/>
                  <a:ea typeface="微软雅黑" panose="020B0503020204020204" charset="-122"/>
                  <a:sym typeface="Arial" panose="020B0604020202020204" pitchFamily="34" charset="0"/>
                </a:rPr>
                <a:t>3</a:t>
              </a:r>
            </a:p>
          </p:txBody>
        </p:sp>
      </p:grpSp>
      <p:sp>
        <p:nvSpPr>
          <p:cNvPr id="42" name="叶子"/>
          <p:cNvSpPr/>
          <p:nvPr/>
        </p:nvSpPr>
        <p:spPr bwMode="auto">
          <a:xfrm>
            <a:off x="2201545" y="4460240"/>
            <a:ext cx="684000" cy="684000"/>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grpSp>
        <p:nvGrpSpPr>
          <p:cNvPr id="43" name="组合 220"/>
          <p:cNvGrpSpPr/>
          <p:nvPr/>
        </p:nvGrpSpPr>
        <p:grpSpPr>
          <a:xfrm>
            <a:off x="5667375" y="4030980"/>
            <a:ext cx="810895" cy="695325"/>
            <a:chOff x="0" y="0"/>
            <a:chExt cx="574675" cy="492125"/>
          </a:xfrm>
          <a:solidFill>
            <a:schemeClr val="bg1"/>
          </a:solidFill>
        </p:grpSpPr>
        <p:sp>
          <p:nvSpPr>
            <p:cNvPr id="44" name="Freeform 81"/>
            <p:cNvSpPr/>
            <p:nvPr/>
          </p:nvSpPr>
          <p:spPr>
            <a:xfrm>
              <a:off x="431800" y="266700"/>
              <a:ext cx="139700" cy="120650"/>
            </a:xfrm>
            <a:custGeom>
              <a:avLst/>
              <a:gdLst/>
              <a:ahLst/>
              <a:cxnLst>
                <a:cxn ang="0">
                  <a:pos x="139700" y="3770"/>
                </a:cxn>
                <a:cxn ang="0">
                  <a:pos x="15103" y="0"/>
                </a:cxn>
                <a:cxn ang="0">
                  <a:pos x="0" y="41473"/>
                </a:cxn>
                <a:cxn ang="0">
                  <a:pos x="98168" y="120650"/>
                </a:cxn>
                <a:cxn ang="0">
                  <a:pos x="139700" y="3770"/>
                </a:cxn>
              </a:cxnLst>
              <a:rect l="0" t="0" r="0" b="0"/>
              <a:pathLst>
                <a:path w="37" h="32">
                  <a:moveTo>
                    <a:pt x="37" y="1"/>
                  </a:moveTo>
                  <a:cubicBezTo>
                    <a:pt x="4" y="0"/>
                    <a:pt x="4" y="0"/>
                    <a:pt x="4" y="0"/>
                  </a:cubicBezTo>
                  <a:cubicBezTo>
                    <a:pt x="3" y="4"/>
                    <a:pt x="2" y="8"/>
                    <a:pt x="0" y="11"/>
                  </a:cubicBezTo>
                  <a:cubicBezTo>
                    <a:pt x="26" y="32"/>
                    <a:pt x="26" y="32"/>
                    <a:pt x="26" y="32"/>
                  </a:cubicBezTo>
                  <a:cubicBezTo>
                    <a:pt x="32" y="23"/>
                    <a:pt x="36" y="12"/>
                    <a:pt x="37" y="1"/>
                  </a:cubicBezTo>
                  <a:close/>
                </a:path>
              </a:pathLst>
            </a:custGeom>
            <a:grpFill/>
            <a:ln w="9525">
              <a:noFill/>
            </a:ln>
          </p:spPr>
          <p:txBody>
            <a:bodyPr/>
            <a:lstStyle/>
            <a:p>
              <a:endParaRPr lang="zh-CN" altLang="en-US">
                <a:solidFill>
                  <a:schemeClr val="bg1"/>
                </a:solidFill>
              </a:endParaRPr>
            </a:p>
          </p:txBody>
        </p:sp>
        <p:sp>
          <p:nvSpPr>
            <p:cNvPr id="45" name="Freeform 82"/>
            <p:cNvSpPr/>
            <p:nvPr/>
          </p:nvSpPr>
          <p:spPr>
            <a:xfrm>
              <a:off x="436562" y="153987"/>
              <a:ext cx="138113" cy="79375"/>
            </a:xfrm>
            <a:custGeom>
              <a:avLst/>
              <a:gdLst/>
              <a:ahLst/>
              <a:cxnLst>
                <a:cxn ang="0">
                  <a:pos x="0" y="41577"/>
                </a:cxn>
                <a:cxn ang="0">
                  <a:pos x="11198" y="75595"/>
                </a:cxn>
                <a:cxn ang="0">
                  <a:pos x="138113" y="79375"/>
                </a:cxn>
                <a:cxn ang="0">
                  <a:pos x="119449" y="0"/>
                </a:cxn>
                <a:cxn ang="0">
                  <a:pos x="0" y="41577"/>
                </a:cxn>
              </a:cxnLst>
              <a:rect l="0" t="0" r="0" b="0"/>
              <a:pathLst>
                <a:path w="37" h="21">
                  <a:moveTo>
                    <a:pt x="0" y="11"/>
                  </a:moveTo>
                  <a:cubicBezTo>
                    <a:pt x="2" y="14"/>
                    <a:pt x="3" y="17"/>
                    <a:pt x="3" y="20"/>
                  </a:cubicBezTo>
                  <a:cubicBezTo>
                    <a:pt x="37" y="21"/>
                    <a:pt x="37" y="21"/>
                    <a:pt x="37" y="21"/>
                  </a:cubicBezTo>
                  <a:cubicBezTo>
                    <a:pt x="36" y="14"/>
                    <a:pt x="35" y="7"/>
                    <a:pt x="32" y="0"/>
                  </a:cubicBezTo>
                  <a:lnTo>
                    <a:pt x="0" y="11"/>
                  </a:lnTo>
                  <a:close/>
                </a:path>
              </a:pathLst>
            </a:custGeom>
            <a:grpFill/>
            <a:ln w="9525">
              <a:noFill/>
            </a:ln>
          </p:spPr>
          <p:txBody>
            <a:bodyPr/>
            <a:lstStyle/>
            <a:p>
              <a:endParaRPr lang="zh-CN" altLang="en-US">
                <a:solidFill>
                  <a:schemeClr val="bg1"/>
                </a:solidFill>
              </a:endParaRPr>
            </a:p>
          </p:txBody>
        </p:sp>
        <p:sp>
          <p:nvSpPr>
            <p:cNvPr id="46" name="Freeform 83"/>
            <p:cNvSpPr/>
            <p:nvPr/>
          </p:nvSpPr>
          <p:spPr>
            <a:xfrm>
              <a:off x="398462" y="33337"/>
              <a:ext cx="142875" cy="131762"/>
            </a:xfrm>
            <a:custGeom>
              <a:avLst/>
              <a:gdLst/>
              <a:ahLst/>
              <a:cxnLst>
                <a:cxn ang="0">
                  <a:pos x="18799" y="131762"/>
                </a:cxn>
                <a:cxn ang="0">
                  <a:pos x="142875" y="86586"/>
                </a:cxn>
                <a:cxn ang="0">
                  <a:pos x="56398" y="0"/>
                </a:cxn>
                <a:cxn ang="0">
                  <a:pos x="0" y="112939"/>
                </a:cxn>
                <a:cxn ang="0">
                  <a:pos x="18799" y="131762"/>
                </a:cxn>
              </a:cxnLst>
              <a:rect l="0" t="0" r="0" b="0"/>
              <a:pathLst>
                <a:path w="38" h="35">
                  <a:moveTo>
                    <a:pt x="5" y="35"/>
                  </a:moveTo>
                  <a:cubicBezTo>
                    <a:pt x="38" y="23"/>
                    <a:pt x="38" y="23"/>
                    <a:pt x="38" y="23"/>
                  </a:cubicBezTo>
                  <a:cubicBezTo>
                    <a:pt x="32" y="14"/>
                    <a:pt x="24" y="6"/>
                    <a:pt x="15" y="0"/>
                  </a:cubicBezTo>
                  <a:cubicBezTo>
                    <a:pt x="0" y="30"/>
                    <a:pt x="0" y="30"/>
                    <a:pt x="0" y="30"/>
                  </a:cubicBezTo>
                  <a:cubicBezTo>
                    <a:pt x="2" y="32"/>
                    <a:pt x="4" y="33"/>
                    <a:pt x="5" y="35"/>
                  </a:cubicBezTo>
                  <a:close/>
                </a:path>
              </a:pathLst>
            </a:custGeom>
            <a:grpFill/>
            <a:ln w="9525">
              <a:noFill/>
            </a:ln>
          </p:spPr>
          <p:txBody>
            <a:bodyPr/>
            <a:lstStyle/>
            <a:p>
              <a:endParaRPr lang="zh-CN" altLang="en-US">
                <a:solidFill>
                  <a:schemeClr val="bg1"/>
                </a:solidFill>
              </a:endParaRPr>
            </a:p>
          </p:txBody>
        </p:sp>
        <p:sp>
          <p:nvSpPr>
            <p:cNvPr id="47" name="Freeform 84"/>
            <p:cNvSpPr/>
            <p:nvPr/>
          </p:nvSpPr>
          <p:spPr>
            <a:xfrm>
              <a:off x="327025" y="0"/>
              <a:ext cx="93663" cy="131762"/>
            </a:xfrm>
            <a:custGeom>
              <a:avLst/>
              <a:gdLst/>
              <a:ahLst/>
              <a:cxnLst>
                <a:cxn ang="0">
                  <a:pos x="41212" y="131762"/>
                </a:cxn>
                <a:cxn ang="0">
                  <a:pos x="93663" y="18823"/>
                </a:cxn>
                <a:cxn ang="0">
                  <a:pos x="0" y="0"/>
                </a:cxn>
                <a:cxn ang="0">
                  <a:pos x="0" y="0"/>
                </a:cxn>
                <a:cxn ang="0">
                  <a:pos x="0" y="124233"/>
                </a:cxn>
                <a:cxn ang="0">
                  <a:pos x="0" y="124233"/>
                </a:cxn>
                <a:cxn ang="0">
                  <a:pos x="41212" y="131762"/>
                </a:cxn>
              </a:cxnLst>
              <a:rect l="0" t="0" r="0" b="0"/>
              <a:pathLst>
                <a:path w="25" h="35">
                  <a:moveTo>
                    <a:pt x="11" y="35"/>
                  </a:moveTo>
                  <a:cubicBezTo>
                    <a:pt x="25" y="5"/>
                    <a:pt x="25" y="5"/>
                    <a:pt x="25" y="5"/>
                  </a:cubicBezTo>
                  <a:cubicBezTo>
                    <a:pt x="17" y="2"/>
                    <a:pt x="9" y="0"/>
                    <a:pt x="0" y="0"/>
                  </a:cubicBezTo>
                  <a:cubicBezTo>
                    <a:pt x="0" y="0"/>
                    <a:pt x="0" y="0"/>
                    <a:pt x="0" y="0"/>
                  </a:cubicBezTo>
                  <a:cubicBezTo>
                    <a:pt x="0" y="33"/>
                    <a:pt x="0" y="33"/>
                    <a:pt x="0" y="33"/>
                  </a:cubicBezTo>
                  <a:cubicBezTo>
                    <a:pt x="0" y="33"/>
                    <a:pt x="0" y="33"/>
                    <a:pt x="0" y="33"/>
                  </a:cubicBezTo>
                  <a:cubicBezTo>
                    <a:pt x="4" y="33"/>
                    <a:pt x="7" y="34"/>
                    <a:pt x="11" y="35"/>
                  </a:cubicBezTo>
                  <a:close/>
                </a:path>
              </a:pathLst>
            </a:custGeom>
            <a:grpFill/>
            <a:ln w="9525">
              <a:noFill/>
            </a:ln>
          </p:spPr>
          <p:txBody>
            <a:bodyPr/>
            <a:lstStyle/>
            <a:p>
              <a:endParaRPr lang="zh-CN" altLang="en-US">
                <a:solidFill>
                  <a:schemeClr val="bg1"/>
                </a:solidFill>
              </a:endParaRPr>
            </a:p>
          </p:txBody>
        </p:sp>
        <p:sp>
          <p:nvSpPr>
            <p:cNvPr id="48" name="Freeform 85"/>
            <p:cNvSpPr/>
            <p:nvPr/>
          </p:nvSpPr>
          <p:spPr>
            <a:xfrm>
              <a:off x="368300" y="334962"/>
              <a:ext cx="139700" cy="153987"/>
            </a:xfrm>
            <a:custGeom>
              <a:avLst/>
              <a:gdLst/>
              <a:ahLst/>
              <a:cxnLst>
                <a:cxn ang="0">
                  <a:pos x="41532" y="0"/>
                </a:cxn>
                <a:cxn ang="0">
                  <a:pos x="0" y="26290"/>
                </a:cxn>
                <a:cxn ang="0">
                  <a:pos x="11327" y="153987"/>
                </a:cxn>
                <a:cxn ang="0">
                  <a:pos x="139700" y="78871"/>
                </a:cxn>
                <a:cxn ang="0">
                  <a:pos x="41532" y="0"/>
                </a:cxn>
              </a:cxnLst>
              <a:rect l="0" t="0" r="0" b="0"/>
              <a:pathLst>
                <a:path w="37" h="41">
                  <a:moveTo>
                    <a:pt x="11" y="0"/>
                  </a:moveTo>
                  <a:cubicBezTo>
                    <a:pt x="8" y="3"/>
                    <a:pt x="4" y="5"/>
                    <a:pt x="0" y="7"/>
                  </a:cubicBezTo>
                  <a:cubicBezTo>
                    <a:pt x="3" y="41"/>
                    <a:pt x="3" y="41"/>
                    <a:pt x="3" y="41"/>
                  </a:cubicBezTo>
                  <a:cubicBezTo>
                    <a:pt x="16" y="38"/>
                    <a:pt x="28" y="31"/>
                    <a:pt x="37" y="21"/>
                  </a:cubicBezTo>
                  <a:lnTo>
                    <a:pt x="11" y="0"/>
                  </a:lnTo>
                  <a:close/>
                </a:path>
              </a:pathLst>
            </a:custGeom>
            <a:grpFill/>
            <a:ln w="9525">
              <a:noFill/>
            </a:ln>
          </p:spPr>
          <p:txBody>
            <a:bodyPr/>
            <a:lstStyle/>
            <a:p>
              <a:endParaRPr lang="zh-CN" altLang="en-US">
                <a:solidFill>
                  <a:schemeClr val="bg1"/>
                </a:solidFill>
              </a:endParaRPr>
            </a:p>
          </p:txBody>
        </p:sp>
        <p:sp>
          <p:nvSpPr>
            <p:cNvPr id="49" name="Freeform 86"/>
            <p:cNvSpPr/>
            <p:nvPr/>
          </p:nvSpPr>
          <p:spPr>
            <a:xfrm>
              <a:off x="0" y="41275"/>
              <a:ext cx="285750" cy="390525"/>
            </a:xfrm>
            <a:custGeom>
              <a:avLst/>
              <a:gdLst/>
              <a:ahLst/>
              <a:cxnLst>
                <a:cxn ang="0">
                  <a:pos x="78957" y="206528"/>
                </a:cxn>
                <a:cxn ang="0">
                  <a:pos x="161674" y="390525"/>
                </a:cxn>
                <a:cxn ang="0">
                  <a:pos x="225592" y="274119"/>
                </a:cxn>
                <a:cxn ang="0">
                  <a:pos x="206793" y="206528"/>
                </a:cxn>
                <a:cxn ang="0">
                  <a:pos x="206793" y="199018"/>
                </a:cxn>
                <a:cxn ang="0">
                  <a:pos x="266951" y="199018"/>
                </a:cxn>
                <a:cxn ang="0">
                  <a:pos x="266951" y="199018"/>
                </a:cxn>
                <a:cxn ang="0">
                  <a:pos x="266951" y="199018"/>
                </a:cxn>
                <a:cxn ang="0">
                  <a:pos x="285750" y="199018"/>
                </a:cxn>
                <a:cxn ang="0">
                  <a:pos x="142875" y="0"/>
                </a:cxn>
                <a:cxn ang="0">
                  <a:pos x="0" y="199018"/>
                </a:cxn>
                <a:cxn ang="0">
                  <a:pos x="78957" y="199018"/>
                </a:cxn>
                <a:cxn ang="0">
                  <a:pos x="78957" y="206528"/>
                </a:cxn>
              </a:cxnLst>
              <a:rect l="0" t="0" r="0" b="0"/>
              <a:pathLst>
                <a:path w="76" h="104">
                  <a:moveTo>
                    <a:pt x="21" y="55"/>
                  </a:moveTo>
                  <a:cubicBezTo>
                    <a:pt x="21" y="74"/>
                    <a:pt x="30" y="92"/>
                    <a:pt x="43" y="104"/>
                  </a:cubicBezTo>
                  <a:cubicBezTo>
                    <a:pt x="60" y="73"/>
                    <a:pt x="60" y="73"/>
                    <a:pt x="60" y="73"/>
                  </a:cubicBezTo>
                  <a:cubicBezTo>
                    <a:pt x="57" y="67"/>
                    <a:pt x="55" y="61"/>
                    <a:pt x="55" y="55"/>
                  </a:cubicBezTo>
                  <a:cubicBezTo>
                    <a:pt x="55" y="54"/>
                    <a:pt x="55" y="53"/>
                    <a:pt x="55" y="53"/>
                  </a:cubicBezTo>
                  <a:cubicBezTo>
                    <a:pt x="71" y="53"/>
                    <a:pt x="71" y="53"/>
                    <a:pt x="71" y="53"/>
                  </a:cubicBezTo>
                  <a:cubicBezTo>
                    <a:pt x="71" y="53"/>
                    <a:pt x="71" y="53"/>
                    <a:pt x="71" y="53"/>
                  </a:cubicBezTo>
                  <a:cubicBezTo>
                    <a:pt x="71" y="53"/>
                    <a:pt x="71" y="53"/>
                    <a:pt x="71" y="53"/>
                  </a:cubicBezTo>
                  <a:cubicBezTo>
                    <a:pt x="76" y="53"/>
                    <a:pt x="76" y="53"/>
                    <a:pt x="76" y="53"/>
                  </a:cubicBezTo>
                  <a:cubicBezTo>
                    <a:pt x="38" y="0"/>
                    <a:pt x="38" y="0"/>
                    <a:pt x="38" y="0"/>
                  </a:cubicBezTo>
                  <a:cubicBezTo>
                    <a:pt x="0" y="53"/>
                    <a:pt x="0" y="53"/>
                    <a:pt x="0" y="53"/>
                  </a:cubicBezTo>
                  <a:cubicBezTo>
                    <a:pt x="21" y="53"/>
                    <a:pt x="21" y="53"/>
                    <a:pt x="21" y="53"/>
                  </a:cubicBezTo>
                  <a:cubicBezTo>
                    <a:pt x="21" y="53"/>
                    <a:pt x="21" y="54"/>
                    <a:pt x="21" y="55"/>
                  </a:cubicBezTo>
                  <a:close/>
                </a:path>
              </a:pathLst>
            </a:custGeom>
            <a:grpFill/>
            <a:ln w="9525">
              <a:noFill/>
            </a:ln>
          </p:spPr>
          <p:txBody>
            <a:bodyPr/>
            <a:lstStyle/>
            <a:p>
              <a:endParaRPr lang="zh-CN" altLang="en-US">
                <a:solidFill>
                  <a:schemeClr val="bg1"/>
                </a:solidFill>
              </a:endParaRPr>
            </a:p>
          </p:txBody>
        </p:sp>
        <p:sp>
          <p:nvSpPr>
            <p:cNvPr id="50" name="Freeform 87"/>
            <p:cNvSpPr/>
            <p:nvPr/>
          </p:nvSpPr>
          <p:spPr>
            <a:xfrm>
              <a:off x="192087" y="342900"/>
              <a:ext cx="150813" cy="149225"/>
            </a:xfrm>
            <a:custGeom>
              <a:avLst/>
              <a:gdLst/>
              <a:ahLst/>
              <a:cxnLst>
                <a:cxn ang="0">
                  <a:pos x="139502" y="26114"/>
                </a:cxn>
                <a:cxn ang="0">
                  <a:pos x="135732" y="26114"/>
                </a:cxn>
                <a:cxn ang="0">
                  <a:pos x="60325" y="0"/>
                </a:cxn>
                <a:cxn ang="0">
                  <a:pos x="0" y="111919"/>
                </a:cxn>
                <a:cxn ang="0">
                  <a:pos x="135732" y="149225"/>
                </a:cxn>
                <a:cxn ang="0">
                  <a:pos x="150813" y="149225"/>
                </a:cxn>
                <a:cxn ang="0">
                  <a:pos x="139502" y="26114"/>
                </a:cxn>
              </a:cxnLst>
              <a:rect l="0" t="0" r="0" b="0"/>
              <a:pathLst>
                <a:path w="40" h="40">
                  <a:moveTo>
                    <a:pt x="37" y="7"/>
                  </a:moveTo>
                  <a:cubicBezTo>
                    <a:pt x="37" y="7"/>
                    <a:pt x="36" y="7"/>
                    <a:pt x="36" y="7"/>
                  </a:cubicBezTo>
                  <a:cubicBezTo>
                    <a:pt x="29" y="7"/>
                    <a:pt x="22" y="4"/>
                    <a:pt x="16" y="0"/>
                  </a:cubicBezTo>
                  <a:cubicBezTo>
                    <a:pt x="0" y="30"/>
                    <a:pt x="0" y="30"/>
                    <a:pt x="0" y="30"/>
                  </a:cubicBezTo>
                  <a:cubicBezTo>
                    <a:pt x="10" y="36"/>
                    <a:pt x="23" y="40"/>
                    <a:pt x="36" y="40"/>
                  </a:cubicBezTo>
                  <a:cubicBezTo>
                    <a:pt x="37" y="40"/>
                    <a:pt x="39" y="40"/>
                    <a:pt x="40" y="40"/>
                  </a:cubicBezTo>
                  <a:lnTo>
                    <a:pt x="37" y="7"/>
                  </a:lnTo>
                  <a:close/>
                </a:path>
              </a:pathLst>
            </a:custGeom>
            <a:grpFill/>
            <a:ln w="9525">
              <a:noFill/>
            </a:ln>
          </p:spPr>
          <p:txBody>
            <a:bodyPr/>
            <a:lstStyle/>
            <a:p>
              <a:endParaRPr lang="zh-CN" altLang="en-US">
                <a:solidFill>
                  <a:schemeClr val="bg1"/>
                </a:solidFill>
              </a:endParaRPr>
            </a:p>
          </p:txBody>
        </p:sp>
      </p:grpSp>
      <p:sp>
        <p:nvSpPr>
          <p:cNvPr id="51" name="Freeform 34"/>
          <p:cNvSpPr>
            <a:spLocks noEditPoints="1"/>
          </p:cNvSpPr>
          <p:nvPr/>
        </p:nvSpPr>
        <p:spPr>
          <a:xfrm>
            <a:off x="9362440" y="3296920"/>
            <a:ext cx="567055" cy="890905"/>
          </a:xfrm>
          <a:custGeom>
            <a:avLst/>
            <a:gdLst/>
            <a:ahLst/>
            <a:cxnLst>
              <a:cxn ang="0">
                <a:pos x="159498" y="27985"/>
              </a:cxn>
              <a:cxn ang="0">
                <a:pos x="173489" y="142726"/>
              </a:cxn>
              <a:cxn ang="0">
                <a:pos x="142709" y="181906"/>
              </a:cxn>
              <a:cxn ang="0">
                <a:pos x="153901" y="181906"/>
              </a:cxn>
              <a:cxn ang="0">
                <a:pos x="159498" y="204294"/>
              </a:cxn>
              <a:cxn ang="0">
                <a:pos x="156700" y="221085"/>
              </a:cxn>
              <a:cxn ang="0">
                <a:pos x="159498" y="240675"/>
              </a:cxn>
              <a:cxn ang="0">
                <a:pos x="153901" y="260265"/>
              </a:cxn>
              <a:cxn ang="0">
                <a:pos x="41973" y="271459"/>
              </a:cxn>
              <a:cxn ang="0">
                <a:pos x="33579" y="263063"/>
              </a:cxn>
              <a:cxn ang="0">
                <a:pos x="33579" y="232279"/>
              </a:cxn>
              <a:cxn ang="0">
                <a:pos x="33579" y="229481"/>
              </a:cxn>
              <a:cxn ang="0">
                <a:pos x="33579" y="198697"/>
              </a:cxn>
              <a:cxn ang="0">
                <a:pos x="39175" y="193100"/>
              </a:cxn>
              <a:cxn ang="0">
                <a:pos x="44771" y="173510"/>
              </a:cxn>
              <a:cxn ang="0">
                <a:pos x="0" y="95151"/>
              </a:cxn>
              <a:cxn ang="0">
                <a:pos x="92341" y="0"/>
              </a:cxn>
              <a:cxn ang="0">
                <a:pos x="78350" y="111942"/>
              </a:cxn>
              <a:cxn ang="0">
                <a:pos x="83946" y="109143"/>
              </a:cxn>
              <a:cxn ang="0">
                <a:pos x="92341" y="114740"/>
              </a:cxn>
              <a:cxn ang="0">
                <a:pos x="100736" y="109143"/>
              </a:cxn>
              <a:cxn ang="0">
                <a:pos x="109130" y="114740"/>
              </a:cxn>
              <a:cxn ang="0">
                <a:pos x="120323" y="106345"/>
              </a:cxn>
              <a:cxn ang="0">
                <a:pos x="109130" y="142726"/>
              </a:cxn>
              <a:cxn ang="0">
                <a:pos x="123121" y="184704"/>
              </a:cxn>
              <a:cxn ang="0">
                <a:pos x="123121" y="162316"/>
              </a:cxn>
              <a:cxn ang="0">
                <a:pos x="156700" y="131532"/>
              </a:cxn>
              <a:cxn ang="0">
                <a:pos x="145507" y="41978"/>
              </a:cxn>
              <a:cxn ang="0">
                <a:pos x="39175" y="41978"/>
              </a:cxn>
              <a:cxn ang="0">
                <a:pos x="30780" y="131532"/>
              </a:cxn>
              <a:cxn ang="0">
                <a:pos x="64359" y="162316"/>
              </a:cxn>
              <a:cxn ang="0">
                <a:pos x="64359" y="187503"/>
              </a:cxn>
              <a:cxn ang="0">
                <a:pos x="81148" y="142726"/>
              </a:cxn>
              <a:cxn ang="0">
                <a:pos x="69955" y="106345"/>
              </a:cxn>
              <a:cxn ang="0">
                <a:pos x="111928" y="117539"/>
              </a:cxn>
              <a:cxn ang="0">
                <a:pos x="100736" y="114740"/>
              </a:cxn>
              <a:cxn ang="0">
                <a:pos x="83946" y="114740"/>
              </a:cxn>
              <a:cxn ang="0">
                <a:pos x="75552" y="117539"/>
              </a:cxn>
              <a:cxn ang="0">
                <a:pos x="89543" y="139927"/>
              </a:cxn>
              <a:cxn ang="0">
                <a:pos x="89543" y="187503"/>
              </a:cxn>
              <a:cxn ang="0">
                <a:pos x="97937" y="142726"/>
              </a:cxn>
              <a:cxn ang="0">
                <a:pos x="97937" y="139927"/>
              </a:cxn>
              <a:cxn ang="0">
                <a:pos x="120323" y="268661"/>
              </a:cxn>
              <a:cxn ang="0">
                <a:pos x="95139" y="296646"/>
              </a:cxn>
              <a:cxn ang="0">
                <a:pos x="120323" y="268661"/>
              </a:cxn>
              <a:cxn ang="0">
                <a:pos x="47570" y="246272"/>
              </a:cxn>
              <a:cxn ang="0">
                <a:pos x="47570" y="249071"/>
              </a:cxn>
              <a:cxn ang="0">
                <a:pos x="139910" y="240675"/>
              </a:cxn>
              <a:cxn ang="0">
                <a:pos x="139910" y="204294"/>
              </a:cxn>
              <a:cxn ang="0">
                <a:pos x="47570" y="212690"/>
              </a:cxn>
              <a:cxn ang="0">
                <a:pos x="139910" y="207092"/>
              </a:cxn>
              <a:cxn ang="0">
                <a:pos x="139910" y="204294"/>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w="9525">
            <a:noFill/>
          </a:ln>
        </p:spPr>
        <p:txBody>
          <a:bodyPr/>
          <a:lstStyle/>
          <a:p>
            <a:endParaRPr lang="zh-CN" altLang="en-US">
              <a:solidFill>
                <a:schemeClr val="bg1"/>
              </a:solidFill>
            </a:endParaRP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a:r>
              <a:rPr lang="zh-CN" altLang="en-US" sz="28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 name="TextBox 25"/>
          <p:cNvSpPr txBox="1"/>
          <p:nvPr/>
        </p:nvSpPr>
        <p:spPr>
          <a:xfrm flipH="1">
            <a:off x="3992563" y="4047490"/>
            <a:ext cx="4206875" cy="417830"/>
          </a:xfrm>
          <a:prstGeom prst="rect">
            <a:avLst/>
          </a:prstGeom>
          <a:noFill/>
        </p:spPr>
        <p:txBody>
          <a:bodyPr wrap="square" rtlCol="0">
            <a:spAutoFit/>
            <a:scene3d>
              <a:camera prst="orthographicFront"/>
              <a:lightRig rig="threePt" dir="t"/>
            </a:scene3d>
          </a:bodyPr>
          <a:lstStyle/>
          <a:p>
            <a:pPr lvl="0" algn="l" fontAlgn="base"/>
            <a:r>
              <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Industry and market conditions</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3</a:t>
            </a:r>
          </a:p>
        </p:txBody>
      </p:sp>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Tree>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grpSp>
        <p:nvGrpSpPr>
          <p:cNvPr id="20" name="组合 19"/>
          <p:cNvGrpSpPr/>
          <p:nvPr/>
        </p:nvGrpSpPr>
        <p:grpSpPr>
          <a:xfrm>
            <a:off x="1419225" y="3025140"/>
            <a:ext cx="2086610" cy="3766185"/>
            <a:chOff x="2235" y="4649"/>
            <a:chExt cx="3286" cy="5931"/>
          </a:xfrm>
        </p:grpSpPr>
        <p:sp>
          <p:nvSpPr>
            <p:cNvPr id="4" name="等腰三角形 3"/>
            <p:cNvSpPr/>
            <p:nvPr/>
          </p:nvSpPr>
          <p:spPr>
            <a:xfrm>
              <a:off x="2235" y="9082"/>
              <a:ext cx="812" cy="81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flipV="1">
              <a:off x="2686" y="9096"/>
              <a:ext cx="743" cy="1484"/>
            </a:xfrm>
            <a:prstGeom prst="rtTriangle">
              <a:avLst/>
            </a:prstGeom>
            <a:solidFill>
              <a:srgbClr val="8EA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右箭头"/>
            <p:cNvSpPr/>
            <p:nvPr/>
          </p:nvSpPr>
          <p:spPr>
            <a:xfrm rot="16200000">
              <a:off x="1197" y="6255"/>
              <a:ext cx="5930" cy="2718"/>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37" name="文本框 20"/>
          <p:cNvSpPr txBox="1"/>
          <p:nvPr/>
        </p:nvSpPr>
        <p:spPr>
          <a:xfrm flipH="1">
            <a:off x="2369820" y="4773295"/>
            <a:ext cx="574675" cy="2190750"/>
          </a:xfrm>
          <a:prstGeom prst="rect">
            <a:avLst/>
          </a:prstGeom>
          <a:noFill/>
          <a:ln w="9525">
            <a:noFill/>
            <a:miter/>
          </a:ln>
          <a:effectLst>
            <a:outerShdw sx="999" sy="999" algn="ctr" rotWithShape="0">
              <a:srgbClr val="000000"/>
            </a:outerShdw>
          </a:effectLst>
        </p:spPr>
        <p:txBody>
          <a:bodyPr vert="eaVert" wrap="square" anchor="t">
            <a:spAutoFit/>
          </a:bodyPr>
          <a:lstStyle/>
          <a:p>
            <a:pPr lvl="0" algn="ctr"/>
            <a:r>
              <a:rPr lang="zh-CN" altLang="en-US" sz="2400">
                <a:solidFill>
                  <a:schemeClr val="bg1"/>
                </a:solidFill>
                <a:latin typeface="微软雅黑" panose="020B0503020204020204" charset="-122"/>
                <a:ea typeface="微软雅黑" panose="020B0503020204020204" charset="-122"/>
                <a:sym typeface="Arial" panose="020B0604020202020204" pitchFamily="34" charset="0"/>
              </a:rPr>
              <a:t>Type the title </a:t>
            </a:r>
          </a:p>
        </p:txBody>
      </p:sp>
      <p:sp>
        <p:nvSpPr>
          <p:cNvPr id="6" name="文本框 22"/>
          <p:cNvSpPr txBox="1"/>
          <p:nvPr/>
        </p:nvSpPr>
        <p:spPr>
          <a:xfrm flipH="1">
            <a:off x="1832429" y="1359535"/>
            <a:ext cx="2172335" cy="861774"/>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grpSp>
        <p:nvGrpSpPr>
          <p:cNvPr id="17" name="组合 16"/>
          <p:cNvGrpSpPr/>
          <p:nvPr/>
        </p:nvGrpSpPr>
        <p:grpSpPr>
          <a:xfrm>
            <a:off x="3960495" y="3556000"/>
            <a:ext cx="2086610" cy="3235325"/>
            <a:chOff x="6237" y="5485"/>
            <a:chExt cx="3286" cy="5095"/>
          </a:xfrm>
        </p:grpSpPr>
        <p:sp>
          <p:nvSpPr>
            <p:cNvPr id="7" name="等腰三角形 6"/>
            <p:cNvSpPr/>
            <p:nvPr/>
          </p:nvSpPr>
          <p:spPr>
            <a:xfrm>
              <a:off x="6237" y="9082"/>
              <a:ext cx="812" cy="81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flipV="1">
              <a:off x="6688" y="9096"/>
              <a:ext cx="743" cy="1484"/>
            </a:xfrm>
            <a:prstGeom prst="rtTriangle">
              <a:avLst/>
            </a:prstGeom>
            <a:solidFill>
              <a:srgbClr val="8EA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p:cNvSpPr/>
            <p:nvPr/>
          </p:nvSpPr>
          <p:spPr>
            <a:xfrm rot="16200000">
              <a:off x="5617" y="6673"/>
              <a:ext cx="5094" cy="2718"/>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8" name="组合 17"/>
          <p:cNvGrpSpPr/>
          <p:nvPr/>
        </p:nvGrpSpPr>
        <p:grpSpPr>
          <a:xfrm>
            <a:off x="6440805" y="2391410"/>
            <a:ext cx="2086610" cy="4399915"/>
            <a:chOff x="10143" y="3651"/>
            <a:chExt cx="3286" cy="6929"/>
          </a:xfrm>
        </p:grpSpPr>
        <p:sp>
          <p:nvSpPr>
            <p:cNvPr id="11" name="等腰三角形 10"/>
            <p:cNvSpPr/>
            <p:nvPr/>
          </p:nvSpPr>
          <p:spPr>
            <a:xfrm>
              <a:off x="10143" y="9082"/>
              <a:ext cx="812" cy="81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H="1" flipV="1">
              <a:off x="10594" y="9096"/>
              <a:ext cx="743" cy="1484"/>
            </a:xfrm>
            <a:prstGeom prst="rtTriangle">
              <a:avLst/>
            </a:prstGeom>
            <a:solidFill>
              <a:srgbClr val="8EA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p:cNvSpPr/>
            <p:nvPr/>
          </p:nvSpPr>
          <p:spPr>
            <a:xfrm rot="16200000">
              <a:off x="8606" y="5756"/>
              <a:ext cx="6929" cy="2718"/>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9" name="组合 18"/>
          <p:cNvGrpSpPr/>
          <p:nvPr/>
        </p:nvGrpSpPr>
        <p:grpSpPr>
          <a:xfrm>
            <a:off x="8936990" y="4099560"/>
            <a:ext cx="2086610" cy="2691765"/>
            <a:chOff x="14074" y="6341"/>
            <a:chExt cx="3286" cy="4239"/>
          </a:xfrm>
        </p:grpSpPr>
        <p:sp>
          <p:nvSpPr>
            <p:cNvPr id="14" name="等腰三角形 13"/>
            <p:cNvSpPr/>
            <p:nvPr/>
          </p:nvSpPr>
          <p:spPr>
            <a:xfrm>
              <a:off x="14074" y="9082"/>
              <a:ext cx="812" cy="81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flipH="1" flipV="1">
              <a:off x="14525" y="9096"/>
              <a:ext cx="743" cy="1484"/>
            </a:xfrm>
            <a:prstGeom prst="rtTriangle">
              <a:avLst/>
            </a:prstGeom>
            <a:solidFill>
              <a:srgbClr val="8EA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p:cNvSpPr/>
            <p:nvPr/>
          </p:nvSpPr>
          <p:spPr>
            <a:xfrm rot="16200000">
              <a:off x="13882" y="7101"/>
              <a:ext cx="4238" cy="2718"/>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21" name="文本框 20"/>
          <p:cNvSpPr txBox="1"/>
          <p:nvPr/>
        </p:nvSpPr>
        <p:spPr>
          <a:xfrm flipH="1">
            <a:off x="4896485" y="4773295"/>
            <a:ext cx="574675" cy="2190750"/>
          </a:xfrm>
          <a:prstGeom prst="rect">
            <a:avLst/>
          </a:prstGeom>
          <a:noFill/>
          <a:ln w="9525">
            <a:noFill/>
            <a:miter/>
          </a:ln>
          <a:effectLst>
            <a:outerShdw sx="999" sy="999" algn="ctr" rotWithShape="0">
              <a:srgbClr val="000000"/>
            </a:outerShdw>
          </a:effectLst>
        </p:spPr>
        <p:txBody>
          <a:bodyPr vert="eaVert" wrap="square" anchor="t">
            <a:spAutoFit/>
          </a:bodyPr>
          <a:lstStyle/>
          <a:p>
            <a:pPr lvl="0" algn="ctr"/>
            <a:r>
              <a:rPr lang="zh-CN" altLang="en-US" sz="2400">
                <a:solidFill>
                  <a:schemeClr val="bg1"/>
                </a:solidFill>
                <a:latin typeface="微软雅黑" panose="020B0503020204020204" charset="-122"/>
                <a:ea typeface="微软雅黑" panose="020B0503020204020204" charset="-122"/>
                <a:sym typeface="Arial" panose="020B0604020202020204" pitchFamily="34" charset="0"/>
              </a:rPr>
              <a:t>Type the title </a:t>
            </a:r>
          </a:p>
        </p:txBody>
      </p:sp>
      <p:sp>
        <p:nvSpPr>
          <p:cNvPr id="22" name="文本框 21"/>
          <p:cNvSpPr txBox="1"/>
          <p:nvPr/>
        </p:nvSpPr>
        <p:spPr>
          <a:xfrm flipH="1">
            <a:off x="7392035" y="4773295"/>
            <a:ext cx="574675" cy="2190750"/>
          </a:xfrm>
          <a:prstGeom prst="rect">
            <a:avLst/>
          </a:prstGeom>
          <a:noFill/>
          <a:ln w="9525">
            <a:noFill/>
            <a:miter/>
          </a:ln>
          <a:effectLst>
            <a:outerShdw sx="999" sy="999" algn="ctr" rotWithShape="0">
              <a:srgbClr val="000000"/>
            </a:outerShdw>
          </a:effectLst>
        </p:spPr>
        <p:txBody>
          <a:bodyPr vert="eaVert" wrap="square" anchor="t">
            <a:spAutoFit/>
          </a:bodyPr>
          <a:lstStyle/>
          <a:p>
            <a:pPr lvl="0" algn="ctr"/>
            <a:r>
              <a:rPr lang="zh-CN" altLang="en-US" sz="2400">
                <a:solidFill>
                  <a:schemeClr val="bg1"/>
                </a:solidFill>
                <a:latin typeface="微软雅黑" panose="020B0503020204020204" charset="-122"/>
                <a:ea typeface="微软雅黑" panose="020B0503020204020204" charset="-122"/>
                <a:sym typeface="Arial" panose="020B0604020202020204" pitchFamily="34" charset="0"/>
              </a:rPr>
              <a:t>Type the title </a:t>
            </a:r>
          </a:p>
        </p:txBody>
      </p:sp>
      <p:sp>
        <p:nvSpPr>
          <p:cNvPr id="28" name="文本框 27"/>
          <p:cNvSpPr txBox="1"/>
          <p:nvPr/>
        </p:nvSpPr>
        <p:spPr>
          <a:xfrm flipH="1">
            <a:off x="9873615" y="4773295"/>
            <a:ext cx="574675" cy="2190750"/>
          </a:xfrm>
          <a:prstGeom prst="rect">
            <a:avLst/>
          </a:prstGeom>
          <a:noFill/>
          <a:ln w="9525">
            <a:noFill/>
            <a:miter/>
          </a:ln>
          <a:effectLst>
            <a:outerShdw sx="999" sy="999" algn="ctr" rotWithShape="0">
              <a:srgbClr val="000000"/>
            </a:outerShdw>
          </a:effectLst>
        </p:spPr>
        <p:txBody>
          <a:bodyPr vert="eaVert" wrap="square" anchor="t">
            <a:spAutoFit/>
          </a:bodyPr>
          <a:lstStyle/>
          <a:p>
            <a:pPr lvl="0" algn="ctr"/>
            <a:r>
              <a:rPr lang="zh-CN" altLang="en-US" sz="2400">
                <a:solidFill>
                  <a:schemeClr val="bg1"/>
                </a:solidFill>
                <a:latin typeface="微软雅黑" panose="020B0503020204020204" charset="-122"/>
                <a:ea typeface="微软雅黑" panose="020B0503020204020204" charset="-122"/>
                <a:sym typeface="Arial" panose="020B0604020202020204" pitchFamily="34" charset="0"/>
              </a:rPr>
              <a:t>Type the title </a:t>
            </a:r>
          </a:p>
        </p:txBody>
      </p:sp>
      <p:sp>
        <p:nvSpPr>
          <p:cNvPr id="29" name="手机"/>
          <p:cNvSpPr/>
          <p:nvPr/>
        </p:nvSpPr>
        <p:spPr bwMode="auto">
          <a:xfrm>
            <a:off x="2506345" y="2416175"/>
            <a:ext cx="272415" cy="466090"/>
          </a:xfrm>
          <a:custGeom>
            <a:avLst/>
            <a:gdLst>
              <a:gd name="T0" fmla="*/ 484604 w 1488"/>
              <a:gd name="T1" fmla="*/ 425334 h 3386"/>
              <a:gd name="T2" fmla="*/ 461555 w 1488"/>
              <a:gd name="T3" fmla="*/ 402267 h 3386"/>
              <a:gd name="T4" fmla="*/ 283342 w 1488"/>
              <a:gd name="T5" fmla="*/ 400016 h 3386"/>
              <a:gd name="T6" fmla="*/ 255795 w 1488"/>
              <a:gd name="T7" fmla="*/ 418582 h 3386"/>
              <a:gd name="T8" fmla="*/ 215879 w 1488"/>
              <a:gd name="T9" fmla="*/ 473718 h 3386"/>
              <a:gd name="T10" fmla="*/ 206885 w 1488"/>
              <a:gd name="T11" fmla="*/ 24192 h 3386"/>
              <a:gd name="T12" fmla="*/ 171467 w 1488"/>
              <a:gd name="T13" fmla="*/ 563 h 3386"/>
              <a:gd name="T14" fmla="*/ 133238 w 1488"/>
              <a:gd name="T15" fmla="*/ 6751 h 3386"/>
              <a:gd name="T16" fmla="*/ 106253 w 1488"/>
              <a:gd name="T17" fmla="*/ 39383 h 3386"/>
              <a:gd name="T18" fmla="*/ 51159 w 1488"/>
              <a:gd name="T19" fmla="*/ 475406 h 3386"/>
              <a:gd name="T20" fmla="*/ 10682 w 1488"/>
              <a:gd name="T21" fmla="*/ 501849 h 3386"/>
              <a:gd name="T22" fmla="*/ 0 w 1488"/>
              <a:gd name="T23" fmla="*/ 1840300 h 3386"/>
              <a:gd name="T24" fmla="*/ 18552 w 1488"/>
              <a:gd name="T25" fmla="*/ 1885871 h 3386"/>
              <a:gd name="T26" fmla="*/ 64089 w 1488"/>
              <a:gd name="T27" fmla="*/ 1905000 h 3386"/>
              <a:gd name="T28" fmla="*/ 807862 w 1488"/>
              <a:gd name="T29" fmla="*/ 1893748 h 3386"/>
              <a:gd name="T30" fmla="*/ 834846 w 1488"/>
              <a:gd name="T31" fmla="*/ 1853240 h 3386"/>
              <a:gd name="T32" fmla="*/ 830911 w 1488"/>
              <a:gd name="T33" fmla="*/ 513101 h 3386"/>
              <a:gd name="T34" fmla="*/ 796618 w 1488"/>
              <a:gd name="T35" fmla="*/ 478782 h 3386"/>
              <a:gd name="T36" fmla="*/ 263665 w 1488"/>
              <a:gd name="T37" fmla="*/ 1577561 h 3386"/>
              <a:gd name="T38" fmla="*/ 178213 w 1488"/>
              <a:gd name="T39" fmla="*/ 1549430 h 3386"/>
              <a:gd name="T40" fmla="*/ 148417 w 1488"/>
              <a:gd name="T41" fmla="*/ 1499920 h 3386"/>
              <a:gd name="T42" fmla="*/ 186646 w 1488"/>
              <a:gd name="T43" fmla="*/ 1445347 h 3386"/>
              <a:gd name="T44" fmla="*/ 277158 w 1488"/>
              <a:gd name="T45" fmla="*/ 1422280 h 3386"/>
              <a:gd name="T46" fmla="*/ 313138 w 1488"/>
              <a:gd name="T47" fmla="*/ 1441409 h 3386"/>
              <a:gd name="T48" fmla="*/ 330003 w 1488"/>
              <a:gd name="T49" fmla="*/ 1493169 h 3386"/>
              <a:gd name="T50" fmla="*/ 319884 w 1488"/>
              <a:gd name="T51" fmla="*/ 1547742 h 3386"/>
              <a:gd name="T52" fmla="*/ 283342 w 1488"/>
              <a:gd name="T53" fmla="*/ 1577561 h 3386"/>
              <a:gd name="T54" fmla="*/ 385098 w 1488"/>
              <a:gd name="T55" fmla="*/ 1749719 h 3386"/>
              <a:gd name="T56" fmla="*/ 344058 w 1488"/>
              <a:gd name="T57" fmla="*/ 1681644 h 3386"/>
              <a:gd name="T58" fmla="*/ 341809 w 1488"/>
              <a:gd name="T59" fmla="*/ 1613568 h 3386"/>
              <a:gd name="T60" fmla="*/ 380600 w 1488"/>
              <a:gd name="T61" fmla="*/ 1583749 h 3386"/>
              <a:gd name="T62" fmla="*/ 436819 w 1488"/>
              <a:gd name="T63" fmla="*/ 1580374 h 3386"/>
              <a:gd name="T64" fmla="*/ 482918 w 1488"/>
              <a:gd name="T65" fmla="*/ 1603441 h 3386"/>
              <a:gd name="T66" fmla="*/ 491351 w 1488"/>
              <a:gd name="T67" fmla="*/ 1657451 h 3386"/>
              <a:gd name="T68" fmla="*/ 458744 w 1488"/>
              <a:gd name="T69" fmla="*/ 1737905 h 3386"/>
              <a:gd name="T70" fmla="*/ 337874 w 1488"/>
              <a:gd name="T71" fmla="*/ 1368832 h 3386"/>
              <a:gd name="T72" fmla="*/ 355302 w 1488"/>
              <a:gd name="T73" fmla="*/ 1287253 h 3386"/>
              <a:gd name="T74" fmla="*/ 407585 w 1488"/>
              <a:gd name="T75" fmla="*/ 1241119 h 3386"/>
              <a:gd name="T76" fmla="*/ 458744 w 1488"/>
              <a:gd name="T77" fmla="*/ 1261936 h 3386"/>
              <a:gd name="T78" fmla="*/ 491351 w 1488"/>
              <a:gd name="T79" fmla="*/ 1342952 h 3386"/>
              <a:gd name="T80" fmla="*/ 482918 w 1488"/>
              <a:gd name="T81" fmla="*/ 1396962 h 3386"/>
              <a:gd name="T82" fmla="*/ 436819 w 1488"/>
              <a:gd name="T83" fmla="*/ 1420030 h 3386"/>
              <a:gd name="T84" fmla="*/ 380600 w 1488"/>
              <a:gd name="T85" fmla="*/ 1417216 h 3386"/>
              <a:gd name="T86" fmla="*/ 341809 w 1488"/>
              <a:gd name="T87" fmla="*/ 1386835 h 3386"/>
              <a:gd name="T88" fmla="*/ 546445 w 1488"/>
              <a:gd name="T89" fmla="*/ 1575873 h 3386"/>
              <a:gd name="T90" fmla="*/ 513276 w 1488"/>
              <a:gd name="T91" fmla="*/ 1541553 h 3386"/>
              <a:gd name="T92" fmla="*/ 506530 w 1488"/>
              <a:gd name="T93" fmla="*/ 1485855 h 3386"/>
              <a:gd name="T94" fmla="*/ 526768 w 1488"/>
              <a:gd name="T95" fmla="*/ 1436908 h 3386"/>
              <a:gd name="T96" fmla="*/ 572306 w 1488"/>
              <a:gd name="T97" fmla="*/ 1422843 h 3386"/>
              <a:gd name="T98" fmla="*/ 657758 w 1488"/>
              <a:gd name="T99" fmla="*/ 1450973 h 3386"/>
              <a:gd name="T100" fmla="*/ 687554 w 1488"/>
              <a:gd name="T101" fmla="*/ 1499920 h 3386"/>
              <a:gd name="T102" fmla="*/ 650449 w 1488"/>
              <a:gd name="T103" fmla="*/ 1554494 h 3386"/>
              <a:gd name="T104" fmla="*/ 558813 w 1488"/>
              <a:gd name="T105" fmla="*/ 1578123 h 3386"/>
              <a:gd name="T106" fmla="*/ 736464 w 1488"/>
              <a:gd name="T107" fmla="*/ 1104405 h 3386"/>
              <a:gd name="T108" fmla="*/ 698797 w 1488"/>
              <a:gd name="T109" fmla="*/ 1135348 h 3386"/>
              <a:gd name="T110" fmla="*/ 148979 w 1488"/>
              <a:gd name="T111" fmla="*/ 1135348 h 3386"/>
              <a:gd name="T112" fmla="*/ 111875 w 1488"/>
              <a:gd name="T113" fmla="*/ 1104405 h 3386"/>
              <a:gd name="T114" fmla="*/ 104004 w 1488"/>
              <a:gd name="T115" fmla="*/ 656004 h 3386"/>
              <a:gd name="T116" fmla="*/ 127054 w 1488"/>
              <a:gd name="T117" fmla="*/ 612683 h 3386"/>
              <a:gd name="T118" fmla="*/ 679683 w 1488"/>
              <a:gd name="T119" fmla="*/ 597493 h 3386"/>
              <a:gd name="T120" fmla="*/ 720723 w 1488"/>
              <a:gd name="T121" fmla="*/ 612683 h 3386"/>
              <a:gd name="T122" fmla="*/ 743772 w 1488"/>
              <a:gd name="T123" fmla="*/ 656004 h 3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88" h="3386">
                <a:moveTo>
                  <a:pt x="1373" y="842"/>
                </a:moveTo>
                <a:lnTo>
                  <a:pt x="869" y="842"/>
                </a:lnTo>
                <a:lnTo>
                  <a:pt x="869" y="787"/>
                </a:lnTo>
                <a:lnTo>
                  <a:pt x="869" y="780"/>
                </a:lnTo>
                <a:lnTo>
                  <a:pt x="867" y="771"/>
                </a:lnTo>
                <a:lnTo>
                  <a:pt x="865" y="764"/>
                </a:lnTo>
                <a:lnTo>
                  <a:pt x="862" y="756"/>
                </a:lnTo>
                <a:lnTo>
                  <a:pt x="859" y="750"/>
                </a:lnTo>
                <a:lnTo>
                  <a:pt x="855" y="744"/>
                </a:lnTo>
                <a:lnTo>
                  <a:pt x="851" y="737"/>
                </a:lnTo>
                <a:lnTo>
                  <a:pt x="845" y="732"/>
                </a:lnTo>
                <a:lnTo>
                  <a:pt x="840" y="727"/>
                </a:lnTo>
                <a:lnTo>
                  <a:pt x="834" y="723"/>
                </a:lnTo>
                <a:lnTo>
                  <a:pt x="827" y="718"/>
                </a:lnTo>
                <a:lnTo>
                  <a:pt x="821" y="715"/>
                </a:lnTo>
                <a:lnTo>
                  <a:pt x="814" y="713"/>
                </a:lnTo>
                <a:lnTo>
                  <a:pt x="806" y="711"/>
                </a:lnTo>
                <a:lnTo>
                  <a:pt x="799" y="710"/>
                </a:lnTo>
                <a:lnTo>
                  <a:pt x="791" y="709"/>
                </a:lnTo>
                <a:lnTo>
                  <a:pt x="519" y="709"/>
                </a:lnTo>
                <a:lnTo>
                  <a:pt x="511" y="710"/>
                </a:lnTo>
                <a:lnTo>
                  <a:pt x="504" y="711"/>
                </a:lnTo>
                <a:lnTo>
                  <a:pt x="496" y="713"/>
                </a:lnTo>
                <a:lnTo>
                  <a:pt x="489" y="715"/>
                </a:lnTo>
                <a:lnTo>
                  <a:pt x="483" y="718"/>
                </a:lnTo>
                <a:lnTo>
                  <a:pt x="476" y="723"/>
                </a:lnTo>
                <a:lnTo>
                  <a:pt x="470" y="727"/>
                </a:lnTo>
                <a:lnTo>
                  <a:pt x="465" y="732"/>
                </a:lnTo>
                <a:lnTo>
                  <a:pt x="459" y="737"/>
                </a:lnTo>
                <a:lnTo>
                  <a:pt x="455" y="744"/>
                </a:lnTo>
                <a:lnTo>
                  <a:pt x="451" y="750"/>
                </a:lnTo>
                <a:lnTo>
                  <a:pt x="448" y="756"/>
                </a:lnTo>
                <a:lnTo>
                  <a:pt x="445" y="764"/>
                </a:lnTo>
                <a:lnTo>
                  <a:pt x="444" y="771"/>
                </a:lnTo>
                <a:lnTo>
                  <a:pt x="442" y="780"/>
                </a:lnTo>
                <a:lnTo>
                  <a:pt x="441" y="787"/>
                </a:lnTo>
                <a:lnTo>
                  <a:pt x="441" y="842"/>
                </a:lnTo>
                <a:lnTo>
                  <a:pt x="384" y="842"/>
                </a:lnTo>
                <a:lnTo>
                  <a:pt x="384" y="99"/>
                </a:lnTo>
                <a:lnTo>
                  <a:pt x="384" y="90"/>
                </a:lnTo>
                <a:lnTo>
                  <a:pt x="382" y="79"/>
                </a:lnTo>
                <a:lnTo>
                  <a:pt x="380" y="70"/>
                </a:lnTo>
                <a:lnTo>
                  <a:pt x="377" y="60"/>
                </a:lnTo>
                <a:lnTo>
                  <a:pt x="373" y="52"/>
                </a:lnTo>
                <a:lnTo>
                  <a:pt x="368" y="43"/>
                </a:lnTo>
                <a:lnTo>
                  <a:pt x="362" y="36"/>
                </a:lnTo>
                <a:lnTo>
                  <a:pt x="356" y="29"/>
                </a:lnTo>
                <a:lnTo>
                  <a:pt x="349" y="22"/>
                </a:lnTo>
                <a:lnTo>
                  <a:pt x="341" y="17"/>
                </a:lnTo>
                <a:lnTo>
                  <a:pt x="333" y="12"/>
                </a:lnTo>
                <a:lnTo>
                  <a:pt x="323" y="7"/>
                </a:lnTo>
                <a:lnTo>
                  <a:pt x="315" y="4"/>
                </a:lnTo>
                <a:lnTo>
                  <a:pt x="305" y="1"/>
                </a:lnTo>
                <a:lnTo>
                  <a:pt x="295" y="0"/>
                </a:lnTo>
                <a:lnTo>
                  <a:pt x="285" y="0"/>
                </a:lnTo>
                <a:lnTo>
                  <a:pt x="275" y="0"/>
                </a:lnTo>
                <a:lnTo>
                  <a:pt x="264" y="1"/>
                </a:lnTo>
                <a:lnTo>
                  <a:pt x="255" y="4"/>
                </a:lnTo>
                <a:lnTo>
                  <a:pt x="246" y="7"/>
                </a:lnTo>
                <a:lnTo>
                  <a:pt x="237" y="12"/>
                </a:lnTo>
                <a:lnTo>
                  <a:pt x="229" y="17"/>
                </a:lnTo>
                <a:lnTo>
                  <a:pt x="221" y="22"/>
                </a:lnTo>
                <a:lnTo>
                  <a:pt x="215" y="29"/>
                </a:lnTo>
                <a:lnTo>
                  <a:pt x="207" y="36"/>
                </a:lnTo>
                <a:lnTo>
                  <a:pt x="202" y="43"/>
                </a:lnTo>
                <a:lnTo>
                  <a:pt x="197" y="52"/>
                </a:lnTo>
                <a:lnTo>
                  <a:pt x="192" y="60"/>
                </a:lnTo>
                <a:lnTo>
                  <a:pt x="189" y="70"/>
                </a:lnTo>
                <a:lnTo>
                  <a:pt x="187" y="79"/>
                </a:lnTo>
                <a:lnTo>
                  <a:pt x="185" y="90"/>
                </a:lnTo>
                <a:lnTo>
                  <a:pt x="185" y="99"/>
                </a:lnTo>
                <a:lnTo>
                  <a:pt x="185" y="842"/>
                </a:lnTo>
                <a:lnTo>
                  <a:pt x="114" y="842"/>
                </a:lnTo>
                <a:lnTo>
                  <a:pt x="103" y="843"/>
                </a:lnTo>
                <a:lnTo>
                  <a:pt x="91" y="845"/>
                </a:lnTo>
                <a:lnTo>
                  <a:pt x="81" y="847"/>
                </a:lnTo>
                <a:lnTo>
                  <a:pt x="70" y="851"/>
                </a:lnTo>
                <a:lnTo>
                  <a:pt x="60" y="855"/>
                </a:lnTo>
                <a:lnTo>
                  <a:pt x="50" y="862"/>
                </a:lnTo>
                <a:lnTo>
                  <a:pt x="42" y="868"/>
                </a:lnTo>
                <a:lnTo>
                  <a:pt x="33" y="875"/>
                </a:lnTo>
                <a:lnTo>
                  <a:pt x="26" y="884"/>
                </a:lnTo>
                <a:lnTo>
                  <a:pt x="19" y="892"/>
                </a:lnTo>
                <a:lnTo>
                  <a:pt x="14" y="902"/>
                </a:lnTo>
                <a:lnTo>
                  <a:pt x="9" y="912"/>
                </a:lnTo>
                <a:lnTo>
                  <a:pt x="5" y="922"/>
                </a:lnTo>
                <a:lnTo>
                  <a:pt x="3" y="933"/>
                </a:lnTo>
                <a:lnTo>
                  <a:pt x="0" y="945"/>
                </a:lnTo>
                <a:lnTo>
                  <a:pt x="0" y="957"/>
                </a:lnTo>
                <a:lnTo>
                  <a:pt x="0" y="3271"/>
                </a:lnTo>
                <a:lnTo>
                  <a:pt x="0" y="3282"/>
                </a:lnTo>
                <a:lnTo>
                  <a:pt x="3" y="3294"/>
                </a:lnTo>
                <a:lnTo>
                  <a:pt x="5" y="3306"/>
                </a:lnTo>
                <a:lnTo>
                  <a:pt x="9" y="3316"/>
                </a:lnTo>
                <a:lnTo>
                  <a:pt x="14" y="3326"/>
                </a:lnTo>
                <a:lnTo>
                  <a:pt x="19" y="3335"/>
                </a:lnTo>
                <a:lnTo>
                  <a:pt x="26" y="3344"/>
                </a:lnTo>
                <a:lnTo>
                  <a:pt x="33" y="3352"/>
                </a:lnTo>
                <a:lnTo>
                  <a:pt x="42" y="3359"/>
                </a:lnTo>
                <a:lnTo>
                  <a:pt x="50" y="3366"/>
                </a:lnTo>
                <a:lnTo>
                  <a:pt x="60" y="3372"/>
                </a:lnTo>
                <a:lnTo>
                  <a:pt x="70" y="3376"/>
                </a:lnTo>
                <a:lnTo>
                  <a:pt x="81" y="3380"/>
                </a:lnTo>
                <a:lnTo>
                  <a:pt x="91" y="3383"/>
                </a:lnTo>
                <a:lnTo>
                  <a:pt x="103" y="3385"/>
                </a:lnTo>
                <a:lnTo>
                  <a:pt x="114" y="3386"/>
                </a:lnTo>
                <a:lnTo>
                  <a:pt x="1373" y="3386"/>
                </a:lnTo>
                <a:lnTo>
                  <a:pt x="1384" y="3385"/>
                </a:lnTo>
                <a:lnTo>
                  <a:pt x="1396" y="3383"/>
                </a:lnTo>
                <a:lnTo>
                  <a:pt x="1407" y="3380"/>
                </a:lnTo>
                <a:lnTo>
                  <a:pt x="1417" y="3376"/>
                </a:lnTo>
                <a:lnTo>
                  <a:pt x="1428" y="3372"/>
                </a:lnTo>
                <a:lnTo>
                  <a:pt x="1437" y="3366"/>
                </a:lnTo>
                <a:lnTo>
                  <a:pt x="1446" y="3359"/>
                </a:lnTo>
                <a:lnTo>
                  <a:pt x="1454" y="3352"/>
                </a:lnTo>
                <a:lnTo>
                  <a:pt x="1461" y="3344"/>
                </a:lnTo>
                <a:lnTo>
                  <a:pt x="1468" y="3335"/>
                </a:lnTo>
                <a:lnTo>
                  <a:pt x="1473" y="3326"/>
                </a:lnTo>
                <a:lnTo>
                  <a:pt x="1478" y="3316"/>
                </a:lnTo>
                <a:lnTo>
                  <a:pt x="1483" y="3306"/>
                </a:lnTo>
                <a:lnTo>
                  <a:pt x="1485" y="3294"/>
                </a:lnTo>
                <a:lnTo>
                  <a:pt x="1487" y="3282"/>
                </a:lnTo>
                <a:lnTo>
                  <a:pt x="1488" y="3271"/>
                </a:lnTo>
                <a:lnTo>
                  <a:pt x="1488" y="957"/>
                </a:lnTo>
                <a:lnTo>
                  <a:pt x="1487" y="945"/>
                </a:lnTo>
                <a:lnTo>
                  <a:pt x="1485" y="933"/>
                </a:lnTo>
                <a:lnTo>
                  <a:pt x="1483" y="922"/>
                </a:lnTo>
                <a:lnTo>
                  <a:pt x="1478" y="912"/>
                </a:lnTo>
                <a:lnTo>
                  <a:pt x="1473" y="902"/>
                </a:lnTo>
                <a:lnTo>
                  <a:pt x="1468" y="892"/>
                </a:lnTo>
                <a:lnTo>
                  <a:pt x="1461" y="884"/>
                </a:lnTo>
                <a:lnTo>
                  <a:pt x="1454" y="875"/>
                </a:lnTo>
                <a:lnTo>
                  <a:pt x="1446" y="868"/>
                </a:lnTo>
                <a:lnTo>
                  <a:pt x="1437" y="862"/>
                </a:lnTo>
                <a:lnTo>
                  <a:pt x="1428" y="855"/>
                </a:lnTo>
                <a:lnTo>
                  <a:pt x="1417" y="851"/>
                </a:lnTo>
                <a:lnTo>
                  <a:pt x="1407" y="847"/>
                </a:lnTo>
                <a:lnTo>
                  <a:pt x="1396" y="845"/>
                </a:lnTo>
                <a:lnTo>
                  <a:pt x="1384" y="843"/>
                </a:lnTo>
                <a:lnTo>
                  <a:pt x="1373" y="842"/>
                </a:lnTo>
                <a:close/>
                <a:moveTo>
                  <a:pt x="493" y="2805"/>
                </a:moveTo>
                <a:lnTo>
                  <a:pt x="493" y="2805"/>
                </a:lnTo>
                <a:lnTo>
                  <a:pt x="469" y="2804"/>
                </a:lnTo>
                <a:lnTo>
                  <a:pt x="447" y="2801"/>
                </a:lnTo>
                <a:lnTo>
                  <a:pt x="425" y="2798"/>
                </a:lnTo>
                <a:lnTo>
                  <a:pt x="403" y="2793"/>
                </a:lnTo>
                <a:lnTo>
                  <a:pt x="383" y="2788"/>
                </a:lnTo>
                <a:lnTo>
                  <a:pt x="365" y="2780"/>
                </a:lnTo>
                <a:lnTo>
                  <a:pt x="348" y="2773"/>
                </a:lnTo>
                <a:lnTo>
                  <a:pt x="332" y="2763"/>
                </a:lnTo>
                <a:lnTo>
                  <a:pt x="317" y="2754"/>
                </a:lnTo>
                <a:lnTo>
                  <a:pt x="303" y="2743"/>
                </a:lnTo>
                <a:lnTo>
                  <a:pt x="292" y="2732"/>
                </a:lnTo>
                <a:lnTo>
                  <a:pt x="282" y="2720"/>
                </a:lnTo>
                <a:lnTo>
                  <a:pt x="275" y="2708"/>
                </a:lnTo>
                <a:lnTo>
                  <a:pt x="269" y="2694"/>
                </a:lnTo>
                <a:lnTo>
                  <a:pt x="265" y="2680"/>
                </a:lnTo>
                <a:lnTo>
                  <a:pt x="264" y="2666"/>
                </a:lnTo>
                <a:lnTo>
                  <a:pt x="265" y="2653"/>
                </a:lnTo>
                <a:lnTo>
                  <a:pt x="269" y="2639"/>
                </a:lnTo>
                <a:lnTo>
                  <a:pt x="275" y="2625"/>
                </a:lnTo>
                <a:lnTo>
                  <a:pt x="282" y="2613"/>
                </a:lnTo>
                <a:lnTo>
                  <a:pt x="292" y="2601"/>
                </a:lnTo>
                <a:lnTo>
                  <a:pt x="303" y="2589"/>
                </a:lnTo>
                <a:lnTo>
                  <a:pt x="317" y="2579"/>
                </a:lnTo>
                <a:lnTo>
                  <a:pt x="332" y="2569"/>
                </a:lnTo>
                <a:lnTo>
                  <a:pt x="348" y="2560"/>
                </a:lnTo>
                <a:lnTo>
                  <a:pt x="365" y="2553"/>
                </a:lnTo>
                <a:lnTo>
                  <a:pt x="383" y="2545"/>
                </a:lnTo>
                <a:lnTo>
                  <a:pt x="403" y="2540"/>
                </a:lnTo>
                <a:lnTo>
                  <a:pt x="425" y="2535"/>
                </a:lnTo>
                <a:lnTo>
                  <a:pt x="447" y="2531"/>
                </a:lnTo>
                <a:lnTo>
                  <a:pt x="469" y="2529"/>
                </a:lnTo>
                <a:lnTo>
                  <a:pt x="493" y="2528"/>
                </a:lnTo>
                <a:lnTo>
                  <a:pt x="504" y="2529"/>
                </a:lnTo>
                <a:lnTo>
                  <a:pt x="515" y="2531"/>
                </a:lnTo>
                <a:lnTo>
                  <a:pt x="525" y="2536"/>
                </a:lnTo>
                <a:lnTo>
                  <a:pt x="534" y="2541"/>
                </a:lnTo>
                <a:lnTo>
                  <a:pt x="543" y="2546"/>
                </a:lnTo>
                <a:lnTo>
                  <a:pt x="550" y="2554"/>
                </a:lnTo>
                <a:lnTo>
                  <a:pt x="557" y="2562"/>
                </a:lnTo>
                <a:lnTo>
                  <a:pt x="564" y="2572"/>
                </a:lnTo>
                <a:lnTo>
                  <a:pt x="569" y="2582"/>
                </a:lnTo>
                <a:lnTo>
                  <a:pt x="574" y="2593"/>
                </a:lnTo>
                <a:lnTo>
                  <a:pt x="579" y="2604"/>
                </a:lnTo>
                <a:lnTo>
                  <a:pt x="582" y="2616"/>
                </a:lnTo>
                <a:lnTo>
                  <a:pt x="584" y="2628"/>
                </a:lnTo>
                <a:lnTo>
                  <a:pt x="586" y="2641"/>
                </a:lnTo>
                <a:lnTo>
                  <a:pt x="587" y="2654"/>
                </a:lnTo>
                <a:lnTo>
                  <a:pt x="587" y="2666"/>
                </a:lnTo>
                <a:lnTo>
                  <a:pt x="587" y="2679"/>
                </a:lnTo>
                <a:lnTo>
                  <a:pt x="586" y="2692"/>
                </a:lnTo>
                <a:lnTo>
                  <a:pt x="584" y="2704"/>
                </a:lnTo>
                <a:lnTo>
                  <a:pt x="582" y="2717"/>
                </a:lnTo>
                <a:lnTo>
                  <a:pt x="579" y="2729"/>
                </a:lnTo>
                <a:lnTo>
                  <a:pt x="574" y="2740"/>
                </a:lnTo>
                <a:lnTo>
                  <a:pt x="569" y="2751"/>
                </a:lnTo>
                <a:lnTo>
                  <a:pt x="564" y="2761"/>
                </a:lnTo>
                <a:lnTo>
                  <a:pt x="557" y="2771"/>
                </a:lnTo>
                <a:lnTo>
                  <a:pt x="550" y="2778"/>
                </a:lnTo>
                <a:lnTo>
                  <a:pt x="543" y="2786"/>
                </a:lnTo>
                <a:lnTo>
                  <a:pt x="534" y="2792"/>
                </a:lnTo>
                <a:lnTo>
                  <a:pt x="525" y="2797"/>
                </a:lnTo>
                <a:lnTo>
                  <a:pt x="515" y="2801"/>
                </a:lnTo>
                <a:lnTo>
                  <a:pt x="504" y="2804"/>
                </a:lnTo>
                <a:lnTo>
                  <a:pt x="493" y="2805"/>
                </a:lnTo>
                <a:close/>
                <a:moveTo>
                  <a:pt x="739" y="3128"/>
                </a:moveTo>
                <a:lnTo>
                  <a:pt x="739" y="3128"/>
                </a:lnTo>
                <a:lnTo>
                  <a:pt x="725" y="3127"/>
                </a:lnTo>
                <a:lnTo>
                  <a:pt x="711" y="3124"/>
                </a:lnTo>
                <a:lnTo>
                  <a:pt x="698" y="3118"/>
                </a:lnTo>
                <a:lnTo>
                  <a:pt x="685" y="3110"/>
                </a:lnTo>
                <a:lnTo>
                  <a:pt x="673" y="3101"/>
                </a:lnTo>
                <a:lnTo>
                  <a:pt x="662" y="3089"/>
                </a:lnTo>
                <a:lnTo>
                  <a:pt x="651" y="3077"/>
                </a:lnTo>
                <a:lnTo>
                  <a:pt x="642" y="3062"/>
                </a:lnTo>
                <a:lnTo>
                  <a:pt x="632" y="3045"/>
                </a:lnTo>
                <a:lnTo>
                  <a:pt x="625" y="3028"/>
                </a:lnTo>
                <a:lnTo>
                  <a:pt x="618" y="3009"/>
                </a:lnTo>
                <a:lnTo>
                  <a:pt x="612" y="2989"/>
                </a:lnTo>
                <a:lnTo>
                  <a:pt x="607" y="2968"/>
                </a:lnTo>
                <a:lnTo>
                  <a:pt x="604" y="2946"/>
                </a:lnTo>
                <a:lnTo>
                  <a:pt x="602" y="2924"/>
                </a:lnTo>
                <a:lnTo>
                  <a:pt x="601" y="2901"/>
                </a:lnTo>
                <a:lnTo>
                  <a:pt x="602" y="2889"/>
                </a:lnTo>
                <a:lnTo>
                  <a:pt x="604" y="2878"/>
                </a:lnTo>
                <a:lnTo>
                  <a:pt x="608" y="2868"/>
                </a:lnTo>
                <a:lnTo>
                  <a:pt x="613" y="2858"/>
                </a:lnTo>
                <a:lnTo>
                  <a:pt x="620" y="2850"/>
                </a:lnTo>
                <a:lnTo>
                  <a:pt x="627" y="2843"/>
                </a:lnTo>
                <a:lnTo>
                  <a:pt x="634" y="2835"/>
                </a:lnTo>
                <a:lnTo>
                  <a:pt x="644" y="2829"/>
                </a:lnTo>
                <a:lnTo>
                  <a:pt x="654" y="2824"/>
                </a:lnTo>
                <a:lnTo>
                  <a:pt x="665" y="2819"/>
                </a:lnTo>
                <a:lnTo>
                  <a:pt x="677" y="2815"/>
                </a:lnTo>
                <a:lnTo>
                  <a:pt x="688" y="2812"/>
                </a:lnTo>
                <a:lnTo>
                  <a:pt x="701" y="2809"/>
                </a:lnTo>
                <a:lnTo>
                  <a:pt x="714" y="2807"/>
                </a:lnTo>
                <a:lnTo>
                  <a:pt x="726" y="2806"/>
                </a:lnTo>
                <a:lnTo>
                  <a:pt x="739" y="2806"/>
                </a:lnTo>
                <a:lnTo>
                  <a:pt x="752" y="2806"/>
                </a:lnTo>
                <a:lnTo>
                  <a:pt x="764" y="2807"/>
                </a:lnTo>
                <a:lnTo>
                  <a:pt x="777" y="2809"/>
                </a:lnTo>
                <a:lnTo>
                  <a:pt x="790" y="2812"/>
                </a:lnTo>
                <a:lnTo>
                  <a:pt x="801" y="2815"/>
                </a:lnTo>
                <a:lnTo>
                  <a:pt x="813" y="2819"/>
                </a:lnTo>
                <a:lnTo>
                  <a:pt x="823" y="2824"/>
                </a:lnTo>
                <a:lnTo>
                  <a:pt x="834" y="2829"/>
                </a:lnTo>
                <a:lnTo>
                  <a:pt x="843" y="2835"/>
                </a:lnTo>
                <a:lnTo>
                  <a:pt x="852" y="2843"/>
                </a:lnTo>
                <a:lnTo>
                  <a:pt x="859" y="2850"/>
                </a:lnTo>
                <a:lnTo>
                  <a:pt x="864" y="2858"/>
                </a:lnTo>
                <a:lnTo>
                  <a:pt x="870" y="2868"/>
                </a:lnTo>
                <a:lnTo>
                  <a:pt x="874" y="2878"/>
                </a:lnTo>
                <a:lnTo>
                  <a:pt x="876" y="2889"/>
                </a:lnTo>
                <a:lnTo>
                  <a:pt x="877" y="2901"/>
                </a:lnTo>
                <a:lnTo>
                  <a:pt x="876" y="2924"/>
                </a:lnTo>
                <a:lnTo>
                  <a:pt x="874" y="2946"/>
                </a:lnTo>
                <a:lnTo>
                  <a:pt x="871" y="2968"/>
                </a:lnTo>
                <a:lnTo>
                  <a:pt x="865" y="2989"/>
                </a:lnTo>
                <a:lnTo>
                  <a:pt x="860" y="3009"/>
                </a:lnTo>
                <a:lnTo>
                  <a:pt x="853" y="3028"/>
                </a:lnTo>
                <a:lnTo>
                  <a:pt x="845" y="3045"/>
                </a:lnTo>
                <a:lnTo>
                  <a:pt x="836" y="3062"/>
                </a:lnTo>
                <a:lnTo>
                  <a:pt x="826" y="3077"/>
                </a:lnTo>
                <a:lnTo>
                  <a:pt x="816" y="3089"/>
                </a:lnTo>
                <a:lnTo>
                  <a:pt x="804" y="3101"/>
                </a:lnTo>
                <a:lnTo>
                  <a:pt x="793" y="3110"/>
                </a:lnTo>
                <a:lnTo>
                  <a:pt x="780" y="3118"/>
                </a:lnTo>
                <a:lnTo>
                  <a:pt x="766" y="3124"/>
                </a:lnTo>
                <a:lnTo>
                  <a:pt x="753" y="3127"/>
                </a:lnTo>
                <a:lnTo>
                  <a:pt x="739" y="3128"/>
                </a:lnTo>
                <a:close/>
                <a:moveTo>
                  <a:pt x="601" y="2433"/>
                </a:moveTo>
                <a:lnTo>
                  <a:pt x="601" y="2433"/>
                </a:lnTo>
                <a:lnTo>
                  <a:pt x="602" y="2410"/>
                </a:lnTo>
                <a:lnTo>
                  <a:pt x="604" y="2387"/>
                </a:lnTo>
                <a:lnTo>
                  <a:pt x="607" y="2365"/>
                </a:lnTo>
                <a:lnTo>
                  <a:pt x="612" y="2344"/>
                </a:lnTo>
                <a:lnTo>
                  <a:pt x="618" y="2325"/>
                </a:lnTo>
                <a:lnTo>
                  <a:pt x="625" y="2306"/>
                </a:lnTo>
                <a:lnTo>
                  <a:pt x="632" y="2288"/>
                </a:lnTo>
                <a:lnTo>
                  <a:pt x="642" y="2272"/>
                </a:lnTo>
                <a:lnTo>
                  <a:pt x="651" y="2257"/>
                </a:lnTo>
                <a:lnTo>
                  <a:pt x="662" y="2243"/>
                </a:lnTo>
                <a:lnTo>
                  <a:pt x="673" y="2232"/>
                </a:lnTo>
                <a:lnTo>
                  <a:pt x="685" y="2222"/>
                </a:lnTo>
                <a:lnTo>
                  <a:pt x="698" y="2215"/>
                </a:lnTo>
                <a:lnTo>
                  <a:pt x="711" y="2210"/>
                </a:lnTo>
                <a:lnTo>
                  <a:pt x="725" y="2206"/>
                </a:lnTo>
                <a:lnTo>
                  <a:pt x="739" y="2204"/>
                </a:lnTo>
                <a:lnTo>
                  <a:pt x="753" y="2206"/>
                </a:lnTo>
                <a:lnTo>
                  <a:pt x="766" y="2210"/>
                </a:lnTo>
                <a:lnTo>
                  <a:pt x="780" y="2215"/>
                </a:lnTo>
                <a:lnTo>
                  <a:pt x="793" y="2222"/>
                </a:lnTo>
                <a:lnTo>
                  <a:pt x="804" y="2232"/>
                </a:lnTo>
                <a:lnTo>
                  <a:pt x="816" y="2243"/>
                </a:lnTo>
                <a:lnTo>
                  <a:pt x="826" y="2257"/>
                </a:lnTo>
                <a:lnTo>
                  <a:pt x="836" y="2272"/>
                </a:lnTo>
                <a:lnTo>
                  <a:pt x="845" y="2288"/>
                </a:lnTo>
                <a:lnTo>
                  <a:pt x="853" y="2306"/>
                </a:lnTo>
                <a:lnTo>
                  <a:pt x="860" y="2325"/>
                </a:lnTo>
                <a:lnTo>
                  <a:pt x="865" y="2344"/>
                </a:lnTo>
                <a:lnTo>
                  <a:pt x="871" y="2365"/>
                </a:lnTo>
                <a:lnTo>
                  <a:pt x="874" y="2387"/>
                </a:lnTo>
                <a:lnTo>
                  <a:pt x="876" y="2410"/>
                </a:lnTo>
                <a:lnTo>
                  <a:pt x="877" y="2433"/>
                </a:lnTo>
                <a:lnTo>
                  <a:pt x="876" y="2445"/>
                </a:lnTo>
                <a:lnTo>
                  <a:pt x="874" y="2455"/>
                </a:lnTo>
                <a:lnTo>
                  <a:pt x="870" y="2465"/>
                </a:lnTo>
                <a:lnTo>
                  <a:pt x="864" y="2474"/>
                </a:lnTo>
                <a:lnTo>
                  <a:pt x="859" y="2483"/>
                </a:lnTo>
                <a:lnTo>
                  <a:pt x="852" y="2490"/>
                </a:lnTo>
                <a:lnTo>
                  <a:pt x="843" y="2498"/>
                </a:lnTo>
                <a:lnTo>
                  <a:pt x="834" y="2504"/>
                </a:lnTo>
                <a:lnTo>
                  <a:pt x="823" y="2509"/>
                </a:lnTo>
                <a:lnTo>
                  <a:pt x="813" y="2515"/>
                </a:lnTo>
                <a:lnTo>
                  <a:pt x="801" y="2519"/>
                </a:lnTo>
                <a:lnTo>
                  <a:pt x="790" y="2522"/>
                </a:lnTo>
                <a:lnTo>
                  <a:pt x="777" y="2524"/>
                </a:lnTo>
                <a:lnTo>
                  <a:pt x="764" y="2526"/>
                </a:lnTo>
                <a:lnTo>
                  <a:pt x="752" y="2527"/>
                </a:lnTo>
                <a:lnTo>
                  <a:pt x="739" y="2527"/>
                </a:lnTo>
                <a:lnTo>
                  <a:pt x="726" y="2527"/>
                </a:lnTo>
                <a:lnTo>
                  <a:pt x="714" y="2526"/>
                </a:lnTo>
                <a:lnTo>
                  <a:pt x="701" y="2524"/>
                </a:lnTo>
                <a:lnTo>
                  <a:pt x="688" y="2522"/>
                </a:lnTo>
                <a:lnTo>
                  <a:pt x="677" y="2519"/>
                </a:lnTo>
                <a:lnTo>
                  <a:pt x="665" y="2515"/>
                </a:lnTo>
                <a:lnTo>
                  <a:pt x="654" y="2509"/>
                </a:lnTo>
                <a:lnTo>
                  <a:pt x="644" y="2504"/>
                </a:lnTo>
                <a:lnTo>
                  <a:pt x="634" y="2498"/>
                </a:lnTo>
                <a:lnTo>
                  <a:pt x="627" y="2490"/>
                </a:lnTo>
                <a:lnTo>
                  <a:pt x="620" y="2483"/>
                </a:lnTo>
                <a:lnTo>
                  <a:pt x="613" y="2474"/>
                </a:lnTo>
                <a:lnTo>
                  <a:pt x="608" y="2465"/>
                </a:lnTo>
                <a:lnTo>
                  <a:pt x="604" y="2455"/>
                </a:lnTo>
                <a:lnTo>
                  <a:pt x="602" y="2445"/>
                </a:lnTo>
                <a:lnTo>
                  <a:pt x="601" y="2433"/>
                </a:lnTo>
                <a:close/>
                <a:moveTo>
                  <a:pt x="994" y="2805"/>
                </a:moveTo>
                <a:lnTo>
                  <a:pt x="994" y="2805"/>
                </a:lnTo>
                <a:lnTo>
                  <a:pt x="984" y="2804"/>
                </a:lnTo>
                <a:lnTo>
                  <a:pt x="972" y="2801"/>
                </a:lnTo>
                <a:lnTo>
                  <a:pt x="963" y="2797"/>
                </a:lnTo>
                <a:lnTo>
                  <a:pt x="953" y="2792"/>
                </a:lnTo>
                <a:lnTo>
                  <a:pt x="945" y="2786"/>
                </a:lnTo>
                <a:lnTo>
                  <a:pt x="937" y="2778"/>
                </a:lnTo>
                <a:lnTo>
                  <a:pt x="930" y="2771"/>
                </a:lnTo>
                <a:lnTo>
                  <a:pt x="923" y="2761"/>
                </a:lnTo>
                <a:lnTo>
                  <a:pt x="918" y="2751"/>
                </a:lnTo>
                <a:lnTo>
                  <a:pt x="913" y="2740"/>
                </a:lnTo>
                <a:lnTo>
                  <a:pt x="910" y="2729"/>
                </a:lnTo>
                <a:lnTo>
                  <a:pt x="906" y="2717"/>
                </a:lnTo>
                <a:lnTo>
                  <a:pt x="903" y="2704"/>
                </a:lnTo>
                <a:lnTo>
                  <a:pt x="901" y="2692"/>
                </a:lnTo>
                <a:lnTo>
                  <a:pt x="900" y="2679"/>
                </a:lnTo>
                <a:lnTo>
                  <a:pt x="900" y="2666"/>
                </a:lnTo>
                <a:lnTo>
                  <a:pt x="900" y="2654"/>
                </a:lnTo>
                <a:lnTo>
                  <a:pt x="901" y="2641"/>
                </a:lnTo>
                <a:lnTo>
                  <a:pt x="903" y="2628"/>
                </a:lnTo>
                <a:lnTo>
                  <a:pt x="906" y="2616"/>
                </a:lnTo>
                <a:lnTo>
                  <a:pt x="910" y="2604"/>
                </a:lnTo>
                <a:lnTo>
                  <a:pt x="913" y="2593"/>
                </a:lnTo>
                <a:lnTo>
                  <a:pt x="918" y="2582"/>
                </a:lnTo>
                <a:lnTo>
                  <a:pt x="923" y="2572"/>
                </a:lnTo>
                <a:lnTo>
                  <a:pt x="930" y="2562"/>
                </a:lnTo>
                <a:lnTo>
                  <a:pt x="937" y="2554"/>
                </a:lnTo>
                <a:lnTo>
                  <a:pt x="945" y="2546"/>
                </a:lnTo>
                <a:lnTo>
                  <a:pt x="953" y="2541"/>
                </a:lnTo>
                <a:lnTo>
                  <a:pt x="963" y="2536"/>
                </a:lnTo>
                <a:lnTo>
                  <a:pt x="972" y="2531"/>
                </a:lnTo>
                <a:lnTo>
                  <a:pt x="984" y="2529"/>
                </a:lnTo>
                <a:lnTo>
                  <a:pt x="994" y="2528"/>
                </a:lnTo>
                <a:lnTo>
                  <a:pt x="1018" y="2529"/>
                </a:lnTo>
                <a:lnTo>
                  <a:pt x="1041" y="2531"/>
                </a:lnTo>
                <a:lnTo>
                  <a:pt x="1063" y="2535"/>
                </a:lnTo>
                <a:lnTo>
                  <a:pt x="1084" y="2540"/>
                </a:lnTo>
                <a:lnTo>
                  <a:pt x="1104" y="2545"/>
                </a:lnTo>
                <a:lnTo>
                  <a:pt x="1122" y="2553"/>
                </a:lnTo>
                <a:lnTo>
                  <a:pt x="1140" y="2560"/>
                </a:lnTo>
                <a:lnTo>
                  <a:pt x="1157" y="2569"/>
                </a:lnTo>
                <a:lnTo>
                  <a:pt x="1170" y="2579"/>
                </a:lnTo>
                <a:lnTo>
                  <a:pt x="1184" y="2589"/>
                </a:lnTo>
                <a:lnTo>
                  <a:pt x="1196" y="2601"/>
                </a:lnTo>
                <a:lnTo>
                  <a:pt x="1205" y="2613"/>
                </a:lnTo>
                <a:lnTo>
                  <a:pt x="1213" y="2625"/>
                </a:lnTo>
                <a:lnTo>
                  <a:pt x="1219" y="2639"/>
                </a:lnTo>
                <a:lnTo>
                  <a:pt x="1222" y="2653"/>
                </a:lnTo>
                <a:lnTo>
                  <a:pt x="1223" y="2666"/>
                </a:lnTo>
                <a:lnTo>
                  <a:pt x="1222" y="2680"/>
                </a:lnTo>
                <a:lnTo>
                  <a:pt x="1219" y="2694"/>
                </a:lnTo>
                <a:lnTo>
                  <a:pt x="1213" y="2708"/>
                </a:lnTo>
                <a:lnTo>
                  <a:pt x="1205" y="2720"/>
                </a:lnTo>
                <a:lnTo>
                  <a:pt x="1196" y="2732"/>
                </a:lnTo>
                <a:lnTo>
                  <a:pt x="1184" y="2743"/>
                </a:lnTo>
                <a:lnTo>
                  <a:pt x="1170" y="2754"/>
                </a:lnTo>
                <a:lnTo>
                  <a:pt x="1157" y="2763"/>
                </a:lnTo>
                <a:lnTo>
                  <a:pt x="1140" y="2773"/>
                </a:lnTo>
                <a:lnTo>
                  <a:pt x="1122" y="2780"/>
                </a:lnTo>
                <a:lnTo>
                  <a:pt x="1104" y="2788"/>
                </a:lnTo>
                <a:lnTo>
                  <a:pt x="1084" y="2793"/>
                </a:lnTo>
                <a:lnTo>
                  <a:pt x="1063" y="2798"/>
                </a:lnTo>
                <a:lnTo>
                  <a:pt x="1041" y="2801"/>
                </a:lnTo>
                <a:lnTo>
                  <a:pt x="1018" y="2804"/>
                </a:lnTo>
                <a:lnTo>
                  <a:pt x="994" y="2805"/>
                </a:lnTo>
                <a:close/>
                <a:moveTo>
                  <a:pt x="1323" y="1909"/>
                </a:moveTo>
                <a:lnTo>
                  <a:pt x="1323" y="1909"/>
                </a:lnTo>
                <a:lnTo>
                  <a:pt x="1323" y="1921"/>
                </a:lnTo>
                <a:lnTo>
                  <a:pt x="1321" y="1932"/>
                </a:lnTo>
                <a:lnTo>
                  <a:pt x="1318" y="1943"/>
                </a:lnTo>
                <a:lnTo>
                  <a:pt x="1315" y="1953"/>
                </a:lnTo>
                <a:lnTo>
                  <a:pt x="1310" y="1963"/>
                </a:lnTo>
                <a:lnTo>
                  <a:pt x="1304" y="1972"/>
                </a:lnTo>
                <a:lnTo>
                  <a:pt x="1298" y="1982"/>
                </a:lnTo>
                <a:lnTo>
                  <a:pt x="1291" y="1989"/>
                </a:lnTo>
                <a:lnTo>
                  <a:pt x="1282" y="1997"/>
                </a:lnTo>
                <a:lnTo>
                  <a:pt x="1274" y="2004"/>
                </a:lnTo>
                <a:lnTo>
                  <a:pt x="1264" y="2009"/>
                </a:lnTo>
                <a:lnTo>
                  <a:pt x="1254" y="2015"/>
                </a:lnTo>
                <a:lnTo>
                  <a:pt x="1243" y="2018"/>
                </a:lnTo>
                <a:lnTo>
                  <a:pt x="1233" y="2021"/>
                </a:lnTo>
                <a:lnTo>
                  <a:pt x="1221" y="2023"/>
                </a:lnTo>
                <a:lnTo>
                  <a:pt x="1209" y="2023"/>
                </a:lnTo>
                <a:lnTo>
                  <a:pt x="299" y="2023"/>
                </a:lnTo>
                <a:lnTo>
                  <a:pt x="287" y="2023"/>
                </a:lnTo>
                <a:lnTo>
                  <a:pt x="276" y="2021"/>
                </a:lnTo>
                <a:lnTo>
                  <a:pt x="265" y="2018"/>
                </a:lnTo>
                <a:lnTo>
                  <a:pt x="255" y="2015"/>
                </a:lnTo>
                <a:lnTo>
                  <a:pt x="244" y="2009"/>
                </a:lnTo>
                <a:lnTo>
                  <a:pt x="236" y="2004"/>
                </a:lnTo>
                <a:lnTo>
                  <a:pt x="226" y="1997"/>
                </a:lnTo>
                <a:lnTo>
                  <a:pt x="218" y="1989"/>
                </a:lnTo>
                <a:lnTo>
                  <a:pt x="210" y="1982"/>
                </a:lnTo>
                <a:lnTo>
                  <a:pt x="204" y="1972"/>
                </a:lnTo>
                <a:lnTo>
                  <a:pt x="199" y="1963"/>
                </a:lnTo>
                <a:lnTo>
                  <a:pt x="194" y="1953"/>
                </a:lnTo>
                <a:lnTo>
                  <a:pt x="190" y="1943"/>
                </a:lnTo>
                <a:lnTo>
                  <a:pt x="187" y="1932"/>
                </a:lnTo>
                <a:lnTo>
                  <a:pt x="185" y="1921"/>
                </a:lnTo>
                <a:lnTo>
                  <a:pt x="185" y="1909"/>
                </a:lnTo>
                <a:lnTo>
                  <a:pt x="185" y="1177"/>
                </a:lnTo>
                <a:lnTo>
                  <a:pt x="185" y="1166"/>
                </a:lnTo>
                <a:lnTo>
                  <a:pt x="187" y="1154"/>
                </a:lnTo>
                <a:lnTo>
                  <a:pt x="190" y="1142"/>
                </a:lnTo>
                <a:lnTo>
                  <a:pt x="194" y="1132"/>
                </a:lnTo>
                <a:lnTo>
                  <a:pt x="199" y="1122"/>
                </a:lnTo>
                <a:lnTo>
                  <a:pt x="204" y="1113"/>
                </a:lnTo>
                <a:lnTo>
                  <a:pt x="210" y="1104"/>
                </a:lnTo>
                <a:lnTo>
                  <a:pt x="218" y="1096"/>
                </a:lnTo>
                <a:lnTo>
                  <a:pt x="226" y="1089"/>
                </a:lnTo>
                <a:lnTo>
                  <a:pt x="236" y="1082"/>
                </a:lnTo>
                <a:lnTo>
                  <a:pt x="244" y="1076"/>
                </a:lnTo>
                <a:lnTo>
                  <a:pt x="255" y="1072"/>
                </a:lnTo>
                <a:lnTo>
                  <a:pt x="265" y="1067"/>
                </a:lnTo>
                <a:lnTo>
                  <a:pt x="276" y="1065"/>
                </a:lnTo>
                <a:lnTo>
                  <a:pt x="287" y="1063"/>
                </a:lnTo>
                <a:lnTo>
                  <a:pt x="299" y="1062"/>
                </a:lnTo>
                <a:lnTo>
                  <a:pt x="1209" y="1062"/>
                </a:lnTo>
                <a:lnTo>
                  <a:pt x="1221" y="1063"/>
                </a:lnTo>
                <a:lnTo>
                  <a:pt x="1233" y="1065"/>
                </a:lnTo>
                <a:lnTo>
                  <a:pt x="1243" y="1067"/>
                </a:lnTo>
                <a:lnTo>
                  <a:pt x="1254" y="1072"/>
                </a:lnTo>
                <a:lnTo>
                  <a:pt x="1264" y="1076"/>
                </a:lnTo>
                <a:lnTo>
                  <a:pt x="1274" y="1082"/>
                </a:lnTo>
                <a:lnTo>
                  <a:pt x="1282" y="1089"/>
                </a:lnTo>
                <a:lnTo>
                  <a:pt x="1291" y="1096"/>
                </a:lnTo>
                <a:lnTo>
                  <a:pt x="1298" y="1104"/>
                </a:lnTo>
                <a:lnTo>
                  <a:pt x="1304" y="1113"/>
                </a:lnTo>
                <a:lnTo>
                  <a:pt x="1310" y="1122"/>
                </a:lnTo>
                <a:lnTo>
                  <a:pt x="1315" y="1132"/>
                </a:lnTo>
                <a:lnTo>
                  <a:pt x="1318" y="1142"/>
                </a:lnTo>
                <a:lnTo>
                  <a:pt x="1321" y="1154"/>
                </a:lnTo>
                <a:lnTo>
                  <a:pt x="1323" y="1166"/>
                </a:lnTo>
                <a:lnTo>
                  <a:pt x="1323" y="1177"/>
                </a:lnTo>
                <a:lnTo>
                  <a:pt x="1323" y="190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椭圆 29"/>
          <p:cNvSpPr/>
          <p:nvPr/>
        </p:nvSpPr>
        <p:spPr>
          <a:xfrm>
            <a:off x="2339340" y="2346960"/>
            <a:ext cx="605155" cy="605155"/>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20"/>
          <p:cNvSpPr txBox="1"/>
          <p:nvPr/>
        </p:nvSpPr>
        <p:spPr>
          <a:xfrm flipH="1">
            <a:off x="875665" y="1359535"/>
            <a:ext cx="932180" cy="76771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01</a:t>
            </a:r>
            <a:r>
              <a:rPr lang="zh-CN" altLang="en-US"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 </a:t>
            </a:r>
          </a:p>
        </p:txBody>
      </p:sp>
      <p:sp>
        <p:nvSpPr>
          <p:cNvPr id="32" name="文本框 22"/>
          <p:cNvSpPr txBox="1"/>
          <p:nvPr/>
        </p:nvSpPr>
        <p:spPr>
          <a:xfrm flipH="1">
            <a:off x="4373699" y="1919605"/>
            <a:ext cx="2172335" cy="861774"/>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34" name="椭圆 33"/>
          <p:cNvSpPr/>
          <p:nvPr/>
        </p:nvSpPr>
        <p:spPr>
          <a:xfrm>
            <a:off x="4880610" y="2907030"/>
            <a:ext cx="605155" cy="605155"/>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0"/>
          <p:cNvSpPr txBox="1"/>
          <p:nvPr/>
        </p:nvSpPr>
        <p:spPr>
          <a:xfrm flipH="1">
            <a:off x="3416935" y="1919605"/>
            <a:ext cx="932180" cy="76771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02</a:t>
            </a:r>
            <a:r>
              <a:rPr lang="zh-CN" altLang="en-US"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 </a:t>
            </a:r>
          </a:p>
        </p:txBody>
      </p:sp>
      <p:sp>
        <p:nvSpPr>
          <p:cNvPr id="39" name="文本框 22"/>
          <p:cNvSpPr txBox="1"/>
          <p:nvPr/>
        </p:nvSpPr>
        <p:spPr>
          <a:xfrm flipH="1">
            <a:off x="6869249" y="755015"/>
            <a:ext cx="2172335" cy="861774"/>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41" name="椭圆 40"/>
          <p:cNvSpPr/>
          <p:nvPr/>
        </p:nvSpPr>
        <p:spPr>
          <a:xfrm>
            <a:off x="7376160" y="1742440"/>
            <a:ext cx="605155" cy="605155"/>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20"/>
          <p:cNvSpPr txBox="1"/>
          <p:nvPr/>
        </p:nvSpPr>
        <p:spPr>
          <a:xfrm flipH="1">
            <a:off x="5912485" y="755015"/>
            <a:ext cx="932180" cy="76771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03</a:t>
            </a:r>
            <a:r>
              <a:rPr lang="zh-CN" altLang="en-US"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 </a:t>
            </a:r>
          </a:p>
        </p:txBody>
      </p:sp>
      <p:sp>
        <p:nvSpPr>
          <p:cNvPr id="44" name="文本框 22"/>
          <p:cNvSpPr txBox="1"/>
          <p:nvPr/>
        </p:nvSpPr>
        <p:spPr>
          <a:xfrm flipH="1">
            <a:off x="9350829" y="2483485"/>
            <a:ext cx="2172335" cy="861774"/>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46" name="椭圆 45"/>
          <p:cNvSpPr/>
          <p:nvPr/>
        </p:nvSpPr>
        <p:spPr>
          <a:xfrm>
            <a:off x="9857740" y="3470910"/>
            <a:ext cx="605155" cy="605155"/>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20"/>
          <p:cNvSpPr txBox="1"/>
          <p:nvPr/>
        </p:nvSpPr>
        <p:spPr>
          <a:xfrm flipH="1">
            <a:off x="8394065" y="2483485"/>
            <a:ext cx="932180" cy="76771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04</a:t>
            </a:r>
            <a:r>
              <a:rPr lang="zh-CN" altLang="en-US" sz="44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 </a:t>
            </a:r>
          </a:p>
        </p:txBody>
      </p:sp>
      <p:sp>
        <p:nvSpPr>
          <p:cNvPr id="80" name="信号"/>
          <p:cNvSpPr/>
          <p:nvPr/>
        </p:nvSpPr>
        <p:spPr>
          <a:xfrm>
            <a:off x="7489825" y="1870075"/>
            <a:ext cx="349885" cy="349885"/>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2" name="@"/>
          <p:cNvSpPr/>
          <p:nvPr/>
        </p:nvSpPr>
        <p:spPr bwMode="auto">
          <a:xfrm>
            <a:off x="9986010" y="3559810"/>
            <a:ext cx="349885" cy="427990"/>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84" name="蓝牙"/>
          <p:cNvSpPr/>
          <p:nvPr/>
        </p:nvSpPr>
        <p:spPr bwMode="auto">
          <a:xfrm>
            <a:off x="4966970" y="2952115"/>
            <a:ext cx="431800" cy="509270"/>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天平"/>
          <p:cNvSpPr/>
          <p:nvPr/>
        </p:nvSpPr>
        <p:spPr bwMode="blackWhite">
          <a:xfrm>
            <a:off x="4130675" y="1682115"/>
            <a:ext cx="3780790" cy="2748280"/>
          </a:xfrm>
          <a:custGeom>
            <a:avLst/>
            <a:gdLst>
              <a:gd name="connsiteX0" fmla="*/ 531814 w 3414714"/>
              <a:gd name="connsiteY0" fmla="*/ 925173 h 2581641"/>
              <a:gd name="connsiteX1" fmla="*/ 529800 w 3414714"/>
              <a:gd name="connsiteY1" fmla="*/ 925852 h 2581641"/>
              <a:gd name="connsiteX2" fmla="*/ 51424 w 3414714"/>
              <a:gd name="connsiteY2" fmla="*/ 2000304 h 2581641"/>
              <a:gd name="connsiteX3" fmla="*/ 531813 w 3414714"/>
              <a:gd name="connsiteY3" fmla="*/ 2000869 h 2581641"/>
              <a:gd name="connsiteX4" fmla="*/ 539614 w 3414714"/>
              <a:gd name="connsiteY4" fmla="*/ 922542 h 2581641"/>
              <a:gd name="connsiteX5" fmla="*/ 539013 w 3414714"/>
              <a:gd name="connsiteY5" fmla="*/ 922745 h 2581641"/>
              <a:gd name="connsiteX6" fmla="*/ 539013 w 3414714"/>
              <a:gd name="connsiteY6" fmla="*/ 2000877 h 2581641"/>
              <a:gd name="connsiteX7" fmla="*/ 997569 w 3414714"/>
              <a:gd name="connsiteY7" fmla="*/ 2001416 h 2581641"/>
              <a:gd name="connsiteX8" fmla="*/ 1663703 w 3414714"/>
              <a:gd name="connsiteY8" fmla="*/ 317500 h 2581641"/>
              <a:gd name="connsiteX9" fmla="*/ 1596234 w 3414714"/>
              <a:gd name="connsiteY9" fmla="*/ 382588 h 2581641"/>
              <a:gd name="connsiteX10" fmla="*/ 1663703 w 3414714"/>
              <a:gd name="connsiteY10" fmla="*/ 447676 h 2581641"/>
              <a:gd name="connsiteX11" fmla="*/ 1731172 w 3414714"/>
              <a:gd name="connsiteY11" fmla="*/ 382588 h 2581641"/>
              <a:gd name="connsiteX12" fmla="*/ 1663703 w 3414714"/>
              <a:gd name="connsiteY12" fmla="*/ 317500 h 2581641"/>
              <a:gd name="connsiteX13" fmla="*/ 2901625 w 3414714"/>
              <a:gd name="connsiteY13" fmla="*/ 126896 h 2581641"/>
              <a:gd name="connsiteX14" fmla="*/ 2421235 w 3414714"/>
              <a:gd name="connsiteY14" fmla="*/ 1205870 h 2581641"/>
              <a:gd name="connsiteX15" fmla="*/ 2901624 w 3414714"/>
              <a:gd name="connsiteY15" fmla="*/ 1206435 h 2581641"/>
              <a:gd name="connsiteX16" fmla="*/ 2908824 w 3414714"/>
              <a:gd name="connsiteY16" fmla="*/ 126691 h 2581641"/>
              <a:gd name="connsiteX17" fmla="*/ 2908824 w 3414714"/>
              <a:gd name="connsiteY17" fmla="*/ 1206443 h 2581641"/>
              <a:gd name="connsiteX18" fmla="*/ 3367380 w 3414714"/>
              <a:gd name="connsiteY18" fmla="*/ 1206982 h 2581641"/>
              <a:gd name="connsiteX19" fmla="*/ 2935299 w 3414714"/>
              <a:gd name="connsiteY19" fmla="*/ 0 h 2581641"/>
              <a:gd name="connsiteX20" fmla="*/ 2991974 w 3414714"/>
              <a:gd name="connsiteY20" fmla="*/ 95262 h 2581641"/>
              <a:gd name="connsiteX21" fmla="*/ 2914412 w 3414714"/>
              <a:gd name="connsiteY21" fmla="*/ 121427 h 2581641"/>
              <a:gd name="connsiteX22" fmla="*/ 3375206 w 3414714"/>
              <a:gd name="connsiteY22" fmla="*/ 1206991 h 2581641"/>
              <a:gd name="connsiteX23" fmla="*/ 3412193 w 3414714"/>
              <a:gd name="connsiteY23" fmla="*/ 1207035 h 2581641"/>
              <a:gd name="connsiteX24" fmla="*/ 3414714 w 3414714"/>
              <a:gd name="connsiteY24" fmla="*/ 1254591 h 2581641"/>
              <a:gd name="connsiteX25" fmla="*/ 3408412 w 3414714"/>
              <a:gd name="connsiteY25" fmla="*/ 1294830 h 2581641"/>
              <a:gd name="connsiteX26" fmla="*/ 3395807 w 3414714"/>
              <a:gd name="connsiteY26" fmla="*/ 1327754 h 2581641"/>
              <a:gd name="connsiteX27" fmla="*/ 3378161 w 3414714"/>
              <a:gd name="connsiteY27" fmla="*/ 1358238 h 2581641"/>
              <a:gd name="connsiteX28" fmla="*/ 3359255 w 3414714"/>
              <a:gd name="connsiteY28" fmla="*/ 1385065 h 2581641"/>
              <a:gd name="connsiteX29" fmla="*/ 3330264 w 3414714"/>
              <a:gd name="connsiteY29" fmla="*/ 1408233 h 2581641"/>
              <a:gd name="connsiteX30" fmla="*/ 3298754 w 3414714"/>
              <a:gd name="connsiteY30" fmla="*/ 1432621 h 2581641"/>
              <a:gd name="connsiteX31" fmla="*/ 3271024 w 3414714"/>
              <a:gd name="connsiteY31" fmla="*/ 1450911 h 2581641"/>
              <a:gd name="connsiteX32" fmla="*/ 3234471 w 3414714"/>
              <a:gd name="connsiteY32" fmla="*/ 1472860 h 2581641"/>
              <a:gd name="connsiteX33" fmla="*/ 3200439 w 3414714"/>
              <a:gd name="connsiteY33" fmla="*/ 1486274 h 2581641"/>
              <a:gd name="connsiteX34" fmla="*/ 3151282 w 3414714"/>
              <a:gd name="connsiteY34" fmla="*/ 1503345 h 2581641"/>
              <a:gd name="connsiteX35" fmla="*/ 3099604 w 3414714"/>
              <a:gd name="connsiteY35" fmla="*/ 1516758 h 2581641"/>
              <a:gd name="connsiteX36" fmla="*/ 3051708 w 3414714"/>
              <a:gd name="connsiteY36" fmla="*/ 1528952 h 2581641"/>
              <a:gd name="connsiteX37" fmla="*/ 2987426 w 3414714"/>
              <a:gd name="connsiteY37" fmla="*/ 1535049 h 2581641"/>
              <a:gd name="connsiteX38" fmla="*/ 2933227 w 3414714"/>
              <a:gd name="connsiteY38" fmla="*/ 1538707 h 2581641"/>
              <a:gd name="connsiteX39" fmla="*/ 2876507 w 3414714"/>
              <a:gd name="connsiteY39" fmla="*/ 1541146 h 2581641"/>
              <a:gd name="connsiteX40" fmla="*/ 2816006 w 3414714"/>
              <a:gd name="connsiteY40" fmla="*/ 1535049 h 2581641"/>
              <a:gd name="connsiteX41" fmla="*/ 2769370 w 3414714"/>
              <a:gd name="connsiteY41" fmla="*/ 1530171 h 2581641"/>
              <a:gd name="connsiteX42" fmla="*/ 2720213 w 3414714"/>
              <a:gd name="connsiteY42" fmla="*/ 1522855 h 2581641"/>
              <a:gd name="connsiteX43" fmla="*/ 2671056 w 3414714"/>
              <a:gd name="connsiteY43" fmla="*/ 1511881 h 2581641"/>
              <a:gd name="connsiteX44" fmla="*/ 2618117 w 3414714"/>
              <a:gd name="connsiteY44" fmla="*/ 1494809 h 2581641"/>
              <a:gd name="connsiteX45" fmla="*/ 2572742 w 3414714"/>
              <a:gd name="connsiteY45" fmla="*/ 1477738 h 2581641"/>
              <a:gd name="connsiteX46" fmla="*/ 2517282 w 3414714"/>
              <a:gd name="connsiteY46" fmla="*/ 1452131 h 2581641"/>
              <a:gd name="connsiteX47" fmla="*/ 2463084 w 3414714"/>
              <a:gd name="connsiteY47" fmla="*/ 1415549 h 2581641"/>
              <a:gd name="connsiteX48" fmla="*/ 2417708 w 3414714"/>
              <a:gd name="connsiteY48" fmla="*/ 1375310 h 2581641"/>
              <a:gd name="connsiteX49" fmla="*/ 2389978 w 3414714"/>
              <a:gd name="connsiteY49" fmla="*/ 1330192 h 2581641"/>
              <a:gd name="connsiteX50" fmla="*/ 2374853 w 3414714"/>
              <a:gd name="connsiteY50" fmla="*/ 1285075 h 2581641"/>
              <a:gd name="connsiteX51" fmla="*/ 2369811 w 3414714"/>
              <a:gd name="connsiteY51" fmla="*/ 1239958 h 2581641"/>
              <a:gd name="connsiteX52" fmla="*/ 2374853 w 3414714"/>
              <a:gd name="connsiteY52" fmla="*/ 1205815 h 2581641"/>
              <a:gd name="connsiteX53" fmla="*/ 2413357 w 3414714"/>
              <a:gd name="connsiteY53" fmla="*/ 1205861 h 2581641"/>
              <a:gd name="connsiteX54" fmla="*/ 2892955 w 3414714"/>
              <a:gd name="connsiteY54" fmla="*/ 128665 h 2581641"/>
              <a:gd name="connsiteX55" fmla="*/ 1692701 w 3414714"/>
              <a:gd name="connsiteY55" fmla="*/ 533559 h 2581641"/>
              <a:gd name="connsiteX56" fmla="*/ 1825718 w 3414714"/>
              <a:gd name="connsiteY56" fmla="*/ 1360974 h 2581641"/>
              <a:gd name="connsiteX57" fmla="*/ 1825718 w 3414714"/>
              <a:gd name="connsiteY57" fmla="*/ 2229737 h 2581641"/>
              <a:gd name="connsiteX58" fmla="*/ 1935409 w 3414714"/>
              <a:gd name="connsiteY58" fmla="*/ 2229737 h 2581641"/>
              <a:gd name="connsiteX59" fmla="*/ 2207747 w 3414714"/>
              <a:gd name="connsiteY59" fmla="*/ 2375142 h 2581641"/>
              <a:gd name="connsiteX60" fmla="*/ 2207747 w 3414714"/>
              <a:gd name="connsiteY60" fmla="*/ 2581641 h 2581641"/>
              <a:gd name="connsiteX61" fmla="*/ 1118395 w 3414714"/>
              <a:gd name="connsiteY61" fmla="*/ 2581641 h 2581641"/>
              <a:gd name="connsiteX62" fmla="*/ 1118395 w 3414714"/>
              <a:gd name="connsiteY62" fmla="*/ 2394692 h 2581641"/>
              <a:gd name="connsiteX63" fmla="*/ 1335257 w 3414714"/>
              <a:gd name="connsiteY63" fmla="*/ 2250509 h 2581641"/>
              <a:gd name="connsiteX64" fmla="*/ 1462600 w 3414714"/>
              <a:gd name="connsiteY64" fmla="*/ 2250509 h 2581641"/>
              <a:gd name="connsiteX65" fmla="*/ 1462600 w 3414714"/>
              <a:gd name="connsiteY65" fmla="*/ 1360974 h 2581641"/>
              <a:gd name="connsiteX66" fmla="*/ 1621812 w 3414714"/>
              <a:gd name="connsiteY66" fmla="*/ 557473 h 2581641"/>
              <a:gd name="connsiteX67" fmla="*/ 546456 w 3414714"/>
              <a:gd name="connsiteY67" fmla="*/ 920234 h 2581641"/>
              <a:gd name="connsiteX68" fmla="*/ 1005395 w 3414714"/>
              <a:gd name="connsiteY68" fmla="*/ 2001425 h 2581641"/>
              <a:gd name="connsiteX69" fmla="*/ 1042382 w 3414714"/>
              <a:gd name="connsiteY69" fmla="*/ 2001469 h 2581641"/>
              <a:gd name="connsiteX70" fmla="*/ 1044903 w 3414714"/>
              <a:gd name="connsiteY70" fmla="*/ 2049025 h 2581641"/>
              <a:gd name="connsiteX71" fmla="*/ 1038601 w 3414714"/>
              <a:gd name="connsiteY71" fmla="*/ 2089264 h 2581641"/>
              <a:gd name="connsiteX72" fmla="*/ 1025996 w 3414714"/>
              <a:gd name="connsiteY72" fmla="*/ 2122188 h 2581641"/>
              <a:gd name="connsiteX73" fmla="*/ 1008350 w 3414714"/>
              <a:gd name="connsiteY73" fmla="*/ 2152672 h 2581641"/>
              <a:gd name="connsiteX74" fmla="*/ 989444 w 3414714"/>
              <a:gd name="connsiteY74" fmla="*/ 2179499 h 2581641"/>
              <a:gd name="connsiteX75" fmla="*/ 960453 w 3414714"/>
              <a:gd name="connsiteY75" fmla="*/ 2202667 h 2581641"/>
              <a:gd name="connsiteX76" fmla="*/ 928943 w 3414714"/>
              <a:gd name="connsiteY76" fmla="*/ 2227055 h 2581641"/>
              <a:gd name="connsiteX77" fmla="*/ 901213 w 3414714"/>
              <a:gd name="connsiteY77" fmla="*/ 2245345 h 2581641"/>
              <a:gd name="connsiteX78" fmla="*/ 864660 w 3414714"/>
              <a:gd name="connsiteY78" fmla="*/ 2267294 h 2581641"/>
              <a:gd name="connsiteX79" fmla="*/ 830628 w 3414714"/>
              <a:gd name="connsiteY79" fmla="*/ 2280708 h 2581641"/>
              <a:gd name="connsiteX80" fmla="*/ 781471 w 3414714"/>
              <a:gd name="connsiteY80" fmla="*/ 2297779 h 2581641"/>
              <a:gd name="connsiteX81" fmla="*/ 729793 w 3414714"/>
              <a:gd name="connsiteY81" fmla="*/ 2311192 h 2581641"/>
              <a:gd name="connsiteX82" fmla="*/ 681897 w 3414714"/>
              <a:gd name="connsiteY82" fmla="*/ 2323386 h 2581641"/>
              <a:gd name="connsiteX83" fmla="*/ 617615 w 3414714"/>
              <a:gd name="connsiteY83" fmla="*/ 2329483 h 2581641"/>
              <a:gd name="connsiteX84" fmla="*/ 563416 w 3414714"/>
              <a:gd name="connsiteY84" fmla="*/ 2333141 h 2581641"/>
              <a:gd name="connsiteX85" fmla="*/ 506696 w 3414714"/>
              <a:gd name="connsiteY85" fmla="*/ 2335580 h 2581641"/>
              <a:gd name="connsiteX86" fmla="*/ 446195 w 3414714"/>
              <a:gd name="connsiteY86" fmla="*/ 2329483 h 2581641"/>
              <a:gd name="connsiteX87" fmla="*/ 399559 w 3414714"/>
              <a:gd name="connsiteY87" fmla="*/ 2324605 h 2581641"/>
              <a:gd name="connsiteX88" fmla="*/ 350402 w 3414714"/>
              <a:gd name="connsiteY88" fmla="*/ 2317289 h 2581641"/>
              <a:gd name="connsiteX89" fmla="*/ 301245 w 3414714"/>
              <a:gd name="connsiteY89" fmla="*/ 2306315 h 2581641"/>
              <a:gd name="connsiteX90" fmla="*/ 248306 w 3414714"/>
              <a:gd name="connsiteY90" fmla="*/ 2289243 h 2581641"/>
              <a:gd name="connsiteX91" fmla="*/ 202931 w 3414714"/>
              <a:gd name="connsiteY91" fmla="*/ 2272172 h 2581641"/>
              <a:gd name="connsiteX92" fmla="*/ 147471 w 3414714"/>
              <a:gd name="connsiteY92" fmla="*/ 2246565 h 2581641"/>
              <a:gd name="connsiteX93" fmla="*/ 93273 w 3414714"/>
              <a:gd name="connsiteY93" fmla="*/ 2209983 h 2581641"/>
              <a:gd name="connsiteX94" fmla="*/ 47897 w 3414714"/>
              <a:gd name="connsiteY94" fmla="*/ 2169744 h 2581641"/>
              <a:gd name="connsiteX95" fmla="*/ 20167 w 3414714"/>
              <a:gd name="connsiteY95" fmla="*/ 2124626 h 2581641"/>
              <a:gd name="connsiteX96" fmla="*/ 5042 w 3414714"/>
              <a:gd name="connsiteY96" fmla="*/ 2079509 h 2581641"/>
              <a:gd name="connsiteX97" fmla="*/ 0 w 3414714"/>
              <a:gd name="connsiteY97" fmla="*/ 2034392 h 2581641"/>
              <a:gd name="connsiteX98" fmla="*/ 5042 w 3414714"/>
              <a:gd name="connsiteY98" fmla="*/ 2000249 h 2581641"/>
              <a:gd name="connsiteX99" fmla="*/ 43546 w 3414714"/>
              <a:gd name="connsiteY99" fmla="*/ 2000295 h 2581641"/>
              <a:gd name="connsiteX100" fmla="*/ 520525 w 3414714"/>
              <a:gd name="connsiteY100" fmla="*/ 928981 h 2581641"/>
              <a:gd name="connsiteX101" fmla="*/ 421483 w 3414714"/>
              <a:gd name="connsiteY101" fmla="*/ 962392 h 2581641"/>
              <a:gd name="connsiteX102" fmla="*/ 431559 w 3414714"/>
              <a:gd name="connsiteY102" fmla="*/ 832933 h 2581641"/>
              <a:gd name="connsiteX103" fmla="*/ 1471845 w 3414714"/>
              <a:gd name="connsiteY103" fmla="*/ 280901 h 2581641"/>
              <a:gd name="connsiteX104" fmla="*/ 1662019 w 3414714"/>
              <a:gd name="connsiteY104" fmla="*/ 217393 h 25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14714" h="2581641">
                <a:moveTo>
                  <a:pt x="531814" y="925173"/>
                </a:moveTo>
                <a:lnTo>
                  <a:pt x="529800" y="925852"/>
                </a:lnTo>
                <a:lnTo>
                  <a:pt x="51424" y="2000304"/>
                </a:lnTo>
                <a:lnTo>
                  <a:pt x="531813" y="2000869"/>
                </a:lnTo>
                <a:close/>
                <a:moveTo>
                  <a:pt x="539614" y="922542"/>
                </a:moveTo>
                <a:lnTo>
                  <a:pt x="539013" y="922745"/>
                </a:lnTo>
                <a:lnTo>
                  <a:pt x="539013" y="2000877"/>
                </a:lnTo>
                <a:lnTo>
                  <a:pt x="997569" y="2001416"/>
                </a:lnTo>
                <a:close/>
                <a:moveTo>
                  <a:pt x="1663703" y="317500"/>
                </a:moveTo>
                <a:cubicBezTo>
                  <a:pt x="1626441" y="317500"/>
                  <a:pt x="1596234" y="346641"/>
                  <a:pt x="1596234" y="382588"/>
                </a:cubicBezTo>
                <a:cubicBezTo>
                  <a:pt x="1596234" y="418535"/>
                  <a:pt x="1626441" y="447676"/>
                  <a:pt x="1663703" y="447676"/>
                </a:cubicBezTo>
                <a:cubicBezTo>
                  <a:pt x="1700965" y="447676"/>
                  <a:pt x="1731172" y="418535"/>
                  <a:pt x="1731172" y="382588"/>
                </a:cubicBezTo>
                <a:cubicBezTo>
                  <a:pt x="1731172" y="346641"/>
                  <a:pt x="1700965" y="317500"/>
                  <a:pt x="1663703" y="317500"/>
                </a:cubicBezTo>
                <a:close/>
                <a:moveTo>
                  <a:pt x="2901625" y="126896"/>
                </a:moveTo>
                <a:lnTo>
                  <a:pt x="2421235" y="1205870"/>
                </a:lnTo>
                <a:lnTo>
                  <a:pt x="2901624" y="1206435"/>
                </a:lnTo>
                <a:close/>
                <a:moveTo>
                  <a:pt x="2908824" y="126691"/>
                </a:moveTo>
                <a:lnTo>
                  <a:pt x="2908824" y="1206443"/>
                </a:lnTo>
                <a:lnTo>
                  <a:pt x="3367380" y="1206982"/>
                </a:lnTo>
                <a:close/>
                <a:moveTo>
                  <a:pt x="2935299" y="0"/>
                </a:moveTo>
                <a:lnTo>
                  <a:pt x="2991974" y="95262"/>
                </a:lnTo>
                <a:lnTo>
                  <a:pt x="2914412" y="121427"/>
                </a:lnTo>
                <a:lnTo>
                  <a:pt x="3375206" y="1206991"/>
                </a:lnTo>
                <a:lnTo>
                  <a:pt x="3412193" y="1207035"/>
                </a:lnTo>
                <a:lnTo>
                  <a:pt x="3414714" y="1254591"/>
                </a:lnTo>
                <a:lnTo>
                  <a:pt x="3408412" y="1294830"/>
                </a:lnTo>
                <a:lnTo>
                  <a:pt x="3395807" y="1327754"/>
                </a:lnTo>
                <a:lnTo>
                  <a:pt x="3378161" y="1358238"/>
                </a:lnTo>
                <a:lnTo>
                  <a:pt x="3359255" y="1385065"/>
                </a:lnTo>
                <a:lnTo>
                  <a:pt x="3330264" y="1408233"/>
                </a:lnTo>
                <a:lnTo>
                  <a:pt x="3298754" y="1432621"/>
                </a:lnTo>
                <a:lnTo>
                  <a:pt x="3271024" y="1450911"/>
                </a:lnTo>
                <a:lnTo>
                  <a:pt x="3234471" y="1472860"/>
                </a:lnTo>
                <a:lnTo>
                  <a:pt x="3200439" y="1486274"/>
                </a:lnTo>
                <a:lnTo>
                  <a:pt x="3151282" y="1503345"/>
                </a:lnTo>
                <a:lnTo>
                  <a:pt x="3099604" y="1516758"/>
                </a:lnTo>
                <a:lnTo>
                  <a:pt x="3051708" y="1528952"/>
                </a:lnTo>
                <a:lnTo>
                  <a:pt x="2987426" y="1535049"/>
                </a:lnTo>
                <a:lnTo>
                  <a:pt x="2933227" y="1538707"/>
                </a:lnTo>
                <a:lnTo>
                  <a:pt x="2876507" y="1541146"/>
                </a:lnTo>
                <a:lnTo>
                  <a:pt x="2816006" y="1535049"/>
                </a:lnTo>
                <a:lnTo>
                  <a:pt x="2769370" y="1530171"/>
                </a:lnTo>
                <a:lnTo>
                  <a:pt x="2720213" y="1522855"/>
                </a:lnTo>
                <a:lnTo>
                  <a:pt x="2671056" y="1511881"/>
                </a:lnTo>
                <a:lnTo>
                  <a:pt x="2618117" y="1494809"/>
                </a:lnTo>
                <a:lnTo>
                  <a:pt x="2572742" y="1477738"/>
                </a:lnTo>
                <a:lnTo>
                  <a:pt x="2517282" y="1452131"/>
                </a:lnTo>
                <a:lnTo>
                  <a:pt x="2463084" y="1415549"/>
                </a:lnTo>
                <a:lnTo>
                  <a:pt x="2417708" y="1375310"/>
                </a:lnTo>
                <a:lnTo>
                  <a:pt x="2389978" y="1330192"/>
                </a:lnTo>
                <a:lnTo>
                  <a:pt x="2374853" y="1285075"/>
                </a:lnTo>
                <a:lnTo>
                  <a:pt x="2369811" y="1239958"/>
                </a:lnTo>
                <a:lnTo>
                  <a:pt x="2374853" y="1205815"/>
                </a:lnTo>
                <a:lnTo>
                  <a:pt x="2413357" y="1205861"/>
                </a:lnTo>
                <a:lnTo>
                  <a:pt x="2892955" y="128665"/>
                </a:lnTo>
                <a:lnTo>
                  <a:pt x="1692701" y="533559"/>
                </a:lnTo>
                <a:lnTo>
                  <a:pt x="1825718" y="1360974"/>
                </a:lnTo>
                <a:lnTo>
                  <a:pt x="1825718" y="2229737"/>
                </a:lnTo>
                <a:lnTo>
                  <a:pt x="1935409" y="2229737"/>
                </a:lnTo>
                <a:lnTo>
                  <a:pt x="2207747" y="2375142"/>
                </a:lnTo>
                <a:lnTo>
                  <a:pt x="2207747" y="2581641"/>
                </a:lnTo>
                <a:lnTo>
                  <a:pt x="1118395" y="2581641"/>
                </a:lnTo>
                <a:lnTo>
                  <a:pt x="1118395" y="2394692"/>
                </a:lnTo>
                <a:lnTo>
                  <a:pt x="1335257" y="2250509"/>
                </a:lnTo>
                <a:lnTo>
                  <a:pt x="1462600" y="2250509"/>
                </a:lnTo>
                <a:lnTo>
                  <a:pt x="1462600" y="1360974"/>
                </a:lnTo>
                <a:lnTo>
                  <a:pt x="1621812" y="557473"/>
                </a:lnTo>
                <a:lnTo>
                  <a:pt x="546456" y="920234"/>
                </a:lnTo>
                <a:lnTo>
                  <a:pt x="1005395" y="2001425"/>
                </a:lnTo>
                <a:lnTo>
                  <a:pt x="1042382" y="2001469"/>
                </a:lnTo>
                <a:lnTo>
                  <a:pt x="1044903" y="2049025"/>
                </a:lnTo>
                <a:lnTo>
                  <a:pt x="1038601" y="2089264"/>
                </a:lnTo>
                <a:lnTo>
                  <a:pt x="1025996" y="2122188"/>
                </a:lnTo>
                <a:lnTo>
                  <a:pt x="1008350" y="2152672"/>
                </a:lnTo>
                <a:lnTo>
                  <a:pt x="989444" y="2179499"/>
                </a:lnTo>
                <a:lnTo>
                  <a:pt x="960453" y="2202667"/>
                </a:lnTo>
                <a:lnTo>
                  <a:pt x="928943" y="2227055"/>
                </a:lnTo>
                <a:lnTo>
                  <a:pt x="901213" y="2245345"/>
                </a:lnTo>
                <a:lnTo>
                  <a:pt x="864660" y="2267294"/>
                </a:lnTo>
                <a:lnTo>
                  <a:pt x="830628" y="2280708"/>
                </a:lnTo>
                <a:lnTo>
                  <a:pt x="781471" y="2297779"/>
                </a:lnTo>
                <a:lnTo>
                  <a:pt x="729793" y="2311192"/>
                </a:lnTo>
                <a:lnTo>
                  <a:pt x="681897" y="2323386"/>
                </a:lnTo>
                <a:lnTo>
                  <a:pt x="617615" y="2329483"/>
                </a:lnTo>
                <a:lnTo>
                  <a:pt x="563416" y="2333141"/>
                </a:lnTo>
                <a:lnTo>
                  <a:pt x="506696" y="2335580"/>
                </a:lnTo>
                <a:lnTo>
                  <a:pt x="446195" y="2329483"/>
                </a:lnTo>
                <a:lnTo>
                  <a:pt x="399559" y="2324605"/>
                </a:lnTo>
                <a:lnTo>
                  <a:pt x="350402" y="2317289"/>
                </a:lnTo>
                <a:lnTo>
                  <a:pt x="301245" y="2306315"/>
                </a:lnTo>
                <a:lnTo>
                  <a:pt x="248306" y="2289243"/>
                </a:lnTo>
                <a:lnTo>
                  <a:pt x="202931" y="2272172"/>
                </a:lnTo>
                <a:lnTo>
                  <a:pt x="147471" y="2246565"/>
                </a:lnTo>
                <a:lnTo>
                  <a:pt x="93273" y="2209983"/>
                </a:lnTo>
                <a:lnTo>
                  <a:pt x="47897" y="2169744"/>
                </a:lnTo>
                <a:lnTo>
                  <a:pt x="20167" y="2124626"/>
                </a:lnTo>
                <a:lnTo>
                  <a:pt x="5042" y="2079509"/>
                </a:lnTo>
                <a:lnTo>
                  <a:pt x="0" y="2034392"/>
                </a:lnTo>
                <a:lnTo>
                  <a:pt x="5042" y="2000249"/>
                </a:lnTo>
                <a:lnTo>
                  <a:pt x="43546" y="2000295"/>
                </a:lnTo>
                <a:lnTo>
                  <a:pt x="520525" y="928981"/>
                </a:lnTo>
                <a:lnTo>
                  <a:pt x="421483" y="962392"/>
                </a:lnTo>
                <a:lnTo>
                  <a:pt x="431559" y="832933"/>
                </a:lnTo>
                <a:lnTo>
                  <a:pt x="1471845" y="280901"/>
                </a:lnTo>
                <a:lnTo>
                  <a:pt x="1662019" y="217393"/>
                </a:lnTo>
                <a:close/>
              </a:path>
            </a:pathLst>
          </a:custGeom>
          <a:solidFill>
            <a:srgbClr val="8EA67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lnSpc>
                <a:spcPct val="120000"/>
              </a:lnSpc>
              <a:spcBef>
                <a:spcPts val="0"/>
              </a:spcBef>
              <a:spcAft>
                <a:spcPts val="0"/>
              </a:spcAft>
              <a:defRPr/>
            </a:pPr>
            <a:endParaRPr lang="zh-CN" altLang="en-US" dirty="0">
              <a:solidFill>
                <a:srgbClr val="FFFFFF"/>
              </a:solidFill>
            </a:endParaRPr>
          </a:p>
        </p:txBody>
      </p:sp>
      <p:grpSp>
        <p:nvGrpSpPr>
          <p:cNvPr id="5" name="组合 4"/>
          <p:cNvGrpSpPr/>
          <p:nvPr/>
        </p:nvGrpSpPr>
        <p:grpSpPr>
          <a:xfrm>
            <a:off x="4130675" y="4791710"/>
            <a:ext cx="833120" cy="1317625"/>
            <a:chOff x="6907" y="7546"/>
            <a:chExt cx="1312" cy="2075"/>
          </a:xfrm>
          <a:solidFill>
            <a:srgbClr val="A8D28D"/>
          </a:solidFill>
        </p:grpSpPr>
        <p:sp>
          <p:nvSpPr>
            <p:cNvPr id="6" name="圆角矩形 5"/>
            <p:cNvSpPr/>
            <p:nvPr/>
          </p:nvSpPr>
          <p:spPr>
            <a:xfrm>
              <a:off x="6907" y="8982"/>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907" y="8623"/>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907" y="8264"/>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907" y="7905"/>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907" y="7546"/>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907" y="9341"/>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7080250" y="5247640"/>
            <a:ext cx="833755" cy="861695"/>
            <a:chOff x="6907" y="8264"/>
            <a:chExt cx="1313" cy="1357"/>
          </a:xfrm>
          <a:solidFill>
            <a:srgbClr val="A8D28D"/>
          </a:solidFill>
        </p:grpSpPr>
        <p:sp>
          <p:nvSpPr>
            <p:cNvPr id="14" name="圆角矩形 13"/>
            <p:cNvSpPr/>
            <p:nvPr/>
          </p:nvSpPr>
          <p:spPr>
            <a:xfrm>
              <a:off x="6907" y="8982"/>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907" y="8623"/>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907" y="8264"/>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6907" y="9341"/>
              <a:ext cx="1313" cy="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0"/>
          <p:cNvSpPr txBox="1"/>
          <p:nvPr/>
        </p:nvSpPr>
        <p:spPr>
          <a:xfrm flipH="1">
            <a:off x="3319780" y="1682115"/>
            <a:ext cx="1644650" cy="76771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4400">
                <a:solidFill>
                  <a:srgbClr val="595959"/>
                </a:solidFill>
                <a:latin typeface="Impact" panose="020B0806030902050204" charset="0"/>
                <a:ea typeface="微软雅黑" panose="020B0503020204020204" charset="-122"/>
                <a:sym typeface="Arial" panose="020B0604020202020204" pitchFamily="34" charset="0"/>
              </a:rPr>
              <a:t>86%</a:t>
            </a:r>
            <a:r>
              <a:rPr lang="zh-CN" altLang="en-US" sz="4400">
                <a:solidFill>
                  <a:srgbClr val="595959"/>
                </a:solidFill>
                <a:latin typeface="Impact" panose="020B0806030902050204" charset="0"/>
                <a:ea typeface="微软雅黑" panose="020B0503020204020204" charset="-122"/>
                <a:sym typeface="Arial" panose="020B0604020202020204" pitchFamily="34" charset="0"/>
              </a:rPr>
              <a:t> </a:t>
            </a:r>
          </a:p>
        </p:txBody>
      </p:sp>
      <p:sp>
        <p:nvSpPr>
          <p:cNvPr id="18" name="文本框 20"/>
          <p:cNvSpPr txBox="1"/>
          <p:nvPr/>
        </p:nvSpPr>
        <p:spPr>
          <a:xfrm flipH="1">
            <a:off x="7782560" y="1682115"/>
            <a:ext cx="1176020" cy="76771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4400">
                <a:solidFill>
                  <a:srgbClr val="595959"/>
                </a:solidFill>
                <a:latin typeface="Impact" panose="020B0806030902050204" charset="0"/>
                <a:ea typeface="微软雅黑" panose="020B0503020204020204" charset="-122"/>
                <a:sym typeface="Arial" panose="020B0604020202020204" pitchFamily="34" charset="0"/>
              </a:rPr>
              <a:t>45%</a:t>
            </a:r>
            <a:r>
              <a:rPr lang="zh-CN" altLang="en-US" sz="4400">
                <a:solidFill>
                  <a:srgbClr val="595959"/>
                </a:solidFill>
                <a:latin typeface="Impact" panose="020B0806030902050204" charset="0"/>
                <a:ea typeface="微软雅黑" panose="020B0503020204020204" charset="-122"/>
                <a:sym typeface="Arial" panose="020B0604020202020204" pitchFamily="34" charset="0"/>
              </a:rPr>
              <a:t> </a:t>
            </a:r>
          </a:p>
        </p:txBody>
      </p:sp>
      <p:sp>
        <p:nvSpPr>
          <p:cNvPr id="19" name="文本框 20"/>
          <p:cNvSpPr txBox="1"/>
          <p:nvPr/>
        </p:nvSpPr>
        <p:spPr>
          <a:xfrm flipH="1">
            <a:off x="9403080" y="3440978"/>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0" name="文本框 22"/>
          <p:cNvSpPr txBox="1"/>
          <p:nvPr/>
        </p:nvSpPr>
        <p:spPr>
          <a:xfrm flipH="1">
            <a:off x="9338945" y="4414520"/>
            <a:ext cx="2599690"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3" name="文本框 22"/>
          <p:cNvSpPr txBox="1"/>
          <p:nvPr/>
        </p:nvSpPr>
        <p:spPr>
          <a:xfrm>
            <a:off x="9338945" y="5444490"/>
            <a:ext cx="259905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24" name="直接连接符 23"/>
          <p:cNvCxnSpPr/>
          <p:nvPr/>
        </p:nvCxnSpPr>
        <p:spPr>
          <a:xfrm>
            <a:off x="9403080" y="5292090"/>
            <a:ext cx="2484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9" name="文本框 20"/>
          <p:cNvSpPr txBox="1"/>
          <p:nvPr/>
        </p:nvSpPr>
        <p:spPr>
          <a:xfrm flipH="1">
            <a:off x="387984" y="3877945"/>
            <a:ext cx="3327875" cy="4616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0" name="文本框 22"/>
          <p:cNvSpPr txBox="1"/>
          <p:nvPr/>
        </p:nvSpPr>
        <p:spPr>
          <a:xfrm flipH="1">
            <a:off x="424180" y="4414520"/>
            <a:ext cx="2599690"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31" name="文本框 30"/>
          <p:cNvSpPr txBox="1"/>
          <p:nvPr/>
        </p:nvSpPr>
        <p:spPr>
          <a:xfrm>
            <a:off x="424180" y="5444490"/>
            <a:ext cx="259905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32" name="直接连接符 31"/>
          <p:cNvCxnSpPr/>
          <p:nvPr/>
        </p:nvCxnSpPr>
        <p:spPr>
          <a:xfrm>
            <a:off x="488315" y="5292090"/>
            <a:ext cx="2484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圆角矩形 3"/>
          <p:cNvSpPr/>
          <p:nvPr/>
        </p:nvSpPr>
        <p:spPr>
          <a:xfrm rot="3780000">
            <a:off x="5180965" y="1680845"/>
            <a:ext cx="519430" cy="1934210"/>
          </a:xfrm>
          <a:prstGeom prst="roundRect">
            <a:avLst>
              <a:gd name="adj" fmla="val 5000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3780000">
            <a:off x="5552440" y="1516380"/>
            <a:ext cx="519430" cy="3460115"/>
          </a:xfrm>
          <a:prstGeom prst="roundRect">
            <a:avLst>
              <a:gd name="adj" fmla="val 50000"/>
            </a:avLst>
          </a:prstGeom>
          <a:solidFill>
            <a:srgbClr val="8EA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3780000">
            <a:off x="5937885" y="2388870"/>
            <a:ext cx="519430" cy="2939415"/>
          </a:xfrm>
          <a:prstGeom prst="roundRect">
            <a:avLst>
              <a:gd name="adj" fmla="val 50000"/>
            </a:avLst>
          </a:prstGeom>
          <a:solidFill>
            <a:srgbClr val="979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780000">
            <a:off x="6309360" y="3485515"/>
            <a:ext cx="519430" cy="1934210"/>
          </a:xfrm>
          <a:prstGeom prst="roundRect">
            <a:avLst>
              <a:gd name="adj" fmla="val 50000"/>
            </a:avLst>
          </a:pr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0"/>
          <p:cNvSpPr txBox="1"/>
          <p:nvPr/>
        </p:nvSpPr>
        <p:spPr>
          <a:xfrm flipH="1">
            <a:off x="8452107" y="1087012"/>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1" name="文本框 30"/>
          <p:cNvSpPr txBox="1"/>
          <p:nvPr/>
        </p:nvSpPr>
        <p:spPr>
          <a:xfrm flipH="1">
            <a:off x="8465820" y="1943100"/>
            <a:ext cx="2591435" cy="74612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32" name="直接连接符 31"/>
          <p:cNvCxnSpPr/>
          <p:nvPr/>
        </p:nvCxnSpPr>
        <p:spPr>
          <a:xfrm>
            <a:off x="8524875" y="1889760"/>
            <a:ext cx="233997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flipH="1">
            <a:off x="8357235" y="3844495"/>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0" name="文本框 9"/>
          <p:cNvSpPr txBox="1"/>
          <p:nvPr/>
        </p:nvSpPr>
        <p:spPr>
          <a:xfrm flipH="1">
            <a:off x="8379460" y="4747260"/>
            <a:ext cx="2591435" cy="74612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11" name="直接连接符 10"/>
          <p:cNvCxnSpPr/>
          <p:nvPr/>
        </p:nvCxnSpPr>
        <p:spPr>
          <a:xfrm>
            <a:off x="8438515" y="4693920"/>
            <a:ext cx="233997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2" name="文本框 20"/>
          <p:cNvSpPr txBox="1"/>
          <p:nvPr/>
        </p:nvSpPr>
        <p:spPr>
          <a:xfrm flipH="1">
            <a:off x="815339" y="1430337"/>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3" name="文本框 12"/>
          <p:cNvSpPr txBox="1"/>
          <p:nvPr/>
        </p:nvSpPr>
        <p:spPr>
          <a:xfrm flipH="1">
            <a:off x="760095" y="2275205"/>
            <a:ext cx="2591435" cy="74612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14" name="直接连接符 13"/>
          <p:cNvCxnSpPr/>
          <p:nvPr/>
        </p:nvCxnSpPr>
        <p:spPr>
          <a:xfrm>
            <a:off x="819150" y="2221865"/>
            <a:ext cx="233997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5" name="文本框 20"/>
          <p:cNvSpPr txBox="1"/>
          <p:nvPr/>
        </p:nvSpPr>
        <p:spPr>
          <a:xfrm flipH="1">
            <a:off x="1437005" y="4254773"/>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6" name="文本框 15"/>
          <p:cNvSpPr txBox="1"/>
          <p:nvPr/>
        </p:nvSpPr>
        <p:spPr>
          <a:xfrm flipH="1">
            <a:off x="1437005" y="5123180"/>
            <a:ext cx="2591435" cy="74612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17" name="直接连接符 16"/>
          <p:cNvCxnSpPr/>
          <p:nvPr/>
        </p:nvCxnSpPr>
        <p:spPr>
          <a:xfrm>
            <a:off x="1496060" y="5069840"/>
            <a:ext cx="233997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rot="10800000">
            <a:off x="7630160" y="1461770"/>
            <a:ext cx="727075" cy="727075"/>
          </a:xfrm>
          <a:prstGeom prst="ellipse">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0800000">
            <a:off x="7764780" y="1594485"/>
            <a:ext cx="459740" cy="45974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0800000">
            <a:off x="7842250" y="1671955"/>
            <a:ext cx="305435" cy="305435"/>
          </a:xfrm>
          <a:prstGeom prst="ellipse">
            <a:avLst/>
          </a:prstGeom>
          <a:solidFill>
            <a:srgbClr val="8EA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0800000">
            <a:off x="7522845" y="4342765"/>
            <a:ext cx="727075" cy="727075"/>
          </a:xfrm>
          <a:prstGeom prst="ellipse">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0800000">
            <a:off x="7657465" y="4475480"/>
            <a:ext cx="459740" cy="45974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0800000">
            <a:off x="7734935" y="4552950"/>
            <a:ext cx="305435" cy="305435"/>
          </a:xfrm>
          <a:prstGeom prst="ellipse">
            <a:avLst/>
          </a:pr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0800000">
            <a:off x="3425825" y="1738630"/>
            <a:ext cx="727075" cy="727075"/>
          </a:xfrm>
          <a:prstGeom prst="ellipse">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10800000">
            <a:off x="3560445" y="1871345"/>
            <a:ext cx="459740" cy="45974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0800000">
            <a:off x="3637915" y="1948815"/>
            <a:ext cx="305435" cy="305435"/>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0800000">
            <a:off x="3875405" y="4517390"/>
            <a:ext cx="727075" cy="727075"/>
          </a:xfrm>
          <a:prstGeom prst="ellipse">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800000">
            <a:off x="4010025" y="4650105"/>
            <a:ext cx="459740" cy="45974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800000">
            <a:off x="4087495" y="4727575"/>
            <a:ext cx="305435" cy="305435"/>
          </a:xfrm>
          <a:prstGeom prst="ellipse">
            <a:avLst/>
          </a:prstGeom>
          <a:solidFill>
            <a:srgbClr val="979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fontAlgn="base"/>
            <a:r>
              <a:rPr lang="zh-CN" altLang="en-US" sz="28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 name="TextBox 25"/>
          <p:cNvSpPr txBox="1"/>
          <p:nvPr/>
        </p:nvSpPr>
        <p:spPr>
          <a:xfrm flipH="1">
            <a:off x="3383915" y="4047490"/>
            <a:ext cx="5424170" cy="417830"/>
          </a:xfrm>
          <a:prstGeom prst="rect">
            <a:avLst/>
          </a:prstGeom>
          <a:noFill/>
        </p:spPr>
        <p:txBody>
          <a:bodyPr wrap="square" rtlCol="0">
            <a:spAutoFit/>
            <a:scene3d>
              <a:camera prst="orthographicFront"/>
              <a:lightRig rig="threePt" dir="t"/>
            </a:scene3d>
          </a:bodyPr>
          <a:lstStyle/>
          <a:p>
            <a:pPr lvl="0" algn="ctr" fontAlgn="base"/>
            <a:r>
              <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Marketing strategy and business plan</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4</a:t>
            </a:r>
          </a:p>
        </p:txBody>
      </p:sp>
    </p:spTree>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2050" name="返回箭头"/>
          <p:cNvSpPr/>
          <p:nvPr/>
        </p:nvSpPr>
        <p:spPr bwMode="auto">
          <a:xfrm>
            <a:off x="4333240" y="1503045"/>
            <a:ext cx="3525520" cy="3835400"/>
          </a:xfrm>
          <a:custGeom>
            <a:avLst/>
            <a:gdLst>
              <a:gd name="T0" fmla="*/ 2147483646 w 5255"/>
              <a:gd name="T1" fmla="*/ 2147483646 h 5826"/>
              <a:gd name="T2" fmla="*/ 2147483646 w 5255"/>
              <a:gd name="T3" fmla="*/ 2147483646 h 5826"/>
              <a:gd name="T4" fmla="*/ 2147483646 w 5255"/>
              <a:gd name="T5" fmla="*/ 2147483646 h 5826"/>
              <a:gd name="T6" fmla="*/ 2147483646 w 5255"/>
              <a:gd name="T7" fmla="*/ 2147483646 h 5826"/>
              <a:gd name="T8" fmla="*/ 2147483646 w 5255"/>
              <a:gd name="T9" fmla="*/ 2147483646 h 5826"/>
              <a:gd name="T10" fmla="*/ 2147483646 w 5255"/>
              <a:gd name="T11" fmla="*/ 2147483646 h 5826"/>
              <a:gd name="T12" fmla="*/ 2147483646 w 5255"/>
              <a:gd name="T13" fmla="*/ 2147483646 h 5826"/>
              <a:gd name="T14" fmla="*/ 2147483646 w 5255"/>
              <a:gd name="T15" fmla="*/ 2147483646 h 5826"/>
              <a:gd name="T16" fmla="*/ 2147483646 w 5255"/>
              <a:gd name="T17" fmla="*/ 2147483646 h 5826"/>
              <a:gd name="T18" fmla="*/ 2147483646 w 5255"/>
              <a:gd name="T19" fmla="*/ 2147483646 h 5826"/>
              <a:gd name="T20" fmla="*/ 2147483646 w 5255"/>
              <a:gd name="T21" fmla="*/ 2147483646 h 5826"/>
              <a:gd name="T22" fmla="*/ 2147483646 w 5255"/>
              <a:gd name="T23" fmla="*/ 2147483646 h 5826"/>
              <a:gd name="T24" fmla="*/ 2147483646 w 5255"/>
              <a:gd name="T25" fmla="*/ 2147483646 h 5826"/>
              <a:gd name="T26" fmla="*/ 2147483646 w 5255"/>
              <a:gd name="T27" fmla="*/ 2147483646 h 5826"/>
              <a:gd name="T28" fmla="*/ 2147483646 w 5255"/>
              <a:gd name="T29" fmla="*/ 2147483646 h 5826"/>
              <a:gd name="T30" fmla="*/ 2147483646 w 5255"/>
              <a:gd name="T31" fmla="*/ 2147483646 h 5826"/>
              <a:gd name="T32" fmla="*/ 2147483646 w 5255"/>
              <a:gd name="T33" fmla="*/ 2147483646 h 5826"/>
              <a:gd name="T34" fmla="*/ 2147483646 w 5255"/>
              <a:gd name="T35" fmla="*/ 2147483646 h 5826"/>
              <a:gd name="T36" fmla="*/ 2147483646 w 5255"/>
              <a:gd name="T37" fmla="*/ 2147483646 h 5826"/>
              <a:gd name="T38" fmla="*/ 2147483646 w 5255"/>
              <a:gd name="T39" fmla="*/ 2147483646 h 5826"/>
              <a:gd name="T40" fmla="*/ 2147483646 w 5255"/>
              <a:gd name="T41" fmla="*/ 2147483646 h 5826"/>
              <a:gd name="T42" fmla="*/ 2147483646 w 5255"/>
              <a:gd name="T43" fmla="*/ 2147483646 h 5826"/>
              <a:gd name="T44" fmla="*/ 2147483646 w 5255"/>
              <a:gd name="T45" fmla="*/ 2147483646 h 5826"/>
              <a:gd name="T46" fmla="*/ 2147483646 w 5255"/>
              <a:gd name="T47" fmla="*/ 2147483646 h 5826"/>
              <a:gd name="T48" fmla="*/ 2147483646 w 5255"/>
              <a:gd name="T49" fmla="*/ 2147483646 h 5826"/>
              <a:gd name="T50" fmla="*/ 2147483646 w 5255"/>
              <a:gd name="T51" fmla="*/ 2147483646 h 5826"/>
              <a:gd name="T52" fmla="*/ 2147483646 w 5255"/>
              <a:gd name="T53" fmla="*/ 2147483646 h 5826"/>
              <a:gd name="T54" fmla="*/ 2147483646 w 5255"/>
              <a:gd name="T55" fmla="*/ 2147483646 h 5826"/>
              <a:gd name="T56" fmla="*/ 2147483646 w 5255"/>
              <a:gd name="T57" fmla="*/ 2147483646 h 5826"/>
              <a:gd name="T58" fmla="*/ 2147483646 w 5255"/>
              <a:gd name="T59" fmla="*/ 2147483646 h 5826"/>
              <a:gd name="T60" fmla="*/ 2147483646 w 5255"/>
              <a:gd name="T61" fmla="*/ 2147483646 h 5826"/>
              <a:gd name="T62" fmla="*/ 2147483646 w 5255"/>
              <a:gd name="T63" fmla="*/ 2147483646 h 5826"/>
              <a:gd name="T64" fmla="*/ 2147483646 w 5255"/>
              <a:gd name="T65" fmla="*/ 2147483646 h 5826"/>
              <a:gd name="T66" fmla="*/ 2147483646 w 5255"/>
              <a:gd name="T67" fmla="*/ 2147483646 h 5826"/>
              <a:gd name="T68" fmla="*/ 2147483646 w 5255"/>
              <a:gd name="T69" fmla="*/ 2147483646 h 5826"/>
              <a:gd name="T70" fmla="*/ 2147483646 w 5255"/>
              <a:gd name="T71" fmla="*/ 2147483646 h 5826"/>
              <a:gd name="T72" fmla="*/ 489223258 w 5255"/>
              <a:gd name="T73" fmla="*/ 2147483646 h 5826"/>
              <a:gd name="T74" fmla="*/ 279495304 w 5255"/>
              <a:gd name="T75" fmla="*/ 2147483646 h 5826"/>
              <a:gd name="T76" fmla="*/ 2147483646 w 5255"/>
              <a:gd name="T77" fmla="*/ 2147483646 h 5826"/>
              <a:gd name="T78" fmla="*/ 2147483646 w 5255"/>
              <a:gd name="T79" fmla="*/ 2147483646 h 5826"/>
              <a:gd name="T80" fmla="*/ 2147483646 w 5255"/>
              <a:gd name="T81" fmla="*/ 2147483646 h 5826"/>
              <a:gd name="T82" fmla="*/ 2147483646 w 5255"/>
              <a:gd name="T83" fmla="*/ 2147483646 h 5826"/>
              <a:gd name="T84" fmla="*/ 2147483646 w 5255"/>
              <a:gd name="T85" fmla="*/ 2147483646 h 5826"/>
              <a:gd name="T86" fmla="*/ 2147483646 w 5255"/>
              <a:gd name="T87" fmla="*/ 2147483646 h 5826"/>
              <a:gd name="T88" fmla="*/ 2147483646 w 5255"/>
              <a:gd name="T89" fmla="*/ 2147483646 h 5826"/>
              <a:gd name="T90" fmla="*/ 2147483646 w 5255"/>
              <a:gd name="T91" fmla="*/ 2147483646 h 5826"/>
              <a:gd name="T92" fmla="*/ 2147483646 w 5255"/>
              <a:gd name="T93" fmla="*/ 2147483646 h 5826"/>
              <a:gd name="T94" fmla="*/ 2147483646 w 5255"/>
              <a:gd name="T95" fmla="*/ 2147483646 h 5826"/>
              <a:gd name="T96" fmla="*/ 2147483646 w 5255"/>
              <a:gd name="T97" fmla="*/ 2147483646 h 5826"/>
              <a:gd name="T98" fmla="*/ 2147483646 w 5255"/>
              <a:gd name="T99" fmla="*/ 2147483646 h 5826"/>
              <a:gd name="T100" fmla="*/ 2147483646 w 5255"/>
              <a:gd name="T101" fmla="*/ 2147483646 h 5826"/>
              <a:gd name="T102" fmla="*/ 2147483646 w 5255"/>
              <a:gd name="T103" fmla="*/ 2147483646 h 5826"/>
              <a:gd name="T104" fmla="*/ 2147483646 w 5255"/>
              <a:gd name="T105" fmla="*/ 2147483646 h 5826"/>
              <a:gd name="T106" fmla="*/ 2147483646 w 5255"/>
              <a:gd name="T107" fmla="*/ 2147483646 h 5826"/>
              <a:gd name="T108" fmla="*/ 2147483646 w 5255"/>
              <a:gd name="T109" fmla="*/ 2147483646 h 5826"/>
              <a:gd name="T110" fmla="*/ 2147483646 w 5255"/>
              <a:gd name="T111" fmla="*/ 2147483646 h 5826"/>
              <a:gd name="T112" fmla="*/ 2147483646 w 5255"/>
              <a:gd name="T113" fmla="*/ 2147483646 h 58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55" h="5826">
                <a:moveTo>
                  <a:pt x="4913" y="2855"/>
                </a:moveTo>
                <a:lnTo>
                  <a:pt x="4913" y="2855"/>
                </a:lnTo>
                <a:lnTo>
                  <a:pt x="4896" y="2856"/>
                </a:lnTo>
                <a:lnTo>
                  <a:pt x="4877" y="2857"/>
                </a:lnTo>
                <a:lnTo>
                  <a:pt x="4861" y="2860"/>
                </a:lnTo>
                <a:lnTo>
                  <a:pt x="4844" y="2863"/>
                </a:lnTo>
                <a:lnTo>
                  <a:pt x="4826" y="2867"/>
                </a:lnTo>
                <a:lnTo>
                  <a:pt x="4810" y="2871"/>
                </a:lnTo>
                <a:lnTo>
                  <a:pt x="4795" y="2877"/>
                </a:lnTo>
                <a:lnTo>
                  <a:pt x="4779" y="2883"/>
                </a:lnTo>
                <a:lnTo>
                  <a:pt x="4764" y="2890"/>
                </a:lnTo>
                <a:lnTo>
                  <a:pt x="4749" y="2897"/>
                </a:lnTo>
                <a:lnTo>
                  <a:pt x="4735" y="2906"/>
                </a:lnTo>
                <a:lnTo>
                  <a:pt x="4720" y="2914"/>
                </a:lnTo>
                <a:lnTo>
                  <a:pt x="4708" y="2924"/>
                </a:lnTo>
                <a:lnTo>
                  <a:pt x="4695" y="2933"/>
                </a:lnTo>
                <a:lnTo>
                  <a:pt x="4682" y="2945"/>
                </a:lnTo>
                <a:lnTo>
                  <a:pt x="4670" y="2956"/>
                </a:lnTo>
                <a:lnTo>
                  <a:pt x="4659" y="2968"/>
                </a:lnTo>
                <a:lnTo>
                  <a:pt x="4648" y="2981"/>
                </a:lnTo>
                <a:lnTo>
                  <a:pt x="4637" y="2993"/>
                </a:lnTo>
                <a:lnTo>
                  <a:pt x="4628" y="3007"/>
                </a:lnTo>
                <a:lnTo>
                  <a:pt x="4619" y="3021"/>
                </a:lnTo>
                <a:lnTo>
                  <a:pt x="4611" y="3035"/>
                </a:lnTo>
                <a:lnTo>
                  <a:pt x="4604" y="3050"/>
                </a:lnTo>
                <a:lnTo>
                  <a:pt x="4597" y="3065"/>
                </a:lnTo>
                <a:lnTo>
                  <a:pt x="4590" y="3081"/>
                </a:lnTo>
                <a:lnTo>
                  <a:pt x="4586" y="3096"/>
                </a:lnTo>
                <a:lnTo>
                  <a:pt x="4581" y="3113"/>
                </a:lnTo>
                <a:lnTo>
                  <a:pt x="4576" y="3129"/>
                </a:lnTo>
                <a:lnTo>
                  <a:pt x="4574" y="3147"/>
                </a:lnTo>
                <a:lnTo>
                  <a:pt x="4572" y="3163"/>
                </a:lnTo>
                <a:lnTo>
                  <a:pt x="4571" y="3181"/>
                </a:lnTo>
                <a:lnTo>
                  <a:pt x="4570" y="3198"/>
                </a:lnTo>
                <a:lnTo>
                  <a:pt x="4570" y="3248"/>
                </a:lnTo>
                <a:lnTo>
                  <a:pt x="4567" y="3299"/>
                </a:lnTo>
                <a:lnTo>
                  <a:pt x="4564" y="3347"/>
                </a:lnTo>
                <a:lnTo>
                  <a:pt x="4560" y="3397"/>
                </a:lnTo>
                <a:lnTo>
                  <a:pt x="4555" y="3445"/>
                </a:lnTo>
                <a:lnTo>
                  <a:pt x="4548" y="3493"/>
                </a:lnTo>
                <a:lnTo>
                  <a:pt x="4540" y="3542"/>
                </a:lnTo>
                <a:lnTo>
                  <a:pt x="4530" y="3589"/>
                </a:lnTo>
                <a:lnTo>
                  <a:pt x="4520" y="3636"/>
                </a:lnTo>
                <a:lnTo>
                  <a:pt x="4508" y="3684"/>
                </a:lnTo>
                <a:lnTo>
                  <a:pt x="4496" y="3730"/>
                </a:lnTo>
                <a:lnTo>
                  <a:pt x="4482" y="3776"/>
                </a:lnTo>
                <a:lnTo>
                  <a:pt x="4468" y="3821"/>
                </a:lnTo>
                <a:lnTo>
                  <a:pt x="4452" y="3866"/>
                </a:lnTo>
                <a:lnTo>
                  <a:pt x="4435" y="3909"/>
                </a:lnTo>
                <a:lnTo>
                  <a:pt x="4417" y="3953"/>
                </a:lnTo>
                <a:lnTo>
                  <a:pt x="4398" y="3997"/>
                </a:lnTo>
                <a:lnTo>
                  <a:pt x="4378" y="4040"/>
                </a:lnTo>
                <a:lnTo>
                  <a:pt x="4357" y="4082"/>
                </a:lnTo>
                <a:lnTo>
                  <a:pt x="4336" y="4124"/>
                </a:lnTo>
                <a:lnTo>
                  <a:pt x="4313" y="4164"/>
                </a:lnTo>
                <a:lnTo>
                  <a:pt x="4288" y="4204"/>
                </a:lnTo>
                <a:lnTo>
                  <a:pt x="4263" y="4245"/>
                </a:lnTo>
                <a:lnTo>
                  <a:pt x="4238" y="4284"/>
                </a:lnTo>
                <a:lnTo>
                  <a:pt x="4211" y="4322"/>
                </a:lnTo>
                <a:lnTo>
                  <a:pt x="4184" y="4360"/>
                </a:lnTo>
                <a:lnTo>
                  <a:pt x="4155" y="4397"/>
                </a:lnTo>
                <a:lnTo>
                  <a:pt x="4126" y="4433"/>
                </a:lnTo>
                <a:lnTo>
                  <a:pt x="4096" y="4468"/>
                </a:lnTo>
                <a:lnTo>
                  <a:pt x="4065" y="4504"/>
                </a:lnTo>
                <a:lnTo>
                  <a:pt x="4033" y="4537"/>
                </a:lnTo>
                <a:lnTo>
                  <a:pt x="4000" y="4571"/>
                </a:lnTo>
                <a:lnTo>
                  <a:pt x="3967" y="4603"/>
                </a:lnTo>
                <a:lnTo>
                  <a:pt x="3933" y="4635"/>
                </a:lnTo>
                <a:lnTo>
                  <a:pt x="3898" y="4667"/>
                </a:lnTo>
                <a:lnTo>
                  <a:pt x="3862" y="4696"/>
                </a:lnTo>
                <a:lnTo>
                  <a:pt x="3826" y="4726"/>
                </a:lnTo>
                <a:lnTo>
                  <a:pt x="3789" y="4754"/>
                </a:lnTo>
                <a:lnTo>
                  <a:pt x="3751" y="4782"/>
                </a:lnTo>
                <a:lnTo>
                  <a:pt x="3713" y="4808"/>
                </a:lnTo>
                <a:lnTo>
                  <a:pt x="3674" y="4835"/>
                </a:lnTo>
                <a:lnTo>
                  <a:pt x="3634" y="4859"/>
                </a:lnTo>
                <a:lnTo>
                  <a:pt x="3594" y="4883"/>
                </a:lnTo>
                <a:lnTo>
                  <a:pt x="3553" y="4906"/>
                </a:lnTo>
                <a:lnTo>
                  <a:pt x="3512" y="4928"/>
                </a:lnTo>
                <a:lnTo>
                  <a:pt x="3469" y="4949"/>
                </a:lnTo>
                <a:lnTo>
                  <a:pt x="3427" y="4968"/>
                </a:lnTo>
                <a:lnTo>
                  <a:pt x="3383" y="4988"/>
                </a:lnTo>
                <a:lnTo>
                  <a:pt x="3339" y="5005"/>
                </a:lnTo>
                <a:lnTo>
                  <a:pt x="3295" y="5023"/>
                </a:lnTo>
                <a:lnTo>
                  <a:pt x="3250" y="5039"/>
                </a:lnTo>
                <a:lnTo>
                  <a:pt x="3205" y="5054"/>
                </a:lnTo>
                <a:lnTo>
                  <a:pt x="3159" y="5066"/>
                </a:lnTo>
                <a:lnTo>
                  <a:pt x="3113" y="5079"/>
                </a:lnTo>
                <a:lnTo>
                  <a:pt x="3066" y="5091"/>
                </a:lnTo>
                <a:lnTo>
                  <a:pt x="3019" y="5101"/>
                </a:lnTo>
                <a:lnTo>
                  <a:pt x="2971" y="5110"/>
                </a:lnTo>
                <a:lnTo>
                  <a:pt x="2923" y="5118"/>
                </a:lnTo>
                <a:lnTo>
                  <a:pt x="2875" y="5125"/>
                </a:lnTo>
                <a:lnTo>
                  <a:pt x="2826" y="5131"/>
                </a:lnTo>
                <a:lnTo>
                  <a:pt x="2777" y="5136"/>
                </a:lnTo>
                <a:lnTo>
                  <a:pt x="2727" y="5138"/>
                </a:lnTo>
                <a:lnTo>
                  <a:pt x="2678" y="5140"/>
                </a:lnTo>
                <a:lnTo>
                  <a:pt x="2628" y="5140"/>
                </a:lnTo>
                <a:lnTo>
                  <a:pt x="2577" y="5140"/>
                </a:lnTo>
                <a:lnTo>
                  <a:pt x="2528" y="5138"/>
                </a:lnTo>
                <a:lnTo>
                  <a:pt x="2478" y="5136"/>
                </a:lnTo>
                <a:lnTo>
                  <a:pt x="2430" y="5131"/>
                </a:lnTo>
                <a:lnTo>
                  <a:pt x="2380" y="5125"/>
                </a:lnTo>
                <a:lnTo>
                  <a:pt x="2333" y="5118"/>
                </a:lnTo>
                <a:lnTo>
                  <a:pt x="2285" y="5110"/>
                </a:lnTo>
                <a:lnTo>
                  <a:pt x="2237" y="5101"/>
                </a:lnTo>
                <a:lnTo>
                  <a:pt x="2190" y="5091"/>
                </a:lnTo>
                <a:lnTo>
                  <a:pt x="2143" y="5079"/>
                </a:lnTo>
                <a:lnTo>
                  <a:pt x="2097" y="5066"/>
                </a:lnTo>
                <a:lnTo>
                  <a:pt x="2051" y="5054"/>
                </a:lnTo>
                <a:lnTo>
                  <a:pt x="2006" y="5039"/>
                </a:lnTo>
                <a:lnTo>
                  <a:pt x="1961" y="5023"/>
                </a:lnTo>
                <a:lnTo>
                  <a:pt x="1916" y="5005"/>
                </a:lnTo>
                <a:lnTo>
                  <a:pt x="1872" y="4988"/>
                </a:lnTo>
                <a:lnTo>
                  <a:pt x="1830" y="4968"/>
                </a:lnTo>
                <a:lnTo>
                  <a:pt x="1787" y="4949"/>
                </a:lnTo>
                <a:lnTo>
                  <a:pt x="1744" y="4928"/>
                </a:lnTo>
                <a:lnTo>
                  <a:pt x="1703" y="4906"/>
                </a:lnTo>
                <a:lnTo>
                  <a:pt x="1662" y="4883"/>
                </a:lnTo>
                <a:lnTo>
                  <a:pt x="1622" y="4859"/>
                </a:lnTo>
                <a:lnTo>
                  <a:pt x="1582" y="4835"/>
                </a:lnTo>
                <a:lnTo>
                  <a:pt x="1543" y="4808"/>
                </a:lnTo>
                <a:lnTo>
                  <a:pt x="1505" y="4782"/>
                </a:lnTo>
                <a:lnTo>
                  <a:pt x="1467" y="4754"/>
                </a:lnTo>
                <a:lnTo>
                  <a:pt x="1430" y="4726"/>
                </a:lnTo>
                <a:lnTo>
                  <a:pt x="1393" y="4696"/>
                </a:lnTo>
                <a:lnTo>
                  <a:pt x="1357" y="4667"/>
                </a:lnTo>
                <a:lnTo>
                  <a:pt x="1323" y="4635"/>
                </a:lnTo>
                <a:lnTo>
                  <a:pt x="1289" y="4603"/>
                </a:lnTo>
                <a:lnTo>
                  <a:pt x="1256" y="4571"/>
                </a:lnTo>
                <a:lnTo>
                  <a:pt x="1222" y="4537"/>
                </a:lnTo>
                <a:lnTo>
                  <a:pt x="1191" y="4504"/>
                </a:lnTo>
                <a:lnTo>
                  <a:pt x="1160" y="4468"/>
                </a:lnTo>
                <a:lnTo>
                  <a:pt x="1130" y="4433"/>
                </a:lnTo>
                <a:lnTo>
                  <a:pt x="1100" y="4397"/>
                </a:lnTo>
                <a:lnTo>
                  <a:pt x="1073" y="4360"/>
                </a:lnTo>
                <a:lnTo>
                  <a:pt x="1045" y="4322"/>
                </a:lnTo>
                <a:lnTo>
                  <a:pt x="1018" y="4284"/>
                </a:lnTo>
                <a:lnTo>
                  <a:pt x="992" y="4245"/>
                </a:lnTo>
                <a:lnTo>
                  <a:pt x="968" y="4204"/>
                </a:lnTo>
                <a:lnTo>
                  <a:pt x="944" y="4164"/>
                </a:lnTo>
                <a:lnTo>
                  <a:pt x="920" y="4124"/>
                </a:lnTo>
                <a:lnTo>
                  <a:pt x="899" y="4082"/>
                </a:lnTo>
                <a:lnTo>
                  <a:pt x="878" y="4040"/>
                </a:lnTo>
                <a:lnTo>
                  <a:pt x="857" y="3997"/>
                </a:lnTo>
                <a:lnTo>
                  <a:pt x="839" y="3953"/>
                </a:lnTo>
                <a:lnTo>
                  <a:pt x="820" y="3909"/>
                </a:lnTo>
                <a:lnTo>
                  <a:pt x="804" y="3866"/>
                </a:lnTo>
                <a:lnTo>
                  <a:pt x="788" y="3821"/>
                </a:lnTo>
                <a:lnTo>
                  <a:pt x="773" y="3776"/>
                </a:lnTo>
                <a:lnTo>
                  <a:pt x="759" y="3730"/>
                </a:lnTo>
                <a:lnTo>
                  <a:pt x="746" y="3684"/>
                </a:lnTo>
                <a:lnTo>
                  <a:pt x="736" y="3636"/>
                </a:lnTo>
                <a:lnTo>
                  <a:pt x="726" y="3589"/>
                </a:lnTo>
                <a:lnTo>
                  <a:pt x="717" y="3542"/>
                </a:lnTo>
                <a:lnTo>
                  <a:pt x="708" y="3493"/>
                </a:lnTo>
                <a:lnTo>
                  <a:pt x="702" y="3445"/>
                </a:lnTo>
                <a:lnTo>
                  <a:pt x="696" y="3397"/>
                </a:lnTo>
                <a:lnTo>
                  <a:pt x="691" y="3347"/>
                </a:lnTo>
                <a:lnTo>
                  <a:pt x="689" y="3299"/>
                </a:lnTo>
                <a:lnTo>
                  <a:pt x="687" y="3248"/>
                </a:lnTo>
                <a:lnTo>
                  <a:pt x="685" y="3198"/>
                </a:lnTo>
                <a:lnTo>
                  <a:pt x="687" y="3148"/>
                </a:lnTo>
                <a:lnTo>
                  <a:pt x="689" y="3098"/>
                </a:lnTo>
                <a:lnTo>
                  <a:pt x="691" y="3049"/>
                </a:lnTo>
                <a:lnTo>
                  <a:pt x="696" y="3000"/>
                </a:lnTo>
                <a:lnTo>
                  <a:pt x="702" y="2952"/>
                </a:lnTo>
                <a:lnTo>
                  <a:pt x="708" y="2903"/>
                </a:lnTo>
                <a:lnTo>
                  <a:pt x="717" y="2855"/>
                </a:lnTo>
                <a:lnTo>
                  <a:pt x="726" y="2808"/>
                </a:lnTo>
                <a:lnTo>
                  <a:pt x="736" y="2761"/>
                </a:lnTo>
                <a:lnTo>
                  <a:pt x="746" y="2713"/>
                </a:lnTo>
                <a:lnTo>
                  <a:pt x="759" y="2667"/>
                </a:lnTo>
                <a:lnTo>
                  <a:pt x="773" y="2621"/>
                </a:lnTo>
                <a:lnTo>
                  <a:pt x="788" y="2576"/>
                </a:lnTo>
                <a:lnTo>
                  <a:pt x="804" y="2531"/>
                </a:lnTo>
                <a:lnTo>
                  <a:pt x="820" y="2486"/>
                </a:lnTo>
                <a:lnTo>
                  <a:pt x="839" y="2443"/>
                </a:lnTo>
                <a:lnTo>
                  <a:pt x="857" y="2400"/>
                </a:lnTo>
                <a:lnTo>
                  <a:pt x="878" y="2357"/>
                </a:lnTo>
                <a:lnTo>
                  <a:pt x="899" y="2315"/>
                </a:lnTo>
                <a:lnTo>
                  <a:pt x="920" y="2273"/>
                </a:lnTo>
                <a:lnTo>
                  <a:pt x="944" y="2233"/>
                </a:lnTo>
                <a:lnTo>
                  <a:pt x="968" y="2193"/>
                </a:lnTo>
                <a:lnTo>
                  <a:pt x="992" y="2152"/>
                </a:lnTo>
                <a:lnTo>
                  <a:pt x="1018" y="2113"/>
                </a:lnTo>
                <a:lnTo>
                  <a:pt x="1045" y="2075"/>
                </a:lnTo>
                <a:lnTo>
                  <a:pt x="1073" y="2037"/>
                </a:lnTo>
                <a:lnTo>
                  <a:pt x="1100" y="2000"/>
                </a:lnTo>
                <a:lnTo>
                  <a:pt x="1130" y="1963"/>
                </a:lnTo>
                <a:lnTo>
                  <a:pt x="1160" y="1927"/>
                </a:lnTo>
                <a:lnTo>
                  <a:pt x="1191" y="1893"/>
                </a:lnTo>
                <a:lnTo>
                  <a:pt x="1222" y="1859"/>
                </a:lnTo>
                <a:lnTo>
                  <a:pt x="1256" y="1826"/>
                </a:lnTo>
                <a:lnTo>
                  <a:pt x="1289" y="1793"/>
                </a:lnTo>
                <a:lnTo>
                  <a:pt x="1323" y="1762"/>
                </a:lnTo>
                <a:lnTo>
                  <a:pt x="1357" y="1730"/>
                </a:lnTo>
                <a:lnTo>
                  <a:pt x="1393" y="1700"/>
                </a:lnTo>
                <a:lnTo>
                  <a:pt x="1430" y="1671"/>
                </a:lnTo>
                <a:lnTo>
                  <a:pt x="1467" y="1643"/>
                </a:lnTo>
                <a:lnTo>
                  <a:pt x="1505" y="1615"/>
                </a:lnTo>
                <a:lnTo>
                  <a:pt x="1543" y="1589"/>
                </a:lnTo>
                <a:lnTo>
                  <a:pt x="1582" y="1562"/>
                </a:lnTo>
                <a:lnTo>
                  <a:pt x="1622" y="1538"/>
                </a:lnTo>
                <a:lnTo>
                  <a:pt x="1662" y="1514"/>
                </a:lnTo>
                <a:lnTo>
                  <a:pt x="1703" y="1491"/>
                </a:lnTo>
                <a:lnTo>
                  <a:pt x="1744" y="1469"/>
                </a:lnTo>
                <a:lnTo>
                  <a:pt x="1787" y="1448"/>
                </a:lnTo>
                <a:lnTo>
                  <a:pt x="1830" y="1427"/>
                </a:lnTo>
                <a:lnTo>
                  <a:pt x="1872" y="1409"/>
                </a:lnTo>
                <a:lnTo>
                  <a:pt x="1916" y="1391"/>
                </a:lnTo>
                <a:lnTo>
                  <a:pt x="1961" y="1374"/>
                </a:lnTo>
                <a:lnTo>
                  <a:pt x="2006" y="1358"/>
                </a:lnTo>
                <a:lnTo>
                  <a:pt x="2051" y="1343"/>
                </a:lnTo>
                <a:lnTo>
                  <a:pt x="2097" y="1329"/>
                </a:lnTo>
                <a:lnTo>
                  <a:pt x="2143" y="1318"/>
                </a:lnTo>
                <a:lnTo>
                  <a:pt x="2190" y="1306"/>
                </a:lnTo>
                <a:lnTo>
                  <a:pt x="2237" y="1296"/>
                </a:lnTo>
                <a:lnTo>
                  <a:pt x="2285" y="1287"/>
                </a:lnTo>
                <a:lnTo>
                  <a:pt x="2333" y="1279"/>
                </a:lnTo>
                <a:lnTo>
                  <a:pt x="2380" y="1272"/>
                </a:lnTo>
                <a:lnTo>
                  <a:pt x="2430" y="1266"/>
                </a:lnTo>
                <a:lnTo>
                  <a:pt x="2478" y="1261"/>
                </a:lnTo>
                <a:lnTo>
                  <a:pt x="2528" y="1259"/>
                </a:lnTo>
                <a:lnTo>
                  <a:pt x="2577" y="1257"/>
                </a:lnTo>
                <a:lnTo>
                  <a:pt x="2628" y="1256"/>
                </a:lnTo>
                <a:lnTo>
                  <a:pt x="2628" y="1827"/>
                </a:lnTo>
                <a:lnTo>
                  <a:pt x="3999" y="913"/>
                </a:lnTo>
                <a:lnTo>
                  <a:pt x="2628" y="0"/>
                </a:lnTo>
                <a:lnTo>
                  <a:pt x="2628" y="571"/>
                </a:lnTo>
                <a:lnTo>
                  <a:pt x="2560" y="571"/>
                </a:lnTo>
                <a:lnTo>
                  <a:pt x="2493" y="574"/>
                </a:lnTo>
                <a:lnTo>
                  <a:pt x="2426" y="578"/>
                </a:lnTo>
                <a:lnTo>
                  <a:pt x="2360" y="584"/>
                </a:lnTo>
                <a:lnTo>
                  <a:pt x="2294" y="592"/>
                </a:lnTo>
                <a:lnTo>
                  <a:pt x="2228" y="601"/>
                </a:lnTo>
                <a:lnTo>
                  <a:pt x="2164" y="612"/>
                </a:lnTo>
                <a:lnTo>
                  <a:pt x="2099" y="624"/>
                </a:lnTo>
                <a:lnTo>
                  <a:pt x="2035" y="638"/>
                </a:lnTo>
                <a:lnTo>
                  <a:pt x="1972" y="653"/>
                </a:lnTo>
                <a:lnTo>
                  <a:pt x="1909" y="670"/>
                </a:lnTo>
                <a:lnTo>
                  <a:pt x="1847" y="689"/>
                </a:lnTo>
                <a:lnTo>
                  <a:pt x="1786" y="709"/>
                </a:lnTo>
                <a:lnTo>
                  <a:pt x="1726" y="730"/>
                </a:lnTo>
                <a:lnTo>
                  <a:pt x="1666" y="753"/>
                </a:lnTo>
                <a:lnTo>
                  <a:pt x="1606" y="777"/>
                </a:lnTo>
                <a:lnTo>
                  <a:pt x="1547" y="803"/>
                </a:lnTo>
                <a:lnTo>
                  <a:pt x="1490" y="830"/>
                </a:lnTo>
                <a:lnTo>
                  <a:pt x="1433" y="858"/>
                </a:lnTo>
                <a:lnTo>
                  <a:pt x="1377" y="888"/>
                </a:lnTo>
                <a:lnTo>
                  <a:pt x="1321" y="919"/>
                </a:lnTo>
                <a:lnTo>
                  <a:pt x="1266" y="951"/>
                </a:lnTo>
                <a:lnTo>
                  <a:pt x="1213" y="985"/>
                </a:lnTo>
                <a:lnTo>
                  <a:pt x="1160" y="1021"/>
                </a:lnTo>
                <a:lnTo>
                  <a:pt x="1108" y="1056"/>
                </a:lnTo>
                <a:lnTo>
                  <a:pt x="1056" y="1093"/>
                </a:lnTo>
                <a:lnTo>
                  <a:pt x="1007" y="1132"/>
                </a:lnTo>
                <a:lnTo>
                  <a:pt x="957" y="1172"/>
                </a:lnTo>
                <a:lnTo>
                  <a:pt x="909" y="1212"/>
                </a:lnTo>
                <a:lnTo>
                  <a:pt x="862" y="1255"/>
                </a:lnTo>
                <a:lnTo>
                  <a:pt x="816" y="1297"/>
                </a:lnTo>
                <a:lnTo>
                  <a:pt x="771" y="1341"/>
                </a:lnTo>
                <a:lnTo>
                  <a:pt x="727" y="1386"/>
                </a:lnTo>
                <a:lnTo>
                  <a:pt x="684" y="1432"/>
                </a:lnTo>
                <a:lnTo>
                  <a:pt x="642" y="1479"/>
                </a:lnTo>
                <a:lnTo>
                  <a:pt x="601" y="1528"/>
                </a:lnTo>
                <a:lnTo>
                  <a:pt x="561" y="1577"/>
                </a:lnTo>
                <a:lnTo>
                  <a:pt x="523" y="1627"/>
                </a:lnTo>
                <a:lnTo>
                  <a:pt x="486" y="1679"/>
                </a:lnTo>
                <a:lnTo>
                  <a:pt x="449" y="1730"/>
                </a:lnTo>
                <a:lnTo>
                  <a:pt x="415" y="1783"/>
                </a:lnTo>
                <a:lnTo>
                  <a:pt x="381" y="1836"/>
                </a:lnTo>
                <a:lnTo>
                  <a:pt x="349" y="1892"/>
                </a:lnTo>
                <a:lnTo>
                  <a:pt x="318" y="1947"/>
                </a:lnTo>
                <a:lnTo>
                  <a:pt x="288" y="2004"/>
                </a:lnTo>
                <a:lnTo>
                  <a:pt x="260" y="2060"/>
                </a:lnTo>
                <a:lnTo>
                  <a:pt x="233" y="2118"/>
                </a:lnTo>
                <a:lnTo>
                  <a:pt x="207" y="2176"/>
                </a:lnTo>
                <a:lnTo>
                  <a:pt x="183" y="2236"/>
                </a:lnTo>
                <a:lnTo>
                  <a:pt x="160" y="2296"/>
                </a:lnTo>
                <a:lnTo>
                  <a:pt x="138" y="2356"/>
                </a:lnTo>
                <a:lnTo>
                  <a:pt x="119" y="2418"/>
                </a:lnTo>
                <a:lnTo>
                  <a:pt x="100" y="2479"/>
                </a:lnTo>
                <a:lnTo>
                  <a:pt x="83" y="2543"/>
                </a:lnTo>
                <a:lnTo>
                  <a:pt x="68" y="2606"/>
                </a:lnTo>
                <a:lnTo>
                  <a:pt x="54" y="2670"/>
                </a:lnTo>
                <a:lnTo>
                  <a:pt x="41" y="2734"/>
                </a:lnTo>
                <a:lnTo>
                  <a:pt x="31" y="2799"/>
                </a:lnTo>
                <a:lnTo>
                  <a:pt x="22" y="2864"/>
                </a:lnTo>
                <a:lnTo>
                  <a:pt x="14" y="2930"/>
                </a:lnTo>
                <a:lnTo>
                  <a:pt x="8" y="2997"/>
                </a:lnTo>
                <a:lnTo>
                  <a:pt x="3" y="3064"/>
                </a:lnTo>
                <a:lnTo>
                  <a:pt x="1" y="3130"/>
                </a:lnTo>
                <a:lnTo>
                  <a:pt x="0" y="3198"/>
                </a:lnTo>
                <a:lnTo>
                  <a:pt x="1" y="3266"/>
                </a:lnTo>
                <a:lnTo>
                  <a:pt x="3" y="3333"/>
                </a:lnTo>
                <a:lnTo>
                  <a:pt x="8" y="3400"/>
                </a:lnTo>
                <a:lnTo>
                  <a:pt x="14" y="3467"/>
                </a:lnTo>
                <a:lnTo>
                  <a:pt x="22" y="3533"/>
                </a:lnTo>
                <a:lnTo>
                  <a:pt x="31" y="3598"/>
                </a:lnTo>
                <a:lnTo>
                  <a:pt x="41" y="3663"/>
                </a:lnTo>
                <a:lnTo>
                  <a:pt x="54" y="3727"/>
                </a:lnTo>
                <a:lnTo>
                  <a:pt x="68" y="3791"/>
                </a:lnTo>
                <a:lnTo>
                  <a:pt x="83" y="3854"/>
                </a:lnTo>
                <a:lnTo>
                  <a:pt x="100" y="3916"/>
                </a:lnTo>
                <a:lnTo>
                  <a:pt x="119" y="3979"/>
                </a:lnTo>
                <a:lnTo>
                  <a:pt x="138" y="4041"/>
                </a:lnTo>
                <a:lnTo>
                  <a:pt x="160" y="4101"/>
                </a:lnTo>
                <a:lnTo>
                  <a:pt x="183" y="4161"/>
                </a:lnTo>
                <a:lnTo>
                  <a:pt x="207" y="4221"/>
                </a:lnTo>
                <a:lnTo>
                  <a:pt x="233" y="4279"/>
                </a:lnTo>
                <a:lnTo>
                  <a:pt x="260" y="4337"/>
                </a:lnTo>
                <a:lnTo>
                  <a:pt x="288" y="4393"/>
                </a:lnTo>
                <a:lnTo>
                  <a:pt x="318" y="4450"/>
                </a:lnTo>
                <a:lnTo>
                  <a:pt x="349" y="4505"/>
                </a:lnTo>
                <a:lnTo>
                  <a:pt x="381" y="4559"/>
                </a:lnTo>
                <a:lnTo>
                  <a:pt x="415" y="4614"/>
                </a:lnTo>
                <a:lnTo>
                  <a:pt x="449" y="4667"/>
                </a:lnTo>
                <a:lnTo>
                  <a:pt x="486" y="4718"/>
                </a:lnTo>
                <a:lnTo>
                  <a:pt x="523" y="4769"/>
                </a:lnTo>
                <a:lnTo>
                  <a:pt x="561" y="4820"/>
                </a:lnTo>
                <a:lnTo>
                  <a:pt x="601" y="4869"/>
                </a:lnTo>
                <a:lnTo>
                  <a:pt x="642" y="4917"/>
                </a:lnTo>
                <a:lnTo>
                  <a:pt x="684" y="4964"/>
                </a:lnTo>
                <a:lnTo>
                  <a:pt x="727" y="5010"/>
                </a:lnTo>
                <a:lnTo>
                  <a:pt x="771" y="5056"/>
                </a:lnTo>
                <a:lnTo>
                  <a:pt x="816" y="5100"/>
                </a:lnTo>
                <a:lnTo>
                  <a:pt x="862" y="5142"/>
                </a:lnTo>
                <a:lnTo>
                  <a:pt x="909" y="5185"/>
                </a:lnTo>
                <a:lnTo>
                  <a:pt x="957" y="5225"/>
                </a:lnTo>
                <a:lnTo>
                  <a:pt x="1007" y="5265"/>
                </a:lnTo>
                <a:lnTo>
                  <a:pt x="1056" y="5304"/>
                </a:lnTo>
                <a:lnTo>
                  <a:pt x="1108" y="5341"/>
                </a:lnTo>
                <a:lnTo>
                  <a:pt x="1160" y="5376"/>
                </a:lnTo>
                <a:lnTo>
                  <a:pt x="1213" y="5412"/>
                </a:lnTo>
                <a:lnTo>
                  <a:pt x="1266" y="5445"/>
                </a:lnTo>
                <a:lnTo>
                  <a:pt x="1321" y="5478"/>
                </a:lnTo>
                <a:lnTo>
                  <a:pt x="1377" y="5509"/>
                </a:lnTo>
                <a:lnTo>
                  <a:pt x="1433" y="5538"/>
                </a:lnTo>
                <a:lnTo>
                  <a:pt x="1490" y="5566"/>
                </a:lnTo>
                <a:lnTo>
                  <a:pt x="1547" y="5594"/>
                </a:lnTo>
                <a:lnTo>
                  <a:pt x="1606" y="5619"/>
                </a:lnTo>
                <a:lnTo>
                  <a:pt x="1666" y="5644"/>
                </a:lnTo>
                <a:lnTo>
                  <a:pt x="1726" y="5667"/>
                </a:lnTo>
                <a:lnTo>
                  <a:pt x="1786" y="5687"/>
                </a:lnTo>
                <a:lnTo>
                  <a:pt x="1847" y="5708"/>
                </a:lnTo>
                <a:lnTo>
                  <a:pt x="1909" y="5727"/>
                </a:lnTo>
                <a:lnTo>
                  <a:pt x="1972" y="5743"/>
                </a:lnTo>
                <a:lnTo>
                  <a:pt x="2035" y="5759"/>
                </a:lnTo>
                <a:lnTo>
                  <a:pt x="2099" y="5773"/>
                </a:lnTo>
                <a:lnTo>
                  <a:pt x="2164" y="5785"/>
                </a:lnTo>
                <a:lnTo>
                  <a:pt x="2228" y="5796"/>
                </a:lnTo>
                <a:lnTo>
                  <a:pt x="2294" y="5805"/>
                </a:lnTo>
                <a:lnTo>
                  <a:pt x="2360" y="5813"/>
                </a:lnTo>
                <a:lnTo>
                  <a:pt x="2426" y="5819"/>
                </a:lnTo>
                <a:lnTo>
                  <a:pt x="2493" y="5822"/>
                </a:lnTo>
                <a:lnTo>
                  <a:pt x="2560" y="5826"/>
                </a:lnTo>
                <a:lnTo>
                  <a:pt x="2628" y="5826"/>
                </a:lnTo>
                <a:lnTo>
                  <a:pt x="2696" y="5826"/>
                </a:lnTo>
                <a:lnTo>
                  <a:pt x="2763" y="5822"/>
                </a:lnTo>
                <a:lnTo>
                  <a:pt x="2830" y="5819"/>
                </a:lnTo>
                <a:lnTo>
                  <a:pt x="2896" y="5813"/>
                </a:lnTo>
                <a:lnTo>
                  <a:pt x="2962" y="5805"/>
                </a:lnTo>
                <a:lnTo>
                  <a:pt x="3028" y="5796"/>
                </a:lnTo>
                <a:lnTo>
                  <a:pt x="3092" y="5785"/>
                </a:lnTo>
                <a:lnTo>
                  <a:pt x="3157" y="5773"/>
                </a:lnTo>
                <a:lnTo>
                  <a:pt x="3220" y="5759"/>
                </a:lnTo>
                <a:lnTo>
                  <a:pt x="3284" y="5743"/>
                </a:lnTo>
                <a:lnTo>
                  <a:pt x="3346" y="5727"/>
                </a:lnTo>
                <a:lnTo>
                  <a:pt x="3408" y="5708"/>
                </a:lnTo>
                <a:lnTo>
                  <a:pt x="3469" y="5687"/>
                </a:lnTo>
                <a:lnTo>
                  <a:pt x="3530" y="5667"/>
                </a:lnTo>
                <a:lnTo>
                  <a:pt x="3590" y="5644"/>
                </a:lnTo>
                <a:lnTo>
                  <a:pt x="3650" y="5619"/>
                </a:lnTo>
                <a:lnTo>
                  <a:pt x="3708" y="5594"/>
                </a:lnTo>
                <a:lnTo>
                  <a:pt x="3766" y="5566"/>
                </a:lnTo>
                <a:lnTo>
                  <a:pt x="3823" y="5538"/>
                </a:lnTo>
                <a:lnTo>
                  <a:pt x="3879" y="5509"/>
                </a:lnTo>
                <a:lnTo>
                  <a:pt x="3935" y="5478"/>
                </a:lnTo>
                <a:lnTo>
                  <a:pt x="3989" y="5445"/>
                </a:lnTo>
                <a:lnTo>
                  <a:pt x="4043" y="5412"/>
                </a:lnTo>
                <a:lnTo>
                  <a:pt x="4096" y="5376"/>
                </a:lnTo>
                <a:lnTo>
                  <a:pt x="4148" y="5341"/>
                </a:lnTo>
                <a:lnTo>
                  <a:pt x="4198" y="5304"/>
                </a:lnTo>
                <a:lnTo>
                  <a:pt x="4249" y="5265"/>
                </a:lnTo>
                <a:lnTo>
                  <a:pt x="4299" y="5225"/>
                </a:lnTo>
                <a:lnTo>
                  <a:pt x="4346" y="5185"/>
                </a:lnTo>
                <a:lnTo>
                  <a:pt x="4393" y="5142"/>
                </a:lnTo>
                <a:lnTo>
                  <a:pt x="4439" y="5100"/>
                </a:lnTo>
                <a:lnTo>
                  <a:pt x="4485" y="5056"/>
                </a:lnTo>
                <a:lnTo>
                  <a:pt x="4529" y="5010"/>
                </a:lnTo>
                <a:lnTo>
                  <a:pt x="4572" y="4964"/>
                </a:lnTo>
                <a:lnTo>
                  <a:pt x="4614" y="4917"/>
                </a:lnTo>
                <a:lnTo>
                  <a:pt x="4655" y="4869"/>
                </a:lnTo>
                <a:lnTo>
                  <a:pt x="4694" y="4820"/>
                </a:lnTo>
                <a:lnTo>
                  <a:pt x="4733" y="4769"/>
                </a:lnTo>
                <a:lnTo>
                  <a:pt x="4770" y="4718"/>
                </a:lnTo>
                <a:lnTo>
                  <a:pt x="4806" y="4667"/>
                </a:lnTo>
                <a:lnTo>
                  <a:pt x="4841" y="4614"/>
                </a:lnTo>
                <a:lnTo>
                  <a:pt x="4875" y="4559"/>
                </a:lnTo>
                <a:lnTo>
                  <a:pt x="4907" y="4505"/>
                </a:lnTo>
                <a:lnTo>
                  <a:pt x="4938" y="4450"/>
                </a:lnTo>
                <a:lnTo>
                  <a:pt x="4967" y="4393"/>
                </a:lnTo>
                <a:lnTo>
                  <a:pt x="4996" y="4337"/>
                </a:lnTo>
                <a:lnTo>
                  <a:pt x="5023" y="4279"/>
                </a:lnTo>
                <a:lnTo>
                  <a:pt x="5049" y="4221"/>
                </a:lnTo>
                <a:lnTo>
                  <a:pt x="5073" y="4161"/>
                </a:lnTo>
                <a:lnTo>
                  <a:pt x="5096" y="4101"/>
                </a:lnTo>
                <a:lnTo>
                  <a:pt x="5117" y="4041"/>
                </a:lnTo>
                <a:lnTo>
                  <a:pt x="5138" y="3979"/>
                </a:lnTo>
                <a:lnTo>
                  <a:pt x="5156" y="3916"/>
                </a:lnTo>
                <a:lnTo>
                  <a:pt x="5172" y="3854"/>
                </a:lnTo>
                <a:lnTo>
                  <a:pt x="5188" y="3791"/>
                </a:lnTo>
                <a:lnTo>
                  <a:pt x="5202" y="3727"/>
                </a:lnTo>
                <a:lnTo>
                  <a:pt x="5215" y="3663"/>
                </a:lnTo>
                <a:lnTo>
                  <a:pt x="5225" y="3598"/>
                </a:lnTo>
                <a:lnTo>
                  <a:pt x="5234" y="3533"/>
                </a:lnTo>
                <a:lnTo>
                  <a:pt x="5241" y="3467"/>
                </a:lnTo>
                <a:lnTo>
                  <a:pt x="5248" y="3400"/>
                </a:lnTo>
                <a:lnTo>
                  <a:pt x="5252" y="3333"/>
                </a:lnTo>
                <a:lnTo>
                  <a:pt x="5255" y="3266"/>
                </a:lnTo>
                <a:lnTo>
                  <a:pt x="5255" y="3198"/>
                </a:lnTo>
                <a:lnTo>
                  <a:pt x="5255" y="3181"/>
                </a:lnTo>
                <a:lnTo>
                  <a:pt x="5254" y="3163"/>
                </a:lnTo>
                <a:lnTo>
                  <a:pt x="5252" y="3147"/>
                </a:lnTo>
                <a:lnTo>
                  <a:pt x="5248" y="3129"/>
                </a:lnTo>
                <a:lnTo>
                  <a:pt x="5245" y="3113"/>
                </a:lnTo>
                <a:lnTo>
                  <a:pt x="5240" y="3096"/>
                </a:lnTo>
                <a:lnTo>
                  <a:pt x="5234" y="3081"/>
                </a:lnTo>
                <a:lnTo>
                  <a:pt x="5229" y="3065"/>
                </a:lnTo>
                <a:lnTo>
                  <a:pt x="5222" y="3050"/>
                </a:lnTo>
                <a:lnTo>
                  <a:pt x="5214" y="3035"/>
                </a:lnTo>
                <a:lnTo>
                  <a:pt x="5206" y="3021"/>
                </a:lnTo>
                <a:lnTo>
                  <a:pt x="5197" y="3007"/>
                </a:lnTo>
                <a:lnTo>
                  <a:pt x="5187" y="2993"/>
                </a:lnTo>
                <a:lnTo>
                  <a:pt x="5177" y="2981"/>
                </a:lnTo>
                <a:lnTo>
                  <a:pt x="5166" y="2968"/>
                </a:lnTo>
                <a:lnTo>
                  <a:pt x="5155" y="2956"/>
                </a:lnTo>
                <a:lnTo>
                  <a:pt x="5143" y="2945"/>
                </a:lnTo>
                <a:lnTo>
                  <a:pt x="5131" y="2933"/>
                </a:lnTo>
                <a:lnTo>
                  <a:pt x="5118" y="2924"/>
                </a:lnTo>
                <a:lnTo>
                  <a:pt x="5104" y="2914"/>
                </a:lnTo>
                <a:lnTo>
                  <a:pt x="5090" y="2906"/>
                </a:lnTo>
                <a:lnTo>
                  <a:pt x="5076" y="2897"/>
                </a:lnTo>
                <a:lnTo>
                  <a:pt x="5061" y="2890"/>
                </a:lnTo>
                <a:lnTo>
                  <a:pt x="5047" y="2883"/>
                </a:lnTo>
                <a:lnTo>
                  <a:pt x="5030" y="2877"/>
                </a:lnTo>
                <a:lnTo>
                  <a:pt x="5014" y="2871"/>
                </a:lnTo>
                <a:lnTo>
                  <a:pt x="4998" y="2867"/>
                </a:lnTo>
                <a:lnTo>
                  <a:pt x="4982" y="2863"/>
                </a:lnTo>
                <a:lnTo>
                  <a:pt x="4965" y="2860"/>
                </a:lnTo>
                <a:lnTo>
                  <a:pt x="4947" y="2857"/>
                </a:lnTo>
                <a:lnTo>
                  <a:pt x="4930" y="2856"/>
                </a:lnTo>
                <a:lnTo>
                  <a:pt x="4913" y="2855"/>
                </a:ln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椭圆 3"/>
          <p:cNvSpPr/>
          <p:nvPr/>
        </p:nvSpPr>
        <p:spPr>
          <a:xfrm>
            <a:off x="4893310" y="1777365"/>
            <a:ext cx="913765" cy="91376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103370" y="3056255"/>
            <a:ext cx="746125" cy="7461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6" name="椭圆 5"/>
          <p:cNvSpPr/>
          <p:nvPr/>
        </p:nvSpPr>
        <p:spPr>
          <a:xfrm>
            <a:off x="4306570" y="4149090"/>
            <a:ext cx="1189355" cy="118935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7" name="椭圆 6"/>
          <p:cNvSpPr/>
          <p:nvPr/>
        </p:nvSpPr>
        <p:spPr>
          <a:xfrm>
            <a:off x="5951220" y="4656455"/>
            <a:ext cx="852805" cy="85280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 name="椭圆 7"/>
          <p:cNvSpPr/>
          <p:nvPr/>
        </p:nvSpPr>
        <p:spPr>
          <a:xfrm>
            <a:off x="6895465" y="3620770"/>
            <a:ext cx="1079500" cy="1079500"/>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0" name="钥匙"/>
          <p:cNvSpPr/>
          <p:nvPr/>
        </p:nvSpPr>
        <p:spPr>
          <a:xfrm>
            <a:off x="5226685" y="1953260"/>
            <a:ext cx="273685" cy="562610"/>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放大镜"/>
          <p:cNvSpPr/>
          <p:nvPr/>
        </p:nvSpPr>
        <p:spPr>
          <a:xfrm>
            <a:off x="4302125" y="3230880"/>
            <a:ext cx="410845" cy="448310"/>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电池"/>
          <p:cNvSpPr/>
          <p:nvPr/>
        </p:nvSpPr>
        <p:spPr>
          <a:xfrm>
            <a:off x="4733290" y="4469765"/>
            <a:ext cx="335915" cy="548005"/>
          </a:xfrm>
          <a:custGeom>
            <a:avLst/>
            <a:gdLst>
              <a:gd name="connsiteX0" fmla="*/ 703180 w 3238500"/>
              <a:gd name="connsiteY0" fmla="*/ 4435548 h 5638341"/>
              <a:gd name="connsiteX1" fmla="*/ 2535317 w 3238500"/>
              <a:gd name="connsiteY1" fmla="*/ 4435548 h 5638341"/>
              <a:gd name="connsiteX2" fmla="*/ 2535317 w 3238500"/>
              <a:gd name="connsiteY2" fmla="*/ 4838393 h 5638341"/>
              <a:gd name="connsiteX3" fmla="*/ 703180 w 3238500"/>
              <a:gd name="connsiteY3" fmla="*/ 4838393 h 5638341"/>
              <a:gd name="connsiteX4" fmla="*/ 703181 w 3238500"/>
              <a:gd name="connsiteY4" fmla="*/ 3675025 h 5638341"/>
              <a:gd name="connsiteX5" fmla="*/ 2535318 w 3238500"/>
              <a:gd name="connsiteY5" fmla="*/ 3675025 h 5638341"/>
              <a:gd name="connsiteX6" fmla="*/ 2535318 w 3238500"/>
              <a:gd name="connsiteY6" fmla="*/ 4077870 h 5638341"/>
              <a:gd name="connsiteX7" fmla="*/ 703181 w 3238500"/>
              <a:gd name="connsiteY7" fmla="*/ 4077870 h 5638341"/>
              <a:gd name="connsiteX8" fmla="*/ 703181 w 3238500"/>
              <a:gd name="connsiteY8" fmla="*/ 2914502 h 5638341"/>
              <a:gd name="connsiteX9" fmla="*/ 2535318 w 3238500"/>
              <a:gd name="connsiteY9" fmla="*/ 2914502 h 5638341"/>
              <a:gd name="connsiteX10" fmla="*/ 2535318 w 3238500"/>
              <a:gd name="connsiteY10" fmla="*/ 3317347 h 5638341"/>
              <a:gd name="connsiteX11" fmla="*/ 703181 w 3238500"/>
              <a:gd name="connsiteY11" fmla="*/ 3317347 h 5638341"/>
              <a:gd name="connsiteX12" fmla="*/ 703181 w 3238500"/>
              <a:gd name="connsiteY12" fmla="*/ 2153979 h 5638341"/>
              <a:gd name="connsiteX13" fmla="*/ 2535318 w 3238500"/>
              <a:gd name="connsiteY13" fmla="*/ 2153979 h 5638341"/>
              <a:gd name="connsiteX14" fmla="*/ 2535318 w 3238500"/>
              <a:gd name="connsiteY14" fmla="*/ 2556824 h 5638341"/>
              <a:gd name="connsiteX15" fmla="*/ 703181 w 3238500"/>
              <a:gd name="connsiteY15" fmla="*/ 2556824 h 5638341"/>
              <a:gd name="connsiteX16" fmla="*/ 703181 w 3238500"/>
              <a:gd name="connsiteY16" fmla="*/ 1393456 h 5638341"/>
              <a:gd name="connsiteX17" fmla="*/ 2535318 w 3238500"/>
              <a:gd name="connsiteY17" fmla="*/ 1393456 h 5638341"/>
              <a:gd name="connsiteX18" fmla="*/ 2535318 w 3238500"/>
              <a:gd name="connsiteY18" fmla="*/ 1796301 h 5638341"/>
              <a:gd name="connsiteX19" fmla="*/ 703181 w 3238500"/>
              <a:gd name="connsiteY19" fmla="*/ 1796301 h 5638341"/>
              <a:gd name="connsiteX20" fmla="*/ 545879 w 3238500"/>
              <a:gd name="connsiteY20" fmla="*/ 854765 h 5638341"/>
              <a:gd name="connsiteX21" fmla="*/ 355211 w 3238500"/>
              <a:gd name="connsiteY21" fmla="*/ 1045433 h 5638341"/>
              <a:gd name="connsiteX22" fmla="*/ 355211 w 3238500"/>
              <a:gd name="connsiteY22" fmla="*/ 5115447 h 5638341"/>
              <a:gd name="connsiteX23" fmla="*/ 545879 w 3238500"/>
              <a:gd name="connsiteY23" fmla="*/ 5306115 h 5638341"/>
              <a:gd name="connsiteX24" fmla="*/ 2692622 w 3238500"/>
              <a:gd name="connsiteY24" fmla="*/ 5306115 h 5638341"/>
              <a:gd name="connsiteX25" fmla="*/ 2883290 w 3238500"/>
              <a:gd name="connsiteY25" fmla="*/ 5115447 h 5638341"/>
              <a:gd name="connsiteX26" fmla="*/ 2883290 w 3238500"/>
              <a:gd name="connsiteY26" fmla="*/ 1045433 h 5638341"/>
              <a:gd name="connsiteX27" fmla="*/ 2692622 w 3238500"/>
              <a:gd name="connsiteY27" fmla="*/ 854765 h 5638341"/>
              <a:gd name="connsiteX28" fmla="*/ 1055257 w 3238500"/>
              <a:gd name="connsiteY28" fmla="*/ 0 h 5638341"/>
              <a:gd name="connsiteX29" fmla="*/ 2197532 w 3238500"/>
              <a:gd name="connsiteY29" fmla="*/ 0 h 5638341"/>
              <a:gd name="connsiteX30" fmla="*/ 2331244 w 3238500"/>
              <a:gd name="connsiteY30" fmla="*/ 133712 h 5638341"/>
              <a:gd name="connsiteX31" fmla="*/ 2331244 w 3238500"/>
              <a:gd name="connsiteY31" fmla="*/ 522540 h 5638341"/>
              <a:gd name="connsiteX32" fmla="*/ 2718105 w 3238500"/>
              <a:gd name="connsiteY32" fmla="*/ 522540 h 5638341"/>
              <a:gd name="connsiteX33" fmla="*/ 3238500 w 3238500"/>
              <a:gd name="connsiteY33" fmla="*/ 1042935 h 5638341"/>
              <a:gd name="connsiteX34" fmla="*/ 3238500 w 3238500"/>
              <a:gd name="connsiteY34" fmla="*/ 5117946 h 5638341"/>
              <a:gd name="connsiteX35" fmla="*/ 2718105 w 3238500"/>
              <a:gd name="connsiteY35" fmla="*/ 5638341 h 5638341"/>
              <a:gd name="connsiteX36" fmla="*/ 520395 w 3238500"/>
              <a:gd name="connsiteY36" fmla="*/ 5638341 h 5638341"/>
              <a:gd name="connsiteX37" fmla="*/ 0 w 3238500"/>
              <a:gd name="connsiteY37" fmla="*/ 5117946 h 5638341"/>
              <a:gd name="connsiteX38" fmla="*/ 0 w 3238500"/>
              <a:gd name="connsiteY38" fmla="*/ 1042935 h 5638341"/>
              <a:gd name="connsiteX39" fmla="*/ 520395 w 3238500"/>
              <a:gd name="connsiteY39" fmla="*/ 522540 h 5638341"/>
              <a:gd name="connsiteX40" fmla="*/ 921545 w 3238500"/>
              <a:gd name="connsiteY40" fmla="*/ 522540 h 5638341"/>
              <a:gd name="connsiteX41" fmla="*/ 921545 w 3238500"/>
              <a:gd name="connsiteY41" fmla="*/ 133712 h 5638341"/>
              <a:gd name="connsiteX42" fmla="*/ 1055257 w 3238500"/>
              <a:gd name="connsiteY42" fmla="*/ 0 h 563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38500" h="5638341">
                <a:moveTo>
                  <a:pt x="703180" y="4435548"/>
                </a:moveTo>
                <a:lnTo>
                  <a:pt x="2535317" y="4435548"/>
                </a:lnTo>
                <a:lnTo>
                  <a:pt x="2535317" y="4838393"/>
                </a:lnTo>
                <a:lnTo>
                  <a:pt x="703180" y="4838393"/>
                </a:lnTo>
                <a:close/>
                <a:moveTo>
                  <a:pt x="703181" y="3675025"/>
                </a:moveTo>
                <a:lnTo>
                  <a:pt x="2535318" y="3675025"/>
                </a:lnTo>
                <a:lnTo>
                  <a:pt x="2535318" y="4077870"/>
                </a:lnTo>
                <a:lnTo>
                  <a:pt x="703181" y="4077870"/>
                </a:lnTo>
                <a:close/>
                <a:moveTo>
                  <a:pt x="703181" y="2914502"/>
                </a:moveTo>
                <a:lnTo>
                  <a:pt x="2535318" y="2914502"/>
                </a:lnTo>
                <a:lnTo>
                  <a:pt x="2535318" y="3317347"/>
                </a:lnTo>
                <a:lnTo>
                  <a:pt x="703181" y="3317347"/>
                </a:lnTo>
                <a:close/>
                <a:moveTo>
                  <a:pt x="703181" y="2153979"/>
                </a:moveTo>
                <a:lnTo>
                  <a:pt x="2535318" y="2153979"/>
                </a:lnTo>
                <a:lnTo>
                  <a:pt x="2535318" y="2556824"/>
                </a:lnTo>
                <a:lnTo>
                  <a:pt x="703181" y="2556824"/>
                </a:lnTo>
                <a:close/>
                <a:moveTo>
                  <a:pt x="703181" y="1393456"/>
                </a:moveTo>
                <a:lnTo>
                  <a:pt x="2535318" y="1393456"/>
                </a:lnTo>
                <a:lnTo>
                  <a:pt x="2535318" y="1796301"/>
                </a:lnTo>
                <a:lnTo>
                  <a:pt x="703181" y="1796301"/>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灯泡"/>
          <p:cNvSpPr/>
          <p:nvPr/>
        </p:nvSpPr>
        <p:spPr>
          <a:xfrm>
            <a:off x="6187440" y="4811395"/>
            <a:ext cx="380365" cy="542925"/>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4" name="雨伞"/>
          <p:cNvSpPr/>
          <p:nvPr/>
        </p:nvSpPr>
        <p:spPr>
          <a:xfrm>
            <a:off x="7131050" y="3860800"/>
            <a:ext cx="608965" cy="608965"/>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bIns="90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nvGrpSpPr>
          <p:cNvPr id="30" name="组合 29"/>
          <p:cNvGrpSpPr/>
          <p:nvPr/>
        </p:nvGrpSpPr>
        <p:grpSpPr>
          <a:xfrm>
            <a:off x="7376160" y="4973320"/>
            <a:ext cx="3702050" cy="1294130"/>
            <a:chOff x="371" y="6795"/>
            <a:chExt cx="5830" cy="2038"/>
          </a:xfrm>
        </p:grpSpPr>
        <p:sp>
          <p:nvSpPr>
            <p:cNvPr id="15" name="文本框 20"/>
            <p:cNvSpPr txBox="1"/>
            <p:nvPr/>
          </p:nvSpPr>
          <p:spPr>
            <a:xfrm flipH="1">
              <a:off x="1396" y="6795"/>
              <a:ext cx="3170" cy="658"/>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6" name="文本框 22"/>
            <p:cNvSpPr txBox="1"/>
            <p:nvPr/>
          </p:nvSpPr>
          <p:spPr>
            <a:xfrm flipH="1">
              <a:off x="1396" y="8009"/>
              <a:ext cx="4805" cy="82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cxnSp>
          <p:nvCxnSpPr>
            <p:cNvPr id="17" name="直接连接符 16"/>
            <p:cNvCxnSpPr/>
            <p:nvPr/>
          </p:nvCxnSpPr>
          <p:spPr>
            <a:xfrm>
              <a:off x="1604" y="7913"/>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3" name="文本框 20"/>
            <p:cNvSpPr txBox="1"/>
            <p:nvPr/>
          </p:nvSpPr>
          <p:spPr>
            <a:xfrm flipH="1">
              <a:off x="371" y="7281"/>
              <a:ext cx="1519" cy="1069"/>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a:solidFill>
                    <a:srgbClr val="595959"/>
                  </a:solidFill>
                  <a:latin typeface="微软雅黑" panose="020B0503020204020204" charset="-122"/>
                  <a:ea typeface="微软雅黑" panose="020B0503020204020204" charset="-122"/>
                  <a:sym typeface="Arial" panose="020B0604020202020204" pitchFamily="34" charset="0"/>
                </a:rPr>
                <a:t>04</a:t>
              </a:r>
              <a:r>
                <a:rPr lang="zh-CN" altLang="en-US" sz="3600">
                  <a:solidFill>
                    <a:srgbClr val="595959"/>
                  </a:solidFill>
                  <a:latin typeface="微软雅黑" panose="020B0503020204020204" charset="-122"/>
                  <a:ea typeface="微软雅黑" panose="020B0503020204020204" charset="-122"/>
                  <a:sym typeface="Arial" panose="020B0604020202020204" pitchFamily="34" charset="0"/>
                </a:rPr>
                <a:t> </a:t>
              </a:r>
            </a:p>
          </p:txBody>
        </p:sp>
      </p:grpSp>
      <p:grpSp>
        <p:nvGrpSpPr>
          <p:cNvPr id="34" name="组合 33"/>
          <p:cNvGrpSpPr/>
          <p:nvPr/>
        </p:nvGrpSpPr>
        <p:grpSpPr>
          <a:xfrm>
            <a:off x="916940" y="1456690"/>
            <a:ext cx="3816350" cy="1011555"/>
            <a:chOff x="421" y="4394"/>
            <a:chExt cx="6010" cy="1593"/>
          </a:xfrm>
        </p:grpSpPr>
        <p:sp>
          <p:nvSpPr>
            <p:cNvPr id="31" name="文本框 20"/>
            <p:cNvSpPr txBox="1"/>
            <p:nvPr/>
          </p:nvSpPr>
          <p:spPr>
            <a:xfrm flipH="1">
              <a:off x="1424" y="4442"/>
              <a:ext cx="4786" cy="6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2" name="文本框 22"/>
            <p:cNvSpPr txBox="1"/>
            <p:nvPr/>
          </p:nvSpPr>
          <p:spPr>
            <a:xfrm flipH="1">
              <a:off x="1426" y="5163"/>
              <a:ext cx="5005" cy="82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cxnSp>
          <p:nvCxnSpPr>
            <p:cNvPr id="33" name="直接连接符 32"/>
            <p:cNvCxnSpPr/>
            <p:nvPr/>
          </p:nvCxnSpPr>
          <p:spPr>
            <a:xfrm>
              <a:off x="1634"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文本框 20"/>
            <p:cNvSpPr txBox="1"/>
            <p:nvPr/>
          </p:nvSpPr>
          <p:spPr>
            <a:xfrm flipH="1">
              <a:off x="421" y="4394"/>
              <a:ext cx="1519" cy="1069"/>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a:solidFill>
                    <a:srgbClr val="595959"/>
                  </a:solidFill>
                  <a:latin typeface="微软雅黑" panose="020B0503020204020204" charset="-122"/>
                  <a:ea typeface="微软雅黑" panose="020B0503020204020204" charset="-122"/>
                  <a:sym typeface="Arial" panose="020B0604020202020204" pitchFamily="34" charset="0"/>
                </a:rPr>
                <a:t>01</a:t>
              </a:r>
              <a:r>
                <a:rPr lang="zh-CN" altLang="en-US" sz="3600">
                  <a:solidFill>
                    <a:srgbClr val="595959"/>
                  </a:solidFill>
                  <a:latin typeface="微软雅黑" panose="020B0503020204020204" charset="-122"/>
                  <a:ea typeface="微软雅黑" panose="020B0503020204020204" charset="-122"/>
                  <a:sym typeface="Arial" panose="020B0604020202020204" pitchFamily="34" charset="0"/>
                </a:rPr>
                <a:t> </a:t>
              </a:r>
            </a:p>
          </p:txBody>
        </p:sp>
      </p:grpSp>
      <p:grpSp>
        <p:nvGrpSpPr>
          <p:cNvPr id="35" name="组合 34"/>
          <p:cNvGrpSpPr/>
          <p:nvPr/>
        </p:nvGrpSpPr>
        <p:grpSpPr>
          <a:xfrm>
            <a:off x="256540" y="3265805"/>
            <a:ext cx="3799205" cy="1011555"/>
            <a:chOff x="6797" y="4394"/>
            <a:chExt cx="5983" cy="1593"/>
          </a:xfrm>
        </p:grpSpPr>
        <p:sp>
          <p:nvSpPr>
            <p:cNvPr id="19" name="文本框 20"/>
            <p:cNvSpPr txBox="1"/>
            <p:nvPr/>
          </p:nvSpPr>
          <p:spPr>
            <a:xfrm flipH="1">
              <a:off x="7775" y="4442"/>
              <a:ext cx="5005" cy="6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0" name="文本框 22"/>
            <p:cNvSpPr txBox="1"/>
            <p:nvPr/>
          </p:nvSpPr>
          <p:spPr>
            <a:xfrm flipH="1">
              <a:off x="7777" y="5163"/>
              <a:ext cx="4780" cy="82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cxnSp>
          <p:nvCxnSpPr>
            <p:cNvPr id="21" name="直接连接符 20"/>
            <p:cNvCxnSpPr/>
            <p:nvPr/>
          </p:nvCxnSpPr>
          <p:spPr>
            <a:xfrm>
              <a:off x="7985"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4" name="文本框 20"/>
            <p:cNvSpPr txBox="1"/>
            <p:nvPr/>
          </p:nvSpPr>
          <p:spPr>
            <a:xfrm flipH="1">
              <a:off x="6797" y="4394"/>
              <a:ext cx="1519" cy="1069"/>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a:solidFill>
                    <a:srgbClr val="595959"/>
                  </a:solidFill>
                  <a:latin typeface="微软雅黑" panose="020B0503020204020204" charset="-122"/>
                  <a:ea typeface="微软雅黑" panose="020B0503020204020204" charset="-122"/>
                  <a:sym typeface="Arial" panose="020B0604020202020204" pitchFamily="34" charset="0"/>
                </a:rPr>
                <a:t>02</a:t>
              </a:r>
              <a:r>
                <a:rPr lang="zh-CN" altLang="en-US" sz="3600">
                  <a:solidFill>
                    <a:srgbClr val="595959"/>
                  </a:solidFill>
                  <a:latin typeface="微软雅黑" panose="020B0503020204020204" charset="-122"/>
                  <a:ea typeface="微软雅黑" panose="020B0503020204020204" charset="-122"/>
                  <a:sym typeface="Arial" panose="020B0604020202020204" pitchFamily="34" charset="0"/>
                </a:rPr>
                <a:t> </a:t>
              </a:r>
            </a:p>
          </p:txBody>
        </p:sp>
      </p:grpSp>
      <p:grpSp>
        <p:nvGrpSpPr>
          <p:cNvPr id="29" name="组合 28"/>
          <p:cNvGrpSpPr/>
          <p:nvPr/>
        </p:nvGrpSpPr>
        <p:grpSpPr>
          <a:xfrm>
            <a:off x="2261870" y="5338445"/>
            <a:ext cx="3828415" cy="1011555"/>
            <a:chOff x="13173" y="4394"/>
            <a:chExt cx="6029" cy="1593"/>
          </a:xfrm>
        </p:grpSpPr>
        <p:sp>
          <p:nvSpPr>
            <p:cNvPr id="22" name="文本框 20"/>
            <p:cNvSpPr txBox="1"/>
            <p:nvPr/>
          </p:nvSpPr>
          <p:spPr>
            <a:xfrm flipH="1">
              <a:off x="14126" y="4442"/>
              <a:ext cx="5076" cy="6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5" name="文本框 22"/>
            <p:cNvSpPr txBox="1"/>
            <p:nvPr/>
          </p:nvSpPr>
          <p:spPr>
            <a:xfrm flipH="1">
              <a:off x="14128" y="5163"/>
              <a:ext cx="4855" cy="82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cxnSp>
          <p:nvCxnSpPr>
            <p:cNvPr id="26" name="直接连接符 25"/>
            <p:cNvCxnSpPr/>
            <p:nvPr/>
          </p:nvCxnSpPr>
          <p:spPr>
            <a:xfrm>
              <a:off x="14336" y="5067"/>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7" name="文本框 20"/>
            <p:cNvSpPr txBox="1"/>
            <p:nvPr/>
          </p:nvSpPr>
          <p:spPr>
            <a:xfrm flipH="1">
              <a:off x="13173" y="4394"/>
              <a:ext cx="1519" cy="1018"/>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dirty="0">
                  <a:solidFill>
                    <a:srgbClr val="595959"/>
                  </a:solidFill>
                  <a:latin typeface="微软雅黑" panose="020B0503020204020204" charset="-122"/>
                  <a:ea typeface="微软雅黑" panose="020B0503020204020204" charset="-122"/>
                  <a:sym typeface="Arial" panose="020B0604020202020204" pitchFamily="34" charset="0"/>
                </a:rPr>
                <a:t>0</a:t>
              </a:r>
              <a:r>
                <a:rPr lang="en-US" sz="3600" dirty="0">
                  <a:solidFill>
                    <a:srgbClr val="595959"/>
                  </a:solidFill>
                  <a:latin typeface="微软雅黑" panose="020B0503020204020204" charset="-122"/>
                  <a:ea typeface="微软雅黑" panose="020B0503020204020204" charset="-122"/>
                  <a:sym typeface="Arial" panose="020B0604020202020204" pitchFamily="34" charset="0"/>
                </a:rPr>
                <a:t>3</a:t>
              </a:r>
            </a:p>
          </p:txBody>
        </p:sp>
      </p:grpSp>
      <p:grpSp>
        <p:nvGrpSpPr>
          <p:cNvPr id="36" name="组合 35"/>
          <p:cNvGrpSpPr/>
          <p:nvPr/>
        </p:nvGrpSpPr>
        <p:grpSpPr>
          <a:xfrm>
            <a:off x="8159115" y="2925445"/>
            <a:ext cx="3823335" cy="1321435"/>
            <a:chOff x="6658" y="6752"/>
            <a:chExt cx="6021" cy="2081"/>
          </a:xfrm>
        </p:grpSpPr>
        <p:sp>
          <p:nvSpPr>
            <p:cNvPr id="28" name="文本框 27"/>
            <p:cNvSpPr txBox="1"/>
            <p:nvPr/>
          </p:nvSpPr>
          <p:spPr>
            <a:xfrm flipH="1">
              <a:off x="7747" y="6752"/>
              <a:ext cx="3170" cy="658"/>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7" name="文本框 22"/>
            <p:cNvSpPr txBox="1"/>
            <p:nvPr/>
          </p:nvSpPr>
          <p:spPr>
            <a:xfrm flipH="1">
              <a:off x="7747" y="8009"/>
              <a:ext cx="4932" cy="82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cxnSp>
          <p:nvCxnSpPr>
            <p:cNvPr id="39" name="直接连接符 38"/>
            <p:cNvCxnSpPr/>
            <p:nvPr/>
          </p:nvCxnSpPr>
          <p:spPr>
            <a:xfrm>
              <a:off x="7955" y="7913"/>
              <a:ext cx="2381"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0" name="文本框 20"/>
            <p:cNvSpPr txBox="1"/>
            <p:nvPr/>
          </p:nvSpPr>
          <p:spPr>
            <a:xfrm flipH="1">
              <a:off x="6658" y="7281"/>
              <a:ext cx="1519" cy="1018"/>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600" dirty="0">
                  <a:solidFill>
                    <a:srgbClr val="595959"/>
                  </a:solidFill>
                  <a:latin typeface="微软雅黑" panose="020B0503020204020204" charset="-122"/>
                  <a:ea typeface="微软雅黑" panose="020B0503020204020204" charset="-122"/>
                  <a:sym typeface="Arial" panose="020B0604020202020204" pitchFamily="34" charset="0"/>
                </a:rPr>
                <a:t>0</a:t>
              </a:r>
              <a:r>
                <a:rPr lang="en-US" sz="3600" dirty="0">
                  <a:solidFill>
                    <a:srgbClr val="595959"/>
                  </a:solidFill>
                  <a:latin typeface="微软雅黑" panose="020B0503020204020204" charset="-122"/>
                  <a:ea typeface="微软雅黑" panose="020B0503020204020204" charset="-122"/>
                  <a:sym typeface="Arial" panose="020B0604020202020204" pitchFamily="34" charset="0"/>
                </a:rPr>
                <a:t>5</a:t>
              </a:r>
            </a:p>
          </p:txBody>
        </p:sp>
      </p:gr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6" name="任意多边形 5"/>
          <p:cNvSpPr/>
          <p:nvPr/>
        </p:nvSpPr>
        <p:spPr>
          <a:xfrm rot="420000">
            <a:off x="1345565" y="2428875"/>
            <a:ext cx="2117090" cy="1050925"/>
          </a:xfrm>
          <a:custGeom>
            <a:avLst/>
            <a:gdLst>
              <a:gd name="connsiteX0" fmla="*/ 0 w 4205"/>
              <a:gd name="connsiteY0" fmla="*/ 2087 h 2086"/>
              <a:gd name="connsiteX1" fmla="*/ 1591 w 4205"/>
              <a:gd name="connsiteY1" fmla="*/ 200 h 2086"/>
              <a:gd name="connsiteX2" fmla="*/ 4205 w 4205"/>
              <a:gd name="connsiteY2" fmla="*/ 519 h 2086"/>
            </a:gdLst>
            <a:ahLst/>
            <a:cxnLst>
              <a:cxn ang="0">
                <a:pos x="connsiteX0" y="connsiteY0"/>
              </a:cxn>
              <a:cxn ang="0">
                <a:pos x="connsiteX1" y="connsiteY1"/>
              </a:cxn>
              <a:cxn ang="0">
                <a:pos x="connsiteX2" y="connsiteY2"/>
              </a:cxn>
            </a:cxnLst>
            <a:rect l="l" t="t" r="r" b="b"/>
            <a:pathLst>
              <a:path w="4205" h="2087">
                <a:moveTo>
                  <a:pt x="0" y="2087"/>
                </a:moveTo>
                <a:cubicBezTo>
                  <a:pt x="20" y="2082"/>
                  <a:pt x="113" y="791"/>
                  <a:pt x="1591" y="200"/>
                </a:cubicBezTo>
                <a:cubicBezTo>
                  <a:pt x="3069" y="-391"/>
                  <a:pt x="4180" y="519"/>
                  <a:pt x="4205" y="519"/>
                </a:cubicBezTo>
              </a:path>
            </a:pathLst>
          </a:cu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0320000" flipH="1">
            <a:off x="3822700" y="4147820"/>
            <a:ext cx="2117090" cy="1050290"/>
          </a:xfrm>
          <a:custGeom>
            <a:avLst/>
            <a:gdLst>
              <a:gd name="connsiteX0" fmla="*/ 0 w 4205"/>
              <a:gd name="connsiteY0" fmla="*/ 2087 h 2086"/>
              <a:gd name="connsiteX1" fmla="*/ 1591 w 4205"/>
              <a:gd name="connsiteY1" fmla="*/ 200 h 2086"/>
              <a:gd name="connsiteX2" fmla="*/ 4205 w 4205"/>
              <a:gd name="connsiteY2" fmla="*/ 519 h 2086"/>
            </a:gdLst>
            <a:ahLst/>
            <a:cxnLst>
              <a:cxn ang="0">
                <a:pos x="connsiteX0" y="connsiteY0"/>
              </a:cxn>
              <a:cxn ang="0">
                <a:pos x="connsiteX1" y="connsiteY1"/>
              </a:cxn>
              <a:cxn ang="0">
                <a:pos x="connsiteX2" y="connsiteY2"/>
              </a:cxn>
            </a:cxnLst>
            <a:rect l="l" t="t" r="r" b="b"/>
            <a:pathLst>
              <a:path w="4205" h="2087">
                <a:moveTo>
                  <a:pt x="0" y="2087"/>
                </a:moveTo>
                <a:cubicBezTo>
                  <a:pt x="20" y="2082"/>
                  <a:pt x="113" y="791"/>
                  <a:pt x="1591" y="200"/>
                </a:cubicBezTo>
                <a:cubicBezTo>
                  <a:pt x="3069" y="-391"/>
                  <a:pt x="4180" y="519"/>
                  <a:pt x="4205" y="519"/>
                </a:cubicBezTo>
              </a:path>
            </a:pathLst>
          </a:cu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6423025" y="2428875"/>
            <a:ext cx="2117090" cy="1050925"/>
          </a:xfrm>
          <a:custGeom>
            <a:avLst/>
            <a:gdLst>
              <a:gd name="connsiteX0" fmla="*/ 0 w 4205"/>
              <a:gd name="connsiteY0" fmla="*/ 2087 h 2086"/>
              <a:gd name="connsiteX1" fmla="*/ 1591 w 4205"/>
              <a:gd name="connsiteY1" fmla="*/ 200 h 2086"/>
              <a:gd name="connsiteX2" fmla="*/ 4205 w 4205"/>
              <a:gd name="connsiteY2" fmla="*/ 519 h 2086"/>
            </a:gdLst>
            <a:ahLst/>
            <a:cxnLst>
              <a:cxn ang="0">
                <a:pos x="connsiteX0" y="connsiteY0"/>
              </a:cxn>
              <a:cxn ang="0">
                <a:pos x="connsiteX1" y="connsiteY1"/>
              </a:cxn>
              <a:cxn ang="0">
                <a:pos x="connsiteX2" y="connsiteY2"/>
              </a:cxn>
            </a:cxnLst>
            <a:rect l="l" t="t" r="r" b="b"/>
            <a:pathLst>
              <a:path w="4205" h="2087">
                <a:moveTo>
                  <a:pt x="0" y="2087"/>
                </a:moveTo>
                <a:cubicBezTo>
                  <a:pt x="20" y="2082"/>
                  <a:pt x="113" y="791"/>
                  <a:pt x="1591" y="200"/>
                </a:cubicBezTo>
                <a:cubicBezTo>
                  <a:pt x="3069" y="-391"/>
                  <a:pt x="4180" y="519"/>
                  <a:pt x="4205" y="519"/>
                </a:cubicBezTo>
              </a:path>
            </a:pathLst>
          </a:cu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2060000" flipH="1">
            <a:off x="8657590" y="4527550"/>
            <a:ext cx="2117090" cy="1050290"/>
          </a:xfrm>
          <a:custGeom>
            <a:avLst/>
            <a:gdLst>
              <a:gd name="connsiteX0" fmla="*/ 0 w 4205"/>
              <a:gd name="connsiteY0" fmla="*/ 2087 h 2086"/>
              <a:gd name="connsiteX1" fmla="*/ 1591 w 4205"/>
              <a:gd name="connsiteY1" fmla="*/ 200 h 2086"/>
              <a:gd name="connsiteX2" fmla="*/ 4205 w 4205"/>
              <a:gd name="connsiteY2" fmla="*/ 519 h 2086"/>
            </a:gdLst>
            <a:ahLst/>
            <a:cxnLst>
              <a:cxn ang="0">
                <a:pos x="connsiteX0" y="connsiteY0"/>
              </a:cxn>
              <a:cxn ang="0">
                <a:pos x="connsiteX1" y="connsiteY1"/>
              </a:cxn>
              <a:cxn ang="0">
                <a:pos x="connsiteX2" y="connsiteY2"/>
              </a:cxn>
            </a:cxnLst>
            <a:rect l="l" t="t" r="r" b="b"/>
            <a:pathLst>
              <a:path w="4205" h="2087">
                <a:moveTo>
                  <a:pt x="0" y="2087"/>
                </a:moveTo>
                <a:cubicBezTo>
                  <a:pt x="20" y="2082"/>
                  <a:pt x="113" y="791"/>
                  <a:pt x="1591" y="200"/>
                </a:cubicBezTo>
                <a:cubicBezTo>
                  <a:pt x="3069" y="-391"/>
                  <a:pt x="4180" y="519"/>
                  <a:pt x="4205" y="519"/>
                </a:cubicBezTo>
              </a:path>
            </a:pathLst>
          </a:cu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15595" y="3139440"/>
            <a:ext cx="1869440" cy="1869440"/>
          </a:xfrm>
          <a:prstGeom prst="ellipse">
            <a:avLst/>
          </a:prstGeom>
          <a:solidFill>
            <a:schemeClr val="bg1"/>
          </a:solidFill>
          <a:ln w="31750">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04465" y="2571115"/>
            <a:ext cx="1869440" cy="1869440"/>
          </a:xfrm>
          <a:prstGeom prst="ellipse">
            <a:avLst/>
          </a:prstGeom>
          <a:solidFill>
            <a:schemeClr val="bg1"/>
          </a:solidFill>
          <a:ln w="31750">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37175" y="3248025"/>
            <a:ext cx="1869440" cy="1869440"/>
          </a:xfrm>
          <a:prstGeom prst="ellipse">
            <a:avLst/>
          </a:prstGeom>
          <a:solidFill>
            <a:schemeClr val="bg1"/>
          </a:solidFill>
          <a:ln w="31750">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007600" y="4175125"/>
            <a:ext cx="1869440" cy="1869440"/>
          </a:xfrm>
          <a:prstGeom prst="ellipse">
            <a:avLst/>
          </a:prstGeom>
          <a:solidFill>
            <a:schemeClr val="bg1"/>
          </a:solidFill>
          <a:ln w="31750">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818120" y="2439035"/>
            <a:ext cx="1869440" cy="1869440"/>
          </a:xfrm>
          <a:prstGeom prst="ellipse">
            <a:avLst/>
          </a:prstGeom>
          <a:solidFill>
            <a:schemeClr val="bg1"/>
          </a:solidFill>
          <a:ln w="31750">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566923" y="3497797"/>
            <a:ext cx="1640840" cy="596265"/>
          </a:xfrm>
          <a:prstGeom prst="rect">
            <a:avLst/>
          </a:prstGeom>
          <a:noFill/>
        </p:spPr>
        <p:txBody>
          <a:bodyPr wrap="square" rtlCol="0" anchor="t">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4" name="文本框 13"/>
          <p:cNvSpPr txBox="1"/>
          <p:nvPr/>
        </p:nvSpPr>
        <p:spPr>
          <a:xfrm>
            <a:off x="2887502" y="2919288"/>
            <a:ext cx="1640840" cy="596265"/>
          </a:xfrm>
          <a:prstGeom prst="rect">
            <a:avLst/>
          </a:prstGeom>
          <a:noFill/>
        </p:spPr>
        <p:txBody>
          <a:bodyPr wrap="square" rtlCol="0" anchor="t">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5" name="文本框 14"/>
          <p:cNvSpPr txBox="1"/>
          <p:nvPr/>
        </p:nvSpPr>
        <p:spPr>
          <a:xfrm>
            <a:off x="5487908" y="3795837"/>
            <a:ext cx="1640840" cy="596265"/>
          </a:xfrm>
          <a:prstGeom prst="rect">
            <a:avLst/>
          </a:prstGeom>
          <a:noFill/>
        </p:spPr>
        <p:txBody>
          <a:bodyPr wrap="square" rtlCol="0" anchor="t">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6" name="文本框 15"/>
          <p:cNvSpPr txBox="1"/>
          <p:nvPr/>
        </p:nvSpPr>
        <p:spPr>
          <a:xfrm>
            <a:off x="7878674" y="2827237"/>
            <a:ext cx="1640840" cy="596265"/>
          </a:xfrm>
          <a:prstGeom prst="rect">
            <a:avLst/>
          </a:prstGeom>
          <a:noFill/>
        </p:spPr>
        <p:txBody>
          <a:bodyPr wrap="square" rtlCol="0" anchor="t">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7" name="文本框 16"/>
          <p:cNvSpPr txBox="1"/>
          <p:nvPr/>
        </p:nvSpPr>
        <p:spPr>
          <a:xfrm>
            <a:off x="10223707" y="4496376"/>
            <a:ext cx="1640840" cy="596265"/>
          </a:xfrm>
          <a:prstGeom prst="rect">
            <a:avLst/>
          </a:prstGeom>
          <a:noFill/>
        </p:spPr>
        <p:txBody>
          <a:bodyPr wrap="square" rtlCol="0" anchor="t">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grpSp>
        <p:nvGrpSpPr>
          <p:cNvPr id="18" name="组合 17"/>
          <p:cNvGrpSpPr/>
          <p:nvPr/>
        </p:nvGrpSpPr>
        <p:grpSpPr>
          <a:xfrm>
            <a:off x="321310" y="2864485"/>
            <a:ext cx="725170" cy="725363"/>
            <a:chOff x="1864" y="2452"/>
            <a:chExt cx="1182" cy="1182"/>
          </a:xfrm>
        </p:grpSpPr>
        <p:sp>
          <p:nvSpPr>
            <p:cNvPr id="19" name="椭圆 18"/>
            <p:cNvSpPr/>
            <p:nvPr/>
          </p:nvSpPr>
          <p:spPr>
            <a:xfrm>
              <a:off x="1864" y="2452"/>
              <a:ext cx="1182" cy="1182"/>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994" y="2633"/>
              <a:ext cx="1006" cy="851"/>
            </a:xfrm>
            <a:prstGeom prst="rect">
              <a:avLst/>
            </a:prstGeom>
            <a:noFill/>
          </p:spPr>
          <p:txBody>
            <a:bodyPr wrap="square" rtlCol="0" anchor="t">
              <a:spAutoFit/>
            </a:bodyPr>
            <a:lstStyle/>
            <a:p>
              <a:pPr lvl="0"/>
              <a:r>
                <a:rPr lang="en-US" altLang="zh-CN" sz="2800">
                  <a:solidFill>
                    <a:schemeClr val="bg1"/>
                  </a:solidFill>
                  <a:latin typeface="Impact" panose="020B0806030902050204" charset="0"/>
                  <a:ea typeface="微软雅黑" panose="020B0503020204020204" charset="-122"/>
                  <a:sym typeface="Arial" panose="020B0604020202020204" pitchFamily="34" charset="0"/>
                </a:rPr>
                <a:t>01</a:t>
              </a:r>
            </a:p>
          </p:txBody>
        </p:sp>
      </p:grpSp>
      <p:grpSp>
        <p:nvGrpSpPr>
          <p:cNvPr id="21" name="组合 20"/>
          <p:cNvGrpSpPr/>
          <p:nvPr/>
        </p:nvGrpSpPr>
        <p:grpSpPr>
          <a:xfrm>
            <a:off x="3733800" y="2303780"/>
            <a:ext cx="811062" cy="725363"/>
            <a:chOff x="1864" y="2452"/>
            <a:chExt cx="1322" cy="1182"/>
          </a:xfrm>
        </p:grpSpPr>
        <p:sp>
          <p:nvSpPr>
            <p:cNvPr id="22" name="椭圆 21"/>
            <p:cNvSpPr/>
            <p:nvPr/>
          </p:nvSpPr>
          <p:spPr>
            <a:xfrm>
              <a:off x="1864" y="2452"/>
              <a:ext cx="1182" cy="1182"/>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994" y="2633"/>
              <a:ext cx="1192" cy="851"/>
            </a:xfrm>
            <a:prstGeom prst="rect">
              <a:avLst/>
            </a:prstGeom>
            <a:noFill/>
          </p:spPr>
          <p:txBody>
            <a:bodyPr wrap="square" rtlCol="0" anchor="t">
              <a:spAutoFit/>
            </a:bodyPr>
            <a:lstStyle/>
            <a:p>
              <a:pPr lvl="0"/>
              <a:r>
                <a:rPr lang="en-US" altLang="zh-CN" sz="2800">
                  <a:solidFill>
                    <a:schemeClr val="bg1"/>
                  </a:solidFill>
                  <a:latin typeface="Impact" panose="020B0806030902050204" charset="0"/>
                  <a:ea typeface="微软雅黑" panose="020B0503020204020204" charset="-122"/>
                  <a:sym typeface="Arial" panose="020B0604020202020204" pitchFamily="34" charset="0"/>
                </a:rPr>
                <a:t>02</a:t>
              </a:r>
            </a:p>
          </p:txBody>
        </p:sp>
      </p:grpSp>
      <p:grpSp>
        <p:nvGrpSpPr>
          <p:cNvPr id="24" name="组合 23"/>
          <p:cNvGrpSpPr/>
          <p:nvPr/>
        </p:nvGrpSpPr>
        <p:grpSpPr>
          <a:xfrm>
            <a:off x="6188075" y="4747260"/>
            <a:ext cx="890818" cy="725363"/>
            <a:chOff x="1864" y="2452"/>
            <a:chExt cx="1452" cy="1182"/>
          </a:xfrm>
        </p:grpSpPr>
        <p:sp>
          <p:nvSpPr>
            <p:cNvPr id="25" name="椭圆 24"/>
            <p:cNvSpPr/>
            <p:nvPr/>
          </p:nvSpPr>
          <p:spPr>
            <a:xfrm>
              <a:off x="1864" y="2452"/>
              <a:ext cx="1182" cy="1182"/>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017" y="2633"/>
              <a:ext cx="1299" cy="851"/>
            </a:xfrm>
            <a:prstGeom prst="rect">
              <a:avLst/>
            </a:prstGeom>
            <a:noFill/>
          </p:spPr>
          <p:txBody>
            <a:bodyPr wrap="square" rtlCol="0" anchor="t">
              <a:spAutoFit/>
            </a:bodyPr>
            <a:lstStyle/>
            <a:p>
              <a:pPr lvl="0"/>
              <a:r>
                <a:rPr lang="en-US" altLang="zh-CN" sz="2800">
                  <a:solidFill>
                    <a:schemeClr val="bg1"/>
                  </a:solidFill>
                  <a:latin typeface="Impact" panose="020B0806030902050204" charset="0"/>
                  <a:ea typeface="微软雅黑" panose="020B0503020204020204" charset="-122"/>
                  <a:sym typeface="Arial" panose="020B0604020202020204" pitchFamily="34" charset="0"/>
                </a:rPr>
                <a:t>03</a:t>
              </a:r>
            </a:p>
          </p:txBody>
        </p:sp>
      </p:grpSp>
      <p:grpSp>
        <p:nvGrpSpPr>
          <p:cNvPr id="28" name="组合 27"/>
          <p:cNvGrpSpPr/>
          <p:nvPr/>
        </p:nvGrpSpPr>
        <p:grpSpPr>
          <a:xfrm>
            <a:off x="8848090" y="2193925"/>
            <a:ext cx="825172" cy="725363"/>
            <a:chOff x="1864" y="2452"/>
            <a:chExt cx="1345" cy="1182"/>
          </a:xfrm>
        </p:grpSpPr>
        <p:sp>
          <p:nvSpPr>
            <p:cNvPr id="29" name="椭圆 28"/>
            <p:cNvSpPr/>
            <p:nvPr/>
          </p:nvSpPr>
          <p:spPr>
            <a:xfrm>
              <a:off x="1864" y="2452"/>
              <a:ext cx="1182" cy="1182"/>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017" y="2633"/>
              <a:ext cx="1192" cy="851"/>
            </a:xfrm>
            <a:prstGeom prst="rect">
              <a:avLst/>
            </a:prstGeom>
            <a:noFill/>
          </p:spPr>
          <p:txBody>
            <a:bodyPr wrap="square" rtlCol="0" anchor="t">
              <a:spAutoFit/>
            </a:bodyPr>
            <a:lstStyle/>
            <a:p>
              <a:pPr lvl="0"/>
              <a:r>
                <a:rPr lang="en-US" altLang="zh-CN" sz="2800">
                  <a:solidFill>
                    <a:schemeClr val="bg1"/>
                  </a:solidFill>
                  <a:latin typeface="Impact" panose="020B0806030902050204" charset="0"/>
                  <a:ea typeface="微软雅黑" panose="020B0503020204020204" charset="-122"/>
                  <a:sym typeface="Arial" panose="020B0604020202020204" pitchFamily="34" charset="0"/>
                </a:rPr>
                <a:t>04</a:t>
              </a:r>
            </a:p>
          </p:txBody>
        </p:sp>
      </p:grpSp>
      <p:grpSp>
        <p:nvGrpSpPr>
          <p:cNvPr id="31" name="组合 30"/>
          <p:cNvGrpSpPr/>
          <p:nvPr/>
        </p:nvGrpSpPr>
        <p:grpSpPr>
          <a:xfrm>
            <a:off x="10579735" y="3820795"/>
            <a:ext cx="725170" cy="725363"/>
            <a:chOff x="1864" y="2452"/>
            <a:chExt cx="1182" cy="1182"/>
          </a:xfrm>
        </p:grpSpPr>
        <p:sp>
          <p:nvSpPr>
            <p:cNvPr id="32" name="椭圆 31"/>
            <p:cNvSpPr/>
            <p:nvPr/>
          </p:nvSpPr>
          <p:spPr>
            <a:xfrm>
              <a:off x="1864" y="2452"/>
              <a:ext cx="1182" cy="1182"/>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994" y="2633"/>
              <a:ext cx="1006" cy="851"/>
            </a:xfrm>
            <a:prstGeom prst="rect">
              <a:avLst/>
            </a:prstGeom>
            <a:noFill/>
          </p:spPr>
          <p:txBody>
            <a:bodyPr wrap="square" rtlCol="0" anchor="t">
              <a:spAutoFit/>
            </a:bodyPr>
            <a:lstStyle/>
            <a:p>
              <a:pPr lvl="0"/>
              <a:r>
                <a:rPr lang="en-US" altLang="zh-CN" sz="2800">
                  <a:solidFill>
                    <a:schemeClr val="bg1"/>
                  </a:solidFill>
                  <a:latin typeface="Impact" panose="020B0806030902050204" charset="0"/>
                  <a:ea typeface="微软雅黑" panose="020B0503020204020204" charset="-122"/>
                  <a:sym typeface="Arial" panose="020B0604020202020204" pitchFamily="34" charset="0"/>
                </a:rPr>
                <a:t>05</a:t>
              </a:r>
            </a:p>
          </p:txBody>
        </p:sp>
      </p:grpSp>
      <p:sp>
        <p:nvSpPr>
          <p:cNvPr id="73" name="雨伞"/>
          <p:cNvSpPr/>
          <p:nvPr/>
        </p:nvSpPr>
        <p:spPr>
          <a:xfrm>
            <a:off x="10689590" y="5472430"/>
            <a:ext cx="506095" cy="506095"/>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0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75" name="公文包"/>
          <p:cNvSpPr/>
          <p:nvPr/>
        </p:nvSpPr>
        <p:spPr>
          <a:xfrm>
            <a:off x="3434715" y="3895090"/>
            <a:ext cx="407670" cy="414655"/>
          </a:xfrm>
          <a:custGeom>
            <a:avLst/>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7" name="放大镜"/>
          <p:cNvSpPr/>
          <p:nvPr/>
        </p:nvSpPr>
        <p:spPr>
          <a:xfrm>
            <a:off x="6085205" y="3398520"/>
            <a:ext cx="374015" cy="426085"/>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锁"/>
          <p:cNvSpPr/>
          <p:nvPr/>
        </p:nvSpPr>
        <p:spPr>
          <a:xfrm>
            <a:off x="1018540" y="4415790"/>
            <a:ext cx="426085" cy="431800"/>
          </a:xfrm>
          <a:custGeom>
            <a:avLst/>
            <a:gdLst>
              <a:gd name="connsiteX0" fmla="*/ 1594270 w 6020639"/>
              <a:gd name="connsiteY0" fmla="*/ 0 h 5899621"/>
              <a:gd name="connsiteX1" fmla="*/ 3180309 w 6020639"/>
              <a:gd name="connsiteY1" fmla="*/ 1431265 h 5899621"/>
              <a:gd name="connsiteX2" fmla="*/ 3187901 w 6020639"/>
              <a:gd name="connsiteY2" fmla="*/ 1581620 h 5899621"/>
              <a:gd name="connsiteX3" fmla="*/ 3188539 w 6020639"/>
              <a:gd name="connsiteY3" fmla="*/ 1581620 h 5899621"/>
              <a:gd name="connsiteX4" fmla="*/ 3188539 w 6020639"/>
              <a:gd name="connsiteY4" fmla="*/ 1594250 h 5899621"/>
              <a:gd name="connsiteX5" fmla="*/ 3188540 w 6020639"/>
              <a:gd name="connsiteY5" fmla="*/ 1594270 h 5899621"/>
              <a:gd name="connsiteX6" fmla="*/ 3188539 w 6020639"/>
              <a:gd name="connsiteY6" fmla="*/ 1594270 h 5899621"/>
              <a:gd name="connsiteX7" fmla="*/ 3188539 w 6020639"/>
              <a:gd name="connsiteY7" fmla="*/ 2800821 h 5899621"/>
              <a:gd name="connsiteX8" fmla="*/ 5779057 w 6020639"/>
              <a:gd name="connsiteY8" fmla="*/ 2800821 h 5899621"/>
              <a:gd name="connsiteX9" fmla="*/ 6020639 w 6020639"/>
              <a:gd name="connsiteY9" fmla="*/ 3042403 h 5899621"/>
              <a:gd name="connsiteX10" fmla="*/ 6020639 w 6020639"/>
              <a:gd name="connsiteY10" fmla="*/ 5658039 h 5899621"/>
              <a:gd name="connsiteX11" fmla="*/ 5779057 w 6020639"/>
              <a:gd name="connsiteY11" fmla="*/ 5899621 h 5899621"/>
              <a:gd name="connsiteX12" fmla="*/ 2033121 w 6020639"/>
              <a:gd name="connsiteY12" fmla="*/ 5899621 h 5899621"/>
              <a:gd name="connsiteX13" fmla="*/ 1791539 w 6020639"/>
              <a:gd name="connsiteY13" fmla="*/ 5658039 h 5899621"/>
              <a:gd name="connsiteX14" fmla="*/ 1791539 w 6020639"/>
              <a:gd name="connsiteY14" fmla="*/ 3042403 h 5899621"/>
              <a:gd name="connsiteX15" fmla="*/ 2033121 w 6020639"/>
              <a:gd name="connsiteY15" fmla="*/ 2800821 h 5899621"/>
              <a:gd name="connsiteX16" fmla="*/ 2390775 w 6020639"/>
              <a:gd name="connsiteY16" fmla="*/ 2800821 h 5899621"/>
              <a:gd name="connsiteX17" fmla="*/ 2390775 w 6020639"/>
              <a:gd name="connsiteY17" fmla="*/ 1581814 h 5899621"/>
              <a:gd name="connsiteX18" fmla="*/ 2387289 w 6020639"/>
              <a:gd name="connsiteY18" fmla="*/ 1512768 h 5899621"/>
              <a:gd name="connsiteX19" fmla="*/ 1594269 w 6020639"/>
              <a:gd name="connsiteY19" fmla="*/ 797135 h 5899621"/>
              <a:gd name="connsiteX20" fmla="*/ 801250 w 6020639"/>
              <a:gd name="connsiteY20" fmla="*/ 1512768 h 5899621"/>
              <a:gd name="connsiteX21" fmla="*/ 797764 w 6020639"/>
              <a:gd name="connsiteY21" fmla="*/ 1581793 h 5899621"/>
              <a:gd name="connsiteX22" fmla="*/ 797764 w 6020639"/>
              <a:gd name="connsiteY22" fmla="*/ 2465904 h 5899621"/>
              <a:gd name="connsiteX23" fmla="*/ 329587 w 6020639"/>
              <a:gd name="connsiteY23" fmla="*/ 2465904 h 5899621"/>
              <a:gd name="connsiteX24" fmla="*/ 797764 w 6020639"/>
              <a:gd name="connsiteY24" fmla="*/ 3008564 h 5899621"/>
              <a:gd name="connsiteX25" fmla="*/ 797764 w 6020639"/>
              <a:gd name="connsiteY25" fmla="*/ 3159595 h 5899621"/>
              <a:gd name="connsiteX26" fmla="*/ 0 w 6020639"/>
              <a:gd name="connsiteY26" fmla="*/ 3159595 h 5899621"/>
              <a:gd name="connsiteX27" fmla="*/ 0 w 6020639"/>
              <a:gd name="connsiteY27" fmla="*/ 1594270 h 5899621"/>
              <a:gd name="connsiteX28" fmla="*/ 0 w 6020639"/>
              <a:gd name="connsiteY28" fmla="*/ 1581620 h 5899621"/>
              <a:gd name="connsiteX29" fmla="*/ 639 w 6020639"/>
              <a:gd name="connsiteY29" fmla="*/ 1581620 h 5899621"/>
              <a:gd name="connsiteX30" fmla="*/ 8231 w 6020639"/>
              <a:gd name="connsiteY30" fmla="*/ 1431265 h 5899621"/>
              <a:gd name="connsiteX31" fmla="*/ 1594270 w 6020639"/>
              <a:gd name="connsiteY31" fmla="*/ 0 h 58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0639" h="5899621">
                <a:moveTo>
                  <a:pt x="1594270" y="0"/>
                </a:moveTo>
                <a:cubicBezTo>
                  <a:pt x="2419731" y="0"/>
                  <a:pt x="3098667" y="627345"/>
                  <a:pt x="3180309" y="1431265"/>
                </a:cubicBezTo>
                <a:lnTo>
                  <a:pt x="3187901" y="1581620"/>
                </a:lnTo>
                <a:lnTo>
                  <a:pt x="3188539" y="1581620"/>
                </a:lnTo>
                <a:lnTo>
                  <a:pt x="3188539" y="1594250"/>
                </a:lnTo>
                <a:lnTo>
                  <a:pt x="3188540" y="1594270"/>
                </a:lnTo>
                <a:lnTo>
                  <a:pt x="3188539" y="1594270"/>
                </a:lnTo>
                <a:lnTo>
                  <a:pt x="3188539" y="2800821"/>
                </a:lnTo>
                <a:lnTo>
                  <a:pt x="5779057" y="2800821"/>
                </a:lnTo>
                <a:cubicBezTo>
                  <a:pt x="5912479" y="2800821"/>
                  <a:pt x="6020639" y="2908981"/>
                  <a:pt x="6020639" y="3042403"/>
                </a:cubicBezTo>
                <a:lnTo>
                  <a:pt x="6020639" y="5658039"/>
                </a:lnTo>
                <a:cubicBezTo>
                  <a:pt x="6020639" y="5791461"/>
                  <a:pt x="5912479" y="5899621"/>
                  <a:pt x="5779057" y="5899621"/>
                </a:cubicBezTo>
                <a:lnTo>
                  <a:pt x="2033121" y="5899621"/>
                </a:lnTo>
                <a:cubicBezTo>
                  <a:pt x="1899699" y="5899621"/>
                  <a:pt x="1791539" y="5791461"/>
                  <a:pt x="1791539" y="5658039"/>
                </a:cubicBezTo>
                <a:lnTo>
                  <a:pt x="1791539" y="3042403"/>
                </a:lnTo>
                <a:cubicBezTo>
                  <a:pt x="1791539" y="2908981"/>
                  <a:pt x="1899699" y="2800821"/>
                  <a:pt x="2033121" y="2800821"/>
                </a:cubicBezTo>
                <a:lnTo>
                  <a:pt x="2390775" y="2800821"/>
                </a:lnTo>
                <a:lnTo>
                  <a:pt x="2390775" y="1581814"/>
                </a:lnTo>
                <a:lnTo>
                  <a:pt x="2387289" y="1512768"/>
                </a:lnTo>
                <a:cubicBezTo>
                  <a:pt x="2346468" y="1110807"/>
                  <a:pt x="2007000" y="797135"/>
                  <a:pt x="1594269" y="797135"/>
                </a:cubicBezTo>
                <a:cubicBezTo>
                  <a:pt x="1181539" y="797135"/>
                  <a:pt x="842071" y="1110807"/>
                  <a:pt x="801250" y="1512768"/>
                </a:cubicBezTo>
                <a:lnTo>
                  <a:pt x="797764" y="1581793"/>
                </a:lnTo>
                <a:lnTo>
                  <a:pt x="797764" y="2465904"/>
                </a:lnTo>
                <a:lnTo>
                  <a:pt x="329587" y="2465904"/>
                </a:lnTo>
                <a:lnTo>
                  <a:pt x="797764" y="3008564"/>
                </a:lnTo>
                <a:lnTo>
                  <a:pt x="797764" y="3159595"/>
                </a:lnTo>
                <a:lnTo>
                  <a:pt x="0" y="3159595"/>
                </a:lnTo>
                <a:lnTo>
                  <a:pt x="0" y="1594270"/>
                </a:lnTo>
                <a:lnTo>
                  <a:pt x="0" y="1581620"/>
                </a:lnTo>
                <a:lnTo>
                  <a:pt x="639" y="1581620"/>
                </a:lnTo>
                <a:lnTo>
                  <a:pt x="8231" y="1431265"/>
                </a:lnTo>
                <a:cubicBezTo>
                  <a:pt x="89874" y="627345"/>
                  <a:pt x="768810" y="0"/>
                  <a:pt x="159427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828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80" name="刷子"/>
          <p:cNvSpPr/>
          <p:nvPr/>
        </p:nvSpPr>
        <p:spPr bwMode="auto">
          <a:xfrm>
            <a:off x="8638540" y="3820795"/>
            <a:ext cx="228600" cy="426720"/>
          </a:xfrm>
          <a:custGeom>
            <a:avLst/>
            <a:gdLst>
              <a:gd name="T0" fmla="*/ 154076 w 3152"/>
              <a:gd name="T1" fmla="*/ 633067 h 5585"/>
              <a:gd name="T2" fmla="*/ 8522 w 3152"/>
              <a:gd name="T3" fmla="*/ 1021912 h 5585"/>
              <a:gd name="T4" fmla="*/ 10226 w 3152"/>
              <a:gd name="T5" fmla="*/ 1040331 h 5585"/>
              <a:gd name="T6" fmla="*/ 13976 w 3152"/>
              <a:gd name="T7" fmla="*/ 1058068 h 5585"/>
              <a:gd name="T8" fmla="*/ 20793 w 3152"/>
              <a:gd name="T9" fmla="*/ 1074440 h 5585"/>
              <a:gd name="T10" fmla="*/ 28974 w 3152"/>
              <a:gd name="T11" fmla="*/ 1089449 h 5585"/>
              <a:gd name="T12" fmla="*/ 39882 w 3152"/>
              <a:gd name="T13" fmla="*/ 1103092 h 5585"/>
              <a:gd name="T14" fmla="*/ 52495 w 3152"/>
              <a:gd name="T15" fmla="*/ 1114689 h 5585"/>
              <a:gd name="T16" fmla="*/ 66812 w 3152"/>
              <a:gd name="T17" fmla="*/ 1124922 h 5585"/>
              <a:gd name="T18" fmla="*/ 82151 w 3152"/>
              <a:gd name="T19" fmla="*/ 1132767 h 5585"/>
              <a:gd name="T20" fmla="*/ 98854 w 3152"/>
              <a:gd name="T21" fmla="*/ 1138566 h 5585"/>
              <a:gd name="T22" fmla="*/ 116920 w 3152"/>
              <a:gd name="T23" fmla="*/ 1141977 h 5585"/>
              <a:gd name="T24" fmla="*/ 439048 w 3152"/>
              <a:gd name="T25" fmla="*/ 1142318 h 5585"/>
              <a:gd name="T26" fmla="*/ 430185 w 3152"/>
              <a:gd name="T27" fmla="*/ 1198598 h 5585"/>
              <a:gd name="T28" fmla="*/ 418936 w 3152"/>
              <a:gd name="T29" fmla="*/ 1285918 h 5585"/>
              <a:gd name="T30" fmla="*/ 409733 w 3152"/>
              <a:gd name="T31" fmla="*/ 1374943 h 5585"/>
              <a:gd name="T32" fmla="*/ 402915 w 3152"/>
              <a:gd name="T33" fmla="*/ 1462603 h 5585"/>
              <a:gd name="T34" fmla="*/ 399847 w 3152"/>
              <a:gd name="T35" fmla="*/ 1545489 h 5585"/>
              <a:gd name="T36" fmla="*/ 398824 w 3152"/>
              <a:gd name="T37" fmla="*/ 1596994 h 5585"/>
              <a:gd name="T38" fmla="*/ 400529 w 3152"/>
              <a:gd name="T39" fmla="*/ 1665553 h 5585"/>
              <a:gd name="T40" fmla="*/ 405301 w 3152"/>
              <a:gd name="T41" fmla="*/ 1723198 h 5585"/>
              <a:gd name="T42" fmla="*/ 412800 w 3152"/>
              <a:gd name="T43" fmla="*/ 1771292 h 5585"/>
              <a:gd name="T44" fmla="*/ 422686 w 3152"/>
              <a:gd name="T45" fmla="*/ 1810517 h 5585"/>
              <a:gd name="T46" fmla="*/ 434957 w 3152"/>
              <a:gd name="T47" fmla="*/ 1841557 h 5585"/>
              <a:gd name="T48" fmla="*/ 449274 w 3152"/>
              <a:gd name="T49" fmla="*/ 1864751 h 5585"/>
              <a:gd name="T50" fmla="*/ 465636 w 3152"/>
              <a:gd name="T51" fmla="*/ 1882488 h 5585"/>
              <a:gd name="T52" fmla="*/ 483362 w 3152"/>
              <a:gd name="T53" fmla="*/ 1894085 h 5585"/>
              <a:gd name="T54" fmla="*/ 502451 w 3152"/>
              <a:gd name="T55" fmla="*/ 1901248 h 5585"/>
              <a:gd name="T56" fmla="*/ 522903 w 3152"/>
              <a:gd name="T57" fmla="*/ 1904659 h 5585"/>
              <a:gd name="T58" fmla="*/ 537220 w 3152"/>
              <a:gd name="T59" fmla="*/ 1905000 h 5585"/>
              <a:gd name="T60" fmla="*/ 558013 w 3152"/>
              <a:gd name="T61" fmla="*/ 1903636 h 5585"/>
              <a:gd name="T62" fmla="*/ 578125 w 3152"/>
              <a:gd name="T63" fmla="*/ 1899201 h 5585"/>
              <a:gd name="T64" fmla="*/ 596873 w 3152"/>
              <a:gd name="T65" fmla="*/ 1890674 h 5585"/>
              <a:gd name="T66" fmla="*/ 614599 w 3152"/>
              <a:gd name="T67" fmla="*/ 1877030 h 5585"/>
              <a:gd name="T68" fmla="*/ 629938 w 3152"/>
              <a:gd name="T69" fmla="*/ 1857929 h 5585"/>
              <a:gd name="T70" fmla="*/ 643573 w 3152"/>
              <a:gd name="T71" fmla="*/ 1832006 h 5585"/>
              <a:gd name="T72" fmla="*/ 655504 w 3152"/>
              <a:gd name="T73" fmla="*/ 1798579 h 5585"/>
              <a:gd name="T74" fmla="*/ 664707 w 3152"/>
              <a:gd name="T75" fmla="*/ 1756284 h 5585"/>
              <a:gd name="T76" fmla="*/ 670843 w 3152"/>
              <a:gd name="T77" fmla="*/ 1705120 h 5585"/>
              <a:gd name="T78" fmla="*/ 674593 w 3152"/>
              <a:gd name="T79" fmla="*/ 1643723 h 5585"/>
              <a:gd name="T80" fmla="*/ 675616 w 3152"/>
              <a:gd name="T81" fmla="*/ 1596994 h 5585"/>
              <a:gd name="T82" fmla="*/ 673911 w 3152"/>
              <a:gd name="T83" fmla="*/ 1518884 h 5585"/>
              <a:gd name="T84" fmla="*/ 669139 w 3152"/>
              <a:gd name="T85" fmla="*/ 1433952 h 5585"/>
              <a:gd name="T86" fmla="*/ 661640 w 3152"/>
              <a:gd name="T87" fmla="*/ 1345268 h 5585"/>
              <a:gd name="T88" fmla="*/ 652095 w 3152"/>
              <a:gd name="T89" fmla="*/ 1256243 h 5585"/>
              <a:gd name="T90" fmla="*/ 639824 w 3152"/>
              <a:gd name="T91" fmla="*/ 1169946 h 5585"/>
              <a:gd name="T92" fmla="*/ 945248 w 3152"/>
              <a:gd name="T93" fmla="*/ 1142318 h 5585"/>
              <a:gd name="T94" fmla="*/ 963655 w 3152"/>
              <a:gd name="T95" fmla="*/ 1141295 h 5585"/>
              <a:gd name="T96" fmla="*/ 981040 w 3152"/>
              <a:gd name="T97" fmla="*/ 1136860 h 5585"/>
              <a:gd name="T98" fmla="*/ 997743 w 3152"/>
              <a:gd name="T99" fmla="*/ 1130721 h 5585"/>
              <a:gd name="T100" fmla="*/ 1012742 w 3152"/>
              <a:gd name="T101" fmla="*/ 1121852 h 5585"/>
              <a:gd name="T102" fmla="*/ 1026036 w 3152"/>
              <a:gd name="T103" fmla="*/ 1110937 h 5585"/>
              <a:gd name="T104" fmla="*/ 1038307 w 3152"/>
              <a:gd name="T105" fmla="*/ 1098658 h 5585"/>
              <a:gd name="T106" fmla="*/ 1048193 w 3152"/>
              <a:gd name="T107" fmla="*/ 1084332 h 5585"/>
              <a:gd name="T108" fmla="*/ 1056033 w 3152"/>
              <a:gd name="T109" fmla="*/ 1068983 h 5585"/>
              <a:gd name="T110" fmla="*/ 1061487 w 3152"/>
              <a:gd name="T111" fmla="*/ 1052269 h 5585"/>
              <a:gd name="T112" fmla="*/ 1064895 w 3152"/>
              <a:gd name="T113" fmla="*/ 1034533 h 5585"/>
              <a:gd name="T114" fmla="*/ 1065236 w 3152"/>
              <a:gd name="T115" fmla="*/ 633067 h 55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52" h="5585">
                <a:moveTo>
                  <a:pt x="3152" y="0"/>
                </a:moveTo>
                <a:lnTo>
                  <a:pt x="0" y="0"/>
                </a:lnTo>
                <a:lnTo>
                  <a:pt x="452" y="1856"/>
                </a:lnTo>
                <a:lnTo>
                  <a:pt x="25" y="1856"/>
                </a:lnTo>
                <a:lnTo>
                  <a:pt x="25" y="2996"/>
                </a:lnTo>
                <a:lnTo>
                  <a:pt x="26" y="3015"/>
                </a:lnTo>
                <a:lnTo>
                  <a:pt x="28" y="3033"/>
                </a:lnTo>
                <a:lnTo>
                  <a:pt x="30" y="3050"/>
                </a:lnTo>
                <a:lnTo>
                  <a:pt x="33" y="3067"/>
                </a:lnTo>
                <a:lnTo>
                  <a:pt x="36" y="3085"/>
                </a:lnTo>
                <a:lnTo>
                  <a:pt x="41" y="3102"/>
                </a:lnTo>
                <a:lnTo>
                  <a:pt x="47" y="3118"/>
                </a:lnTo>
                <a:lnTo>
                  <a:pt x="53" y="3134"/>
                </a:lnTo>
                <a:lnTo>
                  <a:pt x="61" y="3150"/>
                </a:lnTo>
                <a:lnTo>
                  <a:pt x="68" y="3164"/>
                </a:lnTo>
                <a:lnTo>
                  <a:pt x="77" y="3179"/>
                </a:lnTo>
                <a:lnTo>
                  <a:pt x="85" y="3194"/>
                </a:lnTo>
                <a:lnTo>
                  <a:pt x="95" y="3207"/>
                </a:lnTo>
                <a:lnTo>
                  <a:pt x="106" y="3221"/>
                </a:lnTo>
                <a:lnTo>
                  <a:pt x="117" y="3234"/>
                </a:lnTo>
                <a:lnTo>
                  <a:pt x="129" y="3246"/>
                </a:lnTo>
                <a:lnTo>
                  <a:pt x="142" y="3257"/>
                </a:lnTo>
                <a:lnTo>
                  <a:pt x="154" y="3268"/>
                </a:lnTo>
                <a:lnTo>
                  <a:pt x="167" y="3279"/>
                </a:lnTo>
                <a:lnTo>
                  <a:pt x="181" y="3289"/>
                </a:lnTo>
                <a:lnTo>
                  <a:pt x="196" y="3298"/>
                </a:lnTo>
                <a:lnTo>
                  <a:pt x="210" y="3306"/>
                </a:lnTo>
                <a:lnTo>
                  <a:pt x="225" y="3315"/>
                </a:lnTo>
                <a:lnTo>
                  <a:pt x="241" y="3321"/>
                </a:lnTo>
                <a:lnTo>
                  <a:pt x="257" y="3328"/>
                </a:lnTo>
                <a:lnTo>
                  <a:pt x="273" y="3333"/>
                </a:lnTo>
                <a:lnTo>
                  <a:pt x="290" y="3338"/>
                </a:lnTo>
                <a:lnTo>
                  <a:pt x="307" y="3342"/>
                </a:lnTo>
                <a:lnTo>
                  <a:pt x="324" y="3346"/>
                </a:lnTo>
                <a:lnTo>
                  <a:pt x="343" y="3348"/>
                </a:lnTo>
                <a:lnTo>
                  <a:pt x="360" y="3349"/>
                </a:lnTo>
                <a:lnTo>
                  <a:pt x="378" y="3349"/>
                </a:lnTo>
                <a:lnTo>
                  <a:pt x="1288" y="3349"/>
                </a:lnTo>
                <a:lnTo>
                  <a:pt x="1274" y="3430"/>
                </a:lnTo>
                <a:lnTo>
                  <a:pt x="1262" y="3514"/>
                </a:lnTo>
                <a:lnTo>
                  <a:pt x="1250" y="3598"/>
                </a:lnTo>
                <a:lnTo>
                  <a:pt x="1239" y="3683"/>
                </a:lnTo>
                <a:lnTo>
                  <a:pt x="1229" y="3770"/>
                </a:lnTo>
                <a:lnTo>
                  <a:pt x="1219" y="3857"/>
                </a:lnTo>
                <a:lnTo>
                  <a:pt x="1209" y="3944"/>
                </a:lnTo>
                <a:lnTo>
                  <a:pt x="1202" y="4031"/>
                </a:lnTo>
                <a:lnTo>
                  <a:pt x="1195" y="4118"/>
                </a:lnTo>
                <a:lnTo>
                  <a:pt x="1189" y="4204"/>
                </a:lnTo>
                <a:lnTo>
                  <a:pt x="1182" y="4288"/>
                </a:lnTo>
                <a:lnTo>
                  <a:pt x="1179" y="4372"/>
                </a:lnTo>
                <a:lnTo>
                  <a:pt x="1175" y="4453"/>
                </a:lnTo>
                <a:lnTo>
                  <a:pt x="1173" y="4531"/>
                </a:lnTo>
                <a:lnTo>
                  <a:pt x="1171" y="4608"/>
                </a:lnTo>
                <a:lnTo>
                  <a:pt x="1170" y="4682"/>
                </a:lnTo>
                <a:lnTo>
                  <a:pt x="1171" y="4753"/>
                </a:lnTo>
                <a:lnTo>
                  <a:pt x="1173" y="4819"/>
                </a:lnTo>
                <a:lnTo>
                  <a:pt x="1175" y="4883"/>
                </a:lnTo>
                <a:lnTo>
                  <a:pt x="1179" y="4943"/>
                </a:lnTo>
                <a:lnTo>
                  <a:pt x="1184" y="4999"/>
                </a:lnTo>
                <a:lnTo>
                  <a:pt x="1189" y="5052"/>
                </a:lnTo>
                <a:lnTo>
                  <a:pt x="1195" y="5102"/>
                </a:lnTo>
                <a:lnTo>
                  <a:pt x="1202" y="5149"/>
                </a:lnTo>
                <a:lnTo>
                  <a:pt x="1211" y="5193"/>
                </a:lnTo>
                <a:lnTo>
                  <a:pt x="1219" y="5235"/>
                </a:lnTo>
                <a:lnTo>
                  <a:pt x="1229" y="5273"/>
                </a:lnTo>
                <a:lnTo>
                  <a:pt x="1240" y="5308"/>
                </a:lnTo>
                <a:lnTo>
                  <a:pt x="1251" y="5340"/>
                </a:lnTo>
                <a:lnTo>
                  <a:pt x="1263" y="5371"/>
                </a:lnTo>
                <a:lnTo>
                  <a:pt x="1276" y="5399"/>
                </a:lnTo>
                <a:lnTo>
                  <a:pt x="1289" y="5423"/>
                </a:lnTo>
                <a:lnTo>
                  <a:pt x="1304" y="5447"/>
                </a:lnTo>
                <a:lnTo>
                  <a:pt x="1318" y="5467"/>
                </a:lnTo>
                <a:lnTo>
                  <a:pt x="1333" y="5487"/>
                </a:lnTo>
                <a:lnTo>
                  <a:pt x="1349" y="5503"/>
                </a:lnTo>
                <a:lnTo>
                  <a:pt x="1366" y="5519"/>
                </a:lnTo>
                <a:lnTo>
                  <a:pt x="1382" y="5531"/>
                </a:lnTo>
                <a:lnTo>
                  <a:pt x="1401" y="5543"/>
                </a:lnTo>
                <a:lnTo>
                  <a:pt x="1418" y="5553"/>
                </a:lnTo>
                <a:lnTo>
                  <a:pt x="1436" y="5562"/>
                </a:lnTo>
                <a:lnTo>
                  <a:pt x="1456" y="5568"/>
                </a:lnTo>
                <a:lnTo>
                  <a:pt x="1474" y="5574"/>
                </a:lnTo>
                <a:lnTo>
                  <a:pt x="1494" y="5578"/>
                </a:lnTo>
                <a:lnTo>
                  <a:pt x="1515" y="5581"/>
                </a:lnTo>
                <a:lnTo>
                  <a:pt x="1534" y="5584"/>
                </a:lnTo>
                <a:lnTo>
                  <a:pt x="1555" y="5585"/>
                </a:lnTo>
                <a:lnTo>
                  <a:pt x="1576" y="5585"/>
                </a:lnTo>
                <a:lnTo>
                  <a:pt x="1597" y="5585"/>
                </a:lnTo>
                <a:lnTo>
                  <a:pt x="1618" y="5584"/>
                </a:lnTo>
                <a:lnTo>
                  <a:pt x="1637" y="5581"/>
                </a:lnTo>
                <a:lnTo>
                  <a:pt x="1658" y="5578"/>
                </a:lnTo>
                <a:lnTo>
                  <a:pt x="1678" y="5574"/>
                </a:lnTo>
                <a:lnTo>
                  <a:pt x="1696" y="5568"/>
                </a:lnTo>
                <a:lnTo>
                  <a:pt x="1716" y="5562"/>
                </a:lnTo>
                <a:lnTo>
                  <a:pt x="1734" y="5553"/>
                </a:lnTo>
                <a:lnTo>
                  <a:pt x="1751" y="5543"/>
                </a:lnTo>
                <a:lnTo>
                  <a:pt x="1770" y="5531"/>
                </a:lnTo>
                <a:lnTo>
                  <a:pt x="1787" y="5519"/>
                </a:lnTo>
                <a:lnTo>
                  <a:pt x="1803" y="5503"/>
                </a:lnTo>
                <a:lnTo>
                  <a:pt x="1819" y="5487"/>
                </a:lnTo>
                <a:lnTo>
                  <a:pt x="1833" y="5467"/>
                </a:lnTo>
                <a:lnTo>
                  <a:pt x="1848" y="5447"/>
                </a:lnTo>
                <a:lnTo>
                  <a:pt x="1863" y="5423"/>
                </a:lnTo>
                <a:lnTo>
                  <a:pt x="1876" y="5399"/>
                </a:lnTo>
                <a:lnTo>
                  <a:pt x="1888" y="5371"/>
                </a:lnTo>
                <a:lnTo>
                  <a:pt x="1901" y="5340"/>
                </a:lnTo>
                <a:lnTo>
                  <a:pt x="1912" y="5308"/>
                </a:lnTo>
                <a:lnTo>
                  <a:pt x="1923" y="5273"/>
                </a:lnTo>
                <a:lnTo>
                  <a:pt x="1933" y="5235"/>
                </a:lnTo>
                <a:lnTo>
                  <a:pt x="1941" y="5193"/>
                </a:lnTo>
                <a:lnTo>
                  <a:pt x="1950" y="5149"/>
                </a:lnTo>
                <a:lnTo>
                  <a:pt x="1957" y="5102"/>
                </a:lnTo>
                <a:lnTo>
                  <a:pt x="1963" y="5052"/>
                </a:lnTo>
                <a:lnTo>
                  <a:pt x="1968" y="4999"/>
                </a:lnTo>
                <a:lnTo>
                  <a:pt x="1973" y="4943"/>
                </a:lnTo>
                <a:lnTo>
                  <a:pt x="1977" y="4883"/>
                </a:lnTo>
                <a:lnTo>
                  <a:pt x="1979" y="4819"/>
                </a:lnTo>
                <a:lnTo>
                  <a:pt x="1980" y="4753"/>
                </a:lnTo>
                <a:lnTo>
                  <a:pt x="1982" y="4682"/>
                </a:lnTo>
                <a:lnTo>
                  <a:pt x="1980" y="4608"/>
                </a:lnTo>
                <a:lnTo>
                  <a:pt x="1979" y="4531"/>
                </a:lnTo>
                <a:lnTo>
                  <a:pt x="1977" y="4453"/>
                </a:lnTo>
                <a:lnTo>
                  <a:pt x="1973" y="4372"/>
                </a:lnTo>
                <a:lnTo>
                  <a:pt x="1968" y="4288"/>
                </a:lnTo>
                <a:lnTo>
                  <a:pt x="1963" y="4204"/>
                </a:lnTo>
                <a:lnTo>
                  <a:pt x="1957" y="4118"/>
                </a:lnTo>
                <a:lnTo>
                  <a:pt x="1950" y="4031"/>
                </a:lnTo>
                <a:lnTo>
                  <a:pt x="1941" y="3944"/>
                </a:lnTo>
                <a:lnTo>
                  <a:pt x="1933" y="3857"/>
                </a:lnTo>
                <a:lnTo>
                  <a:pt x="1923" y="3770"/>
                </a:lnTo>
                <a:lnTo>
                  <a:pt x="1913" y="3683"/>
                </a:lnTo>
                <a:lnTo>
                  <a:pt x="1902" y="3598"/>
                </a:lnTo>
                <a:lnTo>
                  <a:pt x="1890" y="3514"/>
                </a:lnTo>
                <a:lnTo>
                  <a:pt x="1877" y="3430"/>
                </a:lnTo>
                <a:lnTo>
                  <a:pt x="1864" y="3349"/>
                </a:lnTo>
                <a:lnTo>
                  <a:pt x="2773" y="3349"/>
                </a:lnTo>
                <a:lnTo>
                  <a:pt x="2792" y="3349"/>
                </a:lnTo>
                <a:lnTo>
                  <a:pt x="2809" y="3348"/>
                </a:lnTo>
                <a:lnTo>
                  <a:pt x="2827" y="3346"/>
                </a:lnTo>
                <a:lnTo>
                  <a:pt x="2845" y="3342"/>
                </a:lnTo>
                <a:lnTo>
                  <a:pt x="2862" y="3338"/>
                </a:lnTo>
                <a:lnTo>
                  <a:pt x="2878" y="3333"/>
                </a:lnTo>
                <a:lnTo>
                  <a:pt x="2895" y="3328"/>
                </a:lnTo>
                <a:lnTo>
                  <a:pt x="2911" y="3321"/>
                </a:lnTo>
                <a:lnTo>
                  <a:pt x="2927" y="3315"/>
                </a:lnTo>
                <a:lnTo>
                  <a:pt x="2941" y="3306"/>
                </a:lnTo>
                <a:lnTo>
                  <a:pt x="2956" y="3298"/>
                </a:lnTo>
                <a:lnTo>
                  <a:pt x="2971" y="3289"/>
                </a:lnTo>
                <a:lnTo>
                  <a:pt x="2984" y="3279"/>
                </a:lnTo>
                <a:lnTo>
                  <a:pt x="2998" y="3268"/>
                </a:lnTo>
                <a:lnTo>
                  <a:pt x="3010" y="3257"/>
                </a:lnTo>
                <a:lnTo>
                  <a:pt x="3022" y="3246"/>
                </a:lnTo>
                <a:lnTo>
                  <a:pt x="3035" y="3234"/>
                </a:lnTo>
                <a:lnTo>
                  <a:pt x="3046" y="3221"/>
                </a:lnTo>
                <a:lnTo>
                  <a:pt x="3055" y="3207"/>
                </a:lnTo>
                <a:lnTo>
                  <a:pt x="3065" y="3194"/>
                </a:lnTo>
                <a:lnTo>
                  <a:pt x="3075" y="3179"/>
                </a:lnTo>
                <a:lnTo>
                  <a:pt x="3084" y="3164"/>
                </a:lnTo>
                <a:lnTo>
                  <a:pt x="3091" y="3150"/>
                </a:lnTo>
                <a:lnTo>
                  <a:pt x="3098" y="3134"/>
                </a:lnTo>
                <a:lnTo>
                  <a:pt x="3104" y="3118"/>
                </a:lnTo>
                <a:lnTo>
                  <a:pt x="3111" y="3102"/>
                </a:lnTo>
                <a:lnTo>
                  <a:pt x="3114" y="3085"/>
                </a:lnTo>
                <a:lnTo>
                  <a:pt x="3119" y="3067"/>
                </a:lnTo>
                <a:lnTo>
                  <a:pt x="3122" y="3050"/>
                </a:lnTo>
                <a:lnTo>
                  <a:pt x="3124" y="3033"/>
                </a:lnTo>
                <a:lnTo>
                  <a:pt x="3125" y="3015"/>
                </a:lnTo>
                <a:lnTo>
                  <a:pt x="3125" y="2996"/>
                </a:lnTo>
                <a:lnTo>
                  <a:pt x="3125" y="1856"/>
                </a:lnTo>
                <a:lnTo>
                  <a:pt x="2700" y="1856"/>
                </a:lnTo>
                <a:lnTo>
                  <a:pt x="3152"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bIns="21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6" name="棒"/>
          <p:cNvSpPr/>
          <p:nvPr/>
        </p:nvSpPr>
        <p:spPr>
          <a:xfrm>
            <a:off x="1363980" y="3254375"/>
            <a:ext cx="4777105" cy="606425"/>
          </a:xfrm>
          <a:prstGeom prst="roundRect">
            <a:avLst>
              <a:gd name="adj" fmla="val 50000"/>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棒"/>
          <p:cNvSpPr/>
          <p:nvPr/>
        </p:nvSpPr>
        <p:spPr>
          <a:xfrm>
            <a:off x="1363980" y="3846830"/>
            <a:ext cx="4357370" cy="606425"/>
          </a:xfrm>
          <a:prstGeom prst="roundRect">
            <a:avLst>
              <a:gd name="adj" fmla="val 50000"/>
            </a:avLst>
          </a:prstGeom>
          <a:solidFill>
            <a:srgbClr val="A8D28D"/>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棒"/>
          <p:cNvSpPr/>
          <p:nvPr/>
        </p:nvSpPr>
        <p:spPr>
          <a:xfrm>
            <a:off x="1363980" y="4439285"/>
            <a:ext cx="5121275" cy="606425"/>
          </a:xfrm>
          <a:prstGeom prst="roundRect">
            <a:avLst>
              <a:gd name="adj" fmla="val 50000"/>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棒"/>
          <p:cNvSpPr/>
          <p:nvPr/>
        </p:nvSpPr>
        <p:spPr>
          <a:xfrm>
            <a:off x="1363980" y="5031740"/>
            <a:ext cx="3520440" cy="606425"/>
          </a:xfrm>
          <a:prstGeom prst="roundRect">
            <a:avLst>
              <a:gd name="adj" fmla="val 50000"/>
            </a:avLst>
          </a:prstGeom>
          <a:solidFill>
            <a:srgbClr val="A8D28D"/>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棒"/>
          <p:cNvSpPr/>
          <p:nvPr/>
        </p:nvSpPr>
        <p:spPr>
          <a:xfrm>
            <a:off x="1363980" y="5624195"/>
            <a:ext cx="4054475" cy="606425"/>
          </a:xfrm>
          <a:prstGeom prst="roundRect">
            <a:avLst>
              <a:gd name="adj" fmla="val 50000"/>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0" name="钥匙"/>
          <p:cNvSpPr/>
          <p:nvPr/>
        </p:nvSpPr>
        <p:spPr bwMode="auto">
          <a:xfrm rot="7860000">
            <a:off x="-907415" y="1939925"/>
            <a:ext cx="4417060" cy="3666490"/>
          </a:xfrm>
          <a:custGeom>
            <a:avLst/>
            <a:gdLst>
              <a:gd name="T0" fmla="*/ 1520459 w 3563"/>
              <a:gd name="T1" fmla="*/ 421092 h 2937"/>
              <a:gd name="T2" fmla="*/ 1372910 w 3563"/>
              <a:gd name="T3" fmla="*/ 546965 h 2937"/>
              <a:gd name="T4" fmla="*/ 1441631 w 3563"/>
              <a:gd name="T5" fmla="*/ 627847 h 2937"/>
              <a:gd name="T6" fmla="*/ 1800397 w 3563"/>
              <a:gd name="T7" fmla="*/ 322517 h 2937"/>
              <a:gd name="T8" fmla="*/ 1732181 w 3563"/>
              <a:gd name="T9" fmla="*/ 241635 h 2937"/>
              <a:gd name="T10" fmla="*/ 1583622 w 3563"/>
              <a:gd name="T11" fmla="*/ 367508 h 2937"/>
              <a:gd name="T12" fmla="*/ 1482056 w 3563"/>
              <a:gd name="T13" fmla="*/ 247701 h 2937"/>
              <a:gd name="T14" fmla="*/ 1654364 w 3563"/>
              <a:gd name="T15" fmla="*/ 101608 h 2937"/>
              <a:gd name="T16" fmla="*/ 1568463 w 3563"/>
              <a:gd name="T17" fmla="*/ 0 h 2937"/>
              <a:gd name="T18" fmla="*/ 707930 w 3563"/>
              <a:gd name="T19" fmla="*/ 730971 h 2937"/>
              <a:gd name="T20" fmla="*/ 643757 w 3563"/>
              <a:gd name="T21" fmla="*/ 734510 h 2937"/>
              <a:gd name="T22" fmla="*/ 181404 w 3563"/>
              <a:gd name="T23" fmla="*/ 761302 h 2937"/>
              <a:gd name="T24" fmla="*/ 137443 w 3563"/>
              <a:gd name="T25" fmla="*/ 1303212 h 2937"/>
              <a:gd name="T26" fmla="*/ 679128 w 3563"/>
              <a:gd name="T27" fmla="*/ 1347192 h 2937"/>
              <a:gd name="T28" fmla="*/ 780189 w 3563"/>
              <a:gd name="T29" fmla="*/ 895263 h 2937"/>
              <a:gd name="T30" fmla="*/ 793832 w 3563"/>
              <a:gd name="T31" fmla="*/ 832580 h 2937"/>
              <a:gd name="T32" fmla="*/ 1418893 w 3563"/>
              <a:gd name="T33" fmla="*/ 301286 h 2937"/>
              <a:gd name="T34" fmla="*/ 1520459 w 3563"/>
              <a:gd name="T35" fmla="*/ 421092 h 2937"/>
              <a:gd name="T36" fmla="*/ 610407 w 3563"/>
              <a:gd name="T37" fmla="*/ 1266309 h 2937"/>
              <a:gd name="T38" fmla="*/ 217786 w 3563"/>
              <a:gd name="T39" fmla="*/ 1234462 h 2937"/>
              <a:gd name="T40" fmla="*/ 250125 w 3563"/>
              <a:gd name="T41" fmla="*/ 842184 h 2937"/>
              <a:gd name="T42" fmla="*/ 642241 w 3563"/>
              <a:gd name="T43" fmla="*/ 874032 h 2937"/>
              <a:gd name="T44" fmla="*/ 610407 w 3563"/>
              <a:gd name="T45" fmla="*/ 1266309 h 29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63" h="2937">
                <a:moveTo>
                  <a:pt x="3009" y="833"/>
                </a:moveTo>
                <a:cubicBezTo>
                  <a:pt x="2717" y="1082"/>
                  <a:pt x="2717" y="1082"/>
                  <a:pt x="2717" y="1082"/>
                </a:cubicBezTo>
                <a:cubicBezTo>
                  <a:pt x="2853" y="1242"/>
                  <a:pt x="2853" y="1242"/>
                  <a:pt x="2853" y="1242"/>
                </a:cubicBezTo>
                <a:cubicBezTo>
                  <a:pt x="3563" y="638"/>
                  <a:pt x="3563" y="638"/>
                  <a:pt x="3563" y="638"/>
                </a:cubicBezTo>
                <a:cubicBezTo>
                  <a:pt x="3428" y="478"/>
                  <a:pt x="3428" y="478"/>
                  <a:pt x="3428" y="478"/>
                </a:cubicBezTo>
                <a:cubicBezTo>
                  <a:pt x="3134" y="727"/>
                  <a:pt x="3134" y="727"/>
                  <a:pt x="3134" y="727"/>
                </a:cubicBezTo>
                <a:cubicBezTo>
                  <a:pt x="2933" y="490"/>
                  <a:pt x="2933" y="490"/>
                  <a:pt x="2933" y="490"/>
                </a:cubicBezTo>
                <a:cubicBezTo>
                  <a:pt x="3274" y="201"/>
                  <a:pt x="3274" y="201"/>
                  <a:pt x="3274" y="201"/>
                </a:cubicBezTo>
                <a:cubicBezTo>
                  <a:pt x="3104" y="0"/>
                  <a:pt x="3104" y="0"/>
                  <a:pt x="3104" y="0"/>
                </a:cubicBezTo>
                <a:cubicBezTo>
                  <a:pt x="1401" y="1446"/>
                  <a:pt x="1401" y="1446"/>
                  <a:pt x="1401" y="1446"/>
                </a:cubicBezTo>
                <a:cubicBezTo>
                  <a:pt x="1364" y="1477"/>
                  <a:pt x="1316" y="1480"/>
                  <a:pt x="1274" y="1453"/>
                </a:cubicBezTo>
                <a:cubicBezTo>
                  <a:pt x="1052" y="1303"/>
                  <a:pt x="662" y="1248"/>
                  <a:pt x="359" y="1506"/>
                </a:cubicBezTo>
                <a:cubicBezTo>
                  <a:pt x="39" y="1777"/>
                  <a:pt x="0" y="2258"/>
                  <a:pt x="272" y="2578"/>
                </a:cubicBezTo>
                <a:cubicBezTo>
                  <a:pt x="543" y="2898"/>
                  <a:pt x="1024" y="2937"/>
                  <a:pt x="1344" y="2665"/>
                </a:cubicBezTo>
                <a:cubicBezTo>
                  <a:pt x="1647" y="2407"/>
                  <a:pt x="1656" y="2014"/>
                  <a:pt x="1544" y="1771"/>
                </a:cubicBezTo>
                <a:cubicBezTo>
                  <a:pt x="1524" y="1724"/>
                  <a:pt x="1534" y="1678"/>
                  <a:pt x="1571" y="1647"/>
                </a:cubicBezTo>
                <a:cubicBezTo>
                  <a:pt x="2808" y="596"/>
                  <a:pt x="2808" y="596"/>
                  <a:pt x="2808" y="596"/>
                </a:cubicBezTo>
                <a:lnTo>
                  <a:pt x="3009" y="833"/>
                </a:lnTo>
                <a:close/>
                <a:moveTo>
                  <a:pt x="1208" y="2505"/>
                </a:moveTo>
                <a:cubicBezTo>
                  <a:pt x="976" y="2702"/>
                  <a:pt x="628" y="2674"/>
                  <a:pt x="431" y="2442"/>
                </a:cubicBezTo>
                <a:cubicBezTo>
                  <a:pt x="235" y="2211"/>
                  <a:pt x="263" y="1862"/>
                  <a:pt x="495" y="1666"/>
                </a:cubicBezTo>
                <a:cubicBezTo>
                  <a:pt x="726" y="1469"/>
                  <a:pt x="1075" y="1497"/>
                  <a:pt x="1271" y="1729"/>
                </a:cubicBezTo>
                <a:cubicBezTo>
                  <a:pt x="1468" y="1960"/>
                  <a:pt x="1439" y="2309"/>
                  <a:pt x="1208" y="2505"/>
                </a:cubicBez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0" name="文本框 19"/>
          <p:cNvSpPr txBox="1"/>
          <p:nvPr/>
        </p:nvSpPr>
        <p:spPr>
          <a:xfrm>
            <a:off x="1659890" y="3383915"/>
            <a:ext cx="4324985" cy="307777"/>
          </a:xfrm>
          <a:prstGeom prst="rect">
            <a:avLst/>
          </a:prstGeom>
          <a:noFill/>
        </p:spPr>
        <p:txBody>
          <a:bodyPr wrap="square" rtlCol="0" anchor="t">
            <a:spAutoFit/>
          </a:bodyPr>
          <a:lstStyle/>
          <a:p>
            <a:r>
              <a:rPr lang="zh-CN" altLang="en-US" sz="1400" dirty="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1" name="文本框 20"/>
          <p:cNvSpPr txBox="1"/>
          <p:nvPr/>
        </p:nvSpPr>
        <p:spPr>
          <a:xfrm>
            <a:off x="1659890" y="3957320"/>
            <a:ext cx="4324985" cy="307777"/>
          </a:xfrm>
          <a:prstGeom prst="rect">
            <a:avLst/>
          </a:prstGeom>
          <a:noFill/>
        </p:spPr>
        <p:txBody>
          <a:bodyPr wrap="square" rtlCol="0" anchor="t">
            <a:spAutoFit/>
          </a:bodyPr>
          <a:lstStyle/>
          <a:p>
            <a:r>
              <a:rPr lang="zh-CN" altLang="en-US" sz="1400" dirty="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3" name="文本框 22"/>
          <p:cNvSpPr txBox="1"/>
          <p:nvPr/>
        </p:nvSpPr>
        <p:spPr>
          <a:xfrm>
            <a:off x="1659890" y="4549775"/>
            <a:ext cx="4324985" cy="307777"/>
          </a:xfrm>
          <a:prstGeom prst="rect">
            <a:avLst/>
          </a:prstGeom>
          <a:noFill/>
        </p:spPr>
        <p:txBody>
          <a:bodyPr wrap="square" rtlCol="0" anchor="t">
            <a:spAutoFit/>
          </a:bodyPr>
          <a:lstStyle/>
          <a:p>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4" name="文本框 23"/>
          <p:cNvSpPr txBox="1"/>
          <p:nvPr/>
        </p:nvSpPr>
        <p:spPr>
          <a:xfrm>
            <a:off x="1659890" y="5073342"/>
            <a:ext cx="3015627" cy="523220"/>
          </a:xfrm>
          <a:prstGeom prst="rect">
            <a:avLst/>
          </a:prstGeom>
          <a:noFill/>
        </p:spPr>
        <p:txBody>
          <a:bodyPr wrap="square" rtlCol="0" anchor="t">
            <a:spAutoFit/>
          </a:bodyPr>
          <a:lstStyle/>
          <a:p>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5" name="文本框 24"/>
          <p:cNvSpPr txBox="1"/>
          <p:nvPr/>
        </p:nvSpPr>
        <p:spPr>
          <a:xfrm>
            <a:off x="1659890" y="5698827"/>
            <a:ext cx="3671235" cy="523220"/>
          </a:xfrm>
          <a:prstGeom prst="rect">
            <a:avLst/>
          </a:prstGeom>
          <a:noFill/>
        </p:spPr>
        <p:txBody>
          <a:bodyPr wrap="square" rtlCol="0" anchor="t">
            <a:spAutoFit/>
          </a:bodyPr>
          <a:lstStyle/>
          <a:p>
            <a:r>
              <a:rPr lang="zh-CN" altLang="en-US" sz="1400" dirty="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6" name="水瓶座"/>
          <p:cNvSpPr/>
          <p:nvPr/>
        </p:nvSpPr>
        <p:spPr bwMode="auto">
          <a:xfrm>
            <a:off x="932815" y="2144395"/>
            <a:ext cx="1169035" cy="534035"/>
          </a:xfrm>
          <a:custGeom>
            <a:avLst/>
            <a:gdLst>
              <a:gd name="T0" fmla="*/ 470958 w 9144000"/>
              <a:gd name="T1" fmla="*/ 588146 h 5086350"/>
              <a:gd name="T2" fmla="*/ 505354 w 9144000"/>
              <a:gd name="T3" fmla="*/ 606184 h 5086350"/>
              <a:gd name="T4" fmla="*/ 1085453 w 9144000"/>
              <a:gd name="T5" fmla="*/ 590794 h 5086350"/>
              <a:gd name="T6" fmla="*/ 1122660 w 9144000"/>
              <a:gd name="T7" fmla="*/ 583843 h 5086350"/>
              <a:gd name="T8" fmla="*/ 1159867 w 9144000"/>
              <a:gd name="T9" fmla="*/ 590794 h 5086350"/>
              <a:gd name="T10" fmla="*/ 1740297 w 9144000"/>
              <a:gd name="T11" fmla="*/ 606184 h 5086350"/>
              <a:gd name="T12" fmla="*/ 1780646 w 9144000"/>
              <a:gd name="T13" fmla="*/ 586491 h 5086350"/>
              <a:gd name="T14" fmla="*/ 1824302 w 9144000"/>
              <a:gd name="T15" fmla="*/ 585829 h 5086350"/>
              <a:gd name="T16" fmla="*/ 1864320 w 9144000"/>
              <a:gd name="T17" fmla="*/ 603867 h 5086350"/>
              <a:gd name="T18" fmla="*/ 1893921 w 9144000"/>
              <a:gd name="T19" fmla="*/ 638951 h 5086350"/>
              <a:gd name="T20" fmla="*/ 1905000 w 9144000"/>
              <a:gd name="T21" fmla="*/ 681647 h 5086350"/>
              <a:gd name="T22" fmla="*/ 1897228 w 9144000"/>
              <a:gd name="T23" fmla="*/ 724509 h 5086350"/>
              <a:gd name="T24" fmla="*/ 1871100 w 9144000"/>
              <a:gd name="T25" fmla="*/ 760916 h 5086350"/>
              <a:gd name="T26" fmla="*/ 1500518 w 9144000"/>
              <a:gd name="T27" fmla="*/ 1053500 h 5086350"/>
              <a:gd name="T28" fmla="*/ 1463146 w 9144000"/>
              <a:gd name="T29" fmla="*/ 1060450 h 5086350"/>
              <a:gd name="T30" fmla="*/ 1425939 w 9144000"/>
              <a:gd name="T31" fmla="*/ 1053500 h 5086350"/>
              <a:gd name="T32" fmla="*/ 845675 w 9144000"/>
              <a:gd name="T33" fmla="*/ 1038109 h 5086350"/>
              <a:gd name="T34" fmla="*/ 811279 w 9144000"/>
              <a:gd name="T35" fmla="*/ 1056147 h 5086350"/>
              <a:gd name="T36" fmla="*/ 773741 w 9144000"/>
              <a:gd name="T37" fmla="*/ 1060119 h 5086350"/>
              <a:gd name="T38" fmla="*/ 737195 w 9144000"/>
              <a:gd name="T39" fmla="*/ 1050024 h 5086350"/>
              <a:gd name="T40" fmla="*/ 157758 w 9144000"/>
              <a:gd name="T41" fmla="*/ 1043405 h 5086350"/>
              <a:gd name="T42" fmla="*/ 122204 w 9144000"/>
              <a:gd name="T43" fmla="*/ 1058299 h 5086350"/>
              <a:gd name="T44" fmla="*/ 79375 w 9144000"/>
              <a:gd name="T45" fmla="*/ 1058133 h 5086350"/>
              <a:gd name="T46" fmla="*/ 34561 w 9144000"/>
              <a:gd name="T47" fmla="*/ 1035461 h 5086350"/>
              <a:gd name="T48" fmla="*/ 7111 w 9144000"/>
              <a:gd name="T49" fmla="*/ 996240 h 5086350"/>
              <a:gd name="T50" fmla="*/ 165 w 9144000"/>
              <a:gd name="T51" fmla="*/ 953048 h 5086350"/>
              <a:gd name="T52" fmla="*/ 12072 w 9144000"/>
              <a:gd name="T53" fmla="*/ 911014 h 5086350"/>
              <a:gd name="T54" fmla="*/ 378189 w 9144000"/>
              <a:gd name="T55" fmla="*/ 606184 h 5086350"/>
              <a:gd name="T56" fmla="*/ 412585 w 9144000"/>
              <a:gd name="T57" fmla="*/ 588146 h 5086350"/>
              <a:gd name="T58" fmla="*/ 445988 w 9144000"/>
              <a:gd name="T59" fmla="*/ 0 h 5086350"/>
              <a:gd name="T60" fmla="*/ 482865 w 9144000"/>
              <a:gd name="T61" fmla="*/ 8605 h 5086350"/>
              <a:gd name="T62" fmla="*/ 1062633 w 9144000"/>
              <a:gd name="T63" fmla="*/ 19693 h 5086350"/>
              <a:gd name="T64" fmla="*/ 1097525 w 9144000"/>
              <a:gd name="T65" fmla="*/ 3144 h 5086350"/>
              <a:gd name="T66" fmla="*/ 1135228 w 9144000"/>
              <a:gd name="T67" fmla="*/ 662 h 5086350"/>
              <a:gd name="T68" fmla="*/ 1171443 w 9144000"/>
              <a:gd name="T69" fmla="*/ 12577 h 5086350"/>
              <a:gd name="T70" fmla="*/ 1752865 w 9144000"/>
              <a:gd name="T71" fmla="*/ 13570 h 5086350"/>
              <a:gd name="T72" fmla="*/ 1795198 w 9144000"/>
              <a:gd name="T73" fmla="*/ 331 h 5086350"/>
              <a:gd name="T74" fmla="*/ 1838193 w 9144000"/>
              <a:gd name="T75" fmla="*/ 6123 h 5086350"/>
              <a:gd name="T76" fmla="*/ 1875730 w 9144000"/>
              <a:gd name="T77" fmla="*/ 29953 h 5086350"/>
              <a:gd name="T78" fmla="*/ 1899708 w 9144000"/>
              <a:gd name="T79" fmla="*/ 68843 h 5086350"/>
              <a:gd name="T80" fmla="*/ 1904504 w 9144000"/>
              <a:gd name="T81" fmla="*/ 112367 h 5086350"/>
              <a:gd name="T82" fmla="*/ 1890448 w 9144000"/>
              <a:gd name="T83" fmla="*/ 153904 h 5086350"/>
              <a:gd name="T84" fmla="*/ 1523008 w 9144000"/>
              <a:gd name="T85" fmla="*/ 456914 h 5086350"/>
              <a:gd name="T86" fmla="*/ 1488281 w 9144000"/>
              <a:gd name="T87" fmla="*/ 473463 h 5086350"/>
              <a:gd name="T88" fmla="*/ 1450578 w 9144000"/>
              <a:gd name="T89" fmla="*/ 475779 h 5086350"/>
              <a:gd name="T90" fmla="*/ 1414198 w 9144000"/>
              <a:gd name="T91" fmla="*/ 464030 h 5086350"/>
              <a:gd name="T92" fmla="*/ 834760 w 9144000"/>
              <a:gd name="T93" fmla="*/ 461878 h 5086350"/>
              <a:gd name="T94" fmla="*/ 799042 w 9144000"/>
              <a:gd name="T95" fmla="*/ 475283 h 5086350"/>
              <a:gd name="T96" fmla="*/ 761339 w 9144000"/>
              <a:gd name="T97" fmla="*/ 474455 h 5086350"/>
              <a:gd name="T98" fmla="*/ 725785 w 9144000"/>
              <a:gd name="T99" fmla="*/ 459396 h 5086350"/>
              <a:gd name="T100" fmla="*/ 146348 w 9144000"/>
              <a:gd name="T101" fmla="*/ 466015 h 5086350"/>
              <a:gd name="T102" fmla="*/ 109802 w 9144000"/>
              <a:gd name="T103" fmla="*/ 476276 h 5086350"/>
              <a:gd name="T104" fmla="*/ 63500 w 9144000"/>
              <a:gd name="T105" fmla="*/ 469160 h 5086350"/>
              <a:gd name="T106" fmla="*/ 22490 w 9144000"/>
              <a:gd name="T107" fmla="*/ 438710 h 5086350"/>
              <a:gd name="T108" fmla="*/ 2811 w 9144000"/>
              <a:gd name="T109" fmla="*/ 398165 h 5086350"/>
              <a:gd name="T110" fmla="*/ 2150 w 9144000"/>
              <a:gd name="T111" fmla="*/ 354642 h 5086350"/>
              <a:gd name="T112" fmla="*/ 20175 w 9144000"/>
              <a:gd name="T113" fmla="*/ 314428 h 5086350"/>
              <a:gd name="T114" fmla="*/ 389103 w 9144000"/>
              <a:gd name="T115" fmla="*/ 14729 h 5086350"/>
              <a:gd name="T116" fmla="*/ 424987 w 9144000"/>
              <a:gd name="T117" fmla="*/ 1324 h 5086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144000" h="5086350">
                <a:moveTo>
                  <a:pt x="2099469" y="2800350"/>
                </a:moveTo>
                <a:lnTo>
                  <a:pt x="2120107" y="2800350"/>
                </a:lnTo>
                <a:lnTo>
                  <a:pt x="2140744" y="2800350"/>
                </a:lnTo>
                <a:lnTo>
                  <a:pt x="2160588" y="2801938"/>
                </a:lnTo>
                <a:lnTo>
                  <a:pt x="2181225" y="2804319"/>
                </a:lnTo>
                <a:lnTo>
                  <a:pt x="2201069" y="2806700"/>
                </a:lnTo>
                <a:lnTo>
                  <a:pt x="2220913" y="2810669"/>
                </a:lnTo>
                <a:lnTo>
                  <a:pt x="2240757" y="2815431"/>
                </a:lnTo>
                <a:lnTo>
                  <a:pt x="2260600" y="2820988"/>
                </a:lnTo>
                <a:lnTo>
                  <a:pt x="2279650" y="2826544"/>
                </a:lnTo>
                <a:lnTo>
                  <a:pt x="2299494" y="2833688"/>
                </a:lnTo>
                <a:lnTo>
                  <a:pt x="2317750" y="2841625"/>
                </a:lnTo>
                <a:lnTo>
                  <a:pt x="2336800" y="2851150"/>
                </a:lnTo>
                <a:lnTo>
                  <a:pt x="2355057" y="2860675"/>
                </a:lnTo>
                <a:lnTo>
                  <a:pt x="2373313" y="2870994"/>
                </a:lnTo>
                <a:lnTo>
                  <a:pt x="2390775" y="2882900"/>
                </a:lnTo>
                <a:lnTo>
                  <a:pt x="2409031" y="2894806"/>
                </a:lnTo>
                <a:lnTo>
                  <a:pt x="2425700" y="2907506"/>
                </a:lnTo>
                <a:lnTo>
                  <a:pt x="3754438" y="3975894"/>
                </a:lnTo>
                <a:lnTo>
                  <a:pt x="5083969" y="2907506"/>
                </a:lnTo>
                <a:lnTo>
                  <a:pt x="5100638" y="2894806"/>
                </a:lnTo>
                <a:lnTo>
                  <a:pt x="5118100" y="2882900"/>
                </a:lnTo>
                <a:lnTo>
                  <a:pt x="5136356" y="2870994"/>
                </a:lnTo>
                <a:lnTo>
                  <a:pt x="5153819" y="2860675"/>
                </a:lnTo>
                <a:lnTo>
                  <a:pt x="5172075" y="2851150"/>
                </a:lnTo>
                <a:lnTo>
                  <a:pt x="5190331" y="2841625"/>
                </a:lnTo>
                <a:lnTo>
                  <a:pt x="5210175" y="2833688"/>
                </a:lnTo>
                <a:lnTo>
                  <a:pt x="5229225" y="2826544"/>
                </a:lnTo>
                <a:lnTo>
                  <a:pt x="5249069" y="2820988"/>
                </a:lnTo>
                <a:lnTo>
                  <a:pt x="5268119" y="2815431"/>
                </a:lnTo>
                <a:lnTo>
                  <a:pt x="5287963" y="2810669"/>
                </a:lnTo>
                <a:lnTo>
                  <a:pt x="5307806" y="2806700"/>
                </a:lnTo>
                <a:lnTo>
                  <a:pt x="5328444" y="2804319"/>
                </a:lnTo>
                <a:lnTo>
                  <a:pt x="5349081" y="2801938"/>
                </a:lnTo>
                <a:lnTo>
                  <a:pt x="5368131" y="2800350"/>
                </a:lnTo>
                <a:lnTo>
                  <a:pt x="5388769" y="2800350"/>
                </a:lnTo>
                <a:lnTo>
                  <a:pt x="5408613" y="2800350"/>
                </a:lnTo>
                <a:lnTo>
                  <a:pt x="5429250" y="2801938"/>
                </a:lnTo>
                <a:lnTo>
                  <a:pt x="5449094" y="2804319"/>
                </a:lnTo>
                <a:lnTo>
                  <a:pt x="5469731" y="2806700"/>
                </a:lnTo>
                <a:lnTo>
                  <a:pt x="5488781" y="2810669"/>
                </a:lnTo>
                <a:lnTo>
                  <a:pt x="5509419" y="2815431"/>
                </a:lnTo>
                <a:lnTo>
                  <a:pt x="5528469" y="2820988"/>
                </a:lnTo>
                <a:lnTo>
                  <a:pt x="5548313" y="2826544"/>
                </a:lnTo>
                <a:lnTo>
                  <a:pt x="5567363" y="2833688"/>
                </a:lnTo>
                <a:lnTo>
                  <a:pt x="5586413" y="2841625"/>
                </a:lnTo>
                <a:lnTo>
                  <a:pt x="5604669" y="2851150"/>
                </a:lnTo>
                <a:lnTo>
                  <a:pt x="5622925" y="2860675"/>
                </a:lnTo>
                <a:lnTo>
                  <a:pt x="5641975" y="2870994"/>
                </a:lnTo>
                <a:lnTo>
                  <a:pt x="5659438" y="2882900"/>
                </a:lnTo>
                <a:lnTo>
                  <a:pt x="5676106" y="2894806"/>
                </a:lnTo>
                <a:lnTo>
                  <a:pt x="5693569" y="2907506"/>
                </a:lnTo>
                <a:lnTo>
                  <a:pt x="7023100" y="3975894"/>
                </a:lnTo>
                <a:lnTo>
                  <a:pt x="8353425" y="2907506"/>
                </a:lnTo>
                <a:lnTo>
                  <a:pt x="8372475" y="2892425"/>
                </a:lnTo>
                <a:lnTo>
                  <a:pt x="8393906" y="2878138"/>
                </a:lnTo>
                <a:lnTo>
                  <a:pt x="8413750" y="2865438"/>
                </a:lnTo>
                <a:lnTo>
                  <a:pt x="8435181" y="2853531"/>
                </a:lnTo>
                <a:lnTo>
                  <a:pt x="8457406" y="2844006"/>
                </a:lnTo>
                <a:lnTo>
                  <a:pt x="8479631" y="2833688"/>
                </a:lnTo>
                <a:lnTo>
                  <a:pt x="8501062" y="2825750"/>
                </a:lnTo>
                <a:lnTo>
                  <a:pt x="8524081" y="2818606"/>
                </a:lnTo>
                <a:lnTo>
                  <a:pt x="8547100" y="2813050"/>
                </a:lnTo>
                <a:lnTo>
                  <a:pt x="8570119" y="2807494"/>
                </a:lnTo>
                <a:lnTo>
                  <a:pt x="8593931" y="2804319"/>
                </a:lnTo>
                <a:lnTo>
                  <a:pt x="8616950" y="2801938"/>
                </a:lnTo>
                <a:lnTo>
                  <a:pt x="8639969" y="2800350"/>
                </a:lnTo>
                <a:lnTo>
                  <a:pt x="8663781" y="2800350"/>
                </a:lnTo>
                <a:lnTo>
                  <a:pt x="8686800" y="2801144"/>
                </a:lnTo>
                <a:lnTo>
                  <a:pt x="8710612" y="2802731"/>
                </a:lnTo>
                <a:lnTo>
                  <a:pt x="8733631" y="2805906"/>
                </a:lnTo>
                <a:lnTo>
                  <a:pt x="8756650" y="2809875"/>
                </a:lnTo>
                <a:lnTo>
                  <a:pt x="8779669" y="2815431"/>
                </a:lnTo>
                <a:lnTo>
                  <a:pt x="8801894" y="2821781"/>
                </a:lnTo>
                <a:lnTo>
                  <a:pt x="8823325" y="2829719"/>
                </a:lnTo>
                <a:lnTo>
                  <a:pt x="8845550" y="2837656"/>
                </a:lnTo>
                <a:lnTo>
                  <a:pt x="8867775" y="2847181"/>
                </a:lnTo>
                <a:lnTo>
                  <a:pt x="8888412" y="2857500"/>
                </a:lnTo>
                <a:lnTo>
                  <a:pt x="8909050" y="2870200"/>
                </a:lnTo>
                <a:lnTo>
                  <a:pt x="8929688" y="2882900"/>
                </a:lnTo>
                <a:lnTo>
                  <a:pt x="8948738" y="2896394"/>
                </a:lnTo>
                <a:lnTo>
                  <a:pt x="8967788" y="2911475"/>
                </a:lnTo>
                <a:lnTo>
                  <a:pt x="8986044" y="2927350"/>
                </a:lnTo>
                <a:lnTo>
                  <a:pt x="9003506" y="2944019"/>
                </a:lnTo>
                <a:lnTo>
                  <a:pt x="9020175" y="2963069"/>
                </a:lnTo>
                <a:lnTo>
                  <a:pt x="9036844" y="2982119"/>
                </a:lnTo>
                <a:lnTo>
                  <a:pt x="9051925" y="3001963"/>
                </a:lnTo>
                <a:lnTo>
                  <a:pt x="9066212" y="3021806"/>
                </a:lnTo>
                <a:lnTo>
                  <a:pt x="9078912" y="3043238"/>
                </a:lnTo>
                <a:lnTo>
                  <a:pt x="9090819" y="3064669"/>
                </a:lnTo>
                <a:lnTo>
                  <a:pt x="9101138" y="3086100"/>
                </a:lnTo>
                <a:lnTo>
                  <a:pt x="9110662" y="3108325"/>
                </a:lnTo>
                <a:lnTo>
                  <a:pt x="9118600" y="3130550"/>
                </a:lnTo>
                <a:lnTo>
                  <a:pt x="9125744" y="3153569"/>
                </a:lnTo>
                <a:lnTo>
                  <a:pt x="9131300" y="3176588"/>
                </a:lnTo>
                <a:lnTo>
                  <a:pt x="9136062" y="3199606"/>
                </a:lnTo>
                <a:lnTo>
                  <a:pt x="9140825" y="3222625"/>
                </a:lnTo>
                <a:lnTo>
                  <a:pt x="9142412" y="3246438"/>
                </a:lnTo>
                <a:lnTo>
                  <a:pt x="9144000" y="3269456"/>
                </a:lnTo>
                <a:lnTo>
                  <a:pt x="9144000" y="3293269"/>
                </a:lnTo>
                <a:lnTo>
                  <a:pt x="9143206" y="3315494"/>
                </a:lnTo>
                <a:lnTo>
                  <a:pt x="9141619" y="3340100"/>
                </a:lnTo>
                <a:lnTo>
                  <a:pt x="9138444" y="3362325"/>
                </a:lnTo>
                <a:lnTo>
                  <a:pt x="9134475" y="3385344"/>
                </a:lnTo>
                <a:lnTo>
                  <a:pt x="9128919" y="3408363"/>
                </a:lnTo>
                <a:lnTo>
                  <a:pt x="9122569" y="3430588"/>
                </a:lnTo>
                <a:lnTo>
                  <a:pt x="9114631" y="3452813"/>
                </a:lnTo>
                <a:lnTo>
                  <a:pt x="9106694" y="3475038"/>
                </a:lnTo>
                <a:lnTo>
                  <a:pt x="9097169" y="3495675"/>
                </a:lnTo>
                <a:lnTo>
                  <a:pt x="9086850" y="3517106"/>
                </a:lnTo>
                <a:lnTo>
                  <a:pt x="9074150" y="3538538"/>
                </a:lnTo>
                <a:lnTo>
                  <a:pt x="9062244" y="3558381"/>
                </a:lnTo>
                <a:lnTo>
                  <a:pt x="9047956" y="3578225"/>
                </a:lnTo>
                <a:lnTo>
                  <a:pt x="9032875" y="3596481"/>
                </a:lnTo>
                <a:lnTo>
                  <a:pt x="9017000" y="3614738"/>
                </a:lnTo>
                <a:lnTo>
                  <a:pt x="9000331" y="3632994"/>
                </a:lnTo>
                <a:lnTo>
                  <a:pt x="8981281" y="3649663"/>
                </a:lnTo>
                <a:lnTo>
                  <a:pt x="8962231" y="3666331"/>
                </a:lnTo>
                <a:lnTo>
                  <a:pt x="7328694" y="4979194"/>
                </a:lnTo>
                <a:lnTo>
                  <a:pt x="7310438" y="4991894"/>
                </a:lnTo>
                <a:lnTo>
                  <a:pt x="7293769" y="5004594"/>
                </a:lnTo>
                <a:lnTo>
                  <a:pt x="7276306" y="5015706"/>
                </a:lnTo>
                <a:lnTo>
                  <a:pt x="7258050" y="5026025"/>
                </a:lnTo>
                <a:lnTo>
                  <a:pt x="7239794" y="5036344"/>
                </a:lnTo>
                <a:lnTo>
                  <a:pt x="7220744" y="5045075"/>
                </a:lnTo>
                <a:lnTo>
                  <a:pt x="7202488" y="5053013"/>
                </a:lnTo>
                <a:lnTo>
                  <a:pt x="7182644" y="5060156"/>
                </a:lnTo>
                <a:lnTo>
                  <a:pt x="7163594" y="5065713"/>
                </a:lnTo>
                <a:lnTo>
                  <a:pt x="7143750" y="5071269"/>
                </a:lnTo>
                <a:lnTo>
                  <a:pt x="7123906" y="5076031"/>
                </a:lnTo>
                <a:lnTo>
                  <a:pt x="7104063" y="5080000"/>
                </a:lnTo>
                <a:lnTo>
                  <a:pt x="7084219" y="5083175"/>
                </a:lnTo>
                <a:lnTo>
                  <a:pt x="7063581" y="5084763"/>
                </a:lnTo>
                <a:lnTo>
                  <a:pt x="7043738" y="5086350"/>
                </a:lnTo>
                <a:lnTo>
                  <a:pt x="7023100" y="5086350"/>
                </a:lnTo>
                <a:lnTo>
                  <a:pt x="7003256" y="5086350"/>
                </a:lnTo>
                <a:lnTo>
                  <a:pt x="6983413" y="5084763"/>
                </a:lnTo>
                <a:lnTo>
                  <a:pt x="6962775" y="5083175"/>
                </a:lnTo>
                <a:lnTo>
                  <a:pt x="6942931" y="5080000"/>
                </a:lnTo>
                <a:lnTo>
                  <a:pt x="6922294" y="5076031"/>
                </a:lnTo>
                <a:lnTo>
                  <a:pt x="6903244" y="5071269"/>
                </a:lnTo>
                <a:lnTo>
                  <a:pt x="6883400" y="5065713"/>
                </a:lnTo>
                <a:lnTo>
                  <a:pt x="6864350" y="5060156"/>
                </a:lnTo>
                <a:lnTo>
                  <a:pt x="6844506" y="5053013"/>
                </a:lnTo>
                <a:lnTo>
                  <a:pt x="6825456" y="5045075"/>
                </a:lnTo>
                <a:lnTo>
                  <a:pt x="6807200" y="5036344"/>
                </a:lnTo>
                <a:lnTo>
                  <a:pt x="6788150" y="5026025"/>
                </a:lnTo>
                <a:lnTo>
                  <a:pt x="6770688" y="5015706"/>
                </a:lnTo>
                <a:lnTo>
                  <a:pt x="6753225" y="5004594"/>
                </a:lnTo>
                <a:lnTo>
                  <a:pt x="6734969" y="4991894"/>
                </a:lnTo>
                <a:lnTo>
                  <a:pt x="6718300" y="4979194"/>
                </a:lnTo>
                <a:lnTo>
                  <a:pt x="5388769" y="3910806"/>
                </a:lnTo>
                <a:lnTo>
                  <a:pt x="4059238" y="4979194"/>
                </a:lnTo>
                <a:lnTo>
                  <a:pt x="4042569" y="4991894"/>
                </a:lnTo>
                <a:lnTo>
                  <a:pt x="4025106" y="5004594"/>
                </a:lnTo>
                <a:lnTo>
                  <a:pt x="4006850" y="5015706"/>
                </a:lnTo>
                <a:lnTo>
                  <a:pt x="3989388" y="5026025"/>
                </a:lnTo>
                <a:lnTo>
                  <a:pt x="3971131" y="5036344"/>
                </a:lnTo>
                <a:lnTo>
                  <a:pt x="3952081" y="5045075"/>
                </a:lnTo>
                <a:lnTo>
                  <a:pt x="3933031" y="5053013"/>
                </a:lnTo>
                <a:lnTo>
                  <a:pt x="3913188" y="5060156"/>
                </a:lnTo>
                <a:lnTo>
                  <a:pt x="3894138" y="5065713"/>
                </a:lnTo>
                <a:lnTo>
                  <a:pt x="3875088" y="5071269"/>
                </a:lnTo>
                <a:lnTo>
                  <a:pt x="3855244" y="5076031"/>
                </a:lnTo>
                <a:lnTo>
                  <a:pt x="3835400" y="5080000"/>
                </a:lnTo>
                <a:lnTo>
                  <a:pt x="3814763" y="5083175"/>
                </a:lnTo>
                <a:lnTo>
                  <a:pt x="3794919" y="5084763"/>
                </a:lnTo>
                <a:lnTo>
                  <a:pt x="3775075" y="5086350"/>
                </a:lnTo>
                <a:lnTo>
                  <a:pt x="3754438" y="5086350"/>
                </a:lnTo>
                <a:lnTo>
                  <a:pt x="3734594" y="5086350"/>
                </a:lnTo>
                <a:lnTo>
                  <a:pt x="3713957" y="5084763"/>
                </a:lnTo>
                <a:lnTo>
                  <a:pt x="3694113" y="5083175"/>
                </a:lnTo>
                <a:lnTo>
                  <a:pt x="3673475" y="5080000"/>
                </a:lnTo>
                <a:lnTo>
                  <a:pt x="3654425" y="5076031"/>
                </a:lnTo>
                <a:lnTo>
                  <a:pt x="3633788" y="5071269"/>
                </a:lnTo>
                <a:lnTo>
                  <a:pt x="3614738" y="5065713"/>
                </a:lnTo>
                <a:lnTo>
                  <a:pt x="3594894" y="5060156"/>
                </a:lnTo>
                <a:lnTo>
                  <a:pt x="3575844" y="5053013"/>
                </a:lnTo>
                <a:lnTo>
                  <a:pt x="3556794" y="5045075"/>
                </a:lnTo>
                <a:lnTo>
                  <a:pt x="3538538" y="5036344"/>
                </a:lnTo>
                <a:lnTo>
                  <a:pt x="3520282" y="5026025"/>
                </a:lnTo>
                <a:lnTo>
                  <a:pt x="3501231" y="5015706"/>
                </a:lnTo>
                <a:lnTo>
                  <a:pt x="3483769" y="5004594"/>
                </a:lnTo>
                <a:lnTo>
                  <a:pt x="3467100" y="4991894"/>
                </a:lnTo>
                <a:lnTo>
                  <a:pt x="3449638" y="4979194"/>
                </a:lnTo>
                <a:lnTo>
                  <a:pt x="2120900" y="3910806"/>
                </a:lnTo>
                <a:lnTo>
                  <a:pt x="791369" y="4979194"/>
                </a:lnTo>
                <a:lnTo>
                  <a:pt x="774700" y="4991894"/>
                </a:lnTo>
                <a:lnTo>
                  <a:pt x="757238" y="5004594"/>
                </a:lnTo>
                <a:lnTo>
                  <a:pt x="739775" y="5015706"/>
                </a:lnTo>
                <a:lnTo>
                  <a:pt x="720725" y="5026025"/>
                </a:lnTo>
                <a:lnTo>
                  <a:pt x="702469" y="5036344"/>
                </a:lnTo>
                <a:lnTo>
                  <a:pt x="684213" y="5045075"/>
                </a:lnTo>
                <a:lnTo>
                  <a:pt x="664369" y="5053013"/>
                </a:lnTo>
                <a:lnTo>
                  <a:pt x="646113" y="5060156"/>
                </a:lnTo>
                <a:lnTo>
                  <a:pt x="626269" y="5065713"/>
                </a:lnTo>
                <a:lnTo>
                  <a:pt x="607219" y="5071269"/>
                </a:lnTo>
                <a:lnTo>
                  <a:pt x="586581" y="5076031"/>
                </a:lnTo>
                <a:lnTo>
                  <a:pt x="567531" y="5080000"/>
                </a:lnTo>
                <a:lnTo>
                  <a:pt x="546894" y="5083175"/>
                </a:lnTo>
                <a:lnTo>
                  <a:pt x="527050" y="5084763"/>
                </a:lnTo>
                <a:lnTo>
                  <a:pt x="507206" y="5086350"/>
                </a:lnTo>
                <a:lnTo>
                  <a:pt x="487363" y="5086350"/>
                </a:lnTo>
                <a:lnTo>
                  <a:pt x="460375" y="5085556"/>
                </a:lnTo>
                <a:lnTo>
                  <a:pt x="434181" y="5083969"/>
                </a:lnTo>
                <a:lnTo>
                  <a:pt x="407988" y="5080000"/>
                </a:lnTo>
                <a:lnTo>
                  <a:pt x="381000" y="5075238"/>
                </a:lnTo>
                <a:lnTo>
                  <a:pt x="355600" y="5068888"/>
                </a:lnTo>
                <a:lnTo>
                  <a:pt x="330200" y="5060950"/>
                </a:lnTo>
                <a:lnTo>
                  <a:pt x="304800" y="5051425"/>
                </a:lnTo>
                <a:lnTo>
                  <a:pt x="279400" y="5040313"/>
                </a:lnTo>
                <a:lnTo>
                  <a:pt x="255588" y="5028406"/>
                </a:lnTo>
                <a:lnTo>
                  <a:pt x="231775" y="5014913"/>
                </a:lnTo>
                <a:lnTo>
                  <a:pt x="210344" y="4999831"/>
                </a:lnTo>
                <a:lnTo>
                  <a:pt x="187325" y="4983956"/>
                </a:lnTo>
                <a:lnTo>
                  <a:pt x="165894" y="4966494"/>
                </a:lnTo>
                <a:lnTo>
                  <a:pt x="145256" y="4946650"/>
                </a:lnTo>
                <a:lnTo>
                  <a:pt x="126206" y="4926806"/>
                </a:lnTo>
                <a:lnTo>
                  <a:pt x="107950" y="4904581"/>
                </a:lnTo>
                <a:lnTo>
                  <a:pt x="92869" y="4884738"/>
                </a:lnTo>
                <a:lnTo>
                  <a:pt x="78581" y="4864894"/>
                </a:lnTo>
                <a:lnTo>
                  <a:pt x="65088" y="4843463"/>
                </a:lnTo>
                <a:lnTo>
                  <a:pt x="53975" y="4822825"/>
                </a:lnTo>
                <a:lnTo>
                  <a:pt x="42863" y="4800600"/>
                </a:lnTo>
                <a:lnTo>
                  <a:pt x="34131" y="4778375"/>
                </a:lnTo>
                <a:lnTo>
                  <a:pt x="25400" y="4756150"/>
                </a:lnTo>
                <a:lnTo>
                  <a:pt x="18256" y="4733131"/>
                </a:lnTo>
                <a:lnTo>
                  <a:pt x="13494" y="4710113"/>
                </a:lnTo>
                <a:lnTo>
                  <a:pt x="7938" y="4687094"/>
                </a:lnTo>
                <a:lnTo>
                  <a:pt x="4763" y="4664869"/>
                </a:lnTo>
                <a:lnTo>
                  <a:pt x="1588" y="4640263"/>
                </a:lnTo>
                <a:lnTo>
                  <a:pt x="794" y="4618038"/>
                </a:lnTo>
                <a:lnTo>
                  <a:pt x="0" y="4594225"/>
                </a:lnTo>
                <a:lnTo>
                  <a:pt x="794" y="4571206"/>
                </a:lnTo>
                <a:lnTo>
                  <a:pt x="3175" y="4547394"/>
                </a:lnTo>
                <a:lnTo>
                  <a:pt x="6350" y="4524375"/>
                </a:lnTo>
                <a:lnTo>
                  <a:pt x="10319" y="4501356"/>
                </a:lnTo>
                <a:lnTo>
                  <a:pt x="15875" y="4478338"/>
                </a:lnTo>
                <a:lnTo>
                  <a:pt x="22225" y="4456113"/>
                </a:lnTo>
                <a:lnTo>
                  <a:pt x="29369" y="4433888"/>
                </a:lnTo>
                <a:lnTo>
                  <a:pt x="38100" y="4411663"/>
                </a:lnTo>
                <a:lnTo>
                  <a:pt x="47625" y="4391025"/>
                </a:lnTo>
                <a:lnTo>
                  <a:pt x="57944" y="4369594"/>
                </a:lnTo>
                <a:lnTo>
                  <a:pt x="69850" y="4348163"/>
                </a:lnTo>
                <a:lnTo>
                  <a:pt x="83344" y="4329113"/>
                </a:lnTo>
                <a:lnTo>
                  <a:pt x="96838" y="4308475"/>
                </a:lnTo>
                <a:lnTo>
                  <a:pt x="111919" y="4290219"/>
                </a:lnTo>
                <a:lnTo>
                  <a:pt x="127794" y="4271963"/>
                </a:lnTo>
                <a:lnTo>
                  <a:pt x="144463" y="4253706"/>
                </a:lnTo>
                <a:lnTo>
                  <a:pt x="163513" y="4237038"/>
                </a:lnTo>
                <a:lnTo>
                  <a:pt x="181769" y="4221163"/>
                </a:lnTo>
                <a:lnTo>
                  <a:pt x="1815307" y="2907506"/>
                </a:lnTo>
                <a:lnTo>
                  <a:pt x="1831975" y="2894806"/>
                </a:lnTo>
                <a:lnTo>
                  <a:pt x="1850231" y="2882900"/>
                </a:lnTo>
                <a:lnTo>
                  <a:pt x="1867694" y="2870994"/>
                </a:lnTo>
                <a:lnTo>
                  <a:pt x="1885156" y="2860675"/>
                </a:lnTo>
                <a:lnTo>
                  <a:pt x="1904206" y="2851150"/>
                </a:lnTo>
                <a:lnTo>
                  <a:pt x="1922463" y="2841625"/>
                </a:lnTo>
                <a:lnTo>
                  <a:pt x="1941513" y="2833688"/>
                </a:lnTo>
                <a:lnTo>
                  <a:pt x="1961356" y="2826544"/>
                </a:lnTo>
                <a:lnTo>
                  <a:pt x="1980406" y="2820988"/>
                </a:lnTo>
                <a:lnTo>
                  <a:pt x="2000250" y="2815431"/>
                </a:lnTo>
                <a:lnTo>
                  <a:pt x="2019300" y="2810669"/>
                </a:lnTo>
                <a:lnTo>
                  <a:pt x="2039938" y="2806700"/>
                </a:lnTo>
                <a:lnTo>
                  <a:pt x="2059781" y="2804319"/>
                </a:lnTo>
                <a:lnTo>
                  <a:pt x="2080419" y="2801938"/>
                </a:lnTo>
                <a:lnTo>
                  <a:pt x="2099469" y="2800350"/>
                </a:lnTo>
                <a:close/>
                <a:moveTo>
                  <a:pt x="2099469" y="0"/>
                </a:moveTo>
                <a:lnTo>
                  <a:pt x="2120107" y="0"/>
                </a:lnTo>
                <a:lnTo>
                  <a:pt x="2140744" y="0"/>
                </a:lnTo>
                <a:lnTo>
                  <a:pt x="2160588" y="1587"/>
                </a:lnTo>
                <a:lnTo>
                  <a:pt x="2181225" y="3175"/>
                </a:lnTo>
                <a:lnTo>
                  <a:pt x="2201069" y="6350"/>
                </a:lnTo>
                <a:lnTo>
                  <a:pt x="2220913" y="10319"/>
                </a:lnTo>
                <a:lnTo>
                  <a:pt x="2240757" y="15081"/>
                </a:lnTo>
                <a:lnTo>
                  <a:pt x="2260600" y="20637"/>
                </a:lnTo>
                <a:lnTo>
                  <a:pt x="2279650" y="26194"/>
                </a:lnTo>
                <a:lnTo>
                  <a:pt x="2299494" y="33337"/>
                </a:lnTo>
                <a:lnTo>
                  <a:pt x="2317750" y="41275"/>
                </a:lnTo>
                <a:lnTo>
                  <a:pt x="2336800" y="50006"/>
                </a:lnTo>
                <a:lnTo>
                  <a:pt x="2355057" y="60325"/>
                </a:lnTo>
                <a:lnTo>
                  <a:pt x="2373313" y="70644"/>
                </a:lnTo>
                <a:lnTo>
                  <a:pt x="2390775" y="81756"/>
                </a:lnTo>
                <a:lnTo>
                  <a:pt x="2409031" y="94456"/>
                </a:lnTo>
                <a:lnTo>
                  <a:pt x="2425700" y="107156"/>
                </a:lnTo>
                <a:lnTo>
                  <a:pt x="3754438" y="1175544"/>
                </a:lnTo>
                <a:lnTo>
                  <a:pt x="5083969" y="107156"/>
                </a:lnTo>
                <a:lnTo>
                  <a:pt x="5100638" y="94456"/>
                </a:lnTo>
                <a:lnTo>
                  <a:pt x="5118100" y="81756"/>
                </a:lnTo>
                <a:lnTo>
                  <a:pt x="5136356" y="70644"/>
                </a:lnTo>
                <a:lnTo>
                  <a:pt x="5153819" y="60325"/>
                </a:lnTo>
                <a:lnTo>
                  <a:pt x="5172075" y="50006"/>
                </a:lnTo>
                <a:lnTo>
                  <a:pt x="5190331" y="41275"/>
                </a:lnTo>
                <a:lnTo>
                  <a:pt x="5210175" y="33337"/>
                </a:lnTo>
                <a:lnTo>
                  <a:pt x="5229225" y="26194"/>
                </a:lnTo>
                <a:lnTo>
                  <a:pt x="5249069" y="20637"/>
                </a:lnTo>
                <a:lnTo>
                  <a:pt x="5268119" y="15081"/>
                </a:lnTo>
                <a:lnTo>
                  <a:pt x="5287963" y="10319"/>
                </a:lnTo>
                <a:lnTo>
                  <a:pt x="5307806" y="6350"/>
                </a:lnTo>
                <a:lnTo>
                  <a:pt x="5328444" y="3175"/>
                </a:lnTo>
                <a:lnTo>
                  <a:pt x="5349081" y="1587"/>
                </a:lnTo>
                <a:lnTo>
                  <a:pt x="5368131" y="0"/>
                </a:lnTo>
                <a:lnTo>
                  <a:pt x="5388769" y="0"/>
                </a:lnTo>
                <a:lnTo>
                  <a:pt x="5408613" y="0"/>
                </a:lnTo>
                <a:lnTo>
                  <a:pt x="5429250" y="1587"/>
                </a:lnTo>
                <a:lnTo>
                  <a:pt x="5449094" y="3175"/>
                </a:lnTo>
                <a:lnTo>
                  <a:pt x="5469731" y="6350"/>
                </a:lnTo>
                <a:lnTo>
                  <a:pt x="5488781" y="10319"/>
                </a:lnTo>
                <a:lnTo>
                  <a:pt x="5509419" y="15081"/>
                </a:lnTo>
                <a:lnTo>
                  <a:pt x="5528469" y="20637"/>
                </a:lnTo>
                <a:lnTo>
                  <a:pt x="5548313" y="26194"/>
                </a:lnTo>
                <a:lnTo>
                  <a:pt x="5567363" y="33337"/>
                </a:lnTo>
                <a:lnTo>
                  <a:pt x="5586413" y="41275"/>
                </a:lnTo>
                <a:lnTo>
                  <a:pt x="5604669" y="50006"/>
                </a:lnTo>
                <a:lnTo>
                  <a:pt x="5622925" y="60325"/>
                </a:lnTo>
                <a:lnTo>
                  <a:pt x="5641975" y="70644"/>
                </a:lnTo>
                <a:lnTo>
                  <a:pt x="5659438" y="81756"/>
                </a:lnTo>
                <a:lnTo>
                  <a:pt x="5676106" y="94456"/>
                </a:lnTo>
                <a:lnTo>
                  <a:pt x="5693569" y="107156"/>
                </a:lnTo>
                <a:lnTo>
                  <a:pt x="7023100" y="1175544"/>
                </a:lnTo>
                <a:lnTo>
                  <a:pt x="8353425" y="107156"/>
                </a:lnTo>
                <a:lnTo>
                  <a:pt x="8372475" y="92075"/>
                </a:lnTo>
                <a:lnTo>
                  <a:pt x="8393906" y="77787"/>
                </a:lnTo>
                <a:lnTo>
                  <a:pt x="8413750" y="65087"/>
                </a:lnTo>
                <a:lnTo>
                  <a:pt x="8435181" y="53181"/>
                </a:lnTo>
                <a:lnTo>
                  <a:pt x="8457406" y="42069"/>
                </a:lnTo>
                <a:lnTo>
                  <a:pt x="8479631" y="33337"/>
                </a:lnTo>
                <a:lnTo>
                  <a:pt x="8501062" y="25400"/>
                </a:lnTo>
                <a:lnTo>
                  <a:pt x="8524081" y="18256"/>
                </a:lnTo>
                <a:lnTo>
                  <a:pt x="8547100" y="12700"/>
                </a:lnTo>
                <a:lnTo>
                  <a:pt x="8570119" y="7144"/>
                </a:lnTo>
                <a:lnTo>
                  <a:pt x="8593931" y="3175"/>
                </a:lnTo>
                <a:lnTo>
                  <a:pt x="8616950" y="1587"/>
                </a:lnTo>
                <a:lnTo>
                  <a:pt x="8639969" y="0"/>
                </a:lnTo>
                <a:lnTo>
                  <a:pt x="8663781" y="0"/>
                </a:lnTo>
                <a:lnTo>
                  <a:pt x="8686800" y="794"/>
                </a:lnTo>
                <a:lnTo>
                  <a:pt x="8710612" y="2381"/>
                </a:lnTo>
                <a:lnTo>
                  <a:pt x="8733631" y="5556"/>
                </a:lnTo>
                <a:lnTo>
                  <a:pt x="8756650" y="9525"/>
                </a:lnTo>
                <a:lnTo>
                  <a:pt x="8779669" y="15081"/>
                </a:lnTo>
                <a:lnTo>
                  <a:pt x="8801894" y="21431"/>
                </a:lnTo>
                <a:lnTo>
                  <a:pt x="8823325" y="29369"/>
                </a:lnTo>
                <a:lnTo>
                  <a:pt x="8845550" y="37306"/>
                </a:lnTo>
                <a:lnTo>
                  <a:pt x="8867775" y="46831"/>
                </a:lnTo>
                <a:lnTo>
                  <a:pt x="8888412" y="57150"/>
                </a:lnTo>
                <a:lnTo>
                  <a:pt x="8909050" y="69850"/>
                </a:lnTo>
                <a:lnTo>
                  <a:pt x="8929688" y="81756"/>
                </a:lnTo>
                <a:lnTo>
                  <a:pt x="8948738" y="96044"/>
                </a:lnTo>
                <a:lnTo>
                  <a:pt x="8967788" y="111125"/>
                </a:lnTo>
                <a:lnTo>
                  <a:pt x="8986044" y="127000"/>
                </a:lnTo>
                <a:lnTo>
                  <a:pt x="9003506" y="143669"/>
                </a:lnTo>
                <a:lnTo>
                  <a:pt x="9020175" y="162719"/>
                </a:lnTo>
                <a:lnTo>
                  <a:pt x="9036844" y="181769"/>
                </a:lnTo>
                <a:lnTo>
                  <a:pt x="9051925" y="201612"/>
                </a:lnTo>
                <a:lnTo>
                  <a:pt x="9066212" y="221456"/>
                </a:lnTo>
                <a:lnTo>
                  <a:pt x="9078912" y="242887"/>
                </a:lnTo>
                <a:lnTo>
                  <a:pt x="9090819" y="263525"/>
                </a:lnTo>
                <a:lnTo>
                  <a:pt x="9101138" y="285750"/>
                </a:lnTo>
                <a:lnTo>
                  <a:pt x="9110662" y="307975"/>
                </a:lnTo>
                <a:lnTo>
                  <a:pt x="9118600" y="330200"/>
                </a:lnTo>
                <a:lnTo>
                  <a:pt x="9125744" y="353219"/>
                </a:lnTo>
                <a:lnTo>
                  <a:pt x="9131300" y="376237"/>
                </a:lnTo>
                <a:lnTo>
                  <a:pt x="9136062" y="399256"/>
                </a:lnTo>
                <a:lnTo>
                  <a:pt x="9140825" y="421481"/>
                </a:lnTo>
                <a:lnTo>
                  <a:pt x="9142412" y="446087"/>
                </a:lnTo>
                <a:lnTo>
                  <a:pt x="9144000" y="468312"/>
                </a:lnTo>
                <a:lnTo>
                  <a:pt x="9144000" y="492125"/>
                </a:lnTo>
                <a:lnTo>
                  <a:pt x="9143206" y="515144"/>
                </a:lnTo>
                <a:lnTo>
                  <a:pt x="9141619" y="538956"/>
                </a:lnTo>
                <a:lnTo>
                  <a:pt x="9138444" y="561975"/>
                </a:lnTo>
                <a:lnTo>
                  <a:pt x="9134475" y="584994"/>
                </a:lnTo>
                <a:lnTo>
                  <a:pt x="9128919" y="608012"/>
                </a:lnTo>
                <a:lnTo>
                  <a:pt x="9122569" y="630237"/>
                </a:lnTo>
                <a:lnTo>
                  <a:pt x="9114631" y="652462"/>
                </a:lnTo>
                <a:lnTo>
                  <a:pt x="9106694" y="674687"/>
                </a:lnTo>
                <a:lnTo>
                  <a:pt x="9097169" y="695325"/>
                </a:lnTo>
                <a:lnTo>
                  <a:pt x="9086850" y="716756"/>
                </a:lnTo>
                <a:lnTo>
                  <a:pt x="9074150" y="738188"/>
                </a:lnTo>
                <a:lnTo>
                  <a:pt x="9062244" y="757238"/>
                </a:lnTo>
                <a:lnTo>
                  <a:pt x="9047956" y="777875"/>
                </a:lnTo>
                <a:lnTo>
                  <a:pt x="9032875" y="796131"/>
                </a:lnTo>
                <a:lnTo>
                  <a:pt x="9017000" y="814387"/>
                </a:lnTo>
                <a:lnTo>
                  <a:pt x="9000331" y="832644"/>
                </a:lnTo>
                <a:lnTo>
                  <a:pt x="8981281" y="849313"/>
                </a:lnTo>
                <a:lnTo>
                  <a:pt x="8962231" y="865188"/>
                </a:lnTo>
                <a:lnTo>
                  <a:pt x="7328694" y="2178844"/>
                </a:lnTo>
                <a:lnTo>
                  <a:pt x="7310438" y="2191544"/>
                </a:lnTo>
                <a:lnTo>
                  <a:pt x="7293769" y="2203450"/>
                </a:lnTo>
                <a:lnTo>
                  <a:pt x="7276306" y="2215356"/>
                </a:lnTo>
                <a:lnTo>
                  <a:pt x="7258050" y="2225675"/>
                </a:lnTo>
                <a:lnTo>
                  <a:pt x="7239794" y="2235200"/>
                </a:lnTo>
                <a:lnTo>
                  <a:pt x="7220744" y="2244725"/>
                </a:lnTo>
                <a:lnTo>
                  <a:pt x="7202488" y="2252662"/>
                </a:lnTo>
                <a:lnTo>
                  <a:pt x="7182644" y="2259806"/>
                </a:lnTo>
                <a:lnTo>
                  <a:pt x="7163594" y="2265362"/>
                </a:lnTo>
                <a:lnTo>
                  <a:pt x="7143750" y="2270919"/>
                </a:lnTo>
                <a:lnTo>
                  <a:pt x="7123906" y="2275681"/>
                </a:lnTo>
                <a:lnTo>
                  <a:pt x="7104063" y="2279650"/>
                </a:lnTo>
                <a:lnTo>
                  <a:pt x="7084219" y="2282031"/>
                </a:lnTo>
                <a:lnTo>
                  <a:pt x="7063581" y="2284412"/>
                </a:lnTo>
                <a:lnTo>
                  <a:pt x="7043738" y="2286000"/>
                </a:lnTo>
                <a:lnTo>
                  <a:pt x="7023100" y="2286000"/>
                </a:lnTo>
                <a:lnTo>
                  <a:pt x="7003256" y="2286000"/>
                </a:lnTo>
                <a:lnTo>
                  <a:pt x="6983413" y="2284412"/>
                </a:lnTo>
                <a:lnTo>
                  <a:pt x="6962775" y="2282031"/>
                </a:lnTo>
                <a:lnTo>
                  <a:pt x="6942931" y="2279650"/>
                </a:lnTo>
                <a:lnTo>
                  <a:pt x="6922294" y="2275681"/>
                </a:lnTo>
                <a:lnTo>
                  <a:pt x="6903244" y="2270919"/>
                </a:lnTo>
                <a:lnTo>
                  <a:pt x="6883400" y="2265362"/>
                </a:lnTo>
                <a:lnTo>
                  <a:pt x="6864350" y="2259806"/>
                </a:lnTo>
                <a:lnTo>
                  <a:pt x="6844506" y="2252662"/>
                </a:lnTo>
                <a:lnTo>
                  <a:pt x="6825456" y="2244725"/>
                </a:lnTo>
                <a:lnTo>
                  <a:pt x="6807200" y="2235200"/>
                </a:lnTo>
                <a:lnTo>
                  <a:pt x="6788150" y="2225675"/>
                </a:lnTo>
                <a:lnTo>
                  <a:pt x="6770688" y="2215356"/>
                </a:lnTo>
                <a:lnTo>
                  <a:pt x="6753225" y="2203450"/>
                </a:lnTo>
                <a:lnTo>
                  <a:pt x="6734969" y="2191544"/>
                </a:lnTo>
                <a:lnTo>
                  <a:pt x="6718300" y="2178844"/>
                </a:lnTo>
                <a:lnTo>
                  <a:pt x="5388769" y="1110456"/>
                </a:lnTo>
                <a:lnTo>
                  <a:pt x="4059238" y="2178844"/>
                </a:lnTo>
                <a:lnTo>
                  <a:pt x="4042569" y="2191544"/>
                </a:lnTo>
                <a:lnTo>
                  <a:pt x="4025106" y="2203450"/>
                </a:lnTo>
                <a:lnTo>
                  <a:pt x="4006850" y="2215356"/>
                </a:lnTo>
                <a:lnTo>
                  <a:pt x="3989388" y="2225675"/>
                </a:lnTo>
                <a:lnTo>
                  <a:pt x="3971131" y="2235200"/>
                </a:lnTo>
                <a:lnTo>
                  <a:pt x="3952081" y="2244725"/>
                </a:lnTo>
                <a:lnTo>
                  <a:pt x="3933031" y="2252662"/>
                </a:lnTo>
                <a:lnTo>
                  <a:pt x="3913188" y="2259806"/>
                </a:lnTo>
                <a:lnTo>
                  <a:pt x="3894138" y="2265362"/>
                </a:lnTo>
                <a:lnTo>
                  <a:pt x="3875088" y="2270919"/>
                </a:lnTo>
                <a:lnTo>
                  <a:pt x="3855244" y="2275681"/>
                </a:lnTo>
                <a:lnTo>
                  <a:pt x="3835400" y="2279650"/>
                </a:lnTo>
                <a:lnTo>
                  <a:pt x="3814763" y="2282031"/>
                </a:lnTo>
                <a:lnTo>
                  <a:pt x="3794919" y="2284412"/>
                </a:lnTo>
                <a:lnTo>
                  <a:pt x="3775075" y="2286000"/>
                </a:lnTo>
                <a:lnTo>
                  <a:pt x="3754438" y="2286000"/>
                </a:lnTo>
                <a:lnTo>
                  <a:pt x="3734594" y="2286000"/>
                </a:lnTo>
                <a:lnTo>
                  <a:pt x="3713957" y="2284412"/>
                </a:lnTo>
                <a:lnTo>
                  <a:pt x="3694113" y="2282031"/>
                </a:lnTo>
                <a:lnTo>
                  <a:pt x="3673475" y="2279650"/>
                </a:lnTo>
                <a:lnTo>
                  <a:pt x="3654425" y="2275681"/>
                </a:lnTo>
                <a:lnTo>
                  <a:pt x="3633788" y="2270919"/>
                </a:lnTo>
                <a:lnTo>
                  <a:pt x="3614738" y="2265362"/>
                </a:lnTo>
                <a:lnTo>
                  <a:pt x="3594894" y="2259806"/>
                </a:lnTo>
                <a:lnTo>
                  <a:pt x="3575844" y="2252662"/>
                </a:lnTo>
                <a:lnTo>
                  <a:pt x="3556794" y="2244725"/>
                </a:lnTo>
                <a:lnTo>
                  <a:pt x="3538538" y="2235200"/>
                </a:lnTo>
                <a:lnTo>
                  <a:pt x="3520282" y="2225675"/>
                </a:lnTo>
                <a:lnTo>
                  <a:pt x="3501231" y="2215356"/>
                </a:lnTo>
                <a:lnTo>
                  <a:pt x="3483769" y="2203450"/>
                </a:lnTo>
                <a:lnTo>
                  <a:pt x="3467100" y="2191544"/>
                </a:lnTo>
                <a:lnTo>
                  <a:pt x="3449638" y="2178844"/>
                </a:lnTo>
                <a:lnTo>
                  <a:pt x="2120900" y="1110456"/>
                </a:lnTo>
                <a:lnTo>
                  <a:pt x="791369" y="2178844"/>
                </a:lnTo>
                <a:lnTo>
                  <a:pt x="774700" y="2191544"/>
                </a:lnTo>
                <a:lnTo>
                  <a:pt x="757238" y="2203450"/>
                </a:lnTo>
                <a:lnTo>
                  <a:pt x="739775" y="2215356"/>
                </a:lnTo>
                <a:lnTo>
                  <a:pt x="720725" y="2225675"/>
                </a:lnTo>
                <a:lnTo>
                  <a:pt x="702469" y="2235200"/>
                </a:lnTo>
                <a:lnTo>
                  <a:pt x="684213" y="2244725"/>
                </a:lnTo>
                <a:lnTo>
                  <a:pt x="664369" y="2252662"/>
                </a:lnTo>
                <a:lnTo>
                  <a:pt x="646113" y="2259806"/>
                </a:lnTo>
                <a:lnTo>
                  <a:pt x="626269" y="2265362"/>
                </a:lnTo>
                <a:lnTo>
                  <a:pt x="607219" y="2270919"/>
                </a:lnTo>
                <a:lnTo>
                  <a:pt x="586581" y="2275681"/>
                </a:lnTo>
                <a:lnTo>
                  <a:pt x="567531" y="2279650"/>
                </a:lnTo>
                <a:lnTo>
                  <a:pt x="546894" y="2282031"/>
                </a:lnTo>
                <a:lnTo>
                  <a:pt x="527050" y="2284412"/>
                </a:lnTo>
                <a:lnTo>
                  <a:pt x="507206" y="2286000"/>
                </a:lnTo>
                <a:lnTo>
                  <a:pt x="487363" y="2286000"/>
                </a:lnTo>
                <a:lnTo>
                  <a:pt x="460375" y="2285206"/>
                </a:lnTo>
                <a:lnTo>
                  <a:pt x="434181" y="2283619"/>
                </a:lnTo>
                <a:lnTo>
                  <a:pt x="407988" y="2279650"/>
                </a:lnTo>
                <a:lnTo>
                  <a:pt x="381000" y="2274094"/>
                </a:lnTo>
                <a:lnTo>
                  <a:pt x="355600" y="2268537"/>
                </a:lnTo>
                <a:lnTo>
                  <a:pt x="330200" y="2260600"/>
                </a:lnTo>
                <a:lnTo>
                  <a:pt x="304800" y="2250281"/>
                </a:lnTo>
                <a:lnTo>
                  <a:pt x="279400" y="2239962"/>
                </a:lnTo>
                <a:lnTo>
                  <a:pt x="255588" y="2227262"/>
                </a:lnTo>
                <a:lnTo>
                  <a:pt x="231775" y="2214562"/>
                </a:lnTo>
                <a:lnTo>
                  <a:pt x="210344" y="2199481"/>
                </a:lnTo>
                <a:lnTo>
                  <a:pt x="187325" y="2183606"/>
                </a:lnTo>
                <a:lnTo>
                  <a:pt x="165894" y="2166144"/>
                </a:lnTo>
                <a:lnTo>
                  <a:pt x="145256" y="2146300"/>
                </a:lnTo>
                <a:lnTo>
                  <a:pt x="126206" y="2126456"/>
                </a:lnTo>
                <a:lnTo>
                  <a:pt x="107950" y="2104231"/>
                </a:lnTo>
                <a:lnTo>
                  <a:pt x="92869" y="2084387"/>
                </a:lnTo>
                <a:lnTo>
                  <a:pt x="78581" y="2064544"/>
                </a:lnTo>
                <a:lnTo>
                  <a:pt x="65088" y="2043112"/>
                </a:lnTo>
                <a:lnTo>
                  <a:pt x="53975" y="2021681"/>
                </a:lnTo>
                <a:lnTo>
                  <a:pt x="42863" y="2000250"/>
                </a:lnTo>
                <a:lnTo>
                  <a:pt x="34131" y="1978025"/>
                </a:lnTo>
                <a:lnTo>
                  <a:pt x="25400" y="1955800"/>
                </a:lnTo>
                <a:lnTo>
                  <a:pt x="18256" y="1932781"/>
                </a:lnTo>
                <a:lnTo>
                  <a:pt x="13494" y="1909762"/>
                </a:lnTo>
                <a:lnTo>
                  <a:pt x="7938" y="1886744"/>
                </a:lnTo>
                <a:lnTo>
                  <a:pt x="4763" y="1863725"/>
                </a:lnTo>
                <a:lnTo>
                  <a:pt x="1588" y="1839912"/>
                </a:lnTo>
                <a:lnTo>
                  <a:pt x="794" y="1816894"/>
                </a:lnTo>
                <a:lnTo>
                  <a:pt x="0" y="1793081"/>
                </a:lnTo>
                <a:lnTo>
                  <a:pt x="794" y="1770856"/>
                </a:lnTo>
                <a:lnTo>
                  <a:pt x="3175" y="1746250"/>
                </a:lnTo>
                <a:lnTo>
                  <a:pt x="6350" y="1724025"/>
                </a:lnTo>
                <a:lnTo>
                  <a:pt x="10319" y="1701006"/>
                </a:lnTo>
                <a:lnTo>
                  <a:pt x="15875" y="1677987"/>
                </a:lnTo>
                <a:lnTo>
                  <a:pt x="22225" y="1655762"/>
                </a:lnTo>
                <a:lnTo>
                  <a:pt x="29369" y="1633537"/>
                </a:lnTo>
                <a:lnTo>
                  <a:pt x="38100" y="1611312"/>
                </a:lnTo>
                <a:lnTo>
                  <a:pt x="47625" y="1590675"/>
                </a:lnTo>
                <a:lnTo>
                  <a:pt x="57944" y="1569244"/>
                </a:lnTo>
                <a:lnTo>
                  <a:pt x="69850" y="1547812"/>
                </a:lnTo>
                <a:lnTo>
                  <a:pt x="83344" y="1527969"/>
                </a:lnTo>
                <a:lnTo>
                  <a:pt x="96838" y="1508125"/>
                </a:lnTo>
                <a:lnTo>
                  <a:pt x="111919" y="1489869"/>
                </a:lnTo>
                <a:lnTo>
                  <a:pt x="127794" y="1471612"/>
                </a:lnTo>
                <a:lnTo>
                  <a:pt x="144463" y="1453356"/>
                </a:lnTo>
                <a:lnTo>
                  <a:pt x="163513" y="1436687"/>
                </a:lnTo>
                <a:lnTo>
                  <a:pt x="181769" y="1420019"/>
                </a:lnTo>
                <a:lnTo>
                  <a:pt x="1815307" y="107156"/>
                </a:lnTo>
                <a:lnTo>
                  <a:pt x="1831975" y="94456"/>
                </a:lnTo>
                <a:lnTo>
                  <a:pt x="1850231" y="81756"/>
                </a:lnTo>
                <a:lnTo>
                  <a:pt x="1867694" y="70644"/>
                </a:lnTo>
                <a:lnTo>
                  <a:pt x="1885156" y="60325"/>
                </a:lnTo>
                <a:lnTo>
                  <a:pt x="1904206" y="50006"/>
                </a:lnTo>
                <a:lnTo>
                  <a:pt x="1922463" y="41275"/>
                </a:lnTo>
                <a:lnTo>
                  <a:pt x="1941513" y="33337"/>
                </a:lnTo>
                <a:lnTo>
                  <a:pt x="1961356" y="26194"/>
                </a:lnTo>
                <a:lnTo>
                  <a:pt x="1980406" y="20637"/>
                </a:lnTo>
                <a:lnTo>
                  <a:pt x="2000250" y="15081"/>
                </a:lnTo>
                <a:lnTo>
                  <a:pt x="2019300" y="10319"/>
                </a:lnTo>
                <a:lnTo>
                  <a:pt x="2039938" y="6350"/>
                </a:lnTo>
                <a:lnTo>
                  <a:pt x="2059781" y="3175"/>
                </a:lnTo>
                <a:lnTo>
                  <a:pt x="2080419" y="1587"/>
                </a:lnTo>
                <a:lnTo>
                  <a:pt x="2099469" y="0"/>
                </a:lnTo>
                <a:close/>
              </a:path>
            </a:pathLst>
          </a:custGeom>
          <a:solidFill>
            <a:srgbClr val="79858D"/>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7" name="文本框 20"/>
          <p:cNvSpPr txBox="1"/>
          <p:nvPr/>
        </p:nvSpPr>
        <p:spPr>
          <a:xfrm flipH="1">
            <a:off x="7564755" y="1126490"/>
            <a:ext cx="2717932"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8" name="文本框 22"/>
          <p:cNvSpPr txBox="1"/>
          <p:nvPr/>
        </p:nvSpPr>
        <p:spPr>
          <a:xfrm flipH="1">
            <a:off x="7523480" y="1444625"/>
            <a:ext cx="430974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This template is well designed and all footage of the template is freely edited and replaced. Click here to add a brief section of this section.</a:t>
            </a:r>
          </a:p>
        </p:txBody>
      </p:sp>
      <p:sp>
        <p:nvSpPr>
          <p:cNvPr id="32" name="饼形 31"/>
          <p:cNvSpPr/>
          <p:nvPr/>
        </p:nvSpPr>
        <p:spPr>
          <a:xfrm>
            <a:off x="7152640" y="1169670"/>
            <a:ext cx="702945" cy="702945"/>
          </a:xfrm>
          <a:prstGeom prst="pie">
            <a:avLst>
              <a:gd name="adj1" fmla="val 5449631"/>
              <a:gd name="adj2" fmla="val 1620000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文本框 20"/>
          <p:cNvSpPr txBox="1"/>
          <p:nvPr/>
        </p:nvSpPr>
        <p:spPr>
          <a:xfrm flipH="1">
            <a:off x="7564755" y="2254250"/>
            <a:ext cx="2717932"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40" name="文本框 22"/>
          <p:cNvSpPr txBox="1"/>
          <p:nvPr/>
        </p:nvSpPr>
        <p:spPr>
          <a:xfrm flipH="1">
            <a:off x="7523480" y="2572385"/>
            <a:ext cx="430974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This template is well designed and all footage of the template is freely edited and replaced. Click here to add a brief section of this section.</a:t>
            </a:r>
          </a:p>
        </p:txBody>
      </p:sp>
      <p:sp>
        <p:nvSpPr>
          <p:cNvPr id="44" name="饼形 43"/>
          <p:cNvSpPr/>
          <p:nvPr/>
        </p:nvSpPr>
        <p:spPr>
          <a:xfrm>
            <a:off x="7152640" y="2297430"/>
            <a:ext cx="702945" cy="702945"/>
          </a:xfrm>
          <a:prstGeom prst="pie">
            <a:avLst>
              <a:gd name="adj1" fmla="val 5449631"/>
              <a:gd name="adj2" fmla="val 1620000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文本框 20"/>
          <p:cNvSpPr txBox="1"/>
          <p:nvPr/>
        </p:nvSpPr>
        <p:spPr>
          <a:xfrm flipH="1">
            <a:off x="7564755" y="3382010"/>
            <a:ext cx="2717932"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46" name="文本框 22"/>
          <p:cNvSpPr txBox="1"/>
          <p:nvPr/>
        </p:nvSpPr>
        <p:spPr>
          <a:xfrm flipH="1">
            <a:off x="7523480" y="3700145"/>
            <a:ext cx="430974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This template is well designed and all footage of the template is freely edited and replaced. Click here to add a brief section of this section.</a:t>
            </a:r>
          </a:p>
        </p:txBody>
      </p:sp>
      <p:sp>
        <p:nvSpPr>
          <p:cNvPr id="47" name="饼形 46"/>
          <p:cNvSpPr/>
          <p:nvPr/>
        </p:nvSpPr>
        <p:spPr>
          <a:xfrm>
            <a:off x="7152640" y="3425190"/>
            <a:ext cx="702945" cy="702945"/>
          </a:xfrm>
          <a:prstGeom prst="pie">
            <a:avLst>
              <a:gd name="adj1" fmla="val 5449631"/>
              <a:gd name="adj2" fmla="val 1620000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文本框 20"/>
          <p:cNvSpPr txBox="1"/>
          <p:nvPr/>
        </p:nvSpPr>
        <p:spPr>
          <a:xfrm flipH="1">
            <a:off x="7564755" y="4509770"/>
            <a:ext cx="2648920"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49" name="文本框 22"/>
          <p:cNvSpPr txBox="1"/>
          <p:nvPr/>
        </p:nvSpPr>
        <p:spPr>
          <a:xfrm flipH="1">
            <a:off x="7523480" y="4827905"/>
            <a:ext cx="430974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This template is well designed and all footage of the template is freely edited and replaced. Click here to add a brief section of this section.</a:t>
            </a:r>
          </a:p>
        </p:txBody>
      </p:sp>
      <p:sp>
        <p:nvSpPr>
          <p:cNvPr id="50" name="饼形 49"/>
          <p:cNvSpPr/>
          <p:nvPr/>
        </p:nvSpPr>
        <p:spPr>
          <a:xfrm>
            <a:off x="7152640" y="4552950"/>
            <a:ext cx="702945" cy="702945"/>
          </a:xfrm>
          <a:prstGeom prst="pie">
            <a:avLst>
              <a:gd name="adj1" fmla="val 5449631"/>
              <a:gd name="adj2" fmla="val 1620000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文本框 20"/>
          <p:cNvSpPr txBox="1"/>
          <p:nvPr/>
        </p:nvSpPr>
        <p:spPr>
          <a:xfrm flipH="1">
            <a:off x="7564754" y="5637530"/>
            <a:ext cx="2967355"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52" name="文本框 22"/>
          <p:cNvSpPr txBox="1"/>
          <p:nvPr/>
        </p:nvSpPr>
        <p:spPr>
          <a:xfrm flipH="1">
            <a:off x="7523480" y="5955665"/>
            <a:ext cx="430974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This template is well designed and all footage of the template is freely edited and replaced. Click here to add a brief section of this section.</a:t>
            </a:r>
          </a:p>
        </p:txBody>
      </p:sp>
      <p:sp>
        <p:nvSpPr>
          <p:cNvPr id="53" name="饼形 52"/>
          <p:cNvSpPr/>
          <p:nvPr/>
        </p:nvSpPr>
        <p:spPr>
          <a:xfrm>
            <a:off x="7152640" y="5680710"/>
            <a:ext cx="702945" cy="702945"/>
          </a:xfrm>
          <a:prstGeom prst="pie">
            <a:avLst>
              <a:gd name="adj1" fmla="val 5449631"/>
              <a:gd name="adj2" fmla="val 1620000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fontAlgn="base"/>
            <a:r>
              <a:rPr lang="zh-CN" altLang="en-US" sz="28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 name="TextBox 25"/>
          <p:cNvSpPr txBox="1"/>
          <p:nvPr/>
        </p:nvSpPr>
        <p:spPr>
          <a:xfrm flipH="1">
            <a:off x="3383915" y="4047490"/>
            <a:ext cx="5424170" cy="417830"/>
          </a:xfrm>
          <a:prstGeom prst="rect">
            <a:avLst/>
          </a:prstGeom>
          <a:noFill/>
        </p:spPr>
        <p:txBody>
          <a:bodyPr wrap="square" rtlCol="0">
            <a:spAutoFit/>
            <a:scene3d>
              <a:camera prst="orthographicFront"/>
              <a:lightRig rig="threePt" dir="t"/>
            </a:scene3d>
          </a:bodyPr>
          <a:lstStyle/>
          <a:p>
            <a:pPr lvl="0" algn="ctr" fontAlgn="base"/>
            <a:r>
              <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Team Management</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5</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35" y="0"/>
            <a:ext cx="12193905" cy="6857365"/>
            <a:chOff x="-4" y="0"/>
            <a:chExt cx="19203" cy="10799"/>
          </a:xfrm>
        </p:grpSpPr>
        <p:pic>
          <p:nvPicPr>
            <p:cNvPr id="3" name="图片 2" descr="觅元素58aba988d96e9"/>
            <p:cNvPicPr>
              <a:picLocks noChangeAspect="1"/>
            </p:cNvPicPr>
            <p:nvPr/>
          </p:nvPicPr>
          <p:blipFill>
            <a:blip r:embed="rId2" cstate="print"/>
            <a:srcRect l="2832" t="13228" r="56101" b="34149"/>
            <a:stretch>
              <a:fillRect/>
            </a:stretch>
          </p:blipFill>
          <p:spPr>
            <a:xfrm>
              <a:off x="-4" y="0"/>
              <a:ext cx="5089" cy="4583"/>
            </a:xfrm>
            <a:prstGeom prst="rect">
              <a:avLst/>
            </a:prstGeom>
          </p:spPr>
        </p:pic>
        <p:pic>
          <p:nvPicPr>
            <p:cNvPr id="14" name="图片 13" descr="觅元素58aba988d96e9"/>
            <p:cNvPicPr>
              <a:picLocks noChangeAspect="1"/>
            </p:cNvPicPr>
            <p:nvPr/>
          </p:nvPicPr>
          <p:blipFill>
            <a:blip r:embed="rId2" cstate="print"/>
            <a:srcRect l="2832" t="13228" r="56101" b="34149"/>
            <a:stretch>
              <a:fillRect/>
            </a:stretch>
          </p:blipFill>
          <p:spPr>
            <a:xfrm flipV="1">
              <a:off x="0" y="6217"/>
              <a:ext cx="5089" cy="4583"/>
            </a:xfrm>
            <a:prstGeom prst="rect">
              <a:avLst/>
            </a:prstGeom>
          </p:spPr>
        </p:pic>
        <p:pic>
          <p:nvPicPr>
            <p:cNvPr id="15" name="图片 14" descr="觅元素58aba988d96e9"/>
            <p:cNvPicPr>
              <a:picLocks noChangeAspect="1"/>
            </p:cNvPicPr>
            <p:nvPr/>
          </p:nvPicPr>
          <p:blipFill>
            <a:blip r:embed="rId2" cstate="print"/>
            <a:srcRect l="2832" t="13228" r="56101" b="34149"/>
            <a:stretch>
              <a:fillRect/>
            </a:stretch>
          </p:blipFill>
          <p:spPr>
            <a:xfrm flipH="1">
              <a:off x="14111" y="0"/>
              <a:ext cx="5089" cy="4583"/>
            </a:xfrm>
            <a:prstGeom prst="rect">
              <a:avLst/>
            </a:prstGeom>
          </p:spPr>
        </p:pic>
        <p:pic>
          <p:nvPicPr>
            <p:cNvPr id="5" name="图片 4" descr="觅元素58aba988d96e9"/>
            <p:cNvPicPr>
              <a:picLocks noChangeAspect="1"/>
            </p:cNvPicPr>
            <p:nvPr/>
          </p:nvPicPr>
          <p:blipFill>
            <a:blip r:embed="rId2" cstate="print"/>
            <a:srcRect l="2832" t="13228" r="56101" b="34149"/>
            <a:stretch>
              <a:fillRect/>
            </a:stretch>
          </p:blipFill>
          <p:spPr>
            <a:xfrm flipH="1" flipV="1">
              <a:off x="14111" y="6193"/>
              <a:ext cx="5089" cy="4583"/>
            </a:xfrm>
            <a:prstGeom prst="rect">
              <a:avLst/>
            </a:prstGeom>
          </p:spPr>
        </p:pic>
      </p:grpSp>
      <p:sp>
        <p:nvSpPr>
          <p:cNvPr id="85" name="TextBox 25"/>
          <p:cNvSpPr txBox="1"/>
          <p:nvPr/>
        </p:nvSpPr>
        <p:spPr>
          <a:xfrm flipH="1">
            <a:off x="276543" y="309245"/>
            <a:ext cx="2689860" cy="644525"/>
          </a:xfrm>
          <a:prstGeom prst="rect">
            <a:avLst/>
          </a:prstGeom>
          <a:noFill/>
          <a:effectLst/>
        </p:spPr>
        <p:txBody>
          <a:bodyPr wrap="square" rtlCol="0">
            <a:spAutoFit/>
            <a:scene3d>
              <a:camera prst="orthographicFront"/>
              <a:lightRig rig="threePt" dir="t"/>
            </a:scene3d>
          </a:bodyPr>
          <a:lstStyle/>
          <a:p>
            <a:pPr lvl="0" algn="ctr" fontAlgn="base"/>
            <a:r>
              <a:rPr lang="en-US" altLang="zh-CN" sz="3600" u="sng">
                <a:solidFill>
                  <a:schemeClr val="accent6">
                    <a:lumMod val="75000"/>
                  </a:schemeClr>
                </a:solidFill>
                <a:effectLst/>
                <a:latin typeface="Impact" panose="020B0806030902050204" charset="0"/>
                <a:ea typeface="微软雅黑" panose="020B0503020204020204" charset="-122"/>
                <a:sym typeface="微软雅黑" panose="020B0503020204020204" charset="-122"/>
              </a:rPr>
              <a:t>CONTENTS</a:t>
            </a:r>
          </a:p>
        </p:txBody>
      </p:sp>
      <p:sp>
        <p:nvSpPr>
          <p:cNvPr id="62" name="TextBox 25"/>
          <p:cNvSpPr txBox="1"/>
          <p:nvPr/>
        </p:nvSpPr>
        <p:spPr>
          <a:xfrm flipH="1">
            <a:off x="1691005" y="3039110"/>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2.</a:t>
            </a:r>
          </a:p>
        </p:txBody>
      </p:sp>
      <p:grpSp>
        <p:nvGrpSpPr>
          <p:cNvPr id="11" name="组合 10"/>
          <p:cNvGrpSpPr/>
          <p:nvPr/>
        </p:nvGrpSpPr>
        <p:grpSpPr>
          <a:xfrm>
            <a:off x="2294890" y="3060065"/>
            <a:ext cx="2540000" cy="664845"/>
            <a:chOff x="2514" y="4450"/>
            <a:chExt cx="4000" cy="1047"/>
          </a:xfrm>
        </p:grpSpPr>
        <p:sp>
          <p:nvSpPr>
            <p:cNvPr id="100" name="TextBox 25"/>
            <p:cNvSpPr txBox="1"/>
            <p:nvPr/>
          </p:nvSpPr>
          <p:spPr>
            <a:xfrm flipH="1">
              <a:off x="2514" y="4450"/>
              <a:ext cx="3509" cy="630"/>
            </a:xfrm>
            <a:prstGeom prst="rect">
              <a:avLst/>
            </a:prstGeom>
            <a:noFill/>
          </p:spPr>
          <p:txBody>
            <a:bodyPr wrap="square" rtlCol="0">
              <a:spAutoFit/>
              <a:scene3d>
                <a:camera prst="orthographicFront"/>
                <a:lightRig rig="threePt" dir="t"/>
              </a:scene3d>
            </a:bodyPr>
            <a:lstStyle/>
            <a:p>
              <a:pPr lvl="0" algn="l" fontAlgn="base"/>
              <a:r>
                <a:rPr lang="zh-CN" altLang="en-US" sz="2000" strike="noStrike" noProof="1">
                  <a:solidFill>
                    <a:schemeClr val="tx1">
                      <a:lumMod val="85000"/>
                      <a:lumOff val="15000"/>
                    </a:schemeClr>
                  </a:solidFill>
                  <a:latin typeface="微软雅黑" panose="020B0503020204020204" charset="-122"/>
                  <a:ea typeface="微软雅黑" panose="020B0503020204020204" charset="-122"/>
                  <a:cs typeface="+mn-cs"/>
                  <a:sym typeface="微软雅黑" panose="020B0503020204020204" charset="-122"/>
                </a:rPr>
                <a:t>Title Bar</a:t>
              </a:r>
              <a:endParaRPr lang="en-US"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7" name="文本框 6"/>
            <p:cNvSpPr txBox="1"/>
            <p:nvPr/>
          </p:nvSpPr>
          <p:spPr>
            <a:xfrm>
              <a:off x="2514" y="4942"/>
              <a:ext cx="4000" cy="555"/>
            </a:xfrm>
            <a:prstGeom prst="rect">
              <a:avLst/>
            </a:prstGeom>
            <a:noFill/>
          </p:spPr>
          <p:txBody>
            <a:bodyPr wrap="square" rtlCol="0" anchor="t">
              <a:spAutoFit/>
            </a:bodyPr>
            <a:lstStyle/>
            <a:p>
              <a:pPr lvl="0" algn="l" fontAlgn="base"/>
              <a:r>
                <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product</a:t>
              </a:r>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/service</a:t>
              </a:r>
              <a:endParaRPr lang="zh-CN" altLang="en-US" sz="1600"/>
            </a:p>
          </p:txBody>
        </p:sp>
      </p:grpSp>
      <p:sp>
        <p:nvSpPr>
          <p:cNvPr id="65" name="TextBox 25"/>
          <p:cNvSpPr txBox="1"/>
          <p:nvPr/>
        </p:nvSpPr>
        <p:spPr>
          <a:xfrm flipH="1">
            <a:off x="1691005" y="4095115"/>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3.</a:t>
            </a:r>
          </a:p>
        </p:txBody>
      </p:sp>
      <p:grpSp>
        <p:nvGrpSpPr>
          <p:cNvPr id="12" name="组合 11"/>
          <p:cNvGrpSpPr/>
          <p:nvPr/>
        </p:nvGrpSpPr>
        <p:grpSpPr>
          <a:xfrm>
            <a:off x="2294890" y="3994150"/>
            <a:ext cx="2616835" cy="908685"/>
            <a:chOff x="2514" y="5636"/>
            <a:chExt cx="4121" cy="1431"/>
          </a:xfrm>
        </p:grpSpPr>
        <p:sp>
          <p:nvSpPr>
            <p:cNvPr id="103" name="TextBox 25"/>
            <p:cNvSpPr txBox="1"/>
            <p:nvPr/>
          </p:nvSpPr>
          <p:spPr>
            <a:xfrm flipH="1">
              <a:off x="2514" y="5636"/>
              <a:ext cx="4121" cy="630"/>
            </a:xfrm>
            <a:prstGeom prst="rect">
              <a:avLst/>
            </a:prstGeom>
            <a:noFill/>
          </p:spPr>
          <p:txBody>
            <a:bodyPr wrap="square" rtlCol="0">
              <a:spAutoFit/>
              <a:scene3d>
                <a:camera prst="orthographicFront"/>
                <a:lightRig rig="threePt" dir="t"/>
              </a:scene3d>
            </a:bodyPr>
            <a:lstStyle/>
            <a:p>
              <a:pPr lvl="0" algn="l" fontAlgn="base"/>
              <a:r>
                <a:rPr lang="zh-CN" altLang="en-US" sz="2000" strike="noStrike" noProof="1">
                  <a:solidFill>
                    <a:schemeClr val="tx1">
                      <a:lumMod val="85000"/>
                      <a:lumOff val="15000"/>
                    </a:schemeClr>
                  </a:solidFill>
                  <a:latin typeface="微软雅黑" panose="020B0503020204020204" charset="-122"/>
                  <a:ea typeface="微软雅黑" panose="020B0503020204020204" charset="-122"/>
                  <a:cs typeface="+mn-cs"/>
                  <a:sym typeface="微软雅黑" panose="020B0503020204020204" charset="-122"/>
                </a:rPr>
                <a:t>Title Bar</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8" name="文本框 7"/>
            <p:cNvSpPr txBox="1"/>
            <p:nvPr/>
          </p:nvSpPr>
          <p:spPr>
            <a:xfrm>
              <a:off x="2514" y="6128"/>
              <a:ext cx="3664" cy="939"/>
            </a:xfrm>
            <a:prstGeom prst="rect">
              <a:avLst/>
            </a:prstGeom>
            <a:noFill/>
          </p:spPr>
          <p:txBody>
            <a:bodyPr wrap="square" rtlCol="0" anchor="t">
              <a:spAutoFit/>
            </a:bodyPr>
            <a:lstStyle/>
            <a:p>
              <a:pPr lvl="0" algn="l" fontAlgn="base"/>
              <a:r>
                <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Industry and market conditions</a:t>
              </a:r>
            </a:p>
          </p:txBody>
        </p:sp>
      </p:grpSp>
      <p:sp>
        <p:nvSpPr>
          <p:cNvPr id="69" name="TextBox 25"/>
          <p:cNvSpPr txBox="1"/>
          <p:nvPr/>
        </p:nvSpPr>
        <p:spPr>
          <a:xfrm flipH="1">
            <a:off x="1691005" y="5253355"/>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4.</a:t>
            </a:r>
          </a:p>
        </p:txBody>
      </p:sp>
      <p:grpSp>
        <p:nvGrpSpPr>
          <p:cNvPr id="13" name="组合 12"/>
          <p:cNvGrpSpPr/>
          <p:nvPr/>
        </p:nvGrpSpPr>
        <p:grpSpPr>
          <a:xfrm>
            <a:off x="2294890" y="5151120"/>
            <a:ext cx="2615565" cy="910590"/>
            <a:chOff x="2514" y="6822"/>
            <a:chExt cx="4119" cy="1434"/>
          </a:xfrm>
        </p:grpSpPr>
        <p:sp>
          <p:nvSpPr>
            <p:cNvPr id="109" name="TextBox 25"/>
            <p:cNvSpPr txBox="1"/>
            <p:nvPr/>
          </p:nvSpPr>
          <p:spPr>
            <a:xfrm flipH="1">
              <a:off x="2514" y="6822"/>
              <a:ext cx="4119" cy="630"/>
            </a:xfrm>
            <a:prstGeom prst="rect">
              <a:avLst/>
            </a:prstGeom>
            <a:noFill/>
          </p:spPr>
          <p:txBody>
            <a:bodyPr wrap="square" rtlCol="0">
              <a:spAutoFit/>
              <a:scene3d>
                <a:camera prst="orthographicFront"/>
                <a:lightRig rig="threePt" dir="t"/>
              </a:scene3d>
            </a:bodyPr>
            <a:lstStyle/>
            <a:p>
              <a:pPr lvl="0" algn="l" fontAlgn="base"/>
              <a:r>
                <a:rPr lang="zh-CN" altLang="en-US" sz="2000" strike="noStrike" noProof="1">
                  <a:solidFill>
                    <a:schemeClr val="tx1">
                      <a:lumMod val="85000"/>
                      <a:lumOff val="15000"/>
                    </a:schemeClr>
                  </a:solidFill>
                  <a:latin typeface="微软雅黑" panose="020B0503020204020204" charset="-122"/>
                  <a:ea typeface="微软雅黑" panose="020B0503020204020204" charset="-122"/>
                  <a:cs typeface="+mn-cs"/>
                  <a:sym typeface="微软雅黑" panose="020B0503020204020204" charset="-122"/>
                </a:rPr>
                <a:t>Title Bar</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9" name="文本框 8"/>
            <p:cNvSpPr txBox="1"/>
            <p:nvPr/>
          </p:nvSpPr>
          <p:spPr>
            <a:xfrm>
              <a:off x="2514" y="7317"/>
              <a:ext cx="3664" cy="939"/>
            </a:xfrm>
            <a:prstGeom prst="rect">
              <a:avLst/>
            </a:prstGeom>
            <a:noFill/>
          </p:spPr>
          <p:txBody>
            <a:bodyPr wrap="square" rtlCol="0" anchor="t">
              <a:spAutoFit/>
            </a:bodyPr>
            <a:lstStyle/>
            <a:p>
              <a:pPr lvl="0" algn="l" fontAlgn="base"/>
              <a:r>
                <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Marketing strategy and business plan</a:t>
              </a:r>
            </a:p>
          </p:txBody>
        </p:sp>
      </p:grpSp>
      <p:grpSp>
        <p:nvGrpSpPr>
          <p:cNvPr id="10" name="组合 9"/>
          <p:cNvGrpSpPr/>
          <p:nvPr/>
        </p:nvGrpSpPr>
        <p:grpSpPr>
          <a:xfrm>
            <a:off x="2294890" y="2097405"/>
            <a:ext cx="2228215" cy="679450"/>
            <a:chOff x="2514" y="3264"/>
            <a:chExt cx="3509" cy="1070"/>
          </a:xfrm>
        </p:grpSpPr>
        <p:sp>
          <p:nvSpPr>
            <p:cNvPr id="97" name="TextBox 25"/>
            <p:cNvSpPr txBox="1"/>
            <p:nvPr/>
          </p:nvSpPr>
          <p:spPr>
            <a:xfrm flipH="1">
              <a:off x="2514" y="3264"/>
              <a:ext cx="3509" cy="630"/>
            </a:xfrm>
            <a:prstGeom prst="rect">
              <a:avLst/>
            </a:prstGeom>
            <a:noFill/>
          </p:spPr>
          <p:txBody>
            <a:bodyPr wrap="square" rtlCol="0">
              <a:spAutoFit/>
              <a:scene3d>
                <a:camera prst="orthographicFront"/>
                <a:lightRig rig="threePt" dir="t"/>
              </a:scene3d>
            </a:bodyPr>
            <a:lstStyle/>
            <a:p>
              <a:pPr lvl="0" algn="l" fontAlgn="base"/>
              <a:r>
                <a:rPr lang="zh-CN" altLang="en-US"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4" name="文本框 3"/>
            <p:cNvSpPr txBox="1"/>
            <p:nvPr/>
          </p:nvSpPr>
          <p:spPr>
            <a:xfrm>
              <a:off x="2514" y="3779"/>
              <a:ext cx="2501" cy="555"/>
            </a:xfrm>
            <a:prstGeom prst="rect">
              <a:avLst/>
            </a:prstGeom>
            <a:noFill/>
          </p:spPr>
          <p:txBody>
            <a:bodyPr wrap="none" rtlCol="0" anchor="t">
              <a:spAutoFit/>
            </a:bodyPr>
            <a:lstStyle/>
            <a:p>
              <a:pPr lvl="0" algn="l" fontAlgn="base"/>
              <a:r>
                <a:rPr lang="zh-CN" altLang="zh-CN" sz="1600"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Plan Summary</a:t>
              </a:r>
            </a:p>
          </p:txBody>
        </p:sp>
      </p:grpSp>
      <p:sp>
        <p:nvSpPr>
          <p:cNvPr id="46" name="TextBox 25"/>
          <p:cNvSpPr txBox="1"/>
          <p:nvPr/>
        </p:nvSpPr>
        <p:spPr>
          <a:xfrm flipH="1">
            <a:off x="1678305" y="2084070"/>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1.</a:t>
            </a:r>
          </a:p>
        </p:txBody>
      </p:sp>
      <p:sp>
        <p:nvSpPr>
          <p:cNvPr id="23" name="TextBox 25"/>
          <p:cNvSpPr txBox="1"/>
          <p:nvPr/>
        </p:nvSpPr>
        <p:spPr>
          <a:xfrm flipH="1">
            <a:off x="7097395" y="3039110"/>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6.</a:t>
            </a:r>
          </a:p>
        </p:txBody>
      </p:sp>
      <p:grpSp>
        <p:nvGrpSpPr>
          <p:cNvPr id="24" name="组合 23"/>
          <p:cNvGrpSpPr/>
          <p:nvPr/>
        </p:nvGrpSpPr>
        <p:grpSpPr>
          <a:xfrm>
            <a:off x="7701280" y="3060065"/>
            <a:ext cx="2540000" cy="852805"/>
            <a:chOff x="2514" y="4450"/>
            <a:chExt cx="4000" cy="1343"/>
          </a:xfrm>
        </p:grpSpPr>
        <p:sp>
          <p:nvSpPr>
            <p:cNvPr id="25" name="TextBox 25"/>
            <p:cNvSpPr txBox="1"/>
            <p:nvPr/>
          </p:nvSpPr>
          <p:spPr>
            <a:xfrm flipH="1">
              <a:off x="2514" y="4450"/>
              <a:ext cx="3509" cy="630"/>
            </a:xfrm>
            <a:prstGeom prst="rect">
              <a:avLst/>
            </a:prstGeom>
            <a:noFill/>
          </p:spPr>
          <p:txBody>
            <a:bodyPr wrap="square" rtlCol="0">
              <a:spAutoFit/>
              <a:scene3d>
                <a:camera prst="orthographicFront"/>
                <a:lightRig rig="threePt" dir="t"/>
              </a:scene3d>
            </a:bodyPr>
            <a:lstStyle/>
            <a:p>
              <a:pPr lvl="0" algn="l" fontAlgn="base"/>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6" name="文本框 25"/>
            <p:cNvSpPr txBox="1"/>
            <p:nvPr/>
          </p:nvSpPr>
          <p:spPr>
            <a:xfrm>
              <a:off x="2514" y="4942"/>
              <a:ext cx="4000" cy="851"/>
            </a:xfrm>
            <a:prstGeom prst="rect">
              <a:avLst/>
            </a:prstGeom>
            <a:noFill/>
          </p:spPr>
          <p:txBody>
            <a:bodyPr wrap="square" rtlCol="0" anchor="t">
              <a:spAutoFit/>
            </a:bodyPr>
            <a:lstStyle/>
            <a:p>
              <a:pPr lvl="0" algn="l" fontAlgn="base"/>
              <a:r>
                <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Financing Description</a:t>
              </a:r>
              <a:endParaRPr lang="zh-CN" altLang="en-US" sz="1600"/>
            </a:p>
          </p:txBody>
        </p:sp>
      </p:grpSp>
      <p:sp>
        <p:nvSpPr>
          <p:cNvPr id="28" name="TextBox 25"/>
          <p:cNvSpPr txBox="1"/>
          <p:nvPr/>
        </p:nvSpPr>
        <p:spPr>
          <a:xfrm flipH="1">
            <a:off x="7097395" y="4095115"/>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7.</a:t>
            </a:r>
          </a:p>
        </p:txBody>
      </p:sp>
      <p:grpSp>
        <p:nvGrpSpPr>
          <p:cNvPr id="29" name="组合 28"/>
          <p:cNvGrpSpPr/>
          <p:nvPr/>
        </p:nvGrpSpPr>
        <p:grpSpPr>
          <a:xfrm>
            <a:off x="7701280" y="4134485"/>
            <a:ext cx="2616835" cy="551815"/>
            <a:chOff x="2514" y="5636"/>
            <a:chExt cx="4121" cy="869"/>
          </a:xfrm>
        </p:grpSpPr>
        <p:sp>
          <p:nvSpPr>
            <p:cNvPr id="30" name="TextBox 25"/>
            <p:cNvSpPr txBox="1"/>
            <p:nvPr/>
          </p:nvSpPr>
          <p:spPr>
            <a:xfrm flipH="1">
              <a:off x="2514" y="5636"/>
              <a:ext cx="4121" cy="630"/>
            </a:xfrm>
            <a:prstGeom prst="rect">
              <a:avLst/>
            </a:prstGeom>
            <a:noFill/>
          </p:spPr>
          <p:txBody>
            <a:bodyPr wrap="square" rtlCol="0">
              <a:spAutoFit/>
              <a:scene3d>
                <a:camera prst="orthographicFront"/>
                <a:lightRig rig="threePt" dir="t"/>
              </a:scene3d>
            </a:bodyPr>
            <a:lstStyle/>
            <a:p>
              <a:pPr lvl="0" algn="l" fontAlgn="base"/>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31" name="文本框 30"/>
            <p:cNvSpPr txBox="1"/>
            <p:nvPr/>
          </p:nvSpPr>
          <p:spPr>
            <a:xfrm>
              <a:off x="2514" y="6128"/>
              <a:ext cx="3664" cy="377"/>
            </a:xfrm>
            <a:prstGeom prst="rect">
              <a:avLst/>
            </a:prstGeom>
            <a:noFill/>
          </p:spPr>
          <p:txBody>
            <a:bodyPr wrap="square" rtlCol="0" anchor="t">
              <a:spAutoFit/>
            </a:bodyPr>
            <a:lstStyle/>
            <a:p>
              <a:pPr lvl="0" algn="l" fontAlgn="base"/>
              <a:r>
                <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Financial Plan</a:t>
              </a:r>
            </a:p>
          </p:txBody>
        </p:sp>
      </p:grpSp>
      <p:sp>
        <p:nvSpPr>
          <p:cNvPr id="33" name="TextBox 25"/>
          <p:cNvSpPr txBox="1"/>
          <p:nvPr/>
        </p:nvSpPr>
        <p:spPr>
          <a:xfrm flipH="1">
            <a:off x="7097395" y="5253355"/>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8.</a:t>
            </a:r>
          </a:p>
        </p:txBody>
      </p:sp>
      <p:grpSp>
        <p:nvGrpSpPr>
          <p:cNvPr id="34" name="组合 33"/>
          <p:cNvGrpSpPr/>
          <p:nvPr/>
        </p:nvGrpSpPr>
        <p:grpSpPr>
          <a:xfrm>
            <a:off x="7701280" y="5151120"/>
            <a:ext cx="2615565" cy="910590"/>
            <a:chOff x="2514" y="6822"/>
            <a:chExt cx="4119" cy="1434"/>
          </a:xfrm>
        </p:grpSpPr>
        <p:sp>
          <p:nvSpPr>
            <p:cNvPr id="35" name="TextBox 25"/>
            <p:cNvSpPr txBox="1"/>
            <p:nvPr/>
          </p:nvSpPr>
          <p:spPr>
            <a:xfrm flipH="1">
              <a:off x="2514" y="6822"/>
              <a:ext cx="4119" cy="630"/>
            </a:xfrm>
            <a:prstGeom prst="rect">
              <a:avLst/>
            </a:prstGeom>
            <a:noFill/>
          </p:spPr>
          <p:txBody>
            <a:bodyPr wrap="square" rtlCol="0">
              <a:spAutoFit/>
              <a:scene3d>
                <a:camera prst="orthographicFront"/>
                <a:lightRig rig="threePt" dir="t"/>
              </a:scene3d>
            </a:bodyPr>
            <a:lstStyle/>
            <a:p>
              <a:pPr lvl="0" algn="l" fontAlgn="base"/>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36" name="文本框 35"/>
            <p:cNvSpPr txBox="1"/>
            <p:nvPr/>
          </p:nvSpPr>
          <p:spPr>
            <a:xfrm>
              <a:off x="2514" y="7317"/>
              <a:ext cx="3664" cy="939"/>
            </a:xfrm>
            <a:prstGeom prst="rect">
              <a:avLst/>
            </a:prstGeom>
            <a:noFill/>
          </p:spPr>
          <p:txBody>
            <a:bodyPr wrap="square" rtlCol="0" anchor="t">
              <a:spAutoFit/>
            </a:bodyPr>
            <a:lstStyle/>
            <a:p>
              <a:pPr lvl="0" algn="l" fontAlgn="base"/>
              <a:r>
                <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Risk Assessment and Prevention</a:t>
              </a:r>
            </a:p>
          </p:txBody>
        </p:sp>
      </p:grpSp>
      <p:grpSp>
        <p:nvGrpSpPr>
          <p:cNvPr id="38" name="组合 37"/>
          <p:cNvGrpSpPr/>
          <p:nvPr/>
        </p:nvGrpSpPr>
        <p:grpSpPr>
          <a:xfrm>
            <a:off x="7701280" y="2097405"/>
            <a:ext cx="2327275" cy="713105"/>
            <a:chOff x="2514" y="3264"/>
            <a:chExt cx="3665" cy="1123"/>
          </a:xfrm>
        </p:grpSpPr>
        <p:sp>
          <p:nvSpPr>
            <p:cNvPr id="39" name="TextBox 25"/>
            <p:cNvSpPr txBox="1"/>
            <p:nvPr/>
          </p:nvSpPr>
          <p:spPr>
            <a:xfrm flipH="1">
              <a:off x="2514" y="3264"/>
              <a:ext cx="3509" cy="630"/>
            </a:xfrm>
            <a:prstGeom prst="rect">
              <a:avLst/>
            </a:prstGeom>
            <a:noFill/>
          </p:spPr>
          <p:txBody>
            <a:bodyPr wrap="square" rtlCol="0">
              <a:spAutoFit/>
              <a:scene3d>
                <a:camera prst="orthographicFront"/>
                <a:lightRig rig="threePt" dir="t"/>
              </a:scene3d>
            </a:bodyPr>
            <a:lstStyle/>
            <a:p>
              <a:pPr lvl="0" algn="l" fontAlgn="base"/>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40" name="文本框 39"/>
            <p:cNvSpPr txBox="1"/>
            <p:nvPr/>
          </p:nvSpPr>
          <p:spPr>
            <a:xfrm>
              <a:off x="2514" y="3779"/>
              <a:ext cx="3665" cy="608"/>
            </a:xfrm>
            <a:prstGeom prst="rect">
              <a:avLst/>
            </a:prstGeom>
            <a:noFill/>
          </p:spPr>
          <p:txBody>
            <a:bodyPr wrap="none" rtlCol="0" anchor="t">
              <a:spAutoFit/>
            </a:bodyPr>
            <a:lstStyle/>
            <a:p>
              <a:pPr lvl="0" algn="l" fontAlgn="base"/>
              <a:r>
                <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Team Management</a:t>
              </a:r>
              <a:endParaRPr lang="zh-CN" altLang="zh-CN" sz="1600"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endParaRPr>
            </a:p>
          </p:txBody>
        </p:sp>
      </p:grpSp>
      <p:sp>
        <p:nvSpPr>
          <p:cNvPr id="41" name="TextBox 25"/>
          <p:cNvSpPr txBox="1"/>
          <p:nvPr/>
        </p:nvSpPr>
        <p:spPr>
          <a:xfrm flipH="1">
            <a:off x="7084695" y="2084070"/>
            <a:ext cx="680085" cy="706120"/>
          </a:xfrm>
          <a:prstGeom prst="rect">
            <a:avLst/>
          </a:prstGeom>
          <a:noFill/>
          <a:effectLst>
            <a:innerShdw blurRad="63500" dist="114300" dir="13500000">
              <a:prstClr val="black">
                <a:alpha val="50000"/>
              </a:prstClr>
            </a:innerShdw>
          </a:effectLst>
        </p:spPr>
        <p:txBody>
          <a:bodyPr wrap="square" rtlCol="0">
            <a:spAutoFit/>
            <a:scene3d>
              <a:camera prst="orthographicFront"/>
              <a:lightRig rig="threePt" dir="t"/>
            </a:scene3d>
          </a:bodyPr>
          <a:lstStyle/>
          <a:p>
            <a:pPr lvl="0" algn="ctr" fontAlgn="base"/>
            <a:r>
              <a:rPr lang="en-US" altLang="zh-CN" sz="4000">
                <a:solidFill>
                  <a:schemeClr val="accent6">
                    <a:lumMod val="75000"/>
                  </a:schemeClr>
                </a:solidFill>
                <a:effectLst/>
                <a:latin typeface="Impact" panose="020B0806030902050204" charset="0"/>
                <a:ea typeface="微软雅黑" panose="020B0503020204020204" charset="-122"/>
                <a:sym typeface="微软雅黑" panose="020B0503020204020204" charset="-122"/>
              </a:rPr>
              <a:t>5.</a:t>
            </a:r>
          </a:p>
        </p:txBody>
      </p:sp>
      <p:sp>
        <p:nvSpPr>
          <p:cNvPr id="20" name="图文框 19"/>
          <p:cNvSpPr/>
          <p:nvPr/>
        </p:nvSpPr>
        <p:spPr>
          <a:xfrm>
            <a:off x="361633" y="1384935"/>
            <a:ext cx="11468735" cy="5184140"/>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561975" y="1560830"/>
            <a:ext cx="11056620" cy="479615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开会"/>
          <p:cNvSpPr/>
          <p:nvPr/>
        </p:nvSpPr>
        <p:spPr bwMode="auto">
          <a:xfrm>
            <a:off x="1383665" y="3009900"/>
            <a:ext cx="3408680" cy="340868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A8D28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56348" name="文本框 22"/>
          <p:cNvSpPr txBox="1"/>
          <p:nvPr/>
        </p:nvSpPr>
        <p:spPr>
          <a:xfrm flipH="1">
            <a:off x="6368733" y="2195513"/>
            <a:ext cx="5097462" cy="523220"/>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400" dirty="0">
                <a:solidFill>
                  <a:srgbClr val="0D0D0D"/>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56349" name="文本框 22"/>
          <p:cNvSpPr txBox="1"/>
          <p:nvPr/>
        </p:nvSpPr>
        <p:spPr>
          <a:xfrm flipH="1">
            <a:off x="6370320" y="3968750"/>
            <a:ext cx="5084763" cy="523220"/>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400" dirty="0">
                <a:solidFill>
                  <a:srgbClr val="0D0D0D"/>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29" name="直接连接符 28"/>
          <p:cNvCxnSpPr/>
          <p:nvPr/>
        </p:nvCxnSpPr>
        <p:spPr>
          <a:xfrm>
            <a:off x="6370320" y="3606800"/>
            <a:ext cx="5148263" cy="0"/>
          </a:xfrm>
          <a:prstGeom prst="line">
            <a:avLst/>
          </a:prstGeom>
          <a:ln w="15875">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sp>
        <p:nvSpPr>
          <p:cNvPr id="56351" name="文本框 20"/>
          <p:cNvSpPr txBox="1"/>
          <p:nvPr/>
        </p:nvSpPr>
        <p:spPr>
          <a:xfrm flipH="1">
            <a:off x="7213282" y="1357313"/>
            <a:ext cx="3138415" cy="338554"/>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600">
                <a:solidFill>
                  <a:srgbClr val="0D0D0D"/>
                </a:solidFill>
                <a:latin typeface="微软雅黑" panose="020B0503020204020204" charset="-122"/>
                <a:ea typeface="微软雅黑" panose="020B0503020204020204" charset="-122"/>
                <a:sym typeface="Arial" panose="020B0604020202020204" pitchFamily="34" charset="0"/>
              </a:rPr>
              <a:t>Click to type the title </a:t>
            </a:r>
          </a:p>
        </p:txBody>
      </p:sp>
      <p:grpSp>
        <p:nvGrpSpPr>
          <p:cNvPr id="3208" name="组合 119"/>
          <p:cNvGrpSpPr/>
          <p:nvPr/>
        </p:nvGrpSpPr>
        <p:grpSpPr>
          <a:xfrm>
            <a:off x="6603364" y="1357630"/>
            <a:ext cx="350520" cy="351790"/>
            <a:chOff x="0" y="0"/>
            <a:chExt cx="541338" cy="542925"/>
          </a:xfrm>
          <a:solidFill>
            <a:schemeClr val="tx1">
              <a:lumMod val="75000"/>
              <a:lumOff val="25000"/>
            </a:schemeClr>
          </a:solidFill>
        </p:grpSpPr>
        <p:sp>
          <p:nvSpPr>
            <p:cNvPr id="3209" name="Freeform 168"/>
            <p:cNvSpPr/>
            <p:nvPr/>
          </p:nvSpPr>
          <p:spPr>
            <a:xfrm>
              <a:off x="123825" y="0"/>
              <a:ext cx="296863" cy="425450"/>
            </a:xfrm>
            <a:custGeom>
              <a:avLst/>
              <a:gdLst/>
              <a:ahLst/>
              <a:cxnLst>
                <a:cxn ang="0">
                  <a:pos x="157826" y="417920"/>
                </a:cxn>
                <a:cxn ang="0">
                  <a:pos x="285590" y="263553"/>
                </a:cxn>
                <a:cxn ang="0">
                  <a:pos x="278074" y="248493"/>
                </a:cxn>
                <a:cxn ang="0">
                  <a:pos x="229223" y="248493"/>
                </a:cxn>
                <a:cxn ang="0">
                  <a:pos x="229223" y="52711"/>
                </a:cxn>
                <a:cxn ang="0">
                  <a:pos x="199161" y="0"/>
                </a:cxn>
                <a:cxn ang="0">
                  <a:pos x="97702" y="0"/>
                </a:cxn>
                <a:cxn ang="0">
                  <a:pos x="63882" y="52711"/>
                </a:cxn>
                <a:cxn ang="0">
                  <a:pos x="63882" y="252258"/>
                </a:cxn>
                <a:cxn ang="0">
                  <a:pos x="11273" y="252258"/>
                </a:cxn>
                <a:cxn ang="0">
                  <a:pos x="7516" y="259788"/>
                </a:cxn>
                <a:cxn ang="0">
                  <a:pos x="142795" y="421685"/>
                </a:cxn>
                <a:cxn ang="0">
                  <a:pos x="157826" y="417920"/>
                </a:cxn>
              </a:cxnLst>
              <a:rect l="0" t="0" r="0" b="0"/>
              <a:pathLst>
                <a:path w="79" h="113">
                  <a:moveTo>
                    <a:pt x="42" y="111"/>
                  </a:moveTo>
                  <a:cubicBezTo>
                    <a:pt x="43" y="110"/>
                    <a:pt x="67" y="79"/>
                    <a:pt x="76" y="70"/>
                  </a:cubicBezTo>
                  <a:cubicBezTo>
                    <a:pt x="79" y="67"/>
                    <a:pt x="78" y="66"/>
                    <a:pt x="74" y="66"/>
                  </a:cubicBezTo>
                  <a:cubicBezTo>
                    <a:pt x="73" y="66"/>
                    <a:pt x="68" y="66"/>
                    <a:pt x="61" y="66"/>
                  </a:cubicBezTo>
                  <a:cubicBezTo>
                    <a:pt x="61" y="53"/>
                    <a:pt x="61" y="23"/>
                    <a:pt x="61" y="14"/>
                  </a:cubicBezTo>
                  <a:cubicBezTo>
                    <a:pt x="61" y="4"/>
                    <a:pt x="58" y="0"/>
                    <a:pt x="53" y="0"/>
                  </a:cubicBezTo>
                  <a:cubicBezTo>
                    <a:pt x="51" y="0"/>
                    <a:pt x="27" y="0"/>
                    <a:pt x="26" y="0"/>
                  </a:cubicBezTo>
                  <a:cubicBezTo>
                    <a:pt x="20" y="0"/>
                    <a:pt x="17" y="4"/>
                    <a:pt x="17" y="14"/>
                  </a:cubicBezTo>
                  <a:cubicBezTo>
                    <a:pt x="17" y="23"/>
                    <a:pt x="17" y="53"/>
                    <a:pt x="17" y="67"/>
                  </a:cubicBezTo>
                  <a:cubicBezTo>
                    <a:pt x="9" y="67"/>
                    <a:pt x="4" y="67"/>
                    <a:pt x="3" y="67"/>
                  </a:cubicBezTo>
                  <a:cubicBezTo>
                    <a:pt x="0" y="67"/>
                    <a:pt x="0" y="67"/>
                    <a:pt x="2" y="69"/>
                  </a:cubicBezTo>
                  <a:cubicBezTo>
                    <a:pt x="10" y="79"/>
                    <a:pt x="37" y="110"/>
                    <a:pt x="38" y="112"/>
                  </a:cubicBezTo>
                  <a:cubicBezTo>
                    <a:pt x="39" y="113"/>
                    <a:pt x="41" y="113"/>
                    <a:pt x="42" y="111"/>
                  </a:cubicBezTo>
                  <a:close/>
                </a:path>
              </a:pathLst>
            </a:custGeom>
            <a:grpFill/>
            <a:ln w="9525">
              <a:noFill/>
            </a:ln>
          </p:spPr>
          <p:txBody>
            <a:bodyPr/>
            <a:lstStyle/>
            <a:p>
              <a:pPr fontAlgn="base"/>
              <a:endParaRPr lang="zh-CN" altLang="en-US" strike="noStrike" noProof="1"/>
            </a:p>
          </p:txBody>
        </p:sp>
        <p:sp>
          <p:nvSpPr>
            <p:cNvPr id="3210" name="Freeform 169"/>
            <p:cNvSpPr/>
            <p:nvPr/>
          </p:nvSpPr>
          <p:spPr>
            <a:xfrm>
              <a:off x="0" y="365125"/>
              <a:ext cx="541338" cy="177800"/>
            </a:xfrm>
            <a:custGeom>
              <a:avLst/>
              <a:gdLst/>
              <a:ahLst/>
              <a:cxnLst>
                <a:cxn ang="0">
                  <a:pos x="541338" y="75660"/>
                </a:cxn>
                <a:cxn ang="0">
                  <a:pos x="541338" y="15132"/>
                </a:cxn>
                <a:cxn ang="0">
                  <a:pos x="507504" y="0"/>
                </a:cxn>
                <a:cxn ang="0">
                  <a:pos x="503745" y="0"/>
                </a:cxn>
                <a:cxn ang="0">
                  <a:pos x="496227" y="0"/>
                </a:cxn>
                <a:cxn ang="0">
                  <a:pos x="466152" y="15132"/>
                </a:cxn>
                <a:cxn ang="0">
                  <a:pos x="466152" y="75660"/>
                </a:cxn>
                <a:cxn ang="0">
                  <a:pos x="466152" y="87009"/>
                </a:cxn>
                <a:cxn ang="0">
                  <a:pos x="270669" y="90791"/>
                </a:cxn>
                <a:cxn ang="0">
                  <a:pos x="75186" y="90791"/>
                </a:cxn>
                <a:cxn ang="0">
                  <a:pos x="75186" y="75660"/>
                </a:cxn>
                <a:cxn ang="0">
                  <a:pos x="75186" y="15132"/>
                </a:cxn>
                <a:cxn ang="0">
                  <a:pos x="41352" y="0"/>
                </a:cxn>
                <a:cxn ang="0">
                  <a:pos x="37593" y="0"/>
                </a:cxn>
                <a:cxn ang="0">
                  <a:pos x="33834" y="0"/>
                </a:cxn>
                <a:cxn ang="0">
                  <a:pos x="0" y="15132"/>
                </a:cxn>
                <a:cxn ang="0">
                  <a:pos x="0" y="75660"/>
                </a:cxn>
                <a:cxn ang="0">
                  <a:pos x="0" y="128621"/>
                </a:cxn>
                <a:cxn ang="0">
                  <a:pos x="0" y="139970"/>
                </a:cxn>
                <a:cxn ang="0">
                  <a:pos x="0" y="143753"/>
                </a:cxn>
                <a:cxn ang="0">
                  <a:pos x="52630" y="177800"/>
                </a:cxn>
                <a:cxn ang="0">
                  <a:pos x="270669" y="177800"/>
                </a:cxn>
                <a:cxn ang="0">
                  <a:pos x="488708" y="177800"/>
                </a:cxn>
                <a:cxn ang="0">
                  <a:pos x="541338" y="139970"/>
                </a:cxn>
                <a:cxn ang="0">
                  <a:pos x="541338" y="75660"/>
                </a:cxn>
              </a:cxnLst>
              <a:rect l="0" t="0" r="0" b="0"/>
              <a:pathLst>
                <a:path w="144" h="47">
                  <a:moveTo>
                    <a:pt x="144" y="20"/>
                  </a:moveTo>
                  <a:cubicBezTo>
                    <a:pt x="144" y="12"/>
                    <a:pt x="144" y="5"/>
                    <a:pt x="144" y="4"/>
                  </a:cubicBezTo>
                  <a:cubicBezTo>
                    <a:pt x="144" y="1"/>
                    <a:pt x="143" y="0"/>
                    <a:pt x="135" y="0"/>
                  </a:cubicBezTo>
                  <a:cubicBezTo>
                    <a:pt x="135" y="0"/>
                    <a:pt x="134" y="0"/>
                    <a:pt x="134" y="0"/>
                  </a:cubicBezTo>
                  <a:cubicBezTo>
                    <a:pt x="133" y="0"/>
                    <a:pt x="132" y="0"/>
                    <a:pt x="132" y="0"/>
                  </a:cubicBezTo>
                  <a:cubicBezTo>
                    <a:pt x="124" y="0"/>
                    <a:pt x="124" y="1"/>
                    <a:pt x="124" y="4"/>
                  </a:cubicBezTo>
                  <a:cubicBezTo>
                    <a:pt x="124" y="5"/>
                    <a:pt x="124" y="12"/>
                    <a:pt x="124" y="20"/>
                  </a:cubicBezTo>
                  <a:cubicBezTo>
                    <a:pt x="124" y="21"/>
                    <a:pt x="124" y="22"/>
                    <a:pt x="124" y="23"/>
                  </a:cubicBezTo>
                  <a:cubicBezTo>
                    <a:pt x="113" y="23"/>
                    <a:pt x="93" y="24"/>
                    <a:pt x="72" y="24"/>
                  </a:cubicBezTo>
                  <a:cubicBezTo>
                    <a:pt x="51" y="24"/>
                    <a:pt x="30" y="24"/>
                    <a:pt x="20" y="24"/>
                  </a:cubicBezTo>
                  <a:cubicBezTo>
                    <a:pt x="20" y="23"/>
                    <a:pt x="20" y="21"/>
                    <a:pt x="20" y="20"/>
                  </a:cubicBezTo>
                  <a:cubicBezTo>
                    <a:pt x="20" y="12"/>
                    <a:pt x="20" y="5"/>
                    <a:pt x="20" y="4"/>
                  </a:cubicBezTo>
                  <a:cubicBezTo>
                    <a:pt x="20" y="1"/>
                    <a:pt x="19" y="0"/>
                    <a:pt x="11" y="0"/>
                  </a:cubicBezTo>
                  <a:cubicBezTo>
                    <a:pt x="11" y="0"/>
                    <a:pt x="10" y="0"/>
                    <a:pt x="10" y="0"/>
                  </a:cubicBezTo>
                  <a:cubicBezTo>
                    <a:pt x="10" y="0"/>
                    <a:pt x="9" y="0"/>
                    <a:pt x="9" y="0"/>
                  </a:cubicBezTo>
                  <a:cubicBezTo>
                    <a:pt x="1" y="0"/>
                    <a:pt x="0" y="1"/>
                    <a:pt x="0" y="4"/>
                  </a:cubicBezTo>
                  <a:cubicBezTo>
                    <a:pt x="0" y="5"/>
                    <a:pt x="0" y="12"/>
                    <a:pt x="0" y="20"/>
                  </a:cubicBezTo>
                  <a:cubicBezTo>
                    <a:pt x="0" y="26"/>
                    <a:pt x="0" y="31"/>
                    <a:pt x="0" y="34"/>
                  </a:cubicBezTo>
                  <a:cubicBezTo>
                    <a:pt x="0" y="34"/>
                    <a:pt x="0" y="37"/>
                    <a:pt x="0" y="37"/>
                  </a:cubicBezTo>
                  <a:cubicBezTo>
                    <a:pt x="0" y="37"/>
                    <a:pt x="0" y="37"/>
                    <a:pt x="0" y="38"/>
                  </a:cubicBezTo>
                  <a:cubicBezTo>
                    <a:pt x="1" y="46"/>
                    <a:pt x="6" y="47"/>
                    <a:pt x="14" y="47"/>
                  </a:cubicBezTo>
                  <a:cubicBezTo>
                    <a:pt x="17" y="47"/>
                    <a:pt x="44" y="47"/>
                    <a:pt x="72" y="47"/>
                  </a:cubicBezTo>
                  <a:cubicBezTo>
                    <a:pt x="100" y="47"/>
                    <a:pt x="126" y="47"/>
                    <a:pt x="130" y="47"/>
                  </a:cubicBezTo>
                  <a:cubicBezTo>
                    <a:pt x="138" y="47"/>
                    <a:pt x="143" y="46"/>
                    <a:pt x="144" y="37"/>
                  </a:cubicBezTo>
                  <a:cubicBezTo>
                    <a:pt x="144" y="37"/>
                    <a:pt x="144" y="25"/>
                    <a:pt x="144" y="20"/>
                  </a:cubicBezTo>
                  <a:close/>
                </a:path>
              </a:pathLst>
            </a:custGeom>
            <a:grpFill/>
            <a:ln w="9525">
              <a:noFill/>
            </a:ln>
          </p:spPr>
          <p:txBody>
            <a:bodyPr/>
            <a:lstStyle/>
            <a:p>
              <a:pPr fontAlgn="base"/>
              <a:endParaRPr lang="zh-CN" altLang="en-US" strike="noStrike" noProof="1"/>
            </a:p>
          </p:txBody>
        </p:sp>
      </p:grpSp>
      <p:sp>
        <p:nvSpPr>
          <p:cNvPr id="30" name="椭圆 29"/>
          <p:cNvSpPr/>
          <p:nvPr/>
        </p:nvSpPr>
        <p:spPr>
          <a:xfrm>
            <a:off x="6454458" y="1227138"/>
            <a:ext cx="628650" cy="62865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56354" name="文本框 22"/>
          <p:cNvSpPr txBox="1"/>
          <p:nvPr/>
        </p:nvSpPr>
        <p:spPr>
          <a:xfrm flipH="1">
            <a:off x="6357620" y="5735638"/>
            <a:ext cx="5097463" cy="533400"/>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400" dirty="0">
                <a:solidFill>
                  <a:srgbClr val="0D0D0D"/>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56355" name="文本框 20"/>
          <p:cNvSpPr txBox="1"/>
          <p:nvPr/>
        </p:nvSpPr>
        <p:spPr>
          <a:xfrm flipH="1">
            <a:off x="6435407" y="5346700"/>
            <a:ext cx="2881120" cy="338554"/>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600" dirty="0">
                <a:solidFill>
                  <a:srgbClr val="0D0D0D"/>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5" name="椭圆形标注 34"/>
          <p:cNvSpPr/>
          <p:nvPr/>
        </p:nvSpPr>
        <p:spPr>
          <a:xfrm>
            <a:off x="3470275" y="2316480"/>
            <a:ext cx="1322070" cy="1052195"/>
          </a:xfrm>
          <a:prstGeom prst="wedgeEllipseCallout">
            <a:avLst>
              <a:gd name="adj1" fmla="val 16790"/>
              <a:gd name="adj2" fmla="val 59541"/>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6" name="文本框 20"/>
          <p:cNvSpPr txBox="1"/>
          <p:nvPr/>
        </p:nvSpPr>
        <p:spPr>
          <a:xfrm flipH="1">
            <a:off x="3683911" y="2333625"/>
            <a:ext cx="1068070" cy="6591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5" name="椭圆形标注 4"/>
          <p:cNvSpPr/>
          <p:nvPr/>
        </p:nvSpPr>
        <p:spPr>
          <a:xfrm flipH="1">
            <a:off x="1383665" y="1957705"/>
            <a:ext cx="1322070" cy="1052195"/>
          </a:xfrm>
          <a:prstGeom prst="wedgeEllipseCallout">
            <a:avLst>
              <a:gd name="adj1" fmla="val 16810"/>
              <a:gd name="adj2" fmla="val 87054"/>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 name="文本框 20"/>
          <p:cNvSpPr txBox="1"/>
          <p:nvPr/>
        </p:nvSpPr>
        <p:spPr>
          <a:xfrm flipH="1">
            <a:off x="1614011" y="2004060"/>
            <a:ext cx="1068070" cy="6591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12" name="同侧圆角矩形 11"/>
          <p:cNvSpPr/>
          <p:nvPr/>
        </p:nvSpPr>
        <p:spPr>
          <a:xfrm rot="16200000">
            <a:off x="4954905" y="-179705"/>
            <a:ext cx="2481580" cy="5478780"/>
          </a:xfrm>
          <a:prstGeom prst="round2SameRect">
            <a:avLst>
              <a:gd name="adj1" fmla="val 9601"/>
              <a:gd name="adj2" fmla="val 0"/>
            </a:avLst>
          </a:prstGeom>
          <a:solidFill>
            <a:schemeClr val="bg1"/>
          </a:solidFill>
          <a:ln w="25400">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2"/>
          <p:cNvSpPr txBox="1"/>
          <p:nvPr/>
        </p:nvSpPr>
        <p:spPr>
          <a:xfrm flipH="1">
            <a:off x="3674110" y="2045335"/>
            <a:ext cx="278955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88118" name="文本框 20"/>
          <p:cNvSpPr txBox="1"/>
          <p:nvPr/>
        </p:nvSpPr>
        <p:spPr>
          <a:xfrm flipH="1">
            <a:off x="3674109" y="1557020"/>
            <a:ext cx="3416803"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8" name="直角三角形 7"/>
          <p:cNvSpPr/>
          <p:nvPr/>
        </p:nvSpPr>
        <p:spPr>
          <a:xfrm flipH="1">
            <a:off x="6574155" y="521335"/>
            <a:ext cx="828040" cy="828040"/>
          </a:xfrm>
          <a:prstGeom prst="rtTriangle">
            <a:avLst/>
          </a:pr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535420" y="1388110"/>
            <a:ext cx="3279775" cy="1545590"/>
          </a:xfrm>
          <a:prstGeom prst="triangle">
            <a:avLst>
              <a:gd name="adj" fmla="val 24017"/>
            </a:avLst>
          </a:prstGeom>
          <a:solidFill>
            <a:srgbClr val="A8D28D"/>
          </a:solidFill>
          <a:ln>
            <a:noFill/>
          </a:ln>
          <a:effectLst>
            <a:outerShdw blurRad="1651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050" name="蓝牙"/>
          <p:cNvSpPr/>
          <p:nvPr/>
        </p:nvSpPr>
        <p:spPr bwMode="auto">
          <a:xfrm>
            <a:off x="7752715" y="1519555"/>
            <a:ext cx="410210" cy="525780"/>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0" name="文本框 59"/>
          <p:cNvSpPr txBox="1"/>
          <p:nvPr/>
        </p:nvSpPr>
        <p:spPr>
          <a:xfrm>
            <a:off x="3674110" y="2988945"/>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61" name="直接连接符 60"/>
          <p:cNvCxnSpPr/>
          <p:nvPr/>
        </p:nvCxnSpPr>
        <p:spPr>
          <a:xfrm>
            <a:off x="3738245" y="2941320"/>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551420" y="1353820"/>
            <a:ext cx="807085" cy="80708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同侧圆角矩形 4"/>
          <p:cNvSpPr/>
          <p:nvPr/>
        </p:nvSpPr>
        <p:spPr>
          <a:xfrm rot="16200000">
            <a:off x="7962265" y="2565400"/>
            <a:ext cx="2481580" cy="5478780"/>
          </a:xfrm>
          <a:prstGeom prst="round2SameRect">
            <a:avLst>
              <a:gd name="adj1" fmla="val 9601"/>
              <a:gd name="adj2" fmla="val 0"/>
            </a:avLst>
          </a:prstGeom>
          <a:solidFill>
            <a:schemeClr val="bg1"/>
          </a:solidFill>
          <a:ln w="25400">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2"/>
          <p:cNvSpPr txBox="1"/>
          <p:nvPr/>
        </p:nvSpPr>
        <p:spPr>
          <a:xfrm flipH="1">
            <a:off x="6681470" y="4790440"/>
            <a:ext cx="278955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0" name="文本框 20"/>
          <p:cNvSpPr txBox="1"/>
          <p:nvPr/>
        </p:nvSpPr>
        <p:spPr>
          <a:xfrm flipH="1">
            <a:off x="6681470" y="4302125"/>
            <a:ext cx="3151822"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1" name="直角三角形 10"/>
          <p:cNvSpPr/>
          <p:nvPr/>
        </p:nvSpPr>
        <p:spPr>
          <a:xfrm flipH="1">
            <a:off x="9581515" y="3266440"/>
            <a:ext cx="828040" cy="828040"/>
          </a:xfrm>
          <a:prstGeom prst="rtTriangle">
            <a:avLst/>
          </a:pr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9542780" y="4133215"/>
            <a:ext cx="3279775" cy="1545590"/>
          </a:xfrm>
          <a:prstGeom prst="triangle">
            <a:avLst>
              <a:gd name="adj" fmla="val 24017"/>
            </a:avLst>
          </a:prstGeom>
          <a:solidFill>
            <a:srgbClr val="A8D28D"/>
          </a:solidFill>
          <a:ln>
            <a:noFill/>
          </a:ln>
          <a:effectLst>
            <a:outerShdw blurRad="1651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4" name="文本框 13"/>
          <p:cNvSpPr txBox="1"/>
          <p:nvPr/>
        </p:nvSpPr>
        <p:spPr>
          <a:xfrm>
            <a:off x="6681470" y="5734050"/>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15" name="直接连接符 14"/>
          <p:cNvCxnSpPr/>
          <p:nvPr/>
        </p:nvCxnSpPr>
        <p:spPr>
          <a:xfrm>
            <a:off x="6745605" y="5686425"/>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558780" y="4098925"/>
            <a:ext cx="807085" cy="80708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话筒"/>
          <p:cNvSpPr/>
          <p:nvPr/>
        </p:nvSpPr>
        <p:spPr bwMode="auto">
          <a:xfrm>
            <a:off x="10800080" y="4232910"/>
            <a:ext cx="324000" cy="540000"/>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人"/>
          <p:cNvSpPr/>
          <p:nvPr/>
        </p:nvSpPr>
        <p:spPr bwMode="auto">
          <a:xfrm>
            <a:off x="487045" y="2379980"/>
            <a:ext cx="3075940" cy="4214495"/>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A8D28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圆角矩形 3"/>
          <p:cNvSpPr/>
          <p:nvPr/>
        </p:nvSpPr>
        <p:spPr>
          <a:xfrm>
            <a:off x="1198880" y="3400425"/>
            <a:ext cx="2762885" cy="1304290"/>
          </a:xfrm>
          <a:prstGeom prst="roundRect">
            <a:avLst/>
          </a:prstGeom>
          <a:solidFill>
            <a:srgbClr val="79858D"/>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 name="圆角矩形 4"/>
          <p:cNvSpPr/>
          <p:nvPr/>
        </p:nvSpPr>
        <p:spPr>
          <a:xfrm>
            <a:off x="4744085" y="3109595"/>
            <a:ext cx="2762885" cy="1595120"/>
          </a:xfrm>
          <a:prstGeom prst="roundRect">
            <a:avLst/>
          </a:prstGeom>
          <a:solidFill>
            <a:srgbClr val="79858D"/>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289290" y="2821940"/>
            <a:ext cx="2762885" cy="1882775"/>
          </a:xfrm>
          <a:prstGeom prst="roundRect">
            <a:avLst/>
          </a:prstGeom>
          <a:solidFill>
            <a:srgbClr val="79858D"/>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人"/>
          <p:cNvSpPr/>
          <p:nvPr/>
        </p:nvSpPr>
        <p:spPr bwMode="auto">
          <a:xfrm>
            <a:off x="1752600" y="2110105"/>
            <a:ext cx="1655445" cy="1290320"/>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人"/>
          <p:cNvSpPr/>
          <p:nvPr/>
        </p:nvSpPr>
        <p:spPr bwMode="auto">
          <a:xfrm>
            <a:off x="5488940" y="1687830"/>
            <a:ext cx="1350645" cy="1397000"/>
          </a:xfrm>
          <a:custGeom>
            <a:avLst/>
            <a:gdLst/>
            <a:ahLst/>
            <a:cxnLst/>
            <a:rect l="0" t="0" r="r" b="b"/>
            <a:pathLst>
              <a:path w="5833534" h="5697984">
                <a:moveTo>
                  <a:pt x="4116344" y="2028563"/>
                </a:moveTo>
                <a:lnTo>
                  <a:pt x="4115715" y="2034106"/>
                </a:lnTo>
                <a:lnTo>
                  <a:pt x="4105639" y="2083992"/>
                </a:lnTo>
                <a:lnTo>
                  <a:pt x="4085489" y="2122793"/>
                </a:lnTo>
                <a:lnTo>
                  <a:pt x="4055263" y="2161593"/>
                </a:lnTo>
                <a:lnTo>
                  <a:pt x="4025038" y="2189308"/>
                </a:lnTo>
                <a:lnTo>
                  <a:pt x="3989775" y="2211480"/>
                </a:lnTo>
                <a:lnTo>
                  <a:pt x="3959549" y="2223952"/>
                </a:lnTo>
                <a:lnTo>
                  <a:pt x="3959549" y="2244737"/>
                </a:lnTo>
                <a:lnTo>
                  <a:pt x="3964587" y="2266909"/>
                </a:lnTo>
                <a:lnTo>
                  <a:pt x="3974662" y="2289081"/>
                </a:lnTo>
                <a:lnTo>
                  <a:pt x="3989775" y="2311252"/>
                </a:lnTo>
                <a:lnTo>
                  <a:pt x="4004887" y="2327881"/>
                </a:lnTo>
                <a:lnTo>
                  <a:pt x="4161053" y="2460911"/>
                </a:lnTo>
                <a:lnTo>
                  <a:pt x="4352482" y="2189308"/>
                </a:lnTo>
                <a:lnTo>
                  <a:pt x="4196316" y="2056277"/>
                </a:lnTo>
                <a:lnTo>
                  <a:pt x="4176166" y="2045192"/>
                </a:lnTo>
                <a:lnTo>
                  <a:pt x="4156015" y="2034106"/>
                </a:lnTo>
                <a:lnTo>
                  <a:pt x="4135865" y="2028563"/>
                </a:lnTo>
                <a:lnTo>
                  <a:pt x="4116344" y="2028563"/>
                </a:lnTo>
                <a:close/>
                <a:moveTo>
                  <a:pt x="2040226" y="1191580"/>
                </a:moveTo>
                <a:lnTo>
                  <a:pt x="2125865" y="1191580"/>
                </a:lnTo>
                <a:lnTo>
                  <a:pt x="2211504" y="1202666"/>
                </a:lnTo>
                <a:lnTo>
                  <a:pt x="2292105" y="1224838"/>
                </a:lnTo>
                <a:lnTo>
                  <a:pt x="2332406" y="1241466"/>
                </a:lnTo>
                <a:lnTo>
                  <a:pt x="2372707" y="1258095"/>
                </a:lnTo>
                <a:lnTo>
                  <a:pt x="2398150" y="1274092"/>
                </a:lnTo>
                <a:lnTo>
                  <a:pt x="3989775" y="1768045"/>
                </a:lnTo>
                <a:lnTo>
                  <a:pt x="4025038" y="1790217"/>
                </a:lnTo>
                <a:lnTo>
                  <a:pt x="4060301" y="1823474"/>
                </a:lnTo>
                <a:lnTo>
                  <a:pt x="4085489" y="1856732"/>
                </a:lnTo>
                <a:lnTo>
                  <a:pt x="4091442" y="1869834"/>
                </a:lnTo>
                <a:lnTo>
                  <a:pt x="4100602" y="1867818"/>
                </a:lnTo>
                <a:lnTo>
                  <a:pt x="4145940" y="1862275"/>
                </a:lnTo>
                <a:lnTo>
                  <a:pt x="4196316" y="1873361"/>
                </a:lnTo>
                <a:lnTo>
                  <a:pt x="4241655" y="1889989"/>
                </a:lnTo>
                <a:lnTo>
                  <a:pt x="4281955" y="1923247"/>
                </a:lnTo>
                <a:lnTo>
                  <a:pt x="4443158" y="2061820"/>
                </a:lnTo>
                <a:lnTo>
                  <a:pt x="4785715" y="1585128"/>
                </a:lnTo>
                <a:lnTo>
                  <a:pt x="4800827" y="1568499"/>
                </a:lnTo>
                <a:lnTo>
                  <a:pt x="4815940" y="1557414"/>
                </a:lnTo>
                <a:lnTo>
                  <a:pt x="4836091" y="1546328"/>
                </a:lnTo>
                <a:lnTo>
                  <a:pt x="4856241" y="1540785"/>
                </a:lnTo>
                <a:lnTo>
                  <a:pt x="4876391" y="1540785"/>
                </a:lnTo>
                <a:lnTo>
                  <a:pt x="4896542" y="1546328"/>
                </a:lnTo>
                <a:lnTo>
                  <a:pt x="4916692" y="1551871"/>
                </a:lnTo>
                <a:lnTo>
                  <a:pt x="4931805" y="1568499"/>
                </a:lnTo>
                <a:lnTo>
                  <a:pt x="5793233" y="2305709"/>
                </a:lnTo>
                <a:lnTo>
                  <a:pt x="5808346" y="2322338"/>
                </a:lnTo>
                <a:lnTo>
                  <a:pt x="5818421" y="2344510"/>
                </a:lnTo>
                <a:lnTo>
                  <a:pt x="5828497" y="2361139"/>
                </a:lnTo>
                <a:lnTo>
                  <a:pt x="5833534" y="2383311"/>
                </a:lnTo>
                <a:lnTo>
                  <a:pt x="5833534" y="2405482"/>
                </a:lnTo>
                <a:lnTo>
                  <a:pt x="5828497" y="2427654"/>
                </a:lnTo>
                <a:lnTo>
                  <a:pt x="5823459" y="2449826"/>
                </a:lnTo>
                <a:lnTo>
                  <a:pt x="5808346" y="2471997"/>
                </a:lnTo>
                <a:lnTo>
                  <a:pt x="4755489" y="3946417"/>
                </a:lnTo>
                <a:lnTo>
                  <a:pt x="4740376" y="3963046"/>
                </a:lnTo>
                <a:lnTo>
                  <a:pt x="4725264" y="3979675"/>
                </a:lnTo>
                <a:lnTo>
                  <a:pt x="4705113" y="3985218"/>
                </a:lnTo>
                <a:lnTo>
                  <a:pt x="4684963" y="3990761"/>
                </a:lnTo>
                <a:lnTo>
                  <a:pt x="4664812" y="3990761"/>
                </a:lnTo>
                <a:lnTo>
                  <a:pt x="4644662" y="3985218"/>
                </a:lnTo>
                <a:lnTo>
                  <a:pt x="4624512" y="3979675"/>
                </a:lnTo>
                <a:lnTo>
                  <a:pt x="4609399" y="3968589"/>
                </a:lnTo>
                <a:lnTo>
                  <a:pt x="3747970" y="3225836"/>
                </a:lnTo>
                <a:lnTo>
                  <a:pt x="3732857" y="3209207"/>
                </a:lnTo>
                <a:lnTo>
                  <a:pt x="3722782" y="3192579"/>
                </a:lnTo>
                <a:lnTo>
                  <a:pt x="3712707" y="3170407"/>
                </a:lnTo>
                <a:lnTo>
                  <a:pt x="3707669" y="3148235"/>
                </a:lnTo>
                <a:lnTo>
                  <a:pt x="3707669" y="3126063"/>
                </a:lnTo>
                <a:lnTo>
                  <a:pt x="3712707" y="3103892"/>
                </a:lnTo>
                <a:lnTo>
                  <a:pt x="3717745" y="3081720"/>
                </a:lnTo>
                <a:lnTo>
                  <a:pt x="3732857" y="3065091"/>
                </a:lnTo>
                <a:lnTo>
                  <a:pt x="4070376" y="2588399"/>
                </a:lnTo>
                <a:lnTo>
                  <a:pt x="3909173" y="2444283"/>
                </a:lnTo>
                <a:lnTo>
                  <a:pt x="3873910" y="2405482"/>
                </a:lnTo>
                <a:lnTo>
                  <a:pt x="3843684" y="2361139"/>
                </a:lnTo>
                <a:lnTo>
                  <a:pt x="3823534" y="2311252"/>
                </a:lnTo>
                <a:lnTo>
                  <a:pt x="3813459" y="2261366"/>
                </a:lnTo>
                <a:lnTo>
                  <a:pt x="3813459" y="2211480"/>
                </a:lnTo>
                <a:lnTo>
                  <a:pt x="3813729" y="2209996"/>
                </a:lnTo>
                <a:lnTo>
                  <a:pt x="2614518" y="1836763"/>
                </a:lnTo>
                <a:lnTo>
                  <a:pt x="2913586" y="3090555"/>
                </a:lnTo>
                <a:lnTo>
                  <a:pt x="3697594" y="4212478"/>
                </a:lnTo>
                <a:lnTo>
                  <a:pt x="3705792" y="4227513"/>
                </a:lnTo>
                <a:lnTo>
                  <a:pt x="4740376" y="4373223"/>
                </a:lnTo>
                <a:lnTo>
                  <a:pt x="4790752" y="4389852"/>
                </a:lnTo>
                <a:lnTo>
                  <a:pt x="4836091" y="4412024"/>
                </a:lnTo>
                <a:lnTo>
                  <a:pt x="4876391" y="4445281"/>
                </a:lnTo>
                <a:lnTo>
                  <a:pt x="4906617" y="4484082"/>
                </a:lnTo>
                <a:lnTo>
                  <a:pt x="4936842" y="4528425"/>
                </a:lnTo>
                <a:lnTo>
                  <a:pt x="4951955" y="4578312"/>
                </a:lnTo>
                <a:lnTo>
                  <a:pt x="4962030" y="4633741"/>
                </a:lnTo>
                <a:lnTo>
                  <a:pt x="4956993" y="4689171"/>
                </a:lnTo>
                <a:lnTo>
                  <a:pt x="4946918" y="4744600"/>
                </a:lnTo>
                <a:lnTo>
                  <a:pt x="4926767" y="4794486"/>
                </a:lnTo>
                <a:lnTo>
                  <a:pt x="4896542" y="4838830"/>
                </a:lnTo>
                <a:lnTo>
                  <a:pt x="4861279" y="4872087"/>
                </a:lnTo>
                <a:lnTo>
                  <a:pt x="4820978" y="4905345"/>
                </a:lnTo>
                <a:lnTo>
                  <a:pt x="4775639" y="4921974"/>
                </a:lnTo>
                <a:lnTo>
                  <a:pt x="4725264" y="4933060"/>
                </a:lnTo>
                <a:lnTo>
                  <a:pt x="4674888" y="4933060"/>
                </a:lnTo>
                <a:lnTo>
                  <a:pt x="3415489" y="4750143"/>
                </a:lnTo>
                <a:lnTo>
                  <a:pt x="3365113" y="4739057"/>
                </a:lnTo>
                <a:lnTo>
                  <a:pt x="3319775" y="4711342"/>
                </a:lnTo>
                <a:lnTo>
                  <a:pt x="3279474" y="4683628"/>
                </a:lnTo>
                <a:lnTo>
                  <a:pt x="3276115" y="4679317"/>
                </a:lnTo>
                <a:lnTo>
                  <a:pt x="3259324" y="4666999"/>
                </a:lnTo>
                <a:lnTo>
                  <a:pt x="3234136" y="4639284"/>
                </a:lnTo>
                <a:lnTo>
                  <a:pt x="3213985" y="4617112"/>
                </a:lnTo>
                <a:lnTo>
                  <a:pt x="2502629" y="3593564"/>
                </a:lnTo>
                <a:lnTo>
                  <a:pt x="2483534" y="3602756"/>
                </a:lnTo>
                <a:lnTo>
                  <a:pt x="2317294" y="3669271"/>
                </a:lnTo>
                <a:lnTo>
                  <a:pt x="2191354" y="3724700"/>
                </a:lnTo>
                <a:lnTo>
                  <a:pt x="2004963" y="3802301"/>
                </a:lnTo>
                <a:lnTo>
                  <a:pt x="1732933" y="3918703"/>
                </a:lnTo>
                <a:lnTo>
                  <a:pt x="1380301" y="4073905"/>
                </a:lnTo>
                <a:lnTo>
                  <a:pt x="1571730" y="4916431"/>
                </a:lnTo>
                <a:lnTo>
                  <a:pt x="1586842" y="4971860"/>
                </a:lnTo>
                <a:lnTo>
                  <a:pt x="1617068" y="5104890"/>
                </a:lnTo>
                <a:lnTo>
                  <a:pt x="1637218" y="5182492"/>
                </a:lnTo>
                <a:lnTo>
                  <a:pt x="1647293" y="5265636"/>
                </a:lnTo>
                <a:lnTo>
                  <a:pt x="1652331" y="5343237"/>
                </a:lnTo>
                <a:lnTo>
                  <a:pt x="1647293" y="5415295"/>
                </a:lnTo>
                <a:lnTo>
                  <a:pt x="1627143" y="5498439"/>
                </a:lnTo>
                <a:lnTo>
                  <a:pt x="1617068" y="5537239"/>
                </a:lnTo>
                <a:lnTo>
                  <a:pt x="1601955" y="5570497"/>
                </a:lnTo>
                <a:lnTo>
                  <a:pt x="1586842" y="5598211"/>
                </a:lnTo>
                <a:lnTo>
                  <a:pt x="1566692" y="5620383"/>
                </a:lnTo>
                <a:lnTo>
                  <a:pt x="1546542" y="5642555"/>
                </a:lnTo>
                <a:lnTo>
                  <a:pt x="1526391" y="5659184"/>
                </a:lnTo>
                <a:lnTo>
                  <a:pt x="1506241" y="5675813"/>
                </a:lnTo>
                <a:lnTo>
                  <a:pt x="1481053" y="5686898"/>
                </a:lnTo>
                <a:lnTo>
                  <a:pt x="1450827" y="5692441"/>
                </a:lnTo>
                <a:lnTo>
                  <a:pt x="1425639" y="5697984"/>
                </a:lnTo>
                <a:lnTo>
                  <a:pt x="1360151" y="5697984"/>
                </a:lnTo>
                <a:lnTo>
                  <a:pt x="1294662" y="5686898"/>
                </a:lnTo>
                <a:lnTo>
                  <a:pt x="1259399" y="5681355"/>
                </a:lnTo>
                <a:lnTo>
                  <a:pt x="1234211" y="5664727"/>
                </a:lnTo>
                <a:lnTo>
                  <a:pt x="1203985" y="5642555"/>
                </a:lnTo>
                <a:lnTo>
                  <a:pt x="1178797" y="5620383"/>
                </a:lnTo>
                <a:lnTo>
                  <a:pt x="1158647" y="5592669"/>
                </a:lnTo>
                <a:lnTo>
                  <a:pt x="1143534" y="5564954"/>
                </a:lnTo>
                <a:lnTo>
                  <a:pt x="1133459" y="5537239"/>
                </a:lnTo>
                <a:lnTo>
                  <a:pt x="1123384" y="5515067"/>
                </a:lnTo>
                <a:lnTo>
                  <a:pt x="780827" y="4012933"/>
                </a:lnTo>
                <a:lnTo>
                  <a:pt x="780827" y="3996304"/>
                </a:lnTo>
                <a:lnTo>
                  <a:pt x="765714" y="3940874"/>
                </a:lnTo>
                <a:lnTo>
                  <a:pt x="765714" y="3885445"/>
                </a:lnTo>
                <a:lnTo>
                  <a:pt x="770752" y="3830016"/>
                </a:lnTo>
                <a:lnTo>
                  <a:pt x="785865" y="3774587"/>
                </a:lnTo>
                <a:lnTo>
                  <a:pt x="811053" y="3730243"/>
                </a:lnTo>
                <a:lnTo>
                  <a:pt x="841278" y="3685900"/>
                </a:lnTo>
                <a:lnTo>
                  <a:pt x="881579" y="3647099"/>
                </a:lnTo>
                <a:lnTo>
                  <a:pt x="926917" y="3619384"/>
                </a:lnTo>
                <a:lnTo>
                  <a:pt x="2045264" y="3015205"/>
                </a:lnTo>
                <a:lnTo>
                  <a:pt x="1808497" y="2028563"/>
                </a:lnTo>
                <a:lnTo>
                  <a:pt x="1299700" y="2544055"/>
                </a:lnTo>
                <a:lnTo>
                  <a:pt x="1264436" y="2577313"/>
                </a:lnTo>
                <a:lnTo>
                  <a:pt x="1254361" y="2582856"/>
                </a:lnTo>
                <a:lnTo>
                  <a:pt x="1244286" y="2588399"/>
                </a:lnTo>
                <a:lnTo>
                  <a:pt x="1224136" y="2599485"/>
                </a:lnTo>
                <a:lnTo>
                  <a:pt x="1214060" y="2605028"/>
                </a:lnTo>
                <a:lnTo>
                  <a:pt x="1173760" y="2616114"/>
                </a:lnTo>
                <a:lnTo>
                  <a:pt x="1133459" y="2621657"/>
                </a:lnTo>
                <a:lnTo>
                  <a:pt x="1093158" y="2616114"/>
                </a:lnTo>
                <a:lnTo>
                  <a:pt x="1047820" y="2605028"/>
                </a:lnTo>
                <a:lnTo>
                  <a:pt x="1012557" y="2582856"/>
                </a:lnTo>
                <a:lnTo>
                  <a:pt x="95714" y="2039649"/>
                </a:lnTo>
                <a:lnTo>
                  <a:pt x="60451" y="2006391"/>
                </a:lnTo>
                <a:lnTo>
                  <a:pt x="35263" y="1973134"/>
                </a:lnTo>
                <a:lnTo>
                  <a:pt x="15113" y="1928790"/>
                </a:lnTo>
                <a:lnTo>
                  <a:pt x="5038" y="1884447"/>
                </a:lnTo>
                <a:lnTo>
                  <a:pt x="0" y="1840103"/>
                </a:lnTo>
                <a:lnTo>
                  <a:pt x="5038" y="1795760"/>
                </a:lnTo>
                <a:lnTo>
                  <a:pt x="15113" y="1751416"/>
                </a:lnTo>
                <a:lnTo>
                  <a:pt x="35263" y="1707073"/>
                </a:lnTo>
                <a:lnTo>
                  <a:pt x="65489" y="1668272"/>
                </a:lnTo>
                <a:lnTo>
                  <a:pt x="95714" y="1640558"/>
                </a:lnTo>
                <a:lnTo>
                  <a:pt x="136015" y="1618386"/>
                </a:lnTo>
                <a:lnTo>
                  <a:pt x="176316" y="1607300"/>
                </a:lnTo>
                <a:lnTo>
                  <a:pt x="216617" y="1601757"/>
                </a:lnTo>
                <a:lnTo>
                  <a:pt x="261955" y="1607300"/>
                </a:lnTo>
                <a:lnTo>
                  <a:pt x="302256" y="1618386"/>
                </a:lnTo>
                <a:lnTo>
                  <a:pt x="337519" y="1640558"/>
                </a:lnTo>
                <a:lnTo>
                  <a:pt x="1081691" y="2081462"/>
                </a:lnTo>
                <a:lnTo>
                  <a:pt x="1692632" y="1418840"/>
                </a:lnTo>
                <a:lnTo>
                  <a:pt x="1763158" y="1346782"/>
                </a:lnTo>
                <a:lnTo>
                  <a:pt x="1828647" y="1280267"/>
                </a:lnTo>
                <a:lnTo>
                  <a:pt x="1863910" y="1258095"/>
                </a:lnTo>
                <a:lnTo>
                  <a:pt x="1899173" y="1235923"/>
                </a:lnTo>
                <a:lnTo>
                  <a:pt x="1934436" y="1219295"/>
                </a:lnTo>
                <a:lnTo>
                  <a:pt x="1969699" y="1208209"/>
                </a:lnTo>
                <a:lnTo>
                  <a:pt x="2004963" y="1197123"/>
                </a:lnTo>
                <a:lnTo>
                  <a:pt x="2040226" y="1191580"/>
                </a:lnTo>
                <a:close/>
                <a:moveTo>
                  <a:pt x="3057820" y="731517"/>
                </a:moveTo>
                <a:lnTo>
                  <a:pt x="3148496" y="731517"/>
                </a:lnTo>
                <a:lnTo>
                  <a:pt x="3244211" y="737059"/>
                </a:lnTo>
                <a:lnTo>
                  <a:pt x="3339925" y="748145"/>
                </a:lnTo>
                <a:lnTo>
                  <a:pt x="3430602" y="764774"/>
                </a:lnTo>
                <a:lnTo>
                  <a:pt x="3662331" y="809118"/>
                </a:lnTo>
                <a:lnTo>
                  <a:pt x="3768121" y="836832"/>
                </a:lnTo>
                <a:lnTo>
                  <a:pt x="3798346" y="847918"/>
                </a:lnTo>
                <a:lnTo>
                  <a:pt x="3813459" y="859004"/>
                </a:lnTo>
                <a:lnTo>
                  <a:pt x="3828572" y="903347"/>
                </a:lnTo>
                <a:lnTo>
                  <a:pt x="3843684" y="997577"/>
                </a:lnTo>
                <a:lnTo>
                  <a:pt x="3873910" y="1186037"/>
                </a:lnTo>
                <a:lnTo>
                  <a:pt x="3808421" y="1213752"/>
                </a:lnTo>
                <a:lnTo>
                  <a:pt x="3742933" y="1235923"/>
                </a:lnTo>
                <a:lnTo>
                  <a:pt x="3677444" y="1263638"/>
                </a:lnTo>
                <a:lnTo>
                  <a:pt x="3611955" y="1291353"/>
                </a:lnTo>
                <a:lnTo>
                  <a:pt x="3586767" y="1252552"/>
                </a:lnTo>
                <a:lnTo>
                  <a:pt x="3561579" y="1219295"/>
                </a:lnTo>
                <a:lnTo>
                  <a:pt x="3526316" y="1186037"/>
                </a:lnTo>
                <a:lnTo>
                  <a:pt x="3496090" y="1158322"/>
                </a:lnTo>
                <a:lnTo>
                  <a:pt x="3455790" y="1130608"/>
                </a:lnTo>
                <a:lnTo>
                  <a:pt x="3415489" y="1108436"/>
                </a:lnTo>
                <a:lnTo>
                  <a:pt x="3334887" y="1064093"/>
                </a:lnTo>
                <a:lnTo>
                  <a:pt x="3244211" y="1030835"/>
                </a:lnTo>
                <a:lnTo>
                  <a:pt x="3153534" y="1003120"/>
                </a:lnTo>
                <a:lnTo>
                  <a:pt x="3067895" y="980949"/>
                </a:lnTo>
                <a:lnTo>
                  <a:pt x="2987293" y="969863"/>
                </a:lnTo>
                <a:lnTo>
                  <a:pt x="2881504" y="958777"/>
                </a:lnTo>
                <a:lnTo>
                  <a:pt x="2765639" y="958777"/>
                </a:lnTo>
                <a:lnTo>
                  <a:pt x="2644737" y="964320"/>
                </a:lnTo>
                <a:lnTo>
                  <a:pt x="2523835" y="980949"/>
                </a:lnTo>
                <a:lnTo>
                  <a:pt x="2397895" y="1008663"/>
                </a:lnTo>
                <a:lnTo>
                  <a:pt x="2282030" y="1047464"/>
                </a:lnTo>
                <a:lnTo>
                  <a:pt x="2226617" y="1069635"/>
                </a:lnTo>
                <a:lnTo>
                  <a:pt x="2176241" y="1091807"/>
                </a:lnTo>
                <a:lnTo>
                  <a:pt x="2125865" y="1119522"/>
                </a:lnTo>
                <a:lnTo>
                  <a:pt x="2080527" y="1147236"/>
                </a:lnTo>
                <a:lnTo>
                  <a:pt x="1984812" y="1113979"/>
                </a:lnTo>
                <a:lnTo>
                  <a:pt x="2065414" y="1058550"/>
                </a:lnTo>
                <a:lnTo>
                  <a:pt x="2146015" y="1008663"/>
                </a:lnTo>
                <a:lnTo>
                  <a:pt x="2231654" y="958777"/>
                </a:lnTo>
                <a:lnTo>
                  <a:pt x="2317294" y="914433"/>
                </a:lnTo>
                <a:lnTo>
                  <a:pt x="2402933" y="875633"/>
                </a:lnTo>
                <a:lnTo>
                  <a:pt x="2493609" y="842375"/>
                </a:lnTo>
                <a:lnTo>
                  <a:pt x="2584286" y="814661"/>
                </a:lnTo>
                <a:lnTo>
                  <a:pt x="2680000" y="786946"/>
                </a:lnTo>
                <a:lnTo>
                  <a:pt x="2770677" y="764774"/>
                </a:lnTo>
                <a:lnTo>
                  <a:pt x="2866391" y="748145"/>
                </a:lnTo>
                <a:lnTo>
                  <a:pt x="2962105" y="737059"/>
                </a:lnTo>
                <a:lnTo>
                  <a:pt x="3057820" y="731517"/>
                </a:lnTo>
                <a:close/>
                <a:moveTo>
                  <a:pt x="1435100" y="0"/>
                </a:moveTo>
                <a:cubicBezTo>
                  <a:pt x="1809181" y="0"/>
                  <a:pt x="2112433" y="303252"/>
                  <a:pt x="2112433" y="677333"/>
                </a:cubicBezTo>
                <a:cubicBezTo>
                  <a:pt x="2112433" y="1051414"/>
                  <a:pt x="1809181" y="1354666"/>
                  <a:pt x="1435100" y="1354666"/>
                </a:cubicBezTo>
                <a:cubicBezTo>
                  <a:pt x="1061019" y="1354666"/>
                  <a:pt x="757767" y="1051414"/>
                  <a:pt x="757767" y="677333"/>
                </a:cubicBezTo>
                <a:cubicBezTo>
                  <a:pt x="757767" y="303252"/>
                  <a:pt x="1061019" y="0"/>
                  <a:pt x="1435100" y="0"/>
                </a:cubicBez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人"/>
          <p:cNvSpPr/>
          <p:nvPr/>
        </p:nvSpPr>
        <p:spPr bwMode="auto">
          <a:xfrm>
            <a:off x="8744585" y="1516380"/>
            <a:ext cx="1852295" cy="130556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文本框 22"/>
          <p:cNvSpPr txBox="1"/>
          <p:nvPr/>
        </p:nvSpPr>
        <p:spPr>
          <a:xfrm flipH="1">
            <a:off x="1873250" y="3582035"/>
            <a:ext cx="1414145" cy="92138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5400" dirty="0">
                <a:solidFill>
                  <a:schemeClr val="bg1"/>
                </a:solidFill>
                <a:latin typeface="Impact" panose="020B0806030902050204" charset="0"/>
                <a:ea typeface="微软雅黑" panose="020B0503020204020204" charset="-122"/>
                <a:sym typeface="宋体" panose="02010600030101010101" pitchFamily="2" charset="-122"/>
              </a:rPr>
              <a:t>01%</a:t>
            </a:r>
          </a:p>
        </p:txBody>
      </p:sp>
      <p:sp>
        <p:nvSpPr>
          <p:cNvPr id="11" name="文本框 22"/>
          <p:cNvSpPr txBox="1"/>
          <p:nvPr/>
        </p:nvSpPr>
        <p:spPr>
          <a:xfrm flipH="1">
            <a:off x="5388610" y="3582035"/>
            <a:ext cx="1414145" cy="92138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5400" dirty="0">
                <a:solidFill>
                  <a:schemeClr val="bg1"/>
                </a:solidFill>
                <a:latin typeface="Impact" panose="020B0806030902050204" charset="0"/>
                <a:ea typeface="微软雅黑" panose="020B0503020204020204" charset="-122"/>
                <a:sym typeface="宋体" panose="02010600030101010101" pitchFamily="2" charset="-122"/>
              </a:rPr>
              <a:t>01%</a:t>
            </a:r>
          </a:p>
        </p:txBody>
      </p:sp>
      <p:sp>
        <p:nvSpPr>
          <p:cNvPr id="12" name="文本框 22"/>
          <p:cNvSpPr txBox="1"/>
          <p:nvPr/>
        </p:nvSpPr>
        <p:spPr>
          <a:xfrm flipH="1">
            <a:off x="8963660" y="3582035"/>
            <a:ext cx="1414145" cy="92138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5400" dirty="0">
                <a:solidFill>
                  <a:schemeClr val="bg1"/>
                </a:solidFill>
                <a:latin typeface="Impact" panose="020B0806030902050204" charset="0"/>
                <a:ea typeface="微软雅黑" panose="020B0503020204020204" charset="-122"/>
                <a:sym typeface="宋体" panose="02010600030101010101" pitchFamily="2" charset="-122"/>
              </a:rPr>
              <a:t>01%</a:t>
            </a:r>
          </a:p>
        </p:txBody>
      </p:sp>
      <p:sp>
        <p:nvSpPr>
          <p:cNvPr id="18" name="Freeform 5"/>
          <p:cNvSpPr>
            <a:spLocks noEditPoints="1"/>
          </p:cNvSpPr>
          <p:nvPr/>
        </p:nvSpPr>
        <p:spPr>
          <a:xfrm>
            <a:off x="892493" y="478885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solidFill>
                <a:schemeClr val="tx1">
                  <a:lumMod val="75000"/>
                  <a:lumOff val="25000"/>
                </a:schemeClr>
              </a:solidFill>
            </a:endParaRPr>
          </a:p>
        </p:txBody>
      </p:sp>
      <p:sp>
        <p:nvSpPr>
          <p:cNvPr id="19" name="文本框 20"/>
          <p:cNvSpPr txBox="1"/>
          <p:nvPr/>
        </p:nvSpPr>
        <p:spPr>
          <a:xfrm flipH="1">
            <a:off x="1521142" y="4869180"/>
            <a:ext cx="3413166"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2" name="文本框 22"/>
          <p:cNvSpPr txBox="1"/>
          <p:nvPr/>
        </p:nvSpPr>
        <p:spPr>
          <a:xfrm flipH="1">
            <a:off x="866775" y="5479415"/>
            <a:ext cx="4867910" cy="307777"/>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cxnSp>
        <p:nvCxnSpPr>
          <p:cNvPr id="23" name="直接连接符 22"/>
          <p:cNvCxnSpPr/>
          <p:nvPr/>
        </p:nvCxnSpPr>
        <p:spPr>
          <a:xfrm>
            <a:off x="846773" y="535717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4" name="文本框 20"/>
          <p:cNvSpPr txBox="1"/>
          <p:nvPr/>
        </p:nvSpPr>
        <p:spPr>
          <a:xfrm flipH="1">
            <a:off x="6323965" y="5017135"/>
            <a:ext cx="3751688" cy="4616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6" name="文本框 22"/>
          <p:cNvSpPr txBox="1"/>
          <p:nvPr/>
        </p:nvSpPr>
        <p:spPr>
          <a:xfrm flipH="1">
            <a:off x="6360160" y="5553710"/>
            <a:ext cx="5066665" cy="307777"/>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27" name="文本框 26"/>
          <p:cNvSpPr txBox="1"/>
          <p:nvPr/>
        </p:nvSpPr>
        <p:spPr>
          <a:xfrm>
            <a:off x="6335394" y="6272530"/>
            <a:ext cx="5856605" cy="338554"/>
          </a:xfrm>
          <a:prstGeom prst="rect">
            <a:avLst/>
          </a:prstGeom>
          <a:noFill/>
        </p:spPr>
        <p:txBody>
          <a:bodyPr wrap="square" rtlCol="0" anchor="t">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29" name="直接连接符 28"/>
          <p:cNvCxnSpPr/>
          <p:nvPr/>
        </p:nvCxnSpPr>
        <p:spPr>
          <a:xfrm>
            <a:off x="6399530" y="6224905"/>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fontAlgn="base"/>
            <a:r>
              <a:rPr lang="zh-CN" altLang="en-US" sz="28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 name="TextBox 25"/>
          <p:cNvSpPr txBox="1"/>
          <p:nvPr/>
        </p:nvSpPr>
        <p:spPr>
          <a:xfrm flipH="1">
            <a:off x="3383915" y="4047490"/>
            <a:ext cx="5424170" cy="417830"/>
          </a:xfrm>
          <a:prstGeom prst="rect">
            <a:avLst/>
          </a:prstGeom>
          <a:noFill/>
        </p:spPr>
        <p:txBody>
          <a:bodyPr wrap="square" rtlCol="0">
            <a:spAutoFit/>
            <a:scene3d>
              <a:camera prst="orthographicFront"/>
              <a:lightRig rig="threePt" dir="t"/>
            </a:scene3d>
          </a:bodyPr>
          <a:lstStyle/>
          <a:p>
            <a:pPr lvl="0" algn="ctr" fontAlgn="base"/>
            <a:r>
              <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Financing Description</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6</a:t>
            </a:r>
          </a:p>
        </p:txBody>
      </p:sp>
    </p:spTree>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显示器"/>
          <p:cNvSpPr/>
          <p:nvPr/>
        </p:nvSpPr>
        <p:spPr bwMode="auto">
          <a:xfrm>
            <a:off x="285115" y="1441450"/>
            <a:ext cx="7454900" cy="4625975"/>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aphicFrame>
        <p:nvGraphicFramePr>
          <p:cNvPr id="5" name="图表 4"/>
          <p:cNvGraphicFramePr/>
          <p:nvPr/>
        </p:nvGraphicFramePr>
        <p:xfrm>
          <a:off x="557530" y="1647190"/>
          <a:ext cx="6891020" cy="3555365"/>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组合 11"/>
          <p:cNvGrpSpPr/>
          <p:nvPr/>
        </p:nvGrpSpPr>
        <p:grpSpPr>
          <a:xfrm>
            <a:off x="8204200" y="5118737"/>
            <a:ext cx="3800915" cy="902970"/>
            <a:chOff x="1750" y="3555"/>
            <a:chExt cx="4191" cy="1422"/>
          </a:xfrm>
        </p:grpSpPr>
        <p:sp>
          <p:nvSpPr>
            <p:cNvPr id="13" name="文本框 20"/>
            <p:cNvSpPr txBox="1"/>
            <p:nvPr/>
          </p:nvSpPr>
          <p:spPr>
            <a:xfrm flipH="1">
              <a:off x="1816" y="3555"/>
              <a:ext cx="3170" cy="658"/>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2000" b="1">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4" name="文本框 22"/>
            <p:cNvSpPr txBox="1"/>
            <p:nvPr/>
          </p:nvSpPr>
          <p:spPr>
            <a:xfrm flipH="1">
              <a:off x="1750" y="4138"/>
              <a:ext cx="4191" cy="839"/>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grpSp>
      <p:grpSp>
        <p:nvGrpSpPr>
          <p:cNvPr id="6" name="组合 5"/>
          <p:cNvGrpSpPr/>
          <p:nvPr/>
        </p:nvGrpSpPr>
        <p:grpSpPr>
          <a:xfrm>
            <a:off x="8174355" y="3914777"/>
            <a:ext cx="3830843" cy="902970"/>
            <a:chOff x="1750" y="3555"/>
            <a:chExt cx="4224" cy="1422"/>
          </a:xfrm>
        </p:grpSpPr>
        <p:sp>
          <p:nvSpPr>
            <p:cNvPr id="7" name="文本框 20"/>
            <p:cNvSpPr txBox="1"/>
            <p:nvPr/>
          </p:nvSpPr>
          <p:spPr>
            <a:xfrm flipH="1">
              <a:off x="1816" y="3555"/>
              <a:ext cx="3170" cy="658"/>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2000" b="1">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8" name="文本框 22"/>
            <p:cNvSpPr txBox="1"/>
            <p:nvPr/>
          </p:nvSpPr>
          <p:spPr>
            <a:xfrm flipH="1">
              <a:off x="1750" y="4138"/>
              <a:ext cx="4224" cy="839"/>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grpSp>
      <p:grpSp>
        <p:nvGrpSpPr>
          <p:cNvPr id="11" name="组合 10"/>
          <p:cNvGrpSpPr/>
          <p:nvPr/>
        </p:nvGrpSpPr>
        <p:grpSpPr>
          <a:xfrm>
            <a:off x="8143875" y="2695577"/>
            <a:ext cx="3861678" cy="902970"/>
            <a:chOff x="1750" y="3555"/>
            <a:chExt cx="4258" cy="1422"/>
          </a:xfrm>
        </p:grpSpPr>
        <p:sp>
          <p:nvSpPr>
            <p:cNvPr id="16" name="文本框 20"/>
            <p:cNvSpPr txBox="1"/>
            <p:nvPr/>
          </p:nvSpPr>
          <p:spPr>
            <a:xfrm flipH="1">
              <a:off x="1816" y="3555"/>
              <a:ext cx="3170" cy="658"/>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2000" b="1">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7" name="文本框 22"/>
            <p:cNvSpPr txBox="1"/>
            <p:nvPr/>
          </p:nvSpPr>
          <p:spPr>
            <a:xfrm flipH="1">
              <a:off x="1750" y="4138"/>
              <a:ext cx="4258" cy="839"/>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grpSp>
      <p:sp>
        <p:nvSpPr>
          <p:cNvPr id="88117" name="Freeform 5"/>
          <p:cNvSpPr>
            <a:spLocks noEditPoints="1"/>
          </p:cNvSpPr>
          <p:nvPr/>
        </p:nvSpPr>
        <p:spPr>
          <a:xfrm>
            <a:off x="8074978" y="90773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p>
        </p:txBody>
      </p:sp>
      <p:sp>
        <p:nvSpPr>
          <p:cNvPr id="88118" name="文本框 20"/>
          <p:cNvSpPr txBox="1"/>
          <p:nvPr/>
        </p:nvSpPr>
        <p:spPr>
          <a:xfrm flipH="1">
            <a:off x="8703627" y="988060"/>
            <a:ext cx="2717746"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88119" name="文本框 22"/>
          <p:cNvSpPr txBox="1"/>
          <p:nvPr/>
        </p:nvSpPr>
        <p:spPr>
          <a:xfrm flipH="1">
            <a:off x="8049260" y="1598295"/>
            <a:ext cx="4062730"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97" name="直接连接符 96"/>
          <p:cNvCxnSpPr/>
          <p:nvPr/>
        </p:nvCxnSpPr>
        <p:spPr>
          <a:xfrm>
            <a:off x="8029258" y="147605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矩形 3"/>
          <p:cNvSpPr/>
          <p:nvPr/>
        </p:nvSpPr>
        <p:spPr>
          <a:xfrm>
            <a:off x="346075" y="1852295"/>
            <a:ext cx="3030855" cy="361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22"/>
          <p:cNvSpPr txBox="1"/>
          <p:nvPr/>
        </p:nvSpPr>
        <p:spPr>
          <a:xfrm flipH="1">
            <a:off x="309245" y="1994535"/>
            <a:ext cx="3067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60" name="文本框 59"/>
          <p:cNvSpPr txBox="1"/>
          <p:nvPr/>
        </p:nvSpPr>
        <p:spPr>
          <a:xfrm>
            <a:off x="309245" y="2843530"/>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61" name="直接连接符 60"/>
          <p:cNvCxnSpPr/>
          <p:nvPr/>
        </p:nvCxnSpPr>
        <p:spPr>
          <a:xfrm>
            <a:off x="373380" y="2795905"/>
            <a:ext cx="291592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46075" y="4803140"/>
            <a:ext cx="3030855" cy="361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2"/>
          <p:cNvSpPr txBox="1"/>
          <p:nvPr/>
        </p:nvSpPr>
        <p:spPr>
          <a:xfrm flipH="1">
            <a:off x="309245" y="4945380"/>
            <a:ext cx="3067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11" name="文本框 10"/>
          <p:cNvSpPr txBox="1"/>
          <p:nvPr/>
        </p:nvSpPr>
        <p:spPr>
          <a:xfrm>
            <a:off x="309245" y="5794375"/>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12" name="直接连接符 11"/>
          <p:cNvCxnSpPr/>
          <p:nvPr/>
        </p:nvCxnSpPr>
        <p:spPr>
          <a:xfrm>
            <a:off x="373380" y="5746750"/>
            <a:ext cx="291592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7080250" y="1537335"/>
            <a:ext cx="4632325" cy="4632325"/>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饼形 13"/>
          <p:cNvSpPr/>
          <p:nvPr/>
        </p:nvSpPr>
        <p:spPr>
          <a:xfrm flipH="1">
            <a:off x="7253605" y="1640840"/>
            <a:ext cx="4370070" cy="4370070"/>
          </a:xfrm>
          <a:prstGeom prst="pie">
            <a:avLst>
              <a:gd name="adj1" fmla="val 10822148"/>
              <a:gd name="adj2" fmla="val 16200000"/>
            </a:avLst>
          </a:prstGeom>
          <a:solidFill>
            <a:srgbClr val="8EA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矩形 27"/>
          <p:cNvSpPr/>
          <p:nvPr/>
        </p:nvSpPr>
        <p:spPr>
          <a:xfrm>
            <a:off x="3816985" y="1831340"/>
            <a:ext cx="3030855" cy="361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2"/>
          <p:cNvSpPr txBox="1"/>
          <p:nvPr/>
        </p:nvSpPr>
        <p:spPr>
          <a:xfrm flipH="1">
            <a:off x="3780155" y="1973580"/>
            <a:ext cx="3067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31" name="文本框 30"/>
          <p:cNvSpPr txBox="1"/>
          <p:nvPr/>
        </p:nvSpPr>
        <p:spPr>
          <a:xfrm>
            <a:off x="3780155" y="2822575"/>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32" name="直接连接符 31"/>
          <p:cNvCxnSpPr/>
          <p:nvPr/>
        </p:nvCxnSpPr>
        <p:spPr>
          <a:xfrm>
            <a:off x="3844290" y="2774950"/>
            <a:ext cx="291592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816985" y="4782185"/>
            <a:ext cx="3030855" cy="361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2"/>
          <p:cNvSpPr txBox="1"/>
          <p:nvPr/>
        </p:nvSpPr>
        <p:spPr>
          <a:xfrm flipH="1">
            <a:off x="3780155" y="4924425"/>
            <a:ext cx="3067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36" name="文本框 35"/>
          <p:cNvSpPr txBox="1"/>
          <p:nvPr/>
        </p:nvSpPr>
        <p:spPr>
          <a:xfrm>
            <a:off x="3780155" y="5773420"/>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37" name="直接连接符 36"/>
          <p:cNvCxnSpPr/>
          <p:nvPr/>
        </p:nvCxnSpPr>
        <p:spPr>
          <a:xfrm>
            <a:off x="3844290" y="5725795"/>
            <a:ext cx="291592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6" name="饼形 5"/>
          <p:cNvSpPr/>
          <p:nvPr/>
        </p:nvSpPr>
        <p:spPr>
          <a:xfrm flipH="1">
            <a:off x="7169785" y="1668780"/>
            <a:ext cx="4370070" cy="4370070"/>
          </a:xfrm>
          <a:prstGeom prst="pie">
            <a:avLst>
              <a:gd name="adj1" fmla="val 19947193"/>
              <a:gd name="adj2" fmla="val 2285989"/>
            </a:avLst>
          </a:prstGeom>
          <a:solidFill>
            <a:srgbClr val="979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饼形 38"/>
          <p:cNvSpPr/>
          <p:nvPr/>
        </p:nvSpPr>
        <p:spPr>
          <a:xfrm flipH="1">
            <a:off x="7211695" y="1696720"/>
            <a:ext cx="4370070" cy="4370070"/>
          </a:xfrm>
          <a:prstGeom prst="pie">
            <a:avLst>
              <a:gd name="adj1" fmla="val 2268932"/>
              <a:gd name="adj2" fmla="val 1080000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饼形 39"/>
          <p:cNvSpPr/>
          <p:nvPr/>
        </p:nvSpPr>
        <p:spPr>
          <a:xfrm flipH="1">
            <a:off x="7183755" y="1640840"/>
            <a:ext cx="4370070" cy="4370070"/>
          </a:xfrm>
          <a:prstGeom prst="pie">
            <a:avLst>
              <a:gd name="adj1" fmla="val 16179796"/>
              <a:gd name="adj2" fmla="val 19966630"/>
            </a:avLst>
          </a:pr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饼形 45"/>
          <p:cNvSpPr/>
          <p:nvPr/>
        </p:nvSpPr>
        <p:spPr>
          <a:xfrm flipH="1">
            <a:off x="7734935" y="2037715"/>
            <a:ext cx="3492000" cy="3492000"/>
          </a:xfrm>
          <a:prstGeom prst="pie">
            <a:avLst>
              <a:gd name="adj1" fmla="val 10822148"/>
              <a:gd name="adj2" fmla="val 1620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饼形 46"/>
          <p:cNvSpPr/>
          <p:nvPr/>
        </p:nvSpPr>
        <p:spPr>
          <a:xfrm flipH="1">
            <a:off x="7525385" y="2107565"/>
            <a:ext cx="3492000" cy="3492000"/>
          </a:xfrm>
          <a:prstGeom prst="pie">
            <a:avLst>
              <a:gd name="adj1" fmla="val 19947193"/>
              <a:gd name="adj2" fmla="val 2285989"/>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饼形 47"/>
          <p:cNvSpPr/>
          <p:nvPr/>
        </p:nvSpPr>
        <p:spPr>
          <a:xfrm flipH="1">
            <a:off x="7679055" y="2191385"/>
            <a:ext cx="3492000" cy="3492000"/>
          </a:xfrm>
          <a:prstGeom prst="pie">
            <a:avLst>
              <a:gd name="adj1" fmla="val 2268932"/>
              <a:gd name="adj2" fmla="val 1080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饼形 48"/>
          <p:cNvSpPr/>
          <p:nvPr/>
        </p:nvSpPr>
        <p:spPr>
          <a:xfrm flipH="1">
            <a:off x="7595235" y="2009775"/>
            <a:ext cx="3492000" cy="3492000"/>
          </a:xfrm>
          <a:prstGeom prst="pie">
            <a:avLst>
              <a:gd name="adj1" fmla="val 16179796"/>
              <a:gd name="adj2" fmla="val 1996663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20"/>
          <p:cNvSpPr txBox="1"/>
          <p:nvPr/>
        </p:nvSpPr>
        <p:spPr>
          <a:xfrm flipH="1">
            <a:off x="9130665" y="4215765"/>
            <a:ext cx="1574800" cy="92138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5400">
                <a:solidFill>
                  <a:schemeClr val="bg1"/>
                </a:solidFill>
                <a:latin typeface="Impact" panose="020B0806030902050204" charset="0"/>
                <a:ea typeface="微软雅黑" panose="020B0503020204020204" charset="-122"/>
                <a:sym typeface="Arial" panose="020B0604020202020204" pitchFamily="34" charset="0"/>
              </a:rPr>
              <a:t>01%</a:t>
            </a:r>
          </a:p>
        </p:txBody>
      </p:sp>
      <p:sp>
        <p:nvSpPr>
          <p:cNvPr id="8" name="文本框 20"/>
          <p:cNvSpPr txBox="1"/>
          <p:nvPr/>
        </p:nvSpPr>
        <p:spPr>
          <a:xfrm flipH="1">
            <a:off x="7525385" y="3545205"/>
            <a:ext cx="1574165" cy="92138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5400">
                <a:solidFill>
                  <a:schemeClr val="bg1"/>
                </a:solidFill>
                <a:latin typeface="Impact" panose="020B0806030902050204" charset="0"/>
                <a:ea typeface="微软雅黑" panose="020B0503020204020204" charset="-122"/>
                <a:sym typeface="Arial" panose="020B0604020202020204" pitchFamily="34" charset="0"/>
              </a:rPr>
              <a:t>02%</a:t>
            </a:r>
          </a:p>
        </p:txBody>
      </p:sp>
      <p:sp>
        <p:nvSpPr>
          <p:cNvPr id="29" name="文本框 20"/>
          <p:cNvSpPr txBox="1"/>
          <p:nvPr/>
        </p:nvSpPr>
        <p:spPr>
          <a:xfrm flipH="1">
            <a:off x="8087360" y="2356485"/>
            <a:ext cx="1574800" cy="92138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5400">
                <a:solidFill>
                  <a:schemeClr val="bg1"/>
                </a:solidFill>
                <a:latin typeface="Impact" panose="020B0806030902050204" charset="0"/>
                <a:ea typeface="微软雅黑" panose="020B0503020204020204" charset="-122"/>
                <a:sym typeface="Arial" panose="020B0604020202020204" pitchFamily="34" charset="0"/>
              </a:rPr>
              <a:t>01%</a:t>
            </a:r>
          </a:p>
        </p:txBody>
      </p:sp>
      <p:sp>
        <p:nvSpPr>
          <p:cNvPr id="34" name="文本框 20"/>
          <p:cNvSpPr txBox="1"/>
          <p:nvPr/>
        </p:nvSpPr>
        <p:spPr>
          <a:xfrm flipH="1">
            <a:off x="9577705" y="2644775"/>
            <a:ext cx="1558925" cy="92138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5400">
                <a:solidFill>
                  <a:schemeClr val="bg1"/>
                </a:solidFill>
                <a:latin typeface="Impact" panose="020B0806030902050204" charset="0"/>
                <a:ea typeface="微软雅黑" panose="020B0503020204020204" charset="-122"/>
                <a:sym typeface="Arial" panose="020B0604020202020204" pitchFamily="34" charset="0"/>
              </a:rPr>
              <a:t>02%</a:t>
            </a:r>
          </a:p>
        </p:txBody>
      </p:sp>
      <p:sp>
        <p:nvSpPr>
          <p:cNvPr id="50" name="文本框 20"/>
          <p:cNvSpPr txBox="1"/>
          <p:nvPr/>
        </p:nvSpPr>
        <p:spPr>
          <a:xfrm flipH="1">
            <a:off x="399732" y="1033780"/>
            <a:ext cx="30035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b="1" dirty="0">
                <a:solidFill>
                  <a:srgbClr val="A8D28D"/>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51" name="文本框 20"/>
          <p:cNvSpPr txBox="1"/>
          <p:nvPr/>
        </p:nvSpPr>
        <p:spPr>
          <a:xfrm flipH="1">
            <a:off x="3830637" y="1018540"/>
            <a:ext cx="30035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b="1" dirty="0">
                <a:solidFill>
                  <a:srgbClr val="8EA675"/>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52" name="文本框 20"/>
          <p:cNvSpPr txBox="1"/>
          <p:nvPr/>
        </p:nvSpPr>
        <p:spPr>
          <a:xfrm flipH="1">
            <a:off x="318456" y="3933508"/>
            <a:ext cx="30035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b="1" dirty="0">
                <a:solidFill>
                  <a:srgbClr val="79858D"/>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53" name="文本框 20"/>
          <p:cNvSpPr txBox="1"/>
          <p:nvPr/>
        </p:nvSpPr>
        <p:spPr>
          <a:xfrm flipH="1">
            <a:off x="3795467" y="3963670"/>
            <a:ext cx="30035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b="1" dirty="0">
                <a:solidFill>
                  <a:srgbClr val="979A53"/>
                </a:solidFill>
                <a:latin typeface="微软雅黑" panose="020B0503020204020204" charset="-122"/>
                <a:ea typeface="微软雅黑" panose="020B0503020204020204" charset="-122"/>
                <a:sym typeface="Arial" panose="020B0604020202020204" pitchFamily="34" charset="0"/>
              </a:rPr>
              <a:t>Click to type the title </a:t>
            </a:r>
          </a:p>
        </p:txBody>
      </p:sp>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11" name="手机"/>
          <p:cNvSpPr/>
          <p:nvPr/>
        </p:nvSpPr>
        <p:spPr bwMode="auto">
          <a:xfrm>
            <a:off x="834390" y="1613535"/>
            <a:ext cx="2376170" cy="4194175"/>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4" name="矩形 3"/>
          <p:cNvSpPr/>
          <p:nvPr/>
        </p:nvSpPr>
        <p:spPr>
          <a:xfrm>
            <a:off x="964565" y="2321560"/>
            <a:ext cx="2088000" cy="276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领带"/>
          <p:cNvSpPr/>
          <p:nvPr/>
        </p:nvSpPr>
        <p:spPr bwMode="auto">
          <a:xfrm>
            <a:off x="1609090" y="2973705"/>
            <a:ext cx="745490" cy="1474470"/>
          </a:xfrm>
          <a:custGeom>
            <a:avLst/>
            <a:gdLst>
              <a:gd name="T0" fmla="*/ 519631 w 496888"/>
              <a:gd name="T1" fmla="*/ 767582 h 1300163"/>
              <a:gd name="T2" fmla="*/ 728041 w 496888"/>
              <a:gd name="T3" fmla="*/ 1509903 h 1300163"/>
              <a:gd name="T4" fmla="*/ 366114 w 496888"/>
              <a:gd name="T5" fmla="*/ 1905000 h 1300163"/>
              <a:gd name="T6" fmla="*/ 0 w 496888"/>
              <a:gd name="T7" fmla="*/ 1543369 h 1300163"/>
              <a:gd name="T8" fmla="*/ 160029 w 496888"/>
              <a:gd name="T9" fmla="*/ 935383 h 1300163"/>
              <a:gd name="T10" fmla="*/ 208797 w 496888"/>
              <a:gd name="T11" fmla="*/ 376813 h 1300163"/>
              <a:gd name="T12" fmla="*/ 511722 w 496888"/>
              <a:gd name="T13" fmla="*/ 376813 h 1300163"/>
              <a:gd name="T14" fmla="*/ 441317 w 496888"/>
              <a:gd name="T15" fmla="*/ 485078 h 1300163"/>
              <a:gd name="T16" fmla="*/ 497363 w 496888"/>
              <a:gd name="T17" fmla="*/ 686675 h 1300163"/>
              <a:gd name="T18" fmla="*/ 190733 w 496888"/>
              <a:gd name="T19" fmla="*/ 823406 h 1300163"/>
              <a:gd name="T20" fmla="*/ 279664 w 496888"/>
              <a:gd name="T21" fmla="*/ 485078 h 1300163"/>
              <a:gd name="T22" fmla="*/ 253771 w 496888"/>
              <a:gd name="T23" fmla="*/ 0 h 1300163"/>
              <a:gd name="T24" fmla="*/ 456566 w 496888"/>
              <a:gd name="T25" fmla="*/ 0 h 1300163"/>
              <a:gd name="T26" fmla="*/ 579175 w 496888"/>
              <a:gd name="T27" fmla="*/ 255861 h 1300163"/>
              <a:gd name="T28" fmla="*/ 141886 w 496888"/>
              <a:gd name="T29" fmla="*/ 255861 h 1300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6888" h="1300163">
                <a:moveTo>
                  <a:pt x="354648" y="523875"/>
                </a:moveTo>
                <a:lnTo>
                  <a:pt x="496888" y="1030509"/>
                </a:lnTo>
                <a:lnTo>
                  <a:pt x="249873" y="1300163"/>
                </a:lnTo>
                <a:lnTo>
                  <a:pt x="0" y="1053350"/>
                </a:lnTo>
                <a:lnTo>
                  <a:pt x="109220" y="638399"/>
                </a:lnTo>
                <a:lnTo>
                  <a:pt x="354648" y="523875"/>
                </a:lnTo>
                <a:close/>
                <a:moveTo>
                  <a:pt x="142504" y="257175"/>
                </a:moveTo>
                <a:lnTo>
                  <a:pt x="349250" y="257175"/>
                </a:lnTo>
                <a:lnTo>
                  <a:pt x="301199" y="331066"/>
                </a:lnTo>
                <a:lnTo>
                  <a:pt x="339450" y="468656"/>
                </a:lnTo>
                <a:lnTo>
                  <a:pt x="130175" y="561975"/>
                </a:lnTo>
                <a:lnTo>
                  <a:pt x="190871" y="331066"/>
                </a:lnTo>
                <a:lnTo>
                  <a:pt x="142504" y="257175"/>
                </a:lnTo>
                <a:close/>
                <a:moveTo>
                  <a:pt x="173199" y="0"/>
                </a:moveTo>
                <a:lnTo>
                  <a:pt x="311606" y="0"/>
                </a:lnTo>
                <a:lnTo>
                  <a:pt x="395287" y="174625"/>
                </a:lnTo>
                <a:lnTo>
                  <a:pt x="96837" y="174625"/>
                </a:lnTo>
                <a:lnTo>
                  <a:pt x="173199"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矩形 4"/>
          <p:cNvSpPr/>
          <p:nvPr/>
        </p:nvSpPr>
        <p:spPr>
          <a:xfrm>
            <a:off x="3583305" y="1415415"/>
            <a:ext cx="1746250" cy="1776730"/>
          </a:xfrm>
          <a:prstGeom prst="rect">
            <a:avLst/>
          </a:prstGeom>
          <a:solidFill>
            <a:srgbClr val="A8D28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69585" y="1415415"/>
            <a:ext cx="1746250" cy="1776730"/>
          </a:xfrm>
          <a:prstGeom prst="rect">
            <a:avLst/>
          </a:prstGeom>
          <a:solidFill>
            <a:schemeClr val="bg1"/>
          </a:solidFill>
          <a:ln w="28575">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55865" y="1415415"/>
            <a:ext cx="1746250" cy="1776730"/>
          </a:xfrm>
          <a:prstGeom prst="rect">
            <a:avLst/>
          </a:prstGeom>
          <a:solidFill>
            <a:srgbClr val="A8D28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a:off x="9541510" y="1415415"/>
            <a:ext cx="1746885" cy="1746885"/>
          </a:xfrm>
          <a:prstGeom prst="homePlate">
            <a:avLst/>
          </a:prstGeom>
          <a:solidFill>
            <a:schemeClr val="bg1"/>
          </a:solidFill>
          <a:ln w="28575">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679825" y="1515745"/>
            <a:ext cx="1649095" cy="1027430"/>
          </a:xfrm>
          <a:prstGeom prst="rect">
            <a:avLst/>
          </a:prstGeom>
          <a:noFill/>
        </p:spPr>
        <p:txBody>
          <a:bodyPr wrap="square" rtlCol="0" anchor="t">
            <a:spAutoFit/>
          </a:bodyPr>
          <a:lstStyle/>
          <a:p>
            <a:r>
              <a:rPr lang="zh-CN" altLang="en-US" sz="2000" dirty="0">
                <a:solidFill>
                  <a:schemeClr val="bg1"/>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0" name="文本框 9"/>
          <p:cNvSpPr txBox="1"/>
          <p:nvPr/>
        </p:nvSpPr>
        <p:spPr>
          <a:xfrm>
            <a:off x="5667842" y="1513528"/>
            <a:ext cx="1649095" cy="10274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2" name="文本框 11"/>
          <p:cNvSpPr txBox="1"/>
          <p:nvPr/>
        </p:nvSpPr>
        <p:spPr>
          <a:xfrm>
            <a:off x="7641123" y="1521460"/>
            <a:ext cx="1649095" cy="1027430"/>
          </a:xfrm>
          <a:prstGeom prst="rect">
            <a:avLst/>
          </a:prstGeom>
          <a:noFill/>
        </p:spPr>
        <p:txBody>
          <a:bodyPr wrap="square" rtlCol="0" anchor="t">
            <a:spAutoFit/>
          </a:bodyPr>
          <a:lstStyle/>
          <a:p>
            <a:r>
              <a:rPr lang="zh-CN" altLang="en-US" sz="2000" dirty="0">
                <a:solidFill>
                  <a:schemeClr val="bg1"/>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3" name="椭圆 12"/>
          <p:cNvSpPr/>
          <p:nvPr/>
        </p:nvSpPr>
        <p:spPr>
          <a:xfrm flipH="1">
            <a:off x="9679940" y="1824990"/>
            <a:ext cx="1038860" cy="1038860"/>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电池"/>
          <p:cNvSpPr/>
          <p:nvPr/>
        </p:nvSpPr>
        <p:spPr>
          <a:xfrm>
            <a:off x="10026015" y="2035175"/>
            <a:ext cx="323850" cy="508000"/>
          </a:xfrm>
          <a:custGeom>
            <a:avLst/>
            <a:gdLst>
              <a:gd name="connsiteX0" fmla="*/ 703180 w 3238500"/>
              <a:gd name="connsiteY0" fmla="*/ 4435548 h 5638341"/>
              <a:gd name="connsiteX1" fmla="*/ 2535317 w 3238500"/>
              <a:gd name="connsiteY1" fmla="*/ 4435548 h 5638341"/>
              <a:gd name="connsiteX2" fmla="*/ 2535317 w 3238500"/>
              <a:gd name="connsiteY2" fmla="*/ 4838393 h 5638341"/>
              <a:gd name="connsiteX3" fmla="*/ 703180 w 3238500"/>
              <a:gd name="connsiteY3" fmla="*/ 4838393 h 5638341"/>
              <a:gd name="connsiteX4" fmla="*/ 703181 w 3238500"/>
              <a:gd name="connsiteY4" fmla="*/ 3675025 h 5638341"/>
              <a:gd name="connsiteX5" fmla="*/ 2535318 w 3238500"/>
              <a:gd name="connsiteY5" fmla="*/ 3675025 h 5638341"/>
              <a:gd name="connsiteX6" fmla="*/ 2535318 w 3238500"/>
              <a:gd name="connsiteY6" fmla="*/ 4077870 h 5638341"/>
              <a:gd name="connsiteX7" fmla="*/ 703181 w 3238500"/>
              <a:gd name="connsiteY7" fmla="*/ 4077870 h 5638341"/>
              <a:gd name="connsiteX8" fmla="*/ 703181 w 3238500"/>
              <a:gd name="connsiteY8" fmla="*/ 2914502 h 5638341"/>
              <a:gd name="connsiteX9" fmla="*/ 2535318 w 3238500"/>
              <a:gd name="connsiteY9" fmla="*/ 2914502 h 5638341"/>
              <a:gd name="connsiteX10" fmla="*/ 2535318 w 3238500"/>
              <a:gd name="connsiteY10" fmla="*/ 3317347 h 5638341"/>
              <a:gd name="connsiteX11" fmla="*/ 703181 w 3238500"/>
              <a:gd name="connsiteY11" fmla="*/ 3317347 h 5638341"/>
              <a:gd name="connsiteX12" fmla="*/ 703181 w 3238500"/>
              <a:gd name="connsiteY12" fmla="*/ 2153979 h 5638341"/>
              <a:gd name="connsiteX13" fmla="*/ 2535318 w 3238500"/>
              <a:gd name="connsiteY13" fmla="*/ 2153979 h 5638341"/>
              <a:gd name="connsiteX14" fmla="*/ 2535318 w 3238500"/>
              <a:gd name="connsiteY14" fmla="*/ 2556824 h 5638341"/>
              <a:gd name="connsiteX15" fmla="*/ 703181 w 3238500"/>
              <a:gd name="connsiteY15" fmla="*/ 2556824 h 5638341"/>
              <a:gd name="connsiteX16" fmla="*/ 703181 w 3238500"/>
              <a:gd name="connsiteY16" fmla="*/ 1393456 h 5638341"/>
              <a:gd name="connsiteX17" fmla="*/ 2535318 w 3238500"/>
              <a:gd name="connsiteY17" fmla="*/ 1393456 h 5638341"/>
              <a:gd name="connsiteX18" fmla="*/ 2535318 w 3238500"/>
              <a:gd name="connsiteY18" fmla="*/ 1796301 h 5638341"/>
              <a:gd name="connsiteX19" fmla="*/ 703181 w 3238500"/>
              <a:gd name="connsiteY19" fmla="*/ 1796301 h 5638341"/>
              <a:gd name="connsiteX20" fmla="*/ 545879 w 3238500"/>
              <a:gd name="connsiteY20" fmla="*/ 854765 h 5638341"/>
              <a:gd name="connsiteX21" fmla="*/ 355211 w 3238500"/>
              <a:gd name="connsiteY21" fmla="*/ 1045433 h 5638341"/>
              <a:gd name="connsiteX22" fmla="*/ 355211 w 3238500"/>
              <a:gd name="connsiteY22" fmla="*/ 5115447 h 5638341"/>
              <a:gd name="connsiteX23" fmla="*/ 545879 w 3238500"/>
              <a:gd name="connsiteY23" fmla="*/ 5306115 h 5638341"/>
              <a:gd name="connsiteX24" fmla="*/ 2692622 w 3238500"/>
              <a:gd name="connsiteY24" fmla="*/ 5306115 h 5638341"/>
              <a:gd name="connsiteX25" fmla="*/ 2883290 w 3238500"/>
              <a:gd name="connsiteY25" fmla="*/ 5115447 h 5638341"/>
              <a:gd name="connsiteX26" fmla="*/ 2883290 w 3238500"/>
              <a:gd name="connsiteY26" fmla="*/ 1045433 h 5638341"/>
              <a:gd name="connsiteX27" fmla="*/ 2692622 w 3238500"/>
              <a:gd name="connsiteY27" fmla="*/ 854765 h 5638341"/>
              <a:gd name="connsiteX28" fmla="*/ 1055257 w 3238500"/>
              <a:gd name="connsiteY28" fmla="*/ 0 h 5638341"/>
              <a:gd name="connsiteX29" fmla="*/ 2197532 w 3238500"/>
              <a:gd name="connsiteY29" fmla="*/ 0 h 5638341"/>
              <a:gd name="connsiteX30" fmla="*/ 2331244 w 3238500"/>
              <a:gd name="connsiteY30" fmla="*/ 133712 h 5638341"/>
              <a:gd name="connsiteX31" fmla="*/ 2331244 w 3238500"/>
              <a:gd name="connsiteY31" fmla="*/ 522540 h 5638341"/>
              <a:gd name="connsiteX32" fmla="*/ 2718105 w 3238500"/>
              <a:gd name="connsiteY32" fmla="*/ 522540 h 5638341"/>
              <a:gd name="connsiteX33" fmla="*/ 3238500 w 3238500"/>
              <a:gd name="connsiteY33" fmla="*/ 1042935 h 5638341"/>
              <a:gd name="connsiteX34" fmla="*/ 3238500 w 3238500"/>
              <a:gd name="connsiteY34" fmla="*/ 5117946 h 5638341"/>
              <a:gd name="connsiteX35" fmla="*/ 2718105 w 3238500"/>
              <a:gd name="connsiteY35" fmla="*/ 5638341 h 5638341"/>
              <a:gd name="connsiteX36" fmla="*/ 520395 w 3238500"/>
              <a:gd name="connsiteY36" fmla="*/ 5638341 h 5638341"/>
              <a:gd name="connsiteX37" fmla="*/ 0 w 3238500"/>
              <a:gd name="connsiteY37" fmla="*/ 5117946 h 5638341"/>
              <a:gd name="connsiteX38" fmla="*/ 0 w 3238500"/>
              <a:gd name="connsiteY38" fmla="*/ 1042935 h 5638341"/>
              <a:gd name="connsiteX39" fmla="*/ 520395 w 3238500"/>
              <a:gd name="connsiteY39" fmla="*/ 522540 h 5638341"/>
              <a:gd name="connsiteX40" fmla="*/ 921545 w 3238500"/>
              <a:gd name="connsiteY40" fmla="*/ 522540 h 5638341"/>
              <a:gd name="connsiteX41" fmla="*/ 921545 w 3238500"/>
              <a:gd name="connsiteY41" fmla="*/ 133712 h 5638341"/>
              <a:gd name="connsiteX42" fmla="*/ 1055257 w 3238500"/>
              <a:gd name="connsiteY42" fmla="*/ 0 h 563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38500" h="5638341">
                <a:moveTo>
                  <a:pt x="703180" y="4435548"/>
                </a:moveTo>
                <a:lnTo>
                  <a:pt x="2535317" y="4435548"/>
                </a:lnTo>
                <a:lnTo>
                  <a:pt x="2535317" y="4838393"/>
                </a:lnTo>
                <a:lnTo>
                  <a:pt x="703180" y="4838393"/>
                </a:lnTo>
                <a:close/>
                <a:moveTo>
                  <a:pt x="703181" y="3675025"/>
                </a:moveTo>
                <a:lnTo>
                  <a:pt x="2535318" y="3675025"/>
                </a:lnTo>
                <a:lnTo>
                  <a:pt x="2535318" y="4077870"/>
                </a:lnTo>
                <a:lnTo>
                  <a:pt x="703181" y="4077870"/>
                </a:lnTo>
                <a:close/>
                <a:moveTo>
                  <a:pt x="703181" y="2914502"/>
                </a:moveTo>
                <a:lnTo>
                  <a:pt x="2535318" y="2914502"/>
                </a:lnTo>
                <a:lnTo>
                  <a:pt x="2535318" y="3317347"/>
                </a:lnTo>
                <a:lnTo>
                  <a:pt x="703181" y="3317347"/>
                </a:lnTo>
                <a:close/>
                <a:moveTo>
                  <a:pt x="703181" y="2153979"/>
                </a:moveTo>
                <a:lnTo>
                  <a:pt x="2535318" y="2153979"/>
                </a:lnTo>
                <a:lnTo>
                  <a:pt x="2535318" y="2556824"/>
                </a:lnTo>
                <a:lnTo>
                  <a:pt x="703181" y="2556824"/>
                </a:lnTo>
                <a:close/>
                <a:moveTo>
                  <a:pt x="703181" y="1393456"/>
                </a:moveTo>
                <a:lnTo>
                  <a:pt x="2535318" y="1393456"/>
                </a:lnTo>
                <a:lnTo>
                  <a:pt x="2535318" y="1796301"/>
                </a:lnTo>
                <a:lnTo>
                  <a:pt x="703181" y="1796301"/>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Freeform 5"/>
          <p:cNvSpPr>
            <a:spLocks noEditPoints="1"/>
          </p:cNvSpPr>
          <p:nvPr/>
        </p:nvSpPr>
        <p:spPr>
          <a:xfrm>
            <a:off x="3608388" y="349726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solidFill>
                <a:schemeClr val="tx1">
                  <a:lumMod val="75000"/>
                  <a:lumOff val="25000"/>
                </a:schemeClr>
              </a:solidFill>
            </a:endParaRPr>
          </a:p>
        </p:txBody>
      </p:sp>
      <p:sp>
        <p:nvSpPr>
          <p:cNvPr id="15" name="文本框 20"/>
          <p:cNvSpPr txBox="1"/>
          <p:nvPr/>
        </p:nvSpPr>
        <p:spPr>
          <a:xfrm flipH="1">
            <a:off x="4237037" y="3577590"/>
            <a:ext cx="2905634"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6" name="文本框 22"/>
          <p:cNvSpPr txBox="1"/>
          <p:nvPr/>
        </p:nvSpPr>
        <p:spPr>
          <a:xfrm flipH="1">
            <a:off x="3582670" y="4187825"/>
            <a:ext cx="770572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 Click here to add a brief section of this section.</a:t>
            </a:r>
          </a:p>
        </p:txBody>
      </p:sp>
      <p:cxnSp>
        <p:nvCxnSpPr>
          <p:cNvPr id="17" name="直接连接符 16"/>
          <p:cNvCxnSpPr/>
          <p:nvPr/>
        </p:nvCxnSpPr>
        <p:spPr>
          <a:xfrm>
            <a:off x="3562668" y="406558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9" name="文本框 20"/>
          <p:cNvSpPr txBox="1"/>
          <p:nvPr/>
        </p:nvSpPr>
        <p:spPr>
          <a:xfrm flipH="1">
            <a:off x="3604259" y="5079365"/>
            <a:ext cx="4036863" cy="4616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0" name="文本框 22"/>
          <p:cNvSpPr txBox="1"/>
          <p:nvPr/>
        </p:nvSpPr>
        <p:spPr>
          <a:xfrm flipH="1">
            <a:off x="3641090" y="5488450"/>
            <a:ext cx="7647305" cy="31940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21" name="文本框 20"/>
          <p:cNvSpPr txBox="1"/>
          <p:nvPr/>
        </p:nvSpPr>
        <p:spPr>
          <a:xfrm>
            <a:off x="3615689" y="6115685"/>
            <a:ext cx="6805019" cy="40011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23" name="直接连接符 22"/>
          <p:cNvCxnSpPr/>
          <p:nvPr/>
        </p:nvCxnSpPr>
        <p:spPr>
          <a:xfrm>
            <a:off x="3679825" y="6068060"/>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fontAlgn="base"/>
            <a:r>
              <a:rPr lang="zh-CN" altLang="en-US" sz="28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 name="TextBox 25"/>
          <p:cNvSpPr txBox="1"/>
          <p:nvPr/>
        </p:nvSpPr>
        <p:spPr>
          <a:xfrm flipH="1">
            <a:off x="3383915" y="4047490"/>
            <a:ext cx="5424170" cy="417830"/>
          </a:xfrm>
          <a:prstGeom prst="rect">
            <a:avLst/>
          </a:prstGeom>
          <a:noFill/>
        </p:spPr>
        <p:txBody>
          <a:bodyPr wrap="square" rtlCol="0">
            <a:spAutoFit/>
            <a:scene3d>
              <a:camera prst="orthographicFront"/>
              <a:lightRig rig="threePt" dir="t"/>
            </a:scene3d>
          </a:bodyPr>
          <a:lstStyle/>
          <a:p>
            <a:pPr lvl="0" algn="ctr" fontAlgn="base"/>
            <a:r>
              <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Financial Plan</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7</a:t>
            </a: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24" name="Freeform 5"/>
          <p:cNvSpPr>
            <a:spLocks noEditPoints="1"/>
          </p:cNvSpPr>
          <p:nvPr/>
        </p:nvSpPr>
        <p:spPr>
          <a:xfrm>
            <a:off x="776288" y="114395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solidFill>
                <a:schemeClr val="tx1">
                  <a:lumMod val="75000"/>
                  <a:lumOff val="25000"/>
                </a:schemeClr>
              </a:solidFill>
            </a:endParaRPr>
          </a:p>
        </p:txBody>
      </p:sp>
      <p:sp>
        <p:nvSpPr>
          <p:cNvPr id="25" name="文本框 20"/>
          <p:cNvSpPr txBox="1"/>
          <p:nvPr/>
        </p:nvSpPr>
        <p:spPr>
          <a:xfrm flipH="1">
            <a:off x="1404937" y="1224280"/>
            <a:ext cx="3598383"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6" name="文本框 22"/>
          <p:cNvSpPr txBox="1"/>
          <p:nvPr/>
        </p:nvSpPr>
        <p:spPr>
          <a:xfrm flipH="1">
            <a:off x="750570" y="1834515"/>
            <a:ext cx="10984865" cy="307777"/>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27" name="直接连接符 26"/>
          <p:cNvCxnSpPr/>
          <p:nvPr/>
        </p:nvCxnSpPr>
        <p:spPr>
          <a:xfrm>
            <a:off x="730568" y="171227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graphicFrame>
        <p:nvGraphicFramePr>
          <p:cNvPr id="28" name="图表 27"/>
          <p:cNvGraphicFramePr/>
          <p:nvPr/>
        </p:nvGraphicFramePr>
        <p:xfrm>
          <a:off x="1265555" y="2535555"/>
          <a:ext cx="9903460" cy="38309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右箭头 3"/>
          <p:cNvSpPr/>
          <p:nvPr/>
        </p:nvSpPr>
        <p:spPr>
          <a:xfrm>
            <a:off x="7069455" y="1659890"/>
            <a:ext cx="4356735" cy="3383915"/>
          </a:xfrm>
          <a:prstGeom prst="rightArrow">
            <a:avLst/>
          </a:prstGeom>
          <a:solidFill>
            <a:schemeClr val="bg1"/>
          </a:solidFill>
          <a:ln w="31750">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4395" y="2486025"/>
            <a:ext cx="3649980" cy="1700530"/>
          </a:xfrm>
          <a:prstGeom prst="rect">
            <a:avLst/>
          </a:prstGeom>
          <a:solidFill>
            <a:srgbClr val="A8D28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940810" y="1939290"/>
            <a:ext cx="3690620" cy="2231390"/>
            <a:chOff x="5976" y="3330"/>
            <a:chExt cx="5812" cy="3514"/>
          </a:xfrm>
        </p:grpSpPr>
        <p:sp>
          <p:nvSpPr>
            <p:cNvPr id="6" name="直角三角形 5"/>
            <p:cNvSpPr/>
            <p:nvPr/>
          </p:nvSpPr>
          <p:spPr>
            <a:xfrm flipH="1" flipV="1">
              <a:off x="5976" y="5985"/>
              <a:ext cx="908" cy="836"/>
            </a:xfrm>
            <a:prstGeom prst="r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V="1">
              <a:off x="10880" y="6008"/>
              <a:ext cx="908" cy="836"/>
            </a:xfrm>
            <a:prstGeom prst="r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976" y="3330"/>
              <a:ext cx="5748" cy="2678"/>
            </a:xfrm>
            <a:prstGeom prst="rect">
              <a:avLst/>
            </a:prstGeom>
            <a:solidFill>
              <a:srgbClr val="A8D28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22"/>
          <p:cNvSpPr txBox="1"/>
          <p:nvPr/>
        </p:nvSpPr>
        <p:spPr>
          <a:xfrm flipH="1">
            <a:off x="1092200" y="2825115"/>
            <a:ext cx="2688590" cy="58477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2" name="文本框 22"/>
          <p:cNvSpPr txBox="1"/>
          <p:nvPr/>
        </p:nvSpPr>
        <p:spPr>
          <a:xfrm flipH="1">
            <a:off x="4366260" y="2260600"/>
            <a:ext cx="2688590" cy="58477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13" name="文本框 22"/>
          <p:cNvSpPr txBox="1"/>
          <p:nvPr/>
        </p:nvSpPr>
        <p:spPr>
          <a:xfrm flipH="1">
            <a:off x="7844790" y="2839720"/>
            <a:ext cx="2688590" cy="58477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5" name="椭圆 24"/>
          <p:cNvSpPr/>
          <p:nvPr/>
        </p:nvSpPr>
        <p:spPr>
          <a:xfrm>
            <a:off x="991235" y="2040890"/>
            <a:ext cx="727710" cy="727710"/>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0"/>
          <p:cNvSpPr txBox="1"/>
          <p:nvPr/>
        </p:nvSpPr>
        <p:spPr>
          <a:xfrm flipH="1">
            <a:off x="1049655" y="2094865"/>
            <a:ext cx="727075" cy="58356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200">
                <a:solidFill>
                  <a:schemeClr val="bg1"/>
                </a:solidFill>
                <a:latin typeface="Impact" panose="020B0806030902050204" charset="0"/>
                <a:ea typeface="微软雅黑" panose="020B0503020204020204" charset="-122"/>
                <a:sym typeface="Arial" panose="020B0604020202020204" pitchFamily="34" charset="0"/>
              </a:rPr>
              <a:t>01</a:t>
            </a:r>
          </a:p>
        </p:txBody>
      </p:sp>
      <p:sp>
        <p:nvSpPr>
          <p:cNvPr id="14" name="椭圆 13"/>
          <p:cNvSpPr/>
          <p:nvPr/>
        </p:nvSpPr>
        <p:spPr>
          <a:xfrm>
            <a:off x="4058285" y="1448435"/>
            <a:ext cx="727710" cy="727710"/>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0"/>
          <p:cNvSpPr txBox="1"/>
          <p:nvPr/>
        </p:nvSpPr>
        <p:spPr>
          <a:xfrm flipH="1">
            <a:off x="4116705" y="1502410"/>
            <a:ext cx="727075" cy="58356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200">
                <a:solidFill>
                  <a:schemeClr val="bg1"/>
                </a:solidFill>
                <a:latin typeface="Impact" panose="020B0806030902050204" charset="0"/>
                <a:ea typeface="微软雅黑" panose="020B0503020204020204" charset="-122"/>
                <a:sym typeface="Arial" panose="020B0604020202020204" pitchFamily="34" charset="0"/>
              </a:rPr>
              <a:t>02</a:t>
            </a:r>
          </a:p>
        </p:txBody>
      </p:sp>
      <p:sp>
        <p:nvSpPr>
          <p:cNvPr id="16" name="椭圆 15"/>
          <p:cNvSpPr/>
          <p:nvPr/>
        </p:nvSpPr>
        <p:spPr>
          <a:xfrm>
            <a:off x="7844790" y="1950720"/>
            <a:ext cx="727710" cy="727710"/>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0"/>
          <p:cNvSpPr txBox="1"/>
          <p:nvPr/>
        </p:nvSpPr>
        <p:spPr>
          <a:xfrm flipH="1">
            <a:off x="7903210" y="2004695"/>
            <a:ext cx="727075" cy="583565"/>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3200">
                <a:solidFill>
                  <a:schemeClr val="bg1"/>
                </a:solidFill>
                <a:latin typeface="Impact" panose="020B0806030902050204" charset="0"/>
                <a:ea typeface="微软雅黑" panose="020B0503020204020204" charset="-122"/>
                <a:sym typeface="Arial" panose="020B0604020202020204" pitchFamily="34" charset="0"/>
              </a:rPr>
              <a:t>03</a:t>
            </a:r>
          </a:p>
        </p:txBody>
      </p:sp>
      <p:sp>
        <p:nvSpPr>
          <p:cNvPr id="18" name="Freeform 5"/>
          <p:cNvSpPr>
            <a:spLocks noEditPoints="1"/>
          </p:cNvSpPr>
          <p:nvPr/>
        </p:nvSpPr>
        <p:spPr>
          <a:xfrm>
            <a:off x="892493" y="453231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solidFill>
                <a:schemeClr val="tx1">
                  <a:lumMod val="75000"/>
                  <a:lumOff val="25000"/>
                </a:schemeClr>
              </a:solidFill>
            </a:endParaRPr>
          </a:p>
        </p:txBody>
      </p:sp>
      <p:sp>
        <p:nvSpPr>
          <p:cNvPr id="19" name="文本框 20"/>
          <p:cNvSpPr txBox="1"/>
          <p:nvPr/>
        </p:nvSpPr>
        <p:spPr>
          <a:xfrm flipH="1">
            <a:off x="1521142" y="4612640"/>
            <a:ext cx="3601403"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2" name="文本框 22"/>
          <p:cNvSpPr txBox="1"/>
          <p:nvPr/>
        </p:nvSpPr>
        <p:spPr>
          <a:xfrm flipH="1">
            <a:off x="866775" y="5222875"/>
            <a:ext cx="4867910"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23" name="直接连接符 22"/>
          <p:cNvCxnSpPr/>
          <p:nvPr/>
        </p:nvCxnSpPr>
        <p:spPr>
          <a:xfrm>
            <a:off x="846773" y="510063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4" name="文本框 20"/>
          <p:cNvSpPr txBox="1"/>
          <p:nvPr/>
        </p:nvSpPr>
        <p:spPr>
          <a:xfrm flipH="1">
            <a:off x="6322228" y="4571077"/>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6" name="文本框 22"/>
          <p:cNvSpPr txBox="1"/>
          <p:nvPr/>
        </p:nvSpPr>
        <p:spPr>
          <a:xfrm flipH="1">
            <a:off x="6360160" y="5297170"/>
            <a:ext cx="506666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27" name="文本框 26"/>
          <p:cNvSpPr txBox="1"/>
          <p:nvPr/>
        </p:nvSpPr>
        <p:spPr>
          <a:xfrm>
            <a:off x="6335395" y="6015990"/>
            <a:ext cx="4155440" cy="4178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29" name="直接连接符 28"/>
          <p:cNvCxnSpPr/>
          <p:nvPr/>
        </p:nvCxnSpPr>
        <p:spPr>
          <a:xfrm>
            <a:off x="6399530" y="5968365"/>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a:r>
              <a:rPr lang="zh-CN" altLang="en-US"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Title Bar</a:t>
            </a:r>
            <a:r>
              <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a:t>
            </a:r>
          </a:p>
        </p:txBody>
      </p:sp>
      <p:sp>
        <p:nvSpPr>
          <p:cNvPr id="4" name="TextBox 25"/>
          <p:cNvSpPr txBox="1"/>
          <p:nvPr/>
        </p:nvSpPr>
        <p:spPr>
          <a:xfrm flipH="1">
            <a:off x="3992563" y="4047490"/>
            <a:ext cx="4206875" cy="417830"/>
          </a:xfrm>
          <a:prstGeom prst="rect">
            <a:avLst/>
          </a:prstGeom>
          <a:noFill/>
        </p:spPr>
        <p:txBody>
          <a:bodyPr wrap="square" rtlCol="0">
            <a:spAutoFit/>
            <a:scene3d>
              <a:camera prst="orthographicFront"/>
              <a:lightRig rig="threePt" dir="t"/>
            </a:scene3d>
          </a:bodyPr>
          <a:lstStyle/>
          <a:p>
            <a:pPr lvl="0" algn="ctr" fontAlgn="base"/>
            <a:r>
              <a:rPr lang="zh-CN" altLang="zh-CN" sz="2000" dirty="0">
                <a:solidFill>
                  <a:schemeClr val="tx1">
                    <a:lumMod val="95000"/>
                    <a:lumOff val="5000"/>
                  </a:schemeClr>
                </a:solidFill>
                <a:effectLst/>
                <a:latin typeface="微软雅黑" panose="020B0503020204020204" charset="-122"/>
                <a:ea typeface="微软雅黑" panose="020B0503020204020204" charset="-122"/>
                <a:sym typeface="微软雅黑" panose="020B0503020204020204" charset="-122"/>
              </a:rPr>
              <a:t>Plan Summary</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1</a:t>
            </a:r>
          </a:p>
        </p:txBody>
      </p:sp>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Tree>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12" name="Freeform 5"/>
          <p:cNvSpPr>
            <a:spLocks noEditPoints="1"/>
          </p:cNvSpPr>
          <p:nvPr/>
        </p:nvSpPr>
        <p:spPr>
          <a:xfrm>
            <a:off x="776288" y="114395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solidFill>
                <a:schemeClr val="tx1">
                  <a:lumMod val="75000"/>
                  <a:lumOff val="25000"/>
                </a:schemeClr>
              </a:solidFill>
            </a:endParaRPr>
          </a:p>
        </p:txBody>
      </p:sp>
      <p:sp>
        <p:nvSpPr>
          <p:cNvPr id="13" name="文本框 20"/>
          <p:cNvSpPr txBox="1"/>
          <p:nvPr/>
        </p:nvSpPr>
        <p:spPr>
          <a:xfrm flipH="1">
            <a:off x="1370432" y="972185"/>
            <a:ext cx="1995487" cy="4178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4" name="文本框 22"/>
          <p:cNvSpPr txBox="1"/>
          <p:nvPr/>
        </p:nvSpPr>
        <p:spPr>
          <a:xfrm flipH="1">
            <a:off x="3103880" y="1144270"/>
            <a:ext cx="8631555" cy="307777"/>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15" name="直接连接符 14"/>
          <p:cNvCxnSpPr/>
          <p:nvPr/>
        </p:nvCxnSpPr>
        <p:spPr>
          <a:xfrm>
            <a:off x="730568" y="171227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graphicFrame>
        <p:nvGraphicFramePr>
          <p:cNvPr id="4" name="图表 3"/>
          <p:cNvGraphicFramePr/>
          <p:nvPr/>
        </p:nvGraphicFramePr>
        <p:xfrm>
          <a:off x="1031240" y="1890395"/>
          <a:ext cx="10311130" cy="46107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fontAlgn="base"/>
            <a:r>
              <a:rPr lang="zh-CN" altLang="en-US" sz="28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 name="TextBox 25"/>
          <p:cNvSpPr txBox="1"/>
          <p:nvPr/>
        </p:nvSpPr>
        <p:spPr>
          <a:xfrm flipH="1">
            <a:off x="3383915" y="4047490"/>
            <a:ext cx="5424170" cy="417830"/>
          </a:xfrm>
          <a:prstGeom prst="rect">
            <a:avLst/>
          </a:prstGeom>
          <a:noFill/>
        </p:spPr>
        <p:txBody>
          <a:bodyPr wrap="square" rtlCol="0">
            <a:spAutoFit/>
            <a:scene3d>
              <a:camera prst="orthographicFront"/>
              <a:lightRig rig="threePt" dir="t"/>
            </a:scene3d>
          </a:bodyPr>
          <a:lstStyle/>
          <a:p>
            <a:pPr lvl="0" algn="ctr" fontAlgn="base"/>
            <a:r>
              <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Risk Assessment and Prevention</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8</a:t>
            </a:r>
          </a:p>
        </p:txBody>
      </p:sp>
    </p:spTree>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13" name="椭圆形标注"/>
          <p:cNvSpPr/>
          <p:nvPr/>
        </p:nvSpPr>
        <p:spPr>
          <a:xfrm flipH="1">
            <a:off x="9670415" y="925195"/>
            <a:ext cx="2065020" cy="2065020"/>
          </a:xfrm>
          <a:prstGeom prst="wedgeEllipseCallout">
            <a:avLst>
              <a:gd name="adj1" fmla="val 59712"/>
              <a:gd name="adj2" fmla="val 28411"/>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27" name="椭圆形标注"/>
          <p:cNvSpPr/>
          <p:nvPr/>
        </p:nvSpPr>
        <p:spPr>
          <a:xfrm>
            <a:off x="457200" y="925195"/>
            <a:ext cx="2065020" cy="2065020"/>
          </a:xfrm>
          <a:prstGeom prst="wedgeEllipseCallout">
            <a:avLst>
              <a:gd name="adj1" fmla="val 59712"/>
              <a:gd name="adj2" fmla="val 28411"/>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1" name="手机"/>
          <p:cNvSpPr/>
          <p:nvPr/>
        </p:nvSpPr>
        <p:spPr bwMode="auto">
          <a:xfrm>
            <a:off x="1053465" y="1219200"/>
            <a:ext cx="827405" cy="14605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050" name="电脑"/>
          <p:cNvSpPr/>
          <p:nvPr/>
        </p:nvSpPr>
        <p:spPr bwMode="auto">
          <a:xfrm>
            <a:off x="10054590" y="1397635"/>
            <a:ext cx="1358900" cy="112014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cxnSp>
        <p:nvCxnSpPr>
          <p:cNvPr id="70" name="直接连接符 69"/>
          <p:cNvCxnSpPr/>
          <p:nvPr/>
        </p:nvCxnSpPr>
        <p:spPr>
          <a:xfrm>
            <a:off x="6096000" y="981075"/>
            <a:ext cx="0" cy="572400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421313" y="1736090"/>
            <a:ext cx="1349375" cy="1349375"/>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18" name="文本框 20"/>
          <p:cNvSpPr txBox="1"/>
          <p:nvPr/>
        </p:nvSpPr>
        <p:spPr>
          <a:xfrm flipH="1">
            <a:off x="5426075" y="1929130"/>
            <a:ext cx="1350010" cy="101346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6000">
                <a:solidFill>
                  <a:srgbClr val="79858D"/>
                </a:solidFill>
                <a:latin typeface="Impact" panose="020B0806030902050204" charset="0"/>
                <a:ea typeface="微软雅黑" panose="020B0503020204020204" charset="-122"/>
                <a:sym typeface="Arial" panose="020B0604020202020204" pitchFamily="34" charset="0"/>
              </a:rPr>
              <a:t>Vs</a:t>
            </a:r>
            <a:r>
              <a:rPr lang="zh-CN" altLang="en-US" sz="6000">
                <a:solidFill>
                  <a:srgbClr val="79858D"/>
                </a:solidFill>
                <a:latin typeface="Impact" panose="020B0806030902050204" charset="0"/>
                <a:ea typeface="微软雅黑" panose="020B0503020204020204" charset="-122"/>
                <a:sym typeface="Arial" panose="020B0604020202020204" pitchFamily="34" charset="0"/>
              </a:rPr>
              <a:t> </a:t>
            </a:r>
          </a:p>
        </p:txBody>
      </p:sp>
      <p:sp>
        <p:nvSpPr>
          <p:cNvPr id="88117" name="Freeform 5"/>
          <p:cNvSpPr>
            <a:spLocks noEditPoints="1"/>
          </p:cNvSpPr>
          <p:nvPr/>
        </p:nvSpPr>
        <p:spPr>
          <a:xfrm>
            <a:off x="4664155" y="226917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pPr algn="r"/>
            <a:endParaRPr lang="zh-CN" altLang="en-US">
              <a:solidFill>
                <a:schemeClr val="tx1">
                  <a:lumMod val="75000"/>
                  <a:lumOff val="25000"/>
                </a:schemeClr>
              </a:solidFill>
            </a:endParaRPr>
          </a:p>
        </p:txBody>
      </p:sp>
      <p:sp>
        <p:nvSpPr>
          <p:cNvPr id="5" name="文本框 20"/>
          <p:cNvSpPr txBox="1"/>
          <p:nvPr/>
        </p:nvSpPr>
        <p:spPr>
          <a:xfrm flipH="1">
            <a:off x="2550795" y="2121213"/>
            <a:ext cx="1995487" cy="417830"/>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2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77" name="文本框 22"/>
          <p:cNvSpPr txBox="1"/>
          <p:nvPr/>
        </p:nvSpPr>
        <p:spPr>
          <a:xfrm flipH="1">
            <a:off x="1542495" y="2959735"/>
            <a:ext cx="3610610" cy="738664"/>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97" name="直接连接符 96"/>
          <p:cNvCxnSpPr/>
          <p:nvPr/>
        </p:nvCxnSpPr>
        <p:spPr>
          <a:xfrm>
            <a:off x="2921080" y="283749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78" name="文本框 20"/>
          <p:cNvSpPr txBox="1"/>
          <p:nvPr/>
        </p:nvSpPr>
        <p:spPr>
          <a:xfrm flipH="1">
            <a:off x="3161030" y="4323234"/>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79" name="文本框 22"/>
          <p:cNvSpPr txBox="1"/>
          <p:nvPr/>
        </p:nvSpPr>
        <p:spPr>
          <a:xfrm flipH="1">
            <a:off x="2085420" y="5116830"/>
            <a:ext cx="3067685" cy="523220"/>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80" name="文本框 79"/>
          <p:cNvSpPr txBox="1"/>
          <p:nvPr/>
        </p:nvSpPr>
        <p:spPr>
          <a:xfrm>
            <a:off x="1968580" y="5965825"/>
            <a:ext cx="3184525" cy="722630"/>
          </a:xfrm>
          <a:prstGeom prst="rect">
            <a:avLst/>
          </a:prstGeom>
          <a:noFill/>
        </p:spPr>
        <p:txBody>
          <a:bodyPr wrap="square" rtlCol="0" anchor="t">
            <a:spAutoFit/>
          </a:bodyPr>
          <a:lstStyle/>
          <a:p>
            <a:pPr algn="r"/>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81" name="直接连接符 80"/>
          <p:cNvCxnSpPr/>
          <p:nvPr/>
        </p:nvCxnSpPr>
        <p:spPr>
          <a:xfrm>
            <a:off x="2237105" y="5918200"/>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6" name="Freeform 5"/>
          <p:cNvSpPr>
            <a:spLocks noEditPoints="1"/>
          </p:cNvSpPr>
          <p:nvPr/>
        </p:nvSpPr>
        <p:spPr>
          <a:xfrm>
            <a:off x="7049453" y="229965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solidFill>
                <a:schemeClr val="tx1">
                  <a:lumMod val="75000"/>
                  <a:lumOff val="25000"/>
                </a:schemeClr>
              </a:solidFill>
            </a:endParaRPr>
          </a:p>
        </p:txBody>
      </p:sp>
      <p:sp>
        <p:nvSpPr>
          <p:cNvPr id="7" name="文本框 20"/>
          <p:cNvSpPr txBox="1"/>
          <p:nvPr/>
        </p:nvSpPr>
        <p:spPr>
          <a:xfrm flipH="1">
            <a:off x="7680325" y="2108359"/>
            <a:ext cx="1995487" cy="41783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8" name="文本框 22"/>
          <p:cNvSpPr txBox="1"/>
          <p:nvPr/>
        </p:nvSpPr>
        <p:spPr>
          <a:xfrm flipH="1">
            <a:off x="7023735" y="2990215"/>
            <a:ext cx="3610610" cy="73866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10" name="直接连接符 9"/>
          <p:cNvCxnSpPr/>
          <p:nvPr/>
        </p:nvCxnSpPr>
        <p:spPr>
          <a:xfrm>
            <a:off x="7003733" y="286797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2" name="文本框 20"/>
          <p:cNvSpPr txBox="1"/>
          <p:nvPr/>
        </p:nvSpPr>
        <p:spPr>
          <a:xfrm flipH="1">
            <a:off x="7038896" y="4349591"/>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4" name="文本框 22"/>
          <p:cNvSpPr txBox="1"/>
          <p:nvPr/>
        </p:nvSpPr>
        <p:spPr>
          <a:xfrm flipH="1">
            <a:off x="7074535" y="5147310"/>
            <a:ext cx="3067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15" name="文本框 14"/>
          <p:cNvSpPr txBox="1"/>
          <p:nvPr/>
        </p:nvSpPr>
        <p:spPr>
          <a:xfrm>
            <a:off x="7074535" y="5996305"/>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16" name="直接连接符 15"/>
          <p:cNvCxnSpPr/>
          <p:nvPr/>
        </p:nvCxnSpPr>
        <p:spPr>
          <a:xfrm>
            <a:off x="7138670" y="5948680"/>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2050" name="发芽"/>
          <p:cNvSpPr/>
          <p:nvPr/>
        </p:nvSpPr>
        <p:spPr bwMode="auto">
          <a:xfrm>
            <a:off x="5313998" y="4194175"/>
            <a:ext cx="1564005" cy="217106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树叶"/>
          <p:cNvSpPr/>
          <p:nvPr/>
        </p:nvSpPr>
        <p:spPr bwMode="auto">
          <a:xfrm rot="960000">
            <a:off x="6343650" y="2275840"/>
            <a:ext cx="1397635" cy="176022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树叶"/>
          <p:cNvSpPr/>
          <p:nvPr/>
        </p:nvSpPr>
        <p:spPr bwMode="auto">
          <a:xfrm rot="1980000">
            <a:off x="6678930" y="3813810"/>
            <a:ext cx="860425" cy="127254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树叶"/>
          <p:cNvSpPr/>
          <p:nvPr/>
        </p:nvSpPr>
        <p:spPr bwMode="auto">
          <a:xfrm flipH="1">
            <a:off x="5113655" y="1562100"/>
            <a:ext cx="1289050" cy="176022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树叶"/>
          <p:cNvSpPr/>
          <p:nvPr/>
        </p:nvSpPr>
        <p:spPr bwMode="auto">
          <a:xfrm rot="20280000" flipH="1">
            <a:off x="5031740" y="3057525"/>
            <a:ext cx="961390" cy="13131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文本框 22"/>
          <p:cNvSpPr txBox="1"/>
          <p:nvPr/>
        </p:nvSpPr>
        <p:spPr>
          <a:xfrm flipH="1">
            <a:off x="1652905" y="5515610"/>
            <a:ext cx="3281680" cy="523220"/>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19" name="文本框 18"/>
          <p:cNvSpPr txBox="1"/>
          <p:nvPr/>
        </p:nvSpPr>
        <p:spPr>
          <a:xfrm>
            <a:off x="1674949" y="4699000"/>
            <a:ext cx="3406140" cy="417830"/>
          </a:xfrm>
          <a:prstGeom prst="rect">
            <a:avLst/>
          </a:prstGeom>
          <a:noFill/>
        </p:spPr>
        <p:txBody>
          <a:bodyPr wrap="square" rtlCol="0" anchor="t">
            <a:spAutoFit/>
          </a:bodyPr>
          <a:lstStyle/>
          <a:p>
            <a:pPr algn="l"/>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content</a:t>
            </a:r>
          </a:p>
        </p:txBody>
      </p:sp>
      <p:cxnSp>
        <p:nvCxnSpPr>
          <p:cNvPr id="20" name="直接连接符 19"/>
          <p:cNvCxnSpPr/>
          <p:nvPr/>
        </p:nvCxnSpPr>
        <p:spPr>
          <a:xfrm>
            <a:off x="1784350" y="5442585"/>
            <a:ext cx="28543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2" name="文本框 22"/>
          <p:cNvSpPr txBox="1"/>
          <p:nvPr/>
        </p:nvSpPr>
        <p:spPr>
          <a:xfrm flipH="1">
            <a:off x="1196975" y="3798570"/>
            <a:ext cx="3281680" cy="523220"/>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13" name="文本框 12"/>
          <p:cNvSpPr txBox="1"/>
          <p:nvPr/>
        </p:nvSpPr>
        <p:spPr>
          <a:xfrm>
            <a:off x="1177149" y="3046095"/>
            <a:ext cx="3406140" cy="417830"/>
          </a:xfrm>
          <a:prstGeom prst="rect">
            <a:avLst/>
          </a:prstGeom>
          <a:noFill/>
        </p:spPr>
        <p:txBody>
          <a:bodyPr wrap="square" rtlCol="0" anchor="t">
            <a:spAutoFit/>
          </a:bodyPr>
          <a:lstStyle/>
          <a:p>
            <a:pPr algn="l"/>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content</a:t>
            </a:r>
          </a:p>
        </p:txBody>
      </p:sp>
      <p:cxnSp>
        <p:nvCxnSpPr>
          <p:cNvPr id="14" name="直接连接符 13"/>
          <p:cNvCxnSpPr/>
          <p:nvPr/>
        </p:nvCxnSpPr>
        <p:spPr>
          <a:xfrm>
            <a:off x="1328420" y="3725545"/>
            <a:ext cx="28543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5" name="文本框 22"/>
          <p:cNvSpPr txBox="1"/>
          <p:nvPr/>
        </p:nvSpPr>
        <p:spPr>
          <a:xfrm flipH="1">
            <a:off x="1652905" y="2038350"/>
            <a:ext cx="3281680" cy="523220"/>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16" name="文本框 15"/>
          <p:cNvSpPr txBox="1"/>
          <p:nvPr/>
        </p:nvSpPr>
        <p:spPr>
          <a:xfrm>
            <a:off x="1652905" y="1214937"/>
            <a:ext cx="3406140" cy="417830"/>
          </a:xfrm>
          <a:prstGeom prst="rect">
            <a:avLst/>
          </a:prstGeom>
          <a:noFill/>
        </p:spPr>
        <p:txBody>
          <a:bodyPr wrap="square" rtlCol="0" anchor="t">
            <a:spAutoFit/>
          </a:bodyPr>
          <a:lstStyle/>
          <a:p>
            <a:pPr algn="l"/>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content</a:t>
            </a:r>
          </a:p>
        </p:txBody>
      </p:sp>
      <p:cxnSp>
        <p:nvCxnSpPr>
          <p:cNvPr id="17" name="直接连接符 16"/>
          <p:cNvCxnSpPr/>
          <p:nvPr/>
        </p:nvCxnSpPr>
        <p:spPr>
          <a:xfrm>
            <a:off x="1784350" y="1965325"/>
            <a:ext cx="28543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1" name="文本框 22"/>
          <p:cNvSpPr txBox="1"/>
          <p:nvPr/>
        </p:nvSpPr>
        <p:spPr>
          <a:xfrm flipH="1">
            <a:off x="7957185" y="2593340"/>
            <a:ext cx="3281680" cy="523220"/>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22" name="文本框 21"/>
          <p:cNvSpPr txBox="1"/>
          <p:nvPr/>
        </p:nvSpPr>
        <p:spPr>
          <a:xfrm>
            <a:off x="7956806" y="1771333"/>
            <a:ext cx="3406140" cy="417830"/>
          </a:xfrm>
          <a:prstGeom prst="rect">
            <a:avLst/>
          </a:prstGeom>
          <a:noFill/>
        </p:spPr>
        <p:txBody>
          <a:bodyPr wrap="square" rtlCol="0" anchor="t">
            <a:spAutoFit/>
          </a:bodyPr>
          <a:lstStyle/>
          <a:p>
            <a:pPr algn="l"/>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content</a:t>
            </a:r>
          </a:p>
        </p:txBody>
      </p:sp>
      <p:cxnSp>
        <p:nvCxnSpPr>
          <p:cNvPr id="23" name="直接连接符 22"/>
          <p:cNvCxnSpPr/>
          <p:nvPr/>
        </p:nvCxnSpPr>
        <p:spPr>
          <a:xfrm>
            <a:off x="8088630" y="2520315"/>
            <a:ext cx="28543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4" name="文本框 22"/>
          <p:cNvSpPr txBox="1"/>
          <p:nvPr/>
        </p:nvSpPr>
        <p:spPr>
          <a:xfrm flipH="1">
            <a:off x="7816850" y="4274820"/>
            <a:ext cx="3281680" cy="523220"/>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25" name="文本框 24"/>
          <p:cNvSpPr txBox="1"/>
          <p:nvPr/>
        </p:nvSpPr>
        <p:spPr>
          <a:xfrm>
            <a:off x="7816487" y="3452495"/>
            <a:ext cx="3406140" cy="417830"/>
          </a:xfrm>
          <a:prstGeom prst="rect">
            <a:avLst/>
          </a:prstGeom>
          <a:noFill/>
        </p:spPr>
        <p:txBody>
          <a:bodyPr wrap="square" rtlCol="0" anchor="t">
            <a:spAutoFit/>
          </a:bodyPr>
          <a:lstStyle/>
          <a:p>
            <a:pPr algn="l"/>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content</a:t>
            </a:r>
          </a:p>
        </p:txBody>
      </p:sp>
      <p:cxnSp>
        <p:nvCxnSpPr>
          <p:cNvPr id="26" name="直接连接符 25"/>
          <p:cNvCxnSpPr/>
          <p:nvPr/>
        </p:nvCxnSpPr>
        <p:spPr>
          <a:xfrm>
            <a:off x="7948295" y="4201795"/>
            <a:ext cx="28543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7" name="文本框 22"/>
          <p:cNvSpPr txBox="1"/>
          <p:nvPr/>
        </p:nvSpPr>
        <p:spPr>
          <a:xfrm flipH="1">
            <a:off x="6997065" y="5918835"/>
            <a:ext cx="3281680" cy="523220"/>
          </a:xfrm>
          <a:prstGeom prst="rect">
            <a:avLst/>
          </a:prstGeom>
          <a:noFill/>
          <a:ln w="9525">
            <a:noFill/>
            <a:miter/>
          </a:ln>
          <a:effectLst>
            <a:outerShdw sx="999" sy="999" algn="ctr" rotWithShape="0">
              <a:srgbClr val="000000"/>
            </a:outerShdw>
          </a:effectLst>
        </p:spPr>
        <p:txBody>
          <a:bodyPr wrap="square" anchor="t">
            <a:spAutoFit/>
          </a:bodyPr>
          <a:lstStyle/>
          <a:p>
            <a:pPr lvl="0" algn="l"/>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a:t>
            </a:r>
          </a:p>
        </p:txBody>
      </p:sp>
      <p:sp>
        <p:nvSpPr>
          <p:cNvPr id="28" name="文本框 27"/>
          <p:cNvSpPr txBox="1"/>
          <p:nvPr/>
        </p:nvSpPr>
        <p:spPr>
          <a:xfrm>
            <a:off x="6997065" y="5149522"/>
            <a:ext cx="3406140" cy="417830"/>
          </a:xfrm>
          <a:prstGeom prst="rect">
            <a:avLst/>
          </a:prstGeom>
          <a:noFill/>
        </p:spPr>
        <p:txBody>
          <a:bodyPr wrap="square" rtlCol="0" anchor="t">
            <a:spAutoFit/>
          </a:bodyPr>
          <a:lstStyle/>
          <a:p>
            <a:pPr algn="l"/>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content</a:t>
            </a:r>
          </a:p>
        </p:txBody>
      </p:sp>
      <p:cxnSp>
        <p:nvCxnSpPr>
          <p:cNvPr id="29" name="直接连接符 28"/>
          <p:cNvCxnSpPr/>
          <p:nvPr/>
        </p:nvCxnSpPr>
        <p:spPr>
          <a:xfrm>
            <a:off x="7128510" y="5845810"/>
            <a:ext cx="28543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368925" y="4533900"/>
            <a:ext cx="567055" cy="583565"/>
          </a:xfrm>
          <a:prstGeom prst="rect">
            <a:avLst/>
          </a:prstGeom>
          <a:noFill/>
        </p:spPr>
        <p:txBody>
          <a:bodyPr wrap="square" rtlCol="0" anchor="t">
            <a:spAutoFit/>
          </a:bodyPr>
          <a:lstStyle/>
          <a:p>
            <a:pPr algn="l"/>
            <a:r>
              <a:rPr lang="en-US" altLang="zh-CN" sz="3200" dirty="0">
                <a:solidFill>
                  <a:schemeClr val="bg1"/>
                </a:solidFill>
                <a:latin typeface="Impact" panose="020B0806030902050204" charset="0"/>
                <a:ea typeface="微软雅黑" panose="020B0503020204020204" charset="-122"/>
                <a:sym typeface="宋体" panose="02010600030101010101" pitchFamily="2" charset="-122"/>
              </a:rPr>
              <a:t>01</a:t>
            </a:r>
          </a:p>
        </p:txBody>
      </p:sp>
      <p:sp>
        <p:nvSpPr>
          <p:cNvPr id="33" name="文本框 32"/>
          <p:cNvSpPr txBox="1"/>
          <p:nvPr/>
        </p:nvSpPr>
        <p:spPr>
          <a:xfrm>
            <a:off x="5113655" y="3339465"/>
            <a:ext cx="767715" cy="583565"/>
          </a:xfrm>
          <a:prstGeom prst="rect">
            <a:avLst/>
          </a:prstGeom>
          <a:noFill/>
        </p:spPr>
        <p:txBody>
          <a:bodyPr wrap="square" rtlCol="0" anchor="t">
            <a:spAutoFit/>
          </a:bodyPr>
          <a:lstStyle/>
          <a:p>
            <a:pPr algn="l"/>
            <a:r>
              <a:rPr lang="en-US" altLang="zh-CN" sz="3200" dirty="0">
                <a:solidFill>
                  <a:schemeClr val="bg1"/>
                </a:solidFill>
                <a:latin typeface="Impact" panose="020B0806030902050204" charset="0"/>
                <a:ea typeface="微软雅黑" panose="020B0503020204020204" charset="-122"/>
                <a:sym typeface="宋体" panose="02010600030101010101" pitchFamily="2" charset="-122"/>
              </a:rPr>
              <a:t>02</a:t>
            </a:r>
          </a:p>
        </p:txBody>
      </p:sp>
      <p:sp>
        <p:nvSpPr>
          <p:cNvPr id="34" name="文本框 33"/>
          <p:cNvSpPr txBox="1"/>
          <p:nvPr/>
        </p:nvSpPr>
        <p:spPr>
          <a:xfrm>
            <a:off x="5314315" y="1936750"/>
            <a:ext cx="814070" cy="583565"/>
          </a:xfrm>
          <a:prstGeom prst="rect">
            <a:avLst/>
          </a:prstGeom>
          <a:noFill/>
        </p:spPr>
        <p:txBody>
          <a:bodyPr wrap="square" rtlCol="0" anchor="t">
            <a:spAutoFit/>
          </a:bodyPr>
          <a:lstStyle/>
          <a:p>
            <a:pPr algn="l"/>
            <a:r>
              <a:rPr lang="en-US" altLang="zh-CN" sz="3200" dirty="0">
                <a:solidFill>
                  <a:schemeClr val="bg1"/>
                </a:solidFill>
                <a:latin typeface="Impact" panose="020B0806030902050204" charset="0"/>
                <a:ea typeface="微软雅黑" panose="020B0503020204020204" charset="-122"/>
                <a:sym typeface="宋体" panose="02010600030101010101" pitchFamily="2" charset="-122"/>
              </a:rPr>
              <a:t>03</a:t>
            </a:r>
          </a:p>
        </p:txBody>
      </p:sp>
      <p:sp>
        <p:nvSpPr>
          <p:cNvPr id="35" name="文本框 34"/>
          <p:cNvSpPr txBox="1"/>
          <p:nvPr/>
        </p:nvSpPr>
        <p:spPr>
          <a:xfrm>
            <a:off x="6997065" y="2674620"/>
            <a:ext cx="820420" cy="583565"/>
          </a:xfrm>
          <a:prstGeom prst="rect">
            <a:avLst/>
          </a:prstGeom>
          <a:noFill/>
        </p:spPr>
        <p:txBody>
          <a:bodyPr wrap="square" rtlCol="0" anchor="t">
            <a:spAutoFit/>
          </a:bodyPr>
          <a:lstStyle/>
          <a:p>
            <a:pPr algn="l"/>
            <a:r>
              <a:rPr lang="en-US" altLang="zh-CN" sz="3200" dirty="0">
                <a:solidFill>
                  <a:schemeClr val="bg1"/>
                </a:solidFill>
                <a:latin typeface="Impact" panose="020B0806030902050204" charset="0"/>
                <a:ea typeface="微软雅黑" panose="020B0503020204020204" charset="-122"/>
                <a:sym typeface="宋体" panose="02010600030101010101" pitchFamily="2" charset="-122"/>
              </a:rPr>
              <a:t>04</a:t>
            </a:r>
          </a:p>
        </p:txBody>
      </p:sp>
      <p:sp>
        <p:nvSpPr>
          <p:cNvPr id="36" name="文本框 35"/>
          <p:cNvSpPr txBox="1"/>
          <p:nvPr/>
        </p:nvSpPr>
        <p:spPr>
          <a:xfrm>
            <a:off x="6967855" y="4100195"/>
            <a:ext cx="821055" cy="583565"/>
          </a:xfrm>
          <a:prstGeom prst="rect">
            <a:avLst/>
          </a:prstGeom>
          <a:noFill/>
        </p:spPr>
        <p:txBody>
          <a:bodyPr wrap="square" rtlCol="0" anchor="t">
            <a:spAutoFit/>
          </a:bodyPr>
          <a:lstStyle/>
          <a:p>
            <a:pPr algn="l"/>
            <a:r>
              <a:rPr lang="en-US" altLang="zh-CN" sz="3200" dirty="0">
                <a:solidFill>
                  <a:schemeClr val="bg1"/>
                </a:solidFill>
                <a:latin typeface="Impact" panose="020B0806030902050204" charset="0"/>
                <a:ea typeface="微软雅黑" panose="020B0503020204020204" charset="-122"/>
                <a:sym typeface="宋体" panose="02010600030101010101" pitchFamily="2" charset="-122"/>
              </a:rPr>
              <a:t>05</a:t>
            </a:r>
          </a:p>
        </p:txBody>
      </p:sp>
      <p:sp>
        <p:nvSpPr>
          <p:cNvPr id="37" name="文本框 36"/>
          <p:cNvSpPr txBox="1"/>
          <p:nvPr/>
        </p:nvSpPr>
        <p:spPr>
          <a:xfrm>
            <a:off x="6069965" y="5117465"/>
            <a:ext cx="1000125" cy="583565"/>
          </a:xfrm>
          <a:prstGeom prst="rect">
            <a:avLst/>
          </a:prstGeom>
          <a:noFill/>
        </p:spPr>
        <p:txBody>
          <a:bodyPr wrap="square" rtlCol="0" anchor="t">
            <a:spAutoFit/>
          </a:bodyPr>
          <a:lstStyle/>
          <a:p>
            <a:pPr algn="l"/>
            <a:r>
              <a:rPr lang="en-US" altLang="zh-CN" sz="3200" dirty="0">
                <a:solidFill>
                  <a:schemeClr val="bg1"/>
                </a:solidFill>
                <a:latin typeface="Impact" panose="020B0806030902050204" charset="0"/>
                <a:ea typeface="微软雅黑" panose="020B0503020204020204" charset="-122"/>
                <a:sym typeface="宋体" panose="02010600030101010101" pitchFamily="2" charset="-122"/>
              </a:rPr>
              <a:t>06</a:t>
            </a:r>
          </a:p>
        </p:txBody>
      </p:sp>
    </p:spTree>
  </p:cSld>
  <p:clrMapOvr>
    <a:masterClrMapping/>
  </p:clrMapOvr>
  <p:transition spd="slow">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20" name="右箭头 19"/>
          <p:cNvSpPr/>
          <p:nvPr/>
        </p:nvSpPr>
        <p:spPr>
          <a:xfrm>
            <a:off x="2321560" y="3654425"/>
            <a:ext cx="3462020" cy="1209675"/>
          </a:xfrm>
          <a:prstGeom prst="rightArrow">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2306320" y="5355590"/>
            <a:ext cx="4418330" cy="1209675"/>
          </a:xfrm>
          <a:prstGeom prst="rightArrow">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2306320" y="1953260"/>
            <a:ext cx="4418330" cy="1209675"/>
          </a:xfrm>
          <a:prstGeom prst="rightArrow">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393700" y="918210"/>
            <a:ext cx="1579245" cy="1579245"/>
          </a:xfrm>
          <a:prstGeom prst="diamond">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1243330" y="1768475"/>
            <a:ext cx="1579245" cy="1579245"/>
          </a:xfrm>
          <a:prstGeom prst="diamond">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393700" y="2626995"/>
            <a:ext cx="1579245" cy="1579245"/>
          </a:xfrm>
          <a:prstGeom prst="diamond">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1243330" y="3469640"/>
            <a:ext cx="1579245" cy="1579245"/>
          </a:xfrm>
          <a:prstGeom prst="diamond">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393700" y="4335780"/>
            <a:ext cx="1579245" cy="1579245"/>
          </a:xfrm>
          <a:prstGeom prst="diamond">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1243330" y="5170805"/>
            <a:ext cx="1579245" cy="1579245"/>
          </a:xfrm>
          <a:prstGeom prst="diamond">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领带"/>
          <p:cNvSpPr/>
          <p:nvPr/>
        </p:nvSpPr>
        <p:spPr bwMode="auto">
          <a:xfrm>
            <a:off x="1007745" y="1381125"/>
            <a:ext cx="349885" cy="652780"/>
          </a:xfrm>
          <a:custGeom>
            <a:avLst/>
            <a:gdLst>
              <a:gd name="T0" fmla="*/ 519631 w 496888"/>
              <a:gd name="T1" fmla="*/ 767582 h 1300163"/>
              <a:gd name="T2" fmla="*/ 728041 w 496888"/>
              <a:gd name="T3" fmla="*/ 1509903 h 1300163"/>
              <a:gd name="T4" fmla="*/ 366114 w 496888"/>
              <a:gd name="T5" fmla="*/ 1905000 h 1300163"/>
              <a:gd name="T6" fmla="*/ 0 w 496888"/>
              <a:gd name="T7" fmla="*/ 1543369 h 1300163"/>
              <a:gd name="T8" fmla="*/ 160029 w 496888"/>
              <a:gd name="T9" fmla="*/ 935383 h 1300163"/>
              <a:gd name="T10" fmla="*/ 208797 w 496888"/>
              <a:gd name="T11" fmla="*/ 376813 h 1300163"/>
              <a:gd name="T12" fmla="*/ 511722 w 496888"/>
              <a:gd name="T13" fmla="*/ 376813 h 1300163"/>
              <a:gd name="T14" fmla="*/ 441317 w 496888"/>
              <a:gd name="T15" fmla="*/ 485078 h 1300163"/>
              <a:gd name="T16" fmla="*/ 497363 w 496888"/>
              <a:gd name="T17" fmla="*/ 686675 h 1300163"/>
              <a:gd name="T18" fmla="*/ 190733 w 496888"/>
              <a:gd name="T19" fmla="*/ 823406 h 1300163"/>
              <a:gd name="T20" fmla="*/ 279664 w 496888"/>
              <a:gd name="T21" fmla="*/ 485078 h 1300163"/>
              <a:gd name="T22" fmla="*/ 253771 w 496888"/>
              <a:gd name="T23" fmla="*/ 0 h 1300163"/>
              <a:gd name="T24" fmla="*/ 456566 w 496888"/>
              <a:gd name="T25" fmla="*/ 0 h 1300163"/>
              <a:gd name="T26" fmla="*/ 579175 w 496888"/>
              <a:gd name="T27" fmla="*/ 255861 h 1300163"/>
              <a:gd name="T28" fmla="*/ 141886 w 496888"/>
              <a:gd name="T29" fmla="*/ 255861 h 1300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6888" h="1300163">
                <a:moveTo>
                  <a:pt x="354648" y="523875"/>
                </a:moveTo>
                <a:lnTo>
                  <a:pt x="496888" y="1030509"/>
                </a:lnTo>
                <a:lnTo>
                  <a:pt x="249873" y="1300163"/>
                </a:lnTo>
                <a:lnTo>
                  <a:pt x="0" y="1053350"/>
                </a:lnTo>
                <a:lnTo>
                  <a:pt x="109220" y="638399"/>
                </a:lnTo>
                <a:lnTo>
                  <a:pt x="354648" y="523875"/>
                </a:lnTo>
                <a:close/>
                <a:moveTo>
                  <a:pt x="142504" y="257175"/>
                </a:moveTo>
                <a:lnTo>
                  <a:pt x="349250" y="257175"/>
                </a:lnTo>
                <a:lnTo>
                  <a:pt x="301199" y="331066"/>
                </a:lnTo>
                <a:lnTo>
                  <a:pt x="339450" y="468656"/>
                </a:lnTo>
                <a:lnTo>
                  <a:pt x="130175" y="561975"/>
                </a:lnTo>
                <a:lnTo>
                  <a:pt x="190871" y="331066"/>
                </a:lnTo>
                <a:lnTo>
                  <a:pt x="142504" y="257175"/>
                </a:lnTo>
                <a:close/>
                <a:moveTo>
                  <a:pt x="173199" y="0"/>
                </a:moveTo>
                <a:lnTo>
                  <a:pt x="311606" y="0"/>
                </a:lnTo>
                <a:lnTo>
                  <a:pt x="395287" y="174625"/>
                </a:lnTo>
                <a:lnTo>
                  <a:pt x="96837" y="174625"/>
                </a:lnTo>
                <a:lnTo>
                  <a:pt x="173199" y="0"/>
                </a:lnTo>
                <a:close/>
              </a:path>
            </a:pathLst>
          </a:custGeom>
          <a:solidFill>
            <a:srgbClr val="A8D28D"/>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箱子"/>
          <p:cNvSpPr/>
          <p:nvPr/>
        </p:nvSpPr>
        <p:spPr>
          <a:xfrm>
            <a:off x="916940" y="3150870"/>
            <a:ext cx="532130" cy="532130"/>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电池"/>
          <p:cNvSpPr/>
          <p:nvPr/>
        </p:nvSpPr>
        <p:spPr>
          <a:xfrm>
            <a:off x="1032510" y="4813935"/>
            <a:ext cx="325755" cy="622300"/>
          </a:xfrm>
          <a:custGeom>
            <a:avLst/>
            <a:gdLst>
              <a:gd name="connsiteX0" fmla="*/ 703180 w 3238500"/>
              <a:gd name="connsiteY0" fmla="*/ 4435548 h 5638341"/>
              <a:gd name="connsiteX1" fmla="*/ 2535317 w 3238500"/>
              <a:gd name="connsiteY1" fmla="*/ 4435548 h 5638341"/>
              <a:gd name="connsiteX2" fmla="*/ 2535317 w 3238500"/>
              <a:gd name="connsiteY2" fmla="*/ 4838393 h 5638341"/>
              <a:gd name="connsiteX3" fmla="*/ 703180 w 3238500"/>
              <a:gd name="connsiteY3" fmla="*/ 4838393 h 5638341"/>
              <a:gd name="connsiteX4" fmla="*/ 703181 w 3238500"/>
              <a:gd name="connsiteY4" fmla="*/ 3675025 h 5638341"/>
              <a:gd name="connsiteX5" fmla="*/ 2535318 w 3238500"/>
              <a:gd name="connsiteY5" fmla="*/ 3675025 h 5638341"/>
              <a:gd name="connsiteX6" fmla="*/ 2535318 w 3238500"/>
              <a:gd name="connsiteY6" fmla="*/ 4077870 h 5638341"/>
              <a:gd name="connsiteX7" fmla="*/ 703181 w 3238500"/>
              <a:gd name="connsiteY7" fmla="*/ 4077870 h 5638341"/>
              <a:gd name="connsiteX8" fmla="*/ 703181 w 3238500"/>
              <a:gd name="connsiteY8" fmla="*/ 2914502 h 5638341"/>
              <a:gd name="connsiteX9" fmla="*/ 2535318 w 3238500"/>
              <a:gd name="connsiteY9" fmla="*/ 2914502 h 5638341"/>
              <a:gd name="connsiteX10" fmla="*/ 2535318 w 3238500"/>
              <a:gd name="connsiteY10" fmla="*/ 3317347 h 5638341"/>
              <a:gd name="connsiteX11" fmla="*/ 703181 w 3238500"/>
              <a:gd name="connsiteY11" fmla="*/ 3317347 h 5638341"/>
              <a:gd name="connsiteX12" fmla="*/ 703181 w 3238500"/>
              <a:gd name="connsiteY12" fmla="*/ 2153979 h 5638341"/>
              <a:gd name="connsiteX13" fmla="*/ 2535318 w 3238500"/>
              <a:gd name="connsiteY13" fmla="*/ 2153979 h 5638341"/>
              <a:gd name="connsiteX14" fmla="*/ 2535318 w 3238500"/>
              <a:gd name="connsiteY14" fmla="*/ 2556824 h 5638341"/>
              <a:gd name="connsiteX15" fmla="*/ 703181 w 3238500"/>
              <a:gd name="connsiteY15" fmla="*/ 2556824 h 5638341"/>
              <a:gd name="connsiteX16" fmla="*/ 703181 w 3238500"/>
              <a:gd name="connsiteY16" fmla="*/ 1393456 h 5638341"/>
              <a:gd name="connsiteX17" fmla="*/ 2535318 w 3238500"/>
              <a:gd name="connsiteY17" fmla="*/ 1393456 h 5638341"/>
              <a:gd name="connsiteX18" fmla="*/ 2535318 w 3238500"/>
              <a:gd name="connsiteY18" fmla="*/ 1796301 h 5638341"/>
              <a:gd name="connsiteX19" fmla="*/ 703181 w 3238500"/>
              <a:gd name="connsiteY19" fmla="*/ 1796301 h 5638341"/>
              <a:gd name="connsiteX20" fmla="*/ 545879 w 3238500"/>
              <a:gd name="connsiteY20" fmla="*/ 854765 h 5638341"/>
              <a:gd name="connsiteX21" fmla="*/ 355211 w 3238500"/>
              <a:gd name="connsiteY21" fmla="*/ 1045433 h 5638341"/>
              <a:gd name="connsiteX22" fmla="*/ 355211 w 3238500"/>
              <a:gd name="connsiteY22" fmla="*/ 5115447 h 5638341"/>
              <a:gd name="connsiteX23" fmla="*/ 545879 w 3238500"/>
              <a:gd name="connsiteY23" fmla="*/ 5306115 h 5638341"/>
              <a:gd name="connsiteX24" fmla="*/ 2692622 w 3238500"/>
              <a:gd name="connsiteY24" fmla="*/ 5306115 h 5638341"/>
              <a:gd name="connsiteX25" fmla="*/ 2883290 w 3238500"/>
              <a:gd name="connsiteY25" fmla="*/ 5115447 h 5638341"/>
              <a:gd name="connsiteX26" fmla="*/ 2883290 w 3238500"/>
              <a:gd name="connsiteY26" fmla="*/ 1045433 h 5638341"/>
              <a:gd name="connsiteX27" fmla="*/ 2692622 w 3238500"/>
              <a:gd name="connsiteY27" fmla="*/ 854765 h 5638341"/>
              <a:gd name="connsiteX28" fmla="*/ 1055257 w 3238500"/>
              <a:gd name="connsiteY28" fmla="*/ 0 h 5638341"/>
              <a:gd name="connsiteX29" fmla="*/ 2197532 w 3238500"/>
              <a:gd name="connsiteY29" fmla="*/ 0 h 5638341"/>
              <a:gd name="connsiteX30" fmla="*/ 2331244 w 3238500"/>
              <a:gd name="connsiteY30" fmla="*/ 133712 h 5638341"/>
              <a:gd name="connsiteX31" fmla="*/ 2331244 w 3238500"/>
              <a:gd name="connsiteY31" fmla="*/ 522540 h 5638341"/>
              <a:gd name="connsiteX32" fmla="*/ 2718105 w 3238500"/>
              <a:gd name="connsiteY32" fmla="*/ 522540 h 5638341"/>
              <a:gd name="connsiteX33" fmla="*/ 3238500 w 3238500"/>
              <a:gd name="connsiteY33" fmla="*/ 1042935 h 5638341"/>
              <a:gd name="connsiteX34" fmla="*/ 3238500 w 3238500"/>
              <a:gd name="connsiteY34" fmla="*/ 5117946 h 5638341"/>
              <a:gd name="connsiteX35" fmla="*/ 2718105 w 3238500"/>
              <a:gd name="connsiteY35" fmla="*/ 5638341 h 5638341"/>
              <a:gd name="connsiteX36" fmla="*/ 520395 w 3238500"/>
              <a:gd name="connsiteY36" fmla="*/ 5638341 h 5638341"/>
              <a:gd name="connsiteX37" fmla="*/ 0 w 3238500"/>
              <a:gd name="connsiteY37" fmla="*/ 5117946 h 5638341"/>
              <a:gd name="connsiteX38" fmla="*/ 0 w 3238500"/>
              <a:gd name="connsiteY38" fmla="*/ 1042935 h 5638341"/>
              <a:gd name="connsiteX39" fmla="*/ 520395 w 3238500"/>
              <a:gd name="connsiteY39" fmla="*/ 522540 h 5638341"/>
              <a:gd name="connsiteX40" fmla="*/ 921545 w 3238500"/>
              <a:gd name="connsiteY40" fmla="*/ 522540 h 5638341"/>
              <a:gd name="connsiteX41" fmla="*/ 921545 w 3238500"/>
              <a:gd name="connsiteY41" fmla="*/ 133712 h 5638341"/>
              <a:gd name="connsiteX42" fmla="*/ 1055257 w 3238500"/>
              <a:gd name="connsiteY42" fmla="*/ 0 h 563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38500" h="5638341">
                <a:moveTo>
                  <a:pt x="703180" y="4435548"/>
                </a:moveTo>
                <a:lnTo>
                  <a:pt x="2535317" y="4435548"/>
                </a:lnTo>
                <a:lnTo>
                  <a:pt x="2535317" y="4838393"/>
                </a:lnTo>
                <a:lnTo>
                  <a:pt x="703180" y="4838393"/>
                </a:lnTo>
                <a:close/>
                <a:moveTo>
                  <a:pt x="703181" y="3675025"/>
                </a:moveTo>
                <a:lnTo>
                  <a:pt x="2535318" y="3675025"/>
                </a:lnTo>
                <a:lnTo>
                  <a:pt x="2535318" y="4077870"/>
                </a:lnTo>
                <a:lnTo>
                  <a:pt x="703181" y="4077870"/>
                </a:lnTo>
                <a:close/>
                <a:moveTo>
                  <a:pt x="703181" y="2914502"/>
                </a:moveTo>
                <a:lnTo>
                  <a:pt x="2535318" y="2914502"/>
                </a:lnTo>
                <a:lnTo>
                  <a:pt x="2535318" y="3317347"/>
                </a:lnTo>
                <a:lnTo>
                  <a:pt x="703181" y="3317347"/>
                </a:lnTo>
                <a:close/>
                <a:moveTo>
                  <a:pt x="703181" y="2153979"/>
                </a:moveTo>
                <a:lnTo>
                  <a:pt x="2535318" y="2153979"/>
                </a:lnTo>
                <a:lnTo>
                  <a:pt x="2535318" y="2556824"/>
                </a:lnTo>
                <a:lnTo>
                  <a:pt x="703181" y="2556824"/>
                </a:lnTo>
                <a:close/>
                <a:moveTo>
                  <a:pt x="703181" y="1393456"/>
                </a:moveTo>
                <a:lnTo>
                  <a:pt x="2535318" y="1393456"/>
                </a:lnTo>
                <a:lnTo>
                  <a:pt x="2535318" y="1796301"/>
                </a:lnTo>
                <a:lnTo>
                  <a:pt x="703181" y="1796301"/>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文本框 33"/>
          <p:cNvSpPr txBox="1"/>
          <p:nvPr/>
        </p:nvSpPr>
        <p:spPr>
          <a:xfrm>
            <a:off x="1449070" y="2146300"/>
            <a:ext cx="1090295" cy="829310"/>
          </a:xfrm>
          <a:prstGeom prst="rect">
            <a:avLst/>
          </a:prstGeom>
          <a:noFill/>
          <a:ln>
            <a:noFill/>
          </a:ln>
        </p:spPr>
        <p:txBody>
          <a:bodyPr wrap="square" rtlCol="0" anchor="t">
            <a:spAutoFit/>
          </a:bodyPr>
          <a:lstStyle/>
          <a:p>
            <a:pPr lvl="0" algn="ctr"/>
            <a:r>
              <a:rPr lang="en-US" altLang="zh-CN" sz="4800">
                <a:solidFill>
                  <a:schemeClr val="bg1"/>
                </a:solidFill>
                <a:latin typeface="Impact" panose="020B0806030902050204" charset="0"/>
                <a:ea typeface="微软雅黑" panose="020B0503020204020204" charset="-122"/>
                <a:sym typeface="Arial" panose="020B0604020202020204" pitchFamily="34" charset="0"/>
              </a:rPr>
              <a:t>01</a:t>
            </a:r>
            <a:r>
              <a:rPr lang="zh-CN" altLang="en-US" sz="4800">
                <a:solidFill>
                  <a:schemeClr val="bg1"/>
                </a:solidFill>
                <a:latin typeface="Impact" panose="020B0806030902050204" charset="0"/>
                <a:ea typeface="微软雅黑" panose="020B0503020204020204" charset="-122"/>
                <a:sym typeface="Arial" panose="020B0604020202020204" pitchFamily="34" charset="0"/>
              </a:rPr>
              <a:t> </a:t>
            </a:r>
          </a:p>
        </p:txBody>
      </p:sp>
      <p:sp>
        <p:nvSpPr>
          <p:cNvPr id="17" name="文本框 16"/>
          <p:cNvSpPr txBox="1"/>
          <p:nvPr/>
        </p:nvSpPr>
        <p:spPr>
          <a:xfrm>
            <a:off x="1449070" y="3844925"/>
            <a:ext cx="1090295" cy="829310"/>
          </a:xfrm>
          <a:prstGeom prst="rect">
            <a:avLst/>
          </a:prstGeom>
          <a:noFill/>
          <a:ln>
            <a:noFill/>
          </a:ln>
        </p:spPr>
        <p:txBody>
          <a:bodyPr wrap="square" rtlCol="0" anchor="t">
            <a:spAutoFit/>
          </a:bodyPr>
          <a:lstStyle/>
          <a:p>
            <a:pPr lvl="0" algn="ctr"/>
            <a:r>
              <a:rPr lang="en-US" altLang="zh-CN" sz="4800">
                <a:solidFill>
                  <a:schemeClr val="bg1"/>
                </a:solidFill>
                <a:latin typeface="Impact" panose="020B0806030902050204" charset="0"/>
                <a:ea typeface="微软雅黑" panose="020B0503020204020204" charset="-122"/>
                <a:sym typeface="Arial" panose="020B0604020202020204" pitchFamily="34" charset="0"/>
              </a:rPr>
              <a:t>02</a:t>
            </a:r>
            <a:r>
              <a:rPr lang="zh-CN" altLang="en-US" sz="4800">
                <a:solidFill>
                  <a:schemeClr val="bg1"/>
                </a:solidFill>
                <a:latin typeface="Impact" panose="020B0806030902050204" charset="0"/>
                <a:ea typeface="微软雅黑" panose="020B0503020204020204" charset="-122"/>
                <a:sym typeface="Arial" panose="020B0604020202020204" pitchFamily="34" charset="0"/>
              </a:rPr>
              <a:t> </a:t>
            </a:r>
          </a:p>
        </p:txBody>
      </p:sp>
      <p:sp>
        <p:nvSpPr>
          <p:cNvPr id="18" name="文本框 17"/>
          <p:cNvSpPr txBox="1"/>
          <p:nvPr/>
        </p:nvSpPr>
        <p:spPr>
          <a:xfrm>
            <a:off x="1487805" y="5545455"/>
            <a:ext cx="1090295" cy="829310"/>
          </a:xfrm>
          <a:prstGeom prst="rect">
            <a:avLst/>
          </a:prstGeom>
          <a:noFill/>
          <a:ln>
            <a:noFill/>
          </a:ln>
        </p:spPr>
        <p:txBody>
          <a:bodyPr wrap="square" rtlCol="0" anchor="t">
            <a:spAutoFit/>
          </a:bodyPr>
          <a:lstStyle/>
          <a:p>
            <a:pPr lvl="0" algn="ctr"/>
            <a:r>
              <a:rPr lang="en-US" altLang="zh-CN" sz="4800">
                <a:solidFill>
                  <a:schemeClr val="bg1"/>
                </a:solidFill>
                <a:latin typeface="Impact" panose="020B0806030902050204" charset="0"/>
                <a:ea typeface="微软雅黑" panose="020B0503020204020204" charset="-122"/>
                <a:sym typeface="Arial" panose="020B0604020202020204" pitchFamily="34" charset="0"/>
              </a:rPr>
              <a:t>0</a:t>
            </a:r>
            <a:r>
              <a:rPr lang="en-US" sz="4800">
                <a:solidFill>
                  <a:schemeClr val="bg1"/>
                </a:solidFill>
                <a:latin typeface="Impact" panose="020B0806030902050204" charset="0"/>
                <a:ea typeface="微软雅黑" panose="020B0503020204020204" charset="-122"/>
                <a:sym typeface="Arial" panose="020B0604020202020204" pitchFamily="34" charset="0"/>
              </a:rPr>
              <a:t>3rd</a:t>
            </a:r>
          </a:p>
        </p:txBody>
      </p:sp>
      <p:sp>
        <p:nvSpPr>
          <p:cNvPr id="22" name="文本框 20"/>
          <p:cNvSpPr txBox="1"/>
          <p:nvPr/>
        </p:nvSpPr>
        <p:spPr>
          <a:xfrm flipH="1">
            <a:off x="2539364" y="2297430"/>
            <a:ext cx="3556635" cy="4616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bg1"/>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3" name="文本框 22"/>
          <p:cNvSpPr txBox="1"/>
          <p:nvPr/>
        </p:nvSpPr>
        <p:spPr>
          <a:xfrm flipH="1">
            <a:off x="6811645" y="1688783"/>
            <a:ext cx="4372610"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24" name="文本框 23"/>
          <p:cNvSpPr txBox="1"/>
          <p:nvPr/>
        </p:nvSpPr>
        <p:spPr>
          <a:xfrm>
            <a:off x="6822440" y="2591435"/>
            <a:ext cx="4539615" cy="4178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25" name="直接连接符 24"/>
          <p:cNvCxnSpPr/>
          <p:nvPr/>
        </p:nvCxnSpPr>
        <p:spPr>
          <a:xfrm>
            <a:off x="6886575" y="2543810"/>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6" name="文本框 20"/>
          <p:cNvSpPr txBox="1"/>
          <p:nvPr/>
        </p:nvSpPr>
        <p:spPr>
          <a:xfrm flipH="1">
            <a:off x="2467155" y="4015105"/>
            <a:ext cx="3462020" cy="4616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bg1"/>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7" name="文本框 26"/>
          <p:cNvSpPr txBox="1"/>
          <p:nvPr/>
        </p:nvSpPr>
        <p:spPr>
          <a:xfrm flipH="1">
            <a:off x="5911215" y="3515360"/>
            <a:ext cx="4372610"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28" name="文本框 27"/>
          <p:cNvSpPr txBox="1"/>
          <p:nvPr/>
        </p:nvSpPr>
        <p:spPr>
          <a:xfrm>
            <a:off x="5911215" y="4367530"/>
            <a:ext cx="4539615" cy="4178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29" name="直接连接符 28"/>
          <p:cNvCxnSpPr/>
          <p:nvPr/>
        </p:nvCxnSpPr>
        <p:spPr>
          <a:xfrm>
            <a:off x="5975350" y="4319905"/>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0" name="文本框 20"/>
          <p:cNvSpPr txBox="1"/>
          <p:nvPr/>
        </p:nvSpPr>
        <p:spPr>
          <a:xfrm flipH="1">
            <a:off x="2624000" y="5762625"/>
            <a:ext cx="3287215" cy="4616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bg1"/>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1" name="文本框 30"/>
          <p:cNvSpPr txBox="1"/>
          <p:nvPr/>
        </p:nvSpPr>
        <p:spPr>
          <a:xfrm flipH="1">
            <a:off x="6822440" y="5212297"/>
            <a:ext cx="4372610"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32" name="文本框 31"/>
          <p:cNvSpPr txBox="1"/>
          <p:nvPr/>
        </p:nvSpPr>
        <p:spPr>
          <a:xfrm>
            <a:off x="6822440" y="6098540"/>
            <a:ext cx="4539615" cy="4178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33" name="直接连接符 32"/>
          <p:cNvCxnSpPr/>
          <p:nvPr/>
        </p:nvCxnSpPr>
        <p:spPr>
          <a:xfrm>
            <a:off x="6886575" y="6050915"/>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2" name="TextBox 25"/>
          <p:cNvSpPr txBox="1"/>
          <p:nvPr/>
        </p:nvSpPr>
        <p:spPr>
          <a:xfrm flipH="1">
            <a:off x="3443288" y="2285365"/>
            <a:ext cx="5305425" cy="2868295"/>
          </a:xfrm>
          <a:prstGeom prst="rect">
            <a:avLst/>
          </a:prstGeom>
          <a:noFill/>
          <a:effectLst/>
        </p:spPr>
        <p:txBody>
          <a:bodyPr wrap="square" rtlCol="0">
            <a:spAutoFit/>
            <a:scene3d>
              <a:camera prst="orthographicFront"/>
              <a:lightRig rig="threePt" dir="t"/>
            </a:scene3d>
          </a:bodyPr>
          <a:lstStyle/>
          <a:p>
            <a:pPr lvl="0" algn="ctr" fontAlgn="base"/>
            <a:r>
              <a:rPr lang="en-US" altLang="zh-CN" sz="8800" strike="noStrike" noProof="1">
                <a:solidFill>
                  <a:schemeClr val="accent6">
                    <a:lumMod val="75000"/>
                  </a:schemeClr>
                </a:solidFill>
                <a:effectLst/>
                <a:latin typeface="微软雅黑" panose="020B0503020204020204" charset="-122"/>
                <a:ea typeface="微软雅黑" panose="020B0503020204020204" charset="-122"/>
                <a:cs typeface="+mn-cs"/>
                <a:sym typeface="微软雅黑" panose="020B0503020204020204" charset="-122"/>
              </a:rPr>
              <a:t>THANK YOU!</a:t>
            </a: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5" name="圆角矩形 4"/>
          <p:cNvSpPr/>
          <p:nvPr/>
        </p:nvSpPr>
        <p:spPr>
          <a:xfrm>
            <a:off x="386080" y="961390"/>
            <a:ext cx="7595235" cy="1478280"/>
          </a:xfrm>
          <a:prstGeom prst="roundRect">
            <a:avLst>
              <a:gd name="adj" fmla="val 15206"/>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15620" y="1052195"/>
            <a:ext cx="5889625" cy="1270000"/>
          </a:xfrm>
          <a:prstGeom prst="roundRect">
            <a:avLst>
              <a:gd name="adj" fmla="val 20200"/>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07060" y="1148715"/>
            <a:ext cx="1080135" cy="1080135"/>
          </a:xfrm>
          <a:prstGeom prst="roundRect">
            <a:avLst/>
          </a:prstGeom>
          <a:solidFill>
            <a:srgbClr val="A8D28D"/>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 name="文本框 20"/>
          <p:cNvSpPr txBox="1"/>
          <p:nvPr/>
        </p:nvSpPr>
        <p:spPr>
          <a:xfrm flipH="1">
            <a:off x="6405245" y="1174750"/>
            <a:ext cx="1575435" cy="1328023"/>
          </a:xfrm>
          <a:prstGeom prst="roundRect">
            <a:avLst/>
          </a:prstGeom>
          <a:noFill/>
          <a:ln w="9525">
            <a:noFill/>
          </a:ln>
          <a:effectLst>
            <a:outerShdw sx="999" sy="999" algn="ctr" rotWithShape="0">
              <a:srgbClr val="000000"/>
            </a:outerShdw>
          </a:effectLst>
        </p:spPr>
        <p:txBody>
          <a:bodyPr wrap="square" anchor="t">
            <a:spAutoFit/>
          </a:bodyPr>
          <a:lstStyle/>
          <a:p>
            <a:pPr lvl="0"/>
            <a:r>
              <a:rPr lang="zh-CN" altLang="en-US" sz="2400" dirty="0">
                <a:solidFill>
                  <a:schemeClr val="tx1"/>
                </a:solidFill>
                <a:effectLst/>
                <a:latin typeface="微软雅黑" panose="020B0503020204020204" charset="-122"/>
                <a:ea typeface="微软雅黑" panose="020B0503020204020204" charset="-122"/>
                <a:sym typeface="Arial" panose="020B0604020202020204" pitchFamily="34" charset="0"/>
              </a:rPr>
              <a:t>Click to type the title </a:t>
            </a:r>
          </a:p>
        </p:txBody>
      </p:sp>
      <p:sp>
        <p:nvSpPr>
          <p:cNvPr id="8" name="圆角矩形 7"/>
          <p:cNvSpPr/>
          <p:nvPr/>
        </p:nvSpPr>
        <p:spPr>
          <a:xfrm>
            <a:off x="386080" y="4975860"/>
            <a:ext cx="7595235" cy="1478280"/>
          </a:xfrm>
          <a:prstGeom prst="roundRect">
            <a:avLst>
              <a:gd name="adj" fmla="val 15206"/>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15620" y="5066665"/>
            <a:ext cx="5889625" cy="1270000"/>
          </a:xfrm>
          <a:prstGeom prst="roundRect">
            <a:avLst>
              <a:gd name="adj" fmla="val 20200"/>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07060" y="5163185"/>
            <a:ext cx="1080135" cy="1080135"/>
          </a:xfrm>
          <a:prstGeom prst="roundRect">
            <a:avLst/>
          </a:prstGeom>
          <a:solidFill>
            <a:srgbClr val="A8D28D"/>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 name="文本框 20"/>
          <p:cNvSpPr txBox="1"/>
          <p:nvPr/>
        </p:nvSpPr>
        <p:spPr>
          <a:xfrm flipH="1">
            <a:off x="6405245" y="5189220"/>
            <a:ext cx="1575435" cy="1328023"/>
          </a:xfrm>
          <a:prstGeom prst="roundRect">
            <a:avLst/>
          </a:prstGeom>
          <a:noFill/>
          <a:ln w="9525">
            <a:noFill/>
          </a:ln>
          <a:effectLst>
            <a:outerShdw sx="999" sy="999" algn="ctr" rotWithShape="0">
              <a:srgbClr val="000000"/>
            </a:outerShdw>
          </a:effectLst>
        </p:spPr>
        <p:txBody>
          <a:bodyPr wrap="square" anchor="t">
            <a:spAutoFit/>
          </a:bodyPr>
          <a:lstStyle/>
          <a:p>
            <a:pPr lvl="0"/>
            <a:r>
              <a:rPr lang="zh-CN" altLang="en-US" sz="2400">
                <a:solidFill>
                  <a:schemeClr val="tx1"/>
                </a:solidFill>
                <a:effectLst/>
                <a:latin typeface="微软雅黑" panose="020B0503020204020204" charset="-122"/>
                <a:ea typeface="微软雅黑" panose="020B0503020204020204" charset="-122"/>
                <a:sym typeface="Arial" panose="020B0604020202020204" pitchFamily="34" charset="0"/>
              </a:rPr>
              <a:t>Click to type the title </a:t>
            </a:r>
          </a:p>
        </p:txBody>
      </p:sp>
      <p:sp>
        <p:nvSpPr>
          <p:cNvPr id="16" name="圆角矩形 15"/>
          <p:cNvSpPr/>
          <p:nvPr/>
        </p:nvSpPr>
        <p:spPr>
          <a:xfrm>
            <a:off x="386080" y="2968625"/>
            <a:ext cx="7595235" cy="1478280"/>
          </a:xfrm>
          <a:prstGeom prst="roundRect">
            <a:avLst>
              <a:gd name="adj" fmla="val 15206"/>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15620" y="3059430"/>
            <a:ext cx="5889625" cy="1270000"/>
          </a:xfrm>
          <a:prstGeom prst="roundRect">
            <a:avLst>
              <a:gd name="adj" fmla="val 20200"/>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607060" y="3155950"/>
            <a:ext cx="1080135" cy="1080135"/>
          </a:xfrm>
          <a:prstGeom prst="roundRect">
            <a:avLst/>
          </a:prstGeom>
          <a:solidFill>
            <a:srgbClr val="A8D28D"/>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9" name="文本框 20"/>
          <p:cNvSpPr txBox="1"/>
          <p:nvPr/>
        </p:nvSpPr>
        <p:spPr>
          <a:xfrm flipH="1">
            <a:off x="6405245" y="3181985"/>
            <a:ext cx="1575435" cy="1328023"/>
          </a:xfrm>
          <a:prstGeom prst="roundRect">
            <a:avLst/>
          </a:prstGeom>
          <a:noFill/>
          <a:ln w="9525">
            <a:noFill/>
          </a:ln>
          <a:effectLst>
            <a:outerShdw sx="999" sy="999" algn="ctr" rotWithShape="0">
              <a:srgbClr val="000000"/>
            </a:outerShdw>
          </a:effectLst>
        </p:spPr>
        <p:txBody>
          <a:bodyPr wrap="square" anchor="t">
            <a:spAutoFit/>
          </a:bodyPr>
          <a:lstStyle/>
          <a:p>
            <a:pPr lvl="0"/>
            <a:r>
              <a:rPr lang="zh-CN" altLang="en-US" sz="2400">
                <a:solidFill>
                  <a:schemeClr val="tx1"/>
                </a:solidFill>
                <a:effectLst/>
                <a:latin typeface="微软雅黑" panose="020B0503020204020204" charset="-122"/>
                <a:ea typeface="微软雅黑" panose="020B0503020204020204" charset="-122"/>
                <a:sym typeface="Arial" panose="020B0604020202020204" pitchFamily="34" charset="0"/>
              </a:rPr>
              <a:t>Click to type the title </a:t>
            </a:r>
          </a:p>
        </p:txBody>
      </p:sp>
      <p:sp>
        <p:nvSpPr>
          <p:cNvPr id="20" name="文本框 22"/>
          <p:cNvSpPr txBox="1"/>
          <p:nvPr/>
        </p:nvSpPr>
        <p:spPr>
          <a:xfrm flipH="1">
            <a:off x="1687195" y="1115060"/>
            <a:ext cx="4718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21" name="文本框 22"/>
          <p:cNvSpPr txBox="1"/>
          <p:nvPr/>
        </p:nvSpPr>
        <p:spPr>
          <a:xfrm flipH="1">
            <a:off x="1686560" y="3135630"/>
            <a:ext cx="4718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22" name="文本框 22"/>
          <p:cNvSpPr txBox="1"/>
          <p:nvPr/>
        </p:nvSpPr>
        <p:spPr>
          <a:xfrm flipH="1">
            <a:off x="1686560" y="5155565"/>
            <a:ext cx="471868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23" name="直接连接符 22"/>
          <p:cNvCxnSpPr/>
          <p:nvPr/>
        </p:nvCxnSpPr>
        <p:spPr>
          <a:xfrm>
            <a:off x="8239125" y="1255395"/>
            <a:ext cx="0" cy="4932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8117" name="Freeform 5"/>
          <p:cNvSpPr>
            <a:spLocks noEditPoints="1"/>
          </p:cNvSpPr>
          <p:nvPr/>
        </p:nvSpPr>
        <p:spPr>
          <a:xfrm>
            <a:off x="8435023" y="1001078"/>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solidFill>
                <a:schemeClr val="tx1">
                  <a:lumMod val="75000"/>
                  <a:lumOff val="25000"/>
                </a:schemeClr>
              </a:solidFill>
            </a:endParaRPr>
          </a:p>
        </p:txBody>
      </p:sp>
      <p:sp>
        <p:nvSpPr>
          <p:cNvPr id="88118" name="文本框 20"/>
          <p:cNvSpPr txBox="1"/>
          <p:nvPr/>
        </p:nvSpPr>
        <p:spPr>
          <a:xfrm flipH="1">
            <a:off x="9052399" y="946369"/>
            <a:ext cx="1995487" cy="35242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4" name="文本框 22"/>
          <p:cNvSpPr txBox="1"/>
          <p:nvPr/>
        </p:nvSpPr>
        <p:spPr>
          <a:xfrm flipH="1">
            <a:off x="8409305" y="1691640"/>
            <a:ext cx="3610610" cy="73866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97" name="直接连接符 96"/>
          <p:cNvCxnSpPr/>
          <p:nvPr/>
        </p:nvCxnSpPr>
        <p:spPr>
          <a:xfrm>
            <a:off x="8389303" y="1569403"/>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1" name="文本框 20"/>
          <p:cNvSpPr txBox="1"/>
          <p:nvPr/>
        </p:nvSpPr>
        <p:spPr>
          <a:xfrm flipH="1">
            <a:off x="8423909" y="3312160"/>
            <a:ext cx="3252469" cy="4616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2" name="文本框 22"/>
          <p:cNvSpPr txBox="1"/>
          <p:nvPr/>
        </p:nvSpPr>
        <p:spPr>
          <a:xfrm flipH="1">
            <a:off x="8460105" y="3848735"/>
            <a:ext cx="3067685" cy="307777"/>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25" name="文本框 24"/>
          <p:cNvSpPr txBox="1"/>
          <p:nvPr/>
        </p:nvSpPr>
        <p:spPr>
          <a:xfrm>
            <a:off x="8460105" y="4697730"/>
            <a:ext cx="3184525" cy="722630"/>
          </a:xfrm>
          <a:prstGeom prst="rect">
            <a:avLst/>
          </a:prstGeom>
          <a:noFill/>
        </p:spPr>
        <p:txBody>
          <a:bodyPr wrap="square" rtlCol="0" anchor="t">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cxnSp>
        <p:nvCxnSpPr>
          <p:cNvPr id="26" name="直接连接符 25"/>
          <p:cNvCxnSpPr/>
          <p:nvPr/>
        </p:nvCxnSpPr>
        <p:spPr>
          <a:xfrm>
            <a:off x="8524240" y="4650105"/>
            <a:ext cx="2916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56354" name="文本框 22"/>
          <p:cNvSpPr txBox="1"/>
          <p:nvPr/>
        </p:nvSpPr>
        <p:spPr>
          <a:xfrm flipH="1">
            <a:off x="8382000" y="5914390"/>
            <a:ext cx="3638550" cy="307777"/>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Click here to add a brief section of this section.</a:t>
            </a:r>
          </a:p>
        </p:txBody>
      </p:sp>
      <p:sp>
        <p:nvSpPr>
          <p:cNvPr id="56355" name="文本框 20"/>
          <p:cNvSpPr txBox="1"/>
          <p:nvPr/>
        </p:nvSpPr>
        <p:spPr>
          <a:xfrm flipH="1">
            <a:off x="8459787" y="5525135"/>
            <a:ext cx="2814935" cy="338554"/>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7" name="叶子"/>
          <p:cNvSpPr/>
          <p:nvPr/>
        </p:nvSpPr>
        <p:spPr bwMode="auto">
          <a:xfrm>
            <a:off x="805180" y="1359535"/>
            <a:ext cx="684000" cy="684000"/>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0252" name="Freeform 24"/>
          <p:cNvSpPr>
            <a:spLocks noEditPoints="1"/>
          </p:cNvSpPr>
          <p:nvPr/>
        </p:nvSpPr>
        <p:spPr>
          <a:xfrm>
            <a:off x="805180" y="5383530"/>
            <a:ext cx="683260" cy="685800"/>
          </a:xfrm>
          <a:custGeom>
            <a:avLst/>
            <a:gdLst/>
            <a:ahLst/>
            <a:cxnLst>
              <a:cxn ang="0">
                <a:pos x="625943" y="369188"/>
              </a:cxn>
              <a:cxn ang="0">
                <a:pos x="625943" y="79273"/>
              </a:cxn>
              <a:cxn ang="0">
                <a:pos x="336698" y="79273"/>
              </a:cxn>
              <a:cxn ang="0">
                <a:pos x="299413" y="318226"/>
              </a:cxn>
              <a:cxn ang="0">
                <a:pos x="293764" y="321624"/>
              </a:cxn>
              <a:cxn ang="0">
                <a:pos x="10169" y="605876"/>
              </a:cxn>
              <a:cxn ang="0">
                <a:pos x="15818" y="651175"/>
              </a:cxn>
              <a:cxn ang="0">
                <a:pos x="55363" y="690812"/>
              </a:cxn>
              <a:cxn ang="0">
                <a:pos x="100558" y="696474"/>
              </a:cxn>
              <a:cxn ang="0">
                <a:pos x="384153" y="412222"/>
              </a:cxn>
              <a:cxn ang="0">
                <a:pos x="387542" y="406560"/>
              </a:cxn>
              <a:cxn ang="0">
                <a:pos x="625943" y="369188"/>
              </a:cxn>
              <a:cxn ang="0">
                <a:pos x="108467" y="640983"/>
              </a:cxn>
              <a:cxn ang="0">
                <a:pos x="108467" y="640983"/>
              </a:cxn>
              <a:cxn ang="0">
                <a:pos x="86999" y="638718"/>
              </a:cxn>
              <a:cxn ang="0">
                <a:pos x="67792" y="619466"/>
              </a:cxn>
              <a:cxn ang="0">
                <a:pos x="65532" y="597949"/>
              </a:cxn>
              <a:cxn ang="0">
                <a:pos x="202245" y="460919"/>
              </a:cxn>
              <a:cxn ang="0">
                <a:pos x="223712" y="464316"/>
              </a:cxn>
              <a:cxn ang="0">
                <a:pos x="241790" y="483568"/>
              </a:cxn>
              <a:cxn ang="0">
                <a:pos x="245180" y="503953"/>
              </a:cxn>
              <a:cxn ang="0">
                <a:pos x="108467" y="640983"/>
              </a:cxn>
              <a:cxn ang="0">
                <a:pos x="362685" y="343141"/>
              </a:cxn>
              <a:cxn ang="0">
                <a:pos x="362685" y="343141"/>
              </a:cxn>
              <a:cxn ang="0">
                <a:pos x="362685" y="106453"/>
              </a:cxn>
              <a:cxn ang="0">
                <a:pos x="598826" y="106453"/>
              </a:cxn>
              <a:cxn ang="0">
                <a:pos x="598826" y="343141"/>
              </a:cxn>
              <a:cxn ang="0">
                <a:pos x="362685" y="343141"/>
              </a:cxn>
            </a:cxnLst>
            <a:rect l="0" t="0" r="0" b="0"/>
            <a:pathLst>
              <a:path w="624" h="625">
                <a:moveTo>
                  <a:pt x="554" y="326"/>
                </a:moveTo>
                <a:cubicBezTo>
                  <a:pt x="624" y="256"/>
                  <a:pt x="624" y="141"/>
                  <a:pt x="554" y="70"/>
                </a:cubicBezTo>
                <a:cubicBezTo>
                  <a:pt x="483" y="0"/>
                  <a:pt x="368" y="0"/>
                  <a:pt x="298" y="70"/>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2"/>
                  <a:pt x="221" y="441"/>
                  <a:pt x="217" y="445"/>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bg1"/>
          </a:solidFill>
          <a:ln w="9525">
            <a:noFill/>
          </a:ln>
        </p:spPr>
        <p:txBody>
          <a:bodyPr/>
          <a:lstStyle/>
          <a:p>
            <a:endParaRPr lang="zh-CN" altLang="en-US"/>
          </a:p>
        </p:txBody>
      </p:sp>
      <p:sp>
        <p:nvSpPr>
          <p:cNvPr id="10256" name="Freeform 28"/>
          <p:cNvSpPr>
            <a:spLocks noEditPoints="1"/>
          </p:cNvSpPr>
          <p:nvPr/>
        </p:nvSpPr>
        <p:spPr>
          <a:xfrm>
            <a:off x="848995" y="3298825"/>
            <a:ext cx="588645" cy="735965"/>
          </a:xfrm>
          <a:custGeom>
            <a:avLst/>
            <a:gdLst/>
            <a:ahLst/>
            <a:cxnLst>
              <a:cxn ang="0">
                <a:pos x="101543" y="255902"/>
              </a:cxn>
              <a:cxn ang="0">
                <a:pos x="154571" y="381589"/>
              </a:cxn>
              <a:cxn ang="0">
                <a:pos x="197444" y="481232"/>
              </a:cxn>
              <a:cxn ang="0">
                <a:pos x="294474" y="484629"/>
              </a:cxn>
              <a:cxn ang="0">
                <a:pos x="315911" y="444998"/>
              </a:cxn>
              <a:cxn ang="0">
                <a:pos x="370067" y="344223"/>
              </a:cxn>
              <a:cxn ang="0">
                <a:pos x="251601" y="105305"/>
              </a:cxn>
              <a:cxn ang="0">
                <a:pos x="207599" y="516334"/>
              </a:cxn>
              <a:cxn ang="0">
                <a:pos x="159084" y="458586"/>
              </a:cxn>
              <a:cxn ang="0">
                <a:pos x="106056" y="361207"/>
              </a:cxn>
              <a:cxn ang="0">
                <a:pos x="251601" y="73600"/>
              </a:cxn>
              <a:cxn ang="0">
                <a:pos x="396017" y="361207"/>
              </a:cxn>
              <a:cxn ang="0">
                <a:pos x="344117" y="458586"/>
              </a:cxn>
              <a:cxn ang="0">
                <a:pos x="294474" y="516334"/>
              </a:cxn>
              <a:cxn ang="0">
                <a:pos x="179392" y="617109"/>
              </a:cxn>
              <a:cxn ang="0">
                <a:pos x="301244" y="640888"/>
              </a:cxn>
              <a:cxn ang="0">
                <a:pos x="301244" y="593331"/>
              </a:cxn>
              <a:cxn ang="0">
                <a:pos x="194060" y="631829"/>
              </a:cxn>
              <a:cxn ang="0">
                <a:pos x="311398" y="631829"/>
              </a:cxn>
              <a:cxn ang="0">
                <a:pos x="326065" y="617109"/>
              </a:cxn>
              <a:cxn ang="0">
                <a:pos x="179392" y="543509"/>
              </a:cxn>
              <a:cxn ang="0">
                <a:pos x="326065" y="617109"/>
              </a:cxn>
              <a:cxn ang="0">
                <a:pos x="323809" y="287607"/>
              </a:cxn>
              <a:cxn ang="0">
                <a:pos x="275294" y="337429"/>
              </a:cxn>
              <a:cxn ang="0">
                <a:pos x="227907" y="337429"/>
              </a:cxn>
              <a:cxn ang="0">
                <a:pos x="178264" y="287607"/>
              </a:cxn>
              <a:cxn ang="0">
                <a:pos x="178264" y="240050"/>
              </a:cxn>
              <a:cxn ang="0">
                <a:pos x="227907" y="190228"/>
              </a:cxn>
              <a:cxn ang="0">
                <a:pos x="275294" y="190228"/>
              </a:cxn>
              <a:cxn ang="0">
                <a:pos x="323809" y="240050"/>
              </a:cxn>
              <a:cxn ang="0">
                <a:pos x="482892" y="233256"/>
              </a:cxn>
              <a:cxn ang="0">
                <a:pos x="456943" y="255902"/>
              </a:cxn>
              <a:cxn ang="0">
                <a:pos x="482892" y="270622"/>
              </a:cxn>
              <a:cxn ang="0">
                <a:pos x="482892" y="233256"/>
              </a:cxn>
              <a:cxn ang="0">
                <a:pos x="427608" y="101908"/>
              </a:cxn>
              <a:cxn ang="0">
                <a:pos x="401658" y="74733"/>
              </a:cxn>
              <a:cxn ang="0">
                <a:pos x="408428" y="121157"/>
              </a:cxn>
              <a:cxn ang="0">
                <a:pos x="269653" y="49822"/>
              </a:cxn>
              <a:cxn ang="0">
                <a:pos x="250472" y="0"/>
              </a:cxn>
              <a:cxn ang="0">
                <a:pos x="232420" y="49822"/>
              </a:cxn>
              <a:cxn ang="0">
                <a:pos x="91389" y="123422"/>
              </a:cxn>
              <a:cxn ang="0">
                <a:pos x="100415" y="78129"/>
              </a:cxn>
              <a:cxn ang="0">
                <a:pos x="73336" y="105305"/>
              </a:cxn>
              <a:cxn ang="0">
                <a:pos x="44002" y="255902"/>
              </a:cxn>
              <a:cxn ang="0">
                <a:pos x="19180" y="233256"/>
              </a:cxn>
              <a:cxn ang="0">
                <a:pos x="19180" y="270622"/>
              </a:cxn>
              <a:cxn ang="0">
                <a:pos x="44002" y="255902"/>
              </a:cxn>
            </a:cxnLst>
            <a:rect l="0" t="0" r="0" b="0"/>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2"/>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3"/>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3"/>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6"/>
                  <a:pt x="211" y="147"/>
                  <a:pt x="223" y="147"/>
                </a:cubicBezTo>
                <a:cubicBezTo>
                  <a:pt x="234" y="147"/>
                  <a:pt x="244" y="156"/>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59"/>
                  <a:pt x="362" y="60"/>
                  <a:pt x="356" y="66"/>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bg1"/>
          </a:solidFill>
          <a:ln w="9525">
            <a:noFill/>
          </a:ln>
        </p:spPr>
        <p:txBody>
          <a:bodyPr/>
          <a:lstStyle/>
          <a:p>
            <a:endParaRPr lang="zh-CN" altLang="en-US"/>
          </a:p>
        </p:txBody>
      </p:sp>
    </p:spTree>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矩形 3"/>
          <p:cNvSpPr/>
          <p:nvPr/>
        </p:nvSpPr>
        <p:spPr>
          <a:xfrm>
            <a:off x="583565" y="1538605"/>
            <a:ext cx="2082165" cy="4156075"/>
          </a:xfrm>
          <a:prstGeom prst="rect">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800985" y="1538605"/>
            <a:ext cx="2082165" cy="4156075"/>
          </a:xfrm>
          <a:prstGeom prst="rect">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235825" y="1538605"/>
            <a:ext cx="2082165" cy="4156075"/>
          </a:xfrm>
          <a:prstGeom prst="rect">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018405" y="1538605"/>
            <a:ext cx="2082165" cy="4156075"/>
          </a:xfrm>
          <a:prstGeom prst="rect">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453245" y="1538605"/>
            <a:ext cx="2082165" cy="4156075"/>
          </a:xfrm>
          <a:prstGeom prst="rect">
            <a:avLst/>
          </a:prstGeom>
          <a:noFill/>
          <a:ln>
            <a:solidFill>
              <a:srgbClr val="A8D2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2"/>
          <p:cNvSpPr txBox="1"/>
          <p:nvPr/>
        </p:nvSpPr>
        <p:spPr>
          <a:xfrm flipH="1">
            <a:off x="762000" y="3417570"/>
            <a:ext cx="1845310" cy="116955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7" name="文本框 22"/>
          <p:cNvSpPr txBox="1"/>
          <p:nvPr/>
        </p:nvSpPr>
        <p:spPr>
          <a:xfrm flipH="1">
            <a:off x="2964180" y="3417570"/>
            <a:ext cx="1845310" cy="116955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10" name="文本框 22"/>
          <p:cNvSpPr txBox="1"/>
          <p:nvPr/>
        </p:nvSpPr>
        <p:spPr>
          <a:xfrm flipH="1">
            <a:off x="5166360" y="3417570"/>
            <a:ext cx="1845310" cy="116955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11" name="文本框 22"/>
          <p:cNvSpPr txBox="1"/>
          <p:nvPr/>
        </p:nvSpPr>
        <p:spPr>
          <a:xfrm flipH="1">
            <a:off x="7368540" y="3417570"/>
            <a:ext cx="1845310" cy="116955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12" name="文本框 22"/>
          <p:cNvSpPr txBox="1"/>
          <p:nvPr/>
        </p:nvSpPr>
        <p:spPr>
          <a:xfrm flipH="1">
            <a:off x="9570720" y="3417570"/>
            <a:ext cx="1845310" cy="116955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24" name="Freeform 28"/>
          <p:cNvSpPr>
            <a:spLocks noEditPoints="1"/>
          </p:cNvSpPr>
          <p:nvPr/>
        </p:nvSpPr>
        <p:spPr>
          <a:xfrm>
            <a:off x="10005060" y="1856423"/>
            <a:ext cx="977900" cy="1222375"/>
          </a:xfrm>
          <a:custGeom>
            <a:avLst/>
            <a:gdLst/>
            <a:ahLst/>
            <a:cxnLst>
              <a:cxn ang="0">
                <a:pos x="101543" y="255902"/>
              </a:cxn>
              <a:cxn ang="0">
                <a:pos x="154571" y="381589"/>
              </a:cxn>
              <a:cxn ang="0">
                <a:pos x="197444" y="481232"/>
              </a:cxn>
              <a:cxn ang="0">
                <a:pos x="294474" y="484629"/>
              </a:cxn>
              <a:cxn ang="0">
                <a:pos x="315911" y="444998"/>
              </a:cxn>
              <a:cxn ang="0">
                <a:pos x="370067" y="344223"/>
              </a:cxn>
              <a:cxn ang="0">
                <a:pos x="251601" y="105305"/>
              </a:cxn>
              <a:cxn ang="0">
                <a:pos x="207599" y="516334"/>
              </a:cxn>
              <a:cxn ang="0">
                <a:pos x="159084" y="458586"/>
              </a:cxn>
              <a:cxn ang="0">
                <a:pos x="106056" y="361207"/>
              </a:cxn>
              <a:cxn ang="0">
                <a:pos x="251601" y="73600"/>
              </a:cxn>
              <a:cxn ang="0">
                <a:pos x="396017" y="361207"/>
              </a:cxn>
              <a:cxn ang="0">
                <a:pos x="344117" y="458586"/>
              </a:cxn>
              <a:cxn ang="0">
                <a:pos x="294474" y="516334"/>
              </a:cxn>
              <a:cxn ang="0">
                <a:pos x="179392" y="617109"/>
              </a:cxn>
              <a:cxn ang="0">
                <a:pos x="301244" y="640888"/>
              </a:cxn>
              <a:cxn ang="0">
                <a:pos x="301244" y="593331"/>
              </a:cxn>
              <a:cxn ang="0">
                <a:pos x="194060" y="631829"/>
              </a:cxn>
              <a:cxn ang="0">
                <a:pos x="311398" y="631829"/>
              </a:cxn>
              <a:cxn ang="0">
                <a:pos x="326065" y="617109"/>
              </a:cxn>
              <a:cxn ang="0">
                <a:pos x="179392" y="543509"/>
              </a:cxn>
              <a:cxn ang="0">
                <a:pos x="326065" y="617109"/>
              </a:cxn>
              <a:cxn ang="0">
                <a:pos x="323809" y="287607"/>
              </a:cxn>
              <a:cxn ang="0">
                <a:pos x="275294" y="337429"/>
              </a:cxn>
              <a:cxn ang="0">
                <a:pos x="227907" y="337429"/>
              </a:cxn>
              <a:cxn ang="0">
                <a:pos x="178264" y="287607"/>
              </a:cxn>
              <a:cxn ang="0">
                <a:pos x="178264" y="240050"/>
              </a:cxn>
              <a:cxn ang="0">
                <a:pos x="227907" y="190228"/>
              </a:cxn>
              <a:cxn ang="0">
                <a:pos x="275294" y="190228"/>
              </a:cxn>
              <a:cxn ang="0">
                <a:pos x="323809" y="240050"/>
              </a:cxn>
              <a:cxn ang="0">
                <a:pos x="482892" y="233256"/>
              </a:cxn>
              <a:cxn ang="0">
                <a:pos x="456943" y="255902"/>
              </a:cxn>
              <a:cxn ang="0">
                <a:pos x="482892" y="270622"/>
              </a:cxn>
              <a:cxn ang="0">
                <a:pos x="482892" y="233256"/>
              </a:cxn>
              <a:cxn ang="0">
                <a:pos x="427608" y="101908"/>
              </a:cxn>
              <a:cxn ang="0">
                <a:pos x="401658" y="74733"/>
              </a:cxn>
              <a:cxn ang="0">
                <a:pos x="408428" y="121157"/>
              </a:cxn>
              <a:cxn ang="0">
                <a:pos x="269653" y="49822"/>
              </a:cxn>
              <a:cxn ang="0">
                <a:pos x="250472" y="0"/>
              </a:cxn>
              <a:cxn ang="0">
                <a:pos x="232420" y="49822"/>
              </a:cxn>
              <a:cxn ang="0">
                <a:pos x="91389" y="123422"/>
              </a:cxn>
              <a:cxn ang="0">
                <a:pos x="100415" y="78129"/>
              </a:cxn>
              <a:cxn ang="0">
                <a:pos x="73336" y="105305"/>
              </a:cxn>
              <a:cxn ang="0">
                <a:pos x="44002" y="255902"/>
              </a:cxn>
              <a:cxn ang="0">
                <a:pos x="19180" y="233256"/>
              </a:cxn>
              <a:cxn ang="0">
                <a:pos x="19180" y="270622"/>
              </a:cxn>
              <a:cxn ang="0">
                <a:pos x="44002" y="255902"/>
              </a:cxn>
            </a:cxnLst>
            <a:rect l="0" t="0" r="0" b="0"/>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2"/>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3"/>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3"/>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6"/>
                  <a:pt x="211" y="147"/>
                  <a:pt x="223" y="147"/>
                </a:cubicBezTo>
                <a:cubicBezTo>
                  <a:pt x="234" y="147"/>
                  <a:pt x="244" y="156"/>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59"/>
                  <a:pt x="362" y="60"/>
                  <a:pt x="356" y="66"/>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A8D28D"/>
          </a:solidFill>
          <a:ln w="28575">
            <a:noFill/>
          </a:ln>
        </p:spPr>
        <p:txBody>
          <a:bodyPr/>
          <a:lstStyle/>
          <a:p>
            <a:endParaRPr lang="zh-CN" altLang="en-US"/>
          </a:p>
        </p:txBody>
      </p:sp>
      <p:sp>
        <p:nvSpPr>
          <p:cNvPr id="7175" name="Freeform 11"/>
          <p:cNvSpPr>
            <a:spLocks noEditPoints="1"/>
          </p:cNvSpPr>
          <p:nvPr/>
        </p:nvSpPr>
        <p:spPr>
          <a:xfrm>
            <a:off x="5497830" y="1970405"/>
            <a:ext cx="836930" cy="994410"/>
          </a:xfrm>
          <a:custGeom>
            <a:avLst/>
            <a:gdLst>
              <a:gd name="txL" fmla="*/ 0 w 78"/>
              <a:gd name="txT" fmla="*/ 0 h 92"/>
              <a:gd name="txR" fmla="*/ 78 w 78"/>
              <a:gd name="txB" fmla="*/ 92 h 92"/>
            </a:gdLst>
            <a:ahLst/>
            <a:cxnLst>
              <a:cxn ang="0">
                <a:pos x="0" y="235099"/>
              </a:cxn>
              <a:cxn ang="0">
                <a:pos x="83974" y="53177"/>
              </a:cxn>
              <a:cxn ang="0">
                <a:pos x="109166" y="72769"/>
              </a:cxn>
              <a:cxn ang="0">
                <a:pos x="109166" y="72769"/>
              </a:cxn>
              <a:cxn ang="0">
                <a:pos x="109166" y="72769"/>
              </a:cxn>
              <a:cxn ang="0">
                <a:pos x="111965" y="72769"/>
              </a:cxn>
              <a:cxn ang="0">
                <a:pos x="111965" y="75567"/>
              </a:cxn>
              <a:cxn ang="0">
                <a:pos x="114764" y="75567"/>
              </a:cxn>
              <a:cxn ang="0">
                <a:pos x="114764" y="75567"/>
              </a:cxn>
              <a:cxn ang="0">
                <a:pos x="117563" y="78366"/>
              </a:cxn>
              <a:cxn ang="0">
                <a:pos x="117563" y="78366"/>
              </a:cxn>
              <a:cxn ang="0">
                <a:pos x="120363" y="78366"/>
              </a:cxn>
              <a:cxn ang="0">
                <a:pos x="120363" y="81165"/>
              </a:cxn>
              <a:cxn ang="0">
                <a:pos x="120363" y="81165"/>
              </a:cxn>
              <a:cxn ang="0">
                <a:pos x="123162" y="81165"/>
              </a:cxn>
              <a:cxn ang="0">
                <a:pos x="134358" y="89561"/>
              </a:cxn>
              <a:cxn ang="0">
                <a:pos x="137157" y="92360"/>
              </a:cxn>
              <a:cxn ang="0">
                <a:pos x="137157" y="92360"/>
              </a:cxn>
              <a:cxn ang="0">
                <a:pos x="137157" y="92360"/>
              </a:cxn>
              <a:cxn ang="0">
                <a:pos x="139956" y="95159"/>
              </a:cxn>
              <a:cxn ang="0">
                <a:pos x="139956" y="95159"/>
              </a:cxn>
              <a:cxn ang="0">
                <a:pos x="142756" y="95159"/>
              </a:cxn>
              <a:cxn ang="0">
                <a:pos x="142756" y="95159"/>
              </a:cxn>
              <a:cxn ang="0">
                <a:pos x="145555" y="97958"/>
              </a:cxn>
              <a:cxn ang="0">
                <a:pos x="145555" y="97958"/>
              </a:cxn>
              <a:cxn ang="0">
                <a:pos x="148354" y="97958"/>
              </a:cxn>
              <a:cxn ang="0">
                <a:pos x="148354" y="100757"/>
              </a:cxn>
              <a:cxn ang="0">
                <a:pos x="148354" y="100757"/>
              </a:cxn>
              <a:cxn ang="0">
                <a:pos x="137157" y="218306"/>
              </a:cxn>
              <a:cxn ang="0">
                <a:pos x="22393" y="251891"/>
              </a:cxn>
              <a:cxn ang="0">
                <a:pos x="97969" y="176324"/>
              </a:cxn>
              <a:cxn ang="0">
                <a:pos x="53183" y="145537"/>
              </a:cxn>
              <a:cxn ang="0">
                <a:pos x="8397" y="243495"/>
              </a:cxn>
              <a:cxn ang="0">
                <a:pos x="207135" y="257489"/>
              </a:cxn>
              <a:cxn ang="0">
                <a:pos x="151153" y="229501"/>
              </a:cxn>
              <a:cxn ang="0">
                <a:pos x="193140" y="117549"/>
              </a:cxn>
              <a:cxn ang="0">
                <a:pos x="97969" y="0"/>
              </a:cxn>
              <a:cxn ang="0">
                <a:pos x="193140" y="117549"/>
              </a:cxn>
            </a:cxnLst>
            <a:rect l="txL" t="txT" r="txR" b="tx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rgbClr val="A8D28D"/>
          </a:solidFill>
          <a:ln w="28575">
            <a:noFill/>
          </a:ln>
        </p:spPr>
        <p:txBody>
          <a:bodyPr/>
          <a:lstStyle/>
          <a:p>
            <a:endParaRPr lang="zh-CN" altLang="en-US"/>
          </a:p>
        </p:txBody>
      </p:sp>
      <p:grpSp>
        <p:nvGrpSpPr>
          <p:cNvPr id="7298" name="组合 2"/>
          <p:cNvGrpSpPr/>
          <p:nvPr/>
        </p:nvGrpSpPr>
        <p:grpSpPr>
          <a:xfrm>
            <a:off x="1184910" y="2027555"/>
            <a:ext cx="880110" cy="880110"/>
            <a:chOff x="0" y="0"/>
            <a:chExt cx="377825" cy="374650"/>
          </a:xfrm>
          <a:solidFill>
            <a:srgbClr val="A8D28D"/>
          </a:solidFill>
        </p:grpSpPr>
        <p:sp>
          <p:nvSpPr>
            <p:cNvPr id="7299" name="Freeform 52"/>
            <p:cNvSpPr/>
            <p:nvPr/>
          </p:nvSpPr>
          <p:spPr>
            <a:xfrm>
              <a:off x="0" y="0"/>
              <a:ext cx="377825" cy="228600"/>
            </a:xfrm>
            <a:custGeom>
              <a:avLst/>
              <a:gdLst/>
              <a:ahLst/>
              <a:cxnLst>
                <a:cxn ang="0">
                  <a:pos x="188913" y="70805"/>
                </a:cxn>
                <a:cxn ang="0">
                  <a:pos x="335167" y="218485"/>
                </a:cxn>
                <a:cxn ang="0">
                  <a:pos x="369700" y="218485"/>
                </a:cxn>
                <a:cxn ang="0">
                  <a:pos x="369700" y="184094"/>
                </a:cxn>
                <a:cxn ang="0">
                  <a:pos x="188913" y="0"/>
                </a:cxn>
                <a:cxn ang="0">
                  <a:pos x="10157" y="184094"/>
                </a:cxn>
                <a:cxn ang="0">
                  <a:pos x="10157" y="218485"/>
                </a:cxn>
                <a:cxn ang="0">
                  <a:pos x="44689" y="218485"/>
                </a:cxn>
                <a:cxn ang="0">
                  <a:pos x="188913" y="70805"/>
                </a:cxn>
              </a:cxnLst>
              <a:rect l="0" t="0" r="0" b="0"/>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grpFill/>
            <a:ln w="30163" cap="rnd" cmpd="sng">
              <a:noFill/>
              <a:prstDash val="solid"/>
              <a:miter/>
              <a:headEnd type="none" w="med" len="med"/>
              <a:tailEnd type="none" w="med" len="med"/>
            </a:ln>
          </p:spPr>
          <p:txBody>
            <a:bodyPr/>
            <a:lstStyle/>
            <a:p>
              <a:endParaRPr lang="zh-CN" altLang="en-US"/>
            </a:p>
          </p:txBody>
        </p:sp>
        <p:sp>
          <p:nvSpPr>
            <p:cNvPr id="7300" name="Freeform 53"/>
            <p:cNvSpPr/>
            <p:nvPr/>
          </p:nvSpPr>
          <p:spPr>
            <a:xfrm>
              <a:off x="50800" y="214312"/>
              <a:ext cx="277813" cy="160338"/>
            </a:xfrm>
            <a:custGeom>
              <a:avLst/>
              <a:gdLst/>
              <a:ahLst/>
              <a:cxnLst>
                <a:cxn ang="0">
                  <a:pos x="0" y="0"/>
                </a:cxn>
                <a:cxn ang="0">
                  <a:pos x="0" y="160338"/>
                </a:cxn>
                <a:cxn ang="0">
                  <a:pos x="98356" y="160338"/>
                </a:cxn>
                <a:cxn ang="0">
                  <a:pos x="98356" y="46550"/>
                </a:cxn>
                <a:cxn ang="0">
                  <a:pos x="179457" y="46550"/>
                </a:cxn>
                <a:cxn ang="0">
                  <a:pos x="179457" y="160338"/>
                </a:cxn>
                <a:cxn ang="0">
                  <a:pos x="277813" y="160338"/>
                </a:cxn>
                <a:cxn ang="0">
                  <a:pos x="277813" y="0"/>
                </a:cxn>
              </a:cxnLst>
              <a:rect l="0" t="0" r="0" b="0"/>
              <a:pathLst>
                <a:path w="322" h="186">
                  <a:moveTo>
                    <a:pt x="0" y="0"/>
                  </a:moveTo>
                  <a:lnTo>
                    <a:pt x="0" y="186"/>
                  </a:lnTo>
                  <a:lnTo>
                    <a:pt x="114" y="186"/>
                  </a:lnTo>
                  <a:lnTo>
                    <a:pt x="114" y="54"/>
                  </a:lnTo>
                  <a:lnTo>
                    <a:pt x="208" y="54"/>
                  </a:lnTo>
                  <a:lnTo>
                    <a:pt x="208" y="186"/>
                  </a:lnTo>
                  <a:lnTo>
                    <a:pt x="322" y="186"/>
                  </a:lnTo>
                  <a:lnTo>
                    <a:pt x="322" y="0"/>
                  </a:lnTo>
                </a:path>
              </a:pathLst>
            </a:custGeom>
            <a:grpFill/>
            <a:ln w="30163" cap="rnd" cmpd="sng">
              <a:noFill/>
              <a:prstDash val="solid"/>
              <a:miter/>
              <a:headEnd type="none" w="med" len="med"/>
              <a:tailEnd type="none" w="med" len="med"/>
            </a:ln>
          </p:spPr>
          <p:txBody>
            <a:bodyPr/>
            <a:lstStyle/>
            <a:p>
              <a:endParaRPr lang="zh-CN" altLang="en-US"/>
            </a:p>
          </p:txBody>
        </p:sp>
      </p:grpSp>
      <p:sp>
        <p:nvSpPr>
          <p:cNvPr id="13" name="放大镜"/>
          <p:cNvSpPr/>
          <p:nvPr/>
        </p:nvSpPr>
        <p:spPr>
          <a:xfrm>
            <a:off x="3403600" y="2053610"/>
            <a:ext cx="755650" cy="828000"/>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A8D28D"/>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雨伞"/>
          <p:cNvSpPr/>
          <p:nvPr/>
        </p:nvSpPr>
        <p:spPr>
          <a:xfrm>
            <a:off x="7673340" y="1971040"/>
            <a:ext cx="993140" cy="993140"/>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rgbClr val="A8D28D"/>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45720"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18" name="矩形 17"/>
          <p:cNvSpPr/>
          <p:nvPr/>
        </p:nvSpPr>
        <p:spPr>
          <a:xfrm>
            <a:off x="583565" y="1212215"/>
            <a:ext cx="2082165" cy="121285"/>
          </a:xfrm>
          <a:prstGeom prst="rect">
            <a:avLst/>
          </a:prstGeom>
          <a:solidFill>
            <a:srgbClr val="A8D2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800985" y="1212215"/>
            <a:ext cx="2082165" cy="121285"/>
          </a:xfrm>
          <a:prstGeom prst="rect">
            <a:avLst/>
          </a:prstGeom>
          <a:solidFill>
            <a:srgbClr val="A8D2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235825" y="1212215"/>
            <a:ext cx="2082165" cy="121285"/>
          </a:xfrm>
          <a:prstGeom prst="rect">
            <a:avLst/>
          </a:prstGeom>
          <a:solidFill>
            <a:srgbClr val="A8D2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018405" y="1212215"/>
            <a:ext cx="2082165" cy="121285"/>
          </a:xfrm>
          <a:prstGeom prst="rect">
            <a:avLst/>
          </a:prstGeom>
          <a:solidFill>
            <a:srgbClr val="A8D2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453245" y="1212215"/>
            <a:ext cx="2082165" cy="121285"/>
          </a:xfrm>
          <a:prstGeom prst="rect">
            <a:avLst/>
          </a:prstGeom>
          <a:solidFill>
            <a:srgbClr val="A8D2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32" name="弦形 31"/>
          <p:cNvSpPr/>
          <p:nvPr/>
        </p:nvSpPr>
        <p:spPr>
          <a:xfrm rot="9120000">
            <a:off x="130810" y="1422400"/>
            <a:ext cx="1417955" cy="1417955"/>
          </a:xfrm>
          <a:prstGeom prst="chord">
            <a:avLst>
              <a:gd name="adj1" fmla="val 2700000"/>
              <a:gd name="adj2" fmla="val 1455915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弦形 32"/>
          <p:cNvSpPr/>
          <p:nvPr/>
        </p:nvSpPr>
        <p:spPr>
          <a:xfrm rot="9120000">
            <a:off x="2524125" y="1422400"/>
            <a:ext cx="1417955" cy="1417955"/>
          </a:xfrm>
          <a:prstGeom prst="chord">
            <a:avLst>
              <a:gd name="adj1" fmla="val 2700000"/>
              <a:gd name="adj2" fmla="val 1455915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弦形 33"/>
          <p:cNvSpPr/>
          <p:nvPr/>
        </p:nvSpPr>
        <p:spPr>
          <a:xfrm rot="9120000">
            <a:off x="4906645" y="1422400"/>
            <a:ext cx="1417955" cy="1417955"/>
          </a:xfrm>
          <a:prstGeom prst="chord">
            <a:avLst>
              <a:gd name="adj1" fmla="val 2700000"/>
              <a:gd name="adj2" fmla="val 1455915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弦形 34"/>
          <p:cNvSpPr/>
          <p:nvPr/>
        </p:nvSpPr>
        <p:spPr>
          <a:xfrm rot="9120000">
            <a:off x="7288530" y="1422400"/>
            <a:ext cx="1417955" cy="1417955"/>
          </a:xfrm>
          <a:prstGeom prst="chord">
            <a:avLst>
              <a:gd name="adj1" fmla="val 2700000"/>
              <a:gd name="adj2" fmla="val 1455915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弦形 35"/>
          <p:cNvSpPr/>
          <p:nvPr/>
        </p:nvSpPr>
        <p:spPr>
          <a:xfrm rot="9120000">
            <a:off x="9656445" y="1422400"/>
            <a:ext cx="1417955" cy="1417955"/>
          </a:xfrm>
          <a:prstGeom prst="chord">
            <a:avLst>
              <a:gd name="adj1" fmla="val 2700000"/>
              <a:gd name="adj2" fmla="val 1455915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560000" flipH="1" flipV="1">
            <a:off x="1877812" y="2029350"/>
            <a:ext cx="1335405" cy="1936115"/>
          </a:xfrm>
          <a:custGeom>
            <a:avLst/>
            <a:gdLst>
              <a:gd name="connsiteX0" fmla="*/ 0 w 2103"/>
              <a:gd name="connsiteY0" fmla="*/ 1411 h 3049"/>
              <a:gd name="connsiteX1" fmla="*/ 20 w 2103"/>
              <a:gd name="connsiteY1" fmla="*/ 0 h 3049"/>
              <a:gd name="connsiteX2" fmla="*/ 2103 w 2103"/>
              <a:gd name="connsiteY2" fmla="*/ 1652 h 3049"/>
              <a:gd name="connsiteX3" fmla="*/ 2084 w 2103"/>
              <a:gd name="connsiteY3" fmla="*/ 3049 h 3049"/>
              <a:gd name="connsiteX4" fmla="*/ 0 w 2103"/>
              <a:gd name="connsiteY4" fmla="*/ 1411 h 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3049">
                <a:moveTo>
                  <a:pt x="0" y="1411"/>
                </a:moveTo>
                <a:lnTo>
                  <a:pt x="20" y="0"/>
                </a:lnTo>
                <a:lnTo>
                  <a:pt x="2103" y="1652"/>
                </a:lnTo>
                <a:lnTo>
                  <a:pt x="2084" y="3049"/>
                </a:lnTo>
                <a:lnTo>
                  <a:pt x="0" y="1411"/>
                </a:lnTo>
                <a:close/>
              </a:path>
            </a:pathLst>
          </a:cu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560000" flipH="1" flipV="1">
            <a:off x="4265412" y="2033795"/>
            <a:ext cx="1335405" cy="1936115"/>
          </a:xfrm>
          <a:custGeom>
            <a:avLst/>
            <a:gdLst>
              <a:gd name="connsiteX0" fmla="*/ 0 w 2103"/>
              <a:gd name="connsiteY0" fmla="*/ 1411 h 3049"/>
              <a:gd name="connsiteX1" fmla="*/ 20 w 2103"/>
              <a:gd name="connsiteY1" fmla="*/ 0 h 3049"/>
              <a:gd name="connsiteX2" fmla="*/ 2103 w 2103"/>
              <a:gd name="connsiteY2" fmla="*/ 1652 h 3049"/>
              <a:gd name="connsiteX3" fmla="*/ 2084 w 2103"/>
              <a:gd name="connsiteY3" fmla="*/ 3049 h 3049"/>
              <a:gd name="connsiteX4" fmla="*/ 0 w 2103"/>
              <a:gd name="connsiteY4" fmla="*/ 1411 h 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3049">
                <a:moveTo>
                  <a:pt x="0" y="1411"/>
                </a:moveTo>
                <a:lnTo>
                  <a:pt x="20" y="0"/>
                </a:lnTo>
                <a:lnTo>
                  <a:pt x="2103" y="1652"/>
                </a:lnTo>
                <a:lnTo>
                  <a:pt x="2084" y="3049"/>
                </a:lnTo>
                <a:lnTo>
                  <a:pt x="0" y="1411"/>
                </a:lnTo>
                <a:close/>
              </a:path>
            </a:pathLst>
          </a:cu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560000" flipH="1" flipV="1">
            <a:off x="6647297" y="2033795"/>
            <a:ext cx="1335405" cy="1936115"/>
          </a:xfrm>
          <a:custGeom>
            <a:avLst/>
            <a:gdLst>
              <a:gd name="connsiteX0" fmla="*/ 0 w 2103"/>
              <a:gd name="connsiteY0" fmla="*/ 1411 h 3049"/>
              <a:gd name="connsiteX1" fmla="*/ 20 w 2103"/>
              <a:gd name="connsiteY1" fmla="*/ 0 h 3049"/>
              <a:gd name="connsiteX2" fmla="*/ 2103 w 2103"/>
              <a:gd name="connsiteY2" fmla="*/ 1652 h 3049"/>
              <a:gd name="connsiteX3" fmla="*/ 2084 w 2103"/>
              <a:gd name="connsiteY3" fmla="*/ 3049 h 3049"/>
              <a:gd name="connsiteX4" fmla="*/ 0 w 2103"/>
              <a:gd name="connsiteY4" fmla="*/ 1411 h 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3049">
                <a:moveTo>
                  <a:pt x="0" y="1411"/>
                </a:moveTo>
                <a:lnTo>
                  <a:pt x="20" y="0"/>
                </a:lnTo>
                <a:lnTo>
                  <a:pt x="2103" y="1652"/>
                </a:lnTo>
                <a:lnTo>
                  <a:pt x="2084" y="3049"/>
                </a:lnTo>
                <a:lnTo>
                  <a:pt x="0" y="1411"/>
                </a:lnTo>
                <a:close/>
              </a:path>
            </a:pathLst>
          </a:cu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1560000" flipH="1" flipV="1">
            <a:off x="9030452" y="2034430"/>
            <a:ext cx="1335405" cy="1936115"/>
          </a:xfrm>
          <a:custGeom>
            <a:avLst/>
            <a:gdLst>
              <a:gd name="connsiteX0" fmla="*/ 0 w 2103"/>
              <a:gd name="connsiteY0" fmla="*/ 1411 h 3049"/>
              <a:gd name="connsiteX1" fmla="*/ 20 w 2103"/>
              <a:gd name="connsiteY1" fmla="*/ 0 h 3049"/>
              <a:gd name="connsiteX2" fmla="*/ 2103 w 2103"/>
              <a:gd name="connsiteY2" fmla="*/ 1652 h 3049"/>
              <a:gd name="connsiteX3" fmla="*/ 2084 w 2103"/>
              <a:gd name="connsiteY3" fmla="*/ 3049 h 3049"/>
              <a:gd name="connsiteX4" fmla="*/ 0 w 2103"/>
              <a:gd name="connsiteY4" fmla="*/ 1411 h 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3049">
                <a:moveTo>
                  <a:pt x="0" y="1411"/>
                </a:moveTo>
                <a:lnTo>
                  <a:pt x="20" y="0"/>
                </a:lnTo>
                <a:lnTo>
                  <a:pt x="2103" y="1652"/>
                </a:lnTo>
                <a:lnTo>
                  <a:pt x="2084" y="3049"/>
                </a:lnTo>
                <a:lnTo>
                  <a:pt x="0" y="1411"/>
                </a:lnTo>
                <a:close/>
              </a:path>
            </a:pathLst>
          </a:custGeom>
          <a:solidFill>
            <a:srgbClr val="798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6960000" flipH="1">
            <a:off x="914657" y="1247932"/>
            <a:ext cx="889000" cy="3472180"/>
          </a:xfrm>
          <a:custGeom>
            <a:avLst/>
            <a:gdLst>
              <a:gd name="connsiteX0" fmla="*/ 5 w 1400"/>
              <a:gd name="connsiteY0" fmla="*/ 0 h 5468"/>
              <a:gd name="connsiteX1" fmla="*/ 1400 w 1400"/>
              <a:gd name="connsiteY1" fmla="*/ 0 h 5468"/>
              <a:gd name="connsiteX2" fmla="*/ 1400 w 1400"/>
              <a:gd name="connsiteY2" fmla="*/ 5468 h 5468"/>
              <a:gd name="connsiteX3" fmla="*/ 0 w 1400"/>
              <a:gd name="connsiteY3" fmla="*/ 4770 h 5468"/>
              <a:gd name="connsiteX4" fmla="*/ 5 w 1400"/>
              <a:gd name="connsiteY4" fmla="*/ 0 h 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 h="5468">
                <a:moveTo>
                  <a:pt x="5" y="0"/>
                </a:moveTo>
                <a:lnTo>
                  <a:pt x="1400" y="0"/>
                </a:lnTo>
                <a:lnTo>
                  <a:pt x="1400" y="5468"/>
                </a:lnTo>
                <a:lnTo>
                  <a:pt x="0" y="4770"/>
                </a:lnTo>
                <a:lnTo>
                  <a:pt x="5" y="0"/>
                </a:ln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6960000" flipH="1">
            <a:off x="3298825" y="1261110"/>
            <a:ext cx="885825" cy="347218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6960000" flipH="1">
            <a:off x="5680710" y="1261110"/>
            <a:ext cx="885825" cy="347218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6960000" flipH="1">
            <a:off x="8062595" y="1261110"/>
            <a:ext cx="885825" cy="347218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6960000" flipH="1">
            <a:off x="10412404" y="1251943"/>
            <a:ext cx="888365" cy="3404870"/>
          </a:xfrm>
          <a:custGeom>
            <a:avLst/>
            <a:gdLst>
              <a:gd name="connsiteX0" fmla="*/ 1394 w 1399"/>
              <a:gd name="connsiteY0" fmla="*/ 669 h 5362"/>
              <a:gd name="connsiteX1" fmla="*/ 1399 w 1399"/>
              <a:gd name="connsiteY1" fmla="*/ 5362 h 5362"/>
              <a:gd name="connsiteX2" fmla="*/ 4 w 1399"/>
              <a:gd name="connsiteY2" fmla="*/ 5362 h 5362"/>
              <a:gd name="connsiteX3" fmla="*/ 0 w 1399"/>
              <a:gd name="connsiteY3" fmla="*/ 0 h 5362"/>
              <a:gd name="connsiteX4" fmla="*/ 1394 w 1399"/>
              <a:gd name="connsiteY4" fmla="*/ 669 h 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 h="5362">
                <a:moveTo>
                  <a:pt x="1394" y="669"/>
                </a:moveTo>
                <a:lnTo>
                  <a:pt x="1399" y="5362"/>
                </a:lnTo>
                <a:lnTo>
                  <a:pt x="4" y="5362"/>
                </a:lnTo>
                <a:lnTo>
                  <a:pt x="0" y="0"/>
                </a:lnTo>
                <a:lnTo>
                  <a:pt x="1394" y="669"/>
                </a:lnTo>
                <a:close/>
              </a:path>
            </a:pathLst>
          </a:cu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0"/>
          <p:cNvSpPr txBox="1"/>
          <p:nvPr/>
        </p:nvSpPr>
        <p:spPr>
          <a:xfrm rot="1440000" flipH="1">
            <a:off x="9933859" y="2588373"/>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8" name="文本框 20"/>
          <p:cNvSpPr txBox="1"/>
          <p:nvPr/>
        </p:nvSpPr>
        <p:spPr>
          <a:xfrm rot="1440000" flipH="1">
            <a:off x="7585056" y="2588375"/>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9" name="文本框 20"/>
          <p:cNvSpPr txBox="1"/>
          <p:nvPr/>
        </p:nvSpPr>
        <p:spPr>
          <a:xfrm rot="1440000" flipH="1">
            <a:off x="5172619" y="2588374"/>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0" name="文本框 20"/>
          <p:cNvSpPr txBox="1"/>
          <p:nvPr/>
        </p:nvSpPr>
        <p:spPr>
          <a:xfrm rot="1440000" flipH="1">
            <a:off x="2805950" y="2624108"/>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21" name="文本框 20"/>
          <p:cNvSpPr txBox="1"/>
          <p:nvPr/>
        </p:nvSpPr>
        <p:spPr>
          <a:xfrm rot="1440000" flipH="1">
            <a:off x="457931" y="2608442"/>
            <a:ext cx="2012950" cy="48323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58" name="文本框 20"/>
          <p:cNvSpPr txBox="1"/>
          <p:nvPr/>
        </p:nvSpPr>
        <p:spPr>
          <a:xfrm flipH="1">
            <a:off x="342265" y="1513840"/>
            <a:ext cx="1009650" cy="7061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0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19%</a:t>
            </a:r>
          </a:p>
        </p:txBody>
      </p:sp>
      <p:sp>
        <p:nvSpPr>
          <p:cNvPr id="37" name="文本框 20"/>
          <p:cNvSpPr txBox="1"/>
          <p:nvPr/>
        </p:nvSpPr>
        <p:spPr>
          <a:xfrm flipH="1">
            <a:off x="2745105" y="1513840"/>
            <a:ext cx="1009650" cy="7061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0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19%</a:t>
            </a:r>
          </a:p>
        </p:txBody>
      </p:sp>
      <p:sp>
        <p:nvSpPr>
          <p:cNvPr id="14" name="文本框 20"/>
          <p:cNvSpPr txBox="1"/>
          <p:nvPr/>
        </p:nvSpPr>
        <p:spPr>
          <a:xfrm flipH="1">
            <a:off x="5147945" y="1513840"/>
            <a:ext cx="1009650" cy="7061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0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19%</a:t>
            </a:r>
          </a:p>
        </p:txBody>
      </p:sp>
      <p:sp>
        <p:nvSpPr>
          <p:cNvPr id="39" name="文本框 20"/>
          <p:cNvSpPr txBox="1"/>
          <p:nvPr/>
        </p:nvSpPr>
        <p:spPr>
          <a:xfrm flipH="1">
            <a:off x="7550785" y="1513840"/>
            <a:ext cx="1009650" cy="7061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0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19%</a:t>
            </a:r>
          </a:p>
        </p:txBody>
      </p:sp>
      <p:sp>
        <p:nvSpPr>
          <p:cNvPr id="40" name="文本框 20"/>
          <p:cNvSpPr txBox="1"/>
          <p:nvPr/>
        </p:nvSpPr>
        <p:spPr>
          <a:xfrm flipH="1">
            <a:off x="9953625" y="1513840"/>
            <a:ext cx="1009650" cy="7061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4000">
                <a:solidFill>
                  <a:schemeClr val="tx1">
                    <a:lumMod val="75000"/>
                    <a:lumOff val="25000"/>
                  </a:schemeClr>
                </a:solidFill>
                <a:latin typeface="Impact" panose="020B0806030902050204" charset="0"/>
                <a:ea typeface="微软雅黑" panose="020B0503020204020204" charset="-122"/>
                <a:sym typeface="Arial" panose="020B0604020202020204" pitchFamily="34" charset="0"/>
              </a:rPr>
              <a:t>19%</a:t>
            </a:r>
          </a:p>
        </p:txBody>
      </p:sp>
      <p:sp>
        <p:nvSpPr>
          <p:cNvPr id="10252" name="Freeform 24"/>
          <p:cNvSpPr>
            <a:spLocks noEditPoints="1"/>
          </p:cNvSpPr>
          <p:nvPr/>
        </p:nvSpPr>
        <p:spPr>
          <a:xfrm>
            <a:off x="545465" y="5849620"/>
            <a:ext cx="492125" cy="494030"/>
          </a:xfrm>
          <a:custGeom>
            <a:avLst/>
            <a:gdLst/>
            <a:ahLst/>
            <a:cxnLst>
              <a:cxn ang="0">
                <a:pos x="625943" y="369188"/>
              </a:cxn>
              <a:cxn ang="0">
                <a:pos x="625943" y="79273"/>
              </a:cxn>
              <a:cxn ang="0">
                <a:pos x="336698" y="79273"/>
              </a:cxn>
              <a:cxn ang="0">
                <a:pos x="299413" y="318226"/>
              </a:cxn>
              <a:cxn ang="0">
                <a:pos x="293764" y="321624"/>
              </a:cxn>
              <a:cxn ang="0">
                <a:pos x="10169" y="605876"/>
              </a:cxn>
              <a:cxn ang="0">
                <a:pos x="15818" y="651175"/>
              </a:cxn>
              <a:cxn ang="0">
                <a:pos x="55363" y="690812"/>
              </a:cxn>
              <a:cxn ang="0">
                <a:pos x="100558" y="696474"/>
              </a:cxn>
              <a:cxn ang="0">
                <a:pos x="384153" y="412222"/>
              </a:cxn>
              <a:cxn ang="0">
                <a:pos x="387542" y="406560"/>
              </a:cxn>
              <a:cxn ang="0">
                <a:pos x="625943" y="369188"/>
              </a:cxn>
              <a:cxn ang="0">
                <a:pos x="108467" y="640983"/>
              </a:cxn>
              <a:cxn ang="0">
                <a:pos x="108467" y="640983"/>
              </a:cxn>
              <a:cxn ang="0">
                <a:pos x="86999" y="638718"/>
              </a:cxn>
              <a:cxn ang="0">
                <a:pos x="67792" y="619466"/>
              </a:cxn>
              <a:cxn ang="0">
                <a:pos x="65532" y="597949"/>
              </a:cxn>
              <a:cxn ang="0">
                <a:pos x="202245" y="460919"/>
              </a:cxn>
              <a:cxn ang="0">
                <a:pos x="223712" y="464316"/>
              </a:cxn>
              <a:cxn ang="0">
                <a:pos x="241790" y="483568"/>
              </a:cxn>
              <a:cxn ang="0">
                <a:pos x="245180" y="503953"/>
              </a:cxn>
              <a:cxn ang="0">
                <a:pos x="108467" y="640983"/>
              </a:cxn>
              <a:cxn ang="0">
                <a:pos x="362685" y="343141"/>
              </a:cxn>
              <a:cxn ang="0">
                <a:pos x="362685" y="343141"/>
              </a:cxn>
              <a:cxn ang="0">
                <a:pos x="362685" y="106453"/>
              </a:cxn>
              <a:cxn ang="0">
                <a:pos x="598826" y="106453"/>
              </a:cxn>
              <a:cxn ang="0">
                <a:pos x="598826" y="343141"/>
              </a:cxn>
              <a:cxn ang="0">
                <a:pos x="362685" y="343141"/>
              </a:cxn>
            </a:cxnLst>
            <a:rect l="0" t="0" r="0" b="0"/>
            <a:pathLst>
              <a:path w="624" h="625">
                <a:moveTo>
                  <a:pt x="554" y="326"/>
                </a:moveTo>
                <a:cubicBezTo>
                  <a:pt x="624" y="256"/>
                  <a:pt x="624" y="141"/>
                  <a:pt x="554" y="70"/>
                </a:cubicBezTo>
                <a:cubicBezTo>
                  <a:pt x="483" y="0"/>
                  <a:pt x="368" y="0"/>
                  <a:pt x="298" y="70"/>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2"/>
                  <a:pt x="221" y="441"/>
                  <a:pt x="217" y="445"/>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lumMod val="75000"/>
              <a:lumOff val="25000"/>
            </a:schemeClr>
          </a:solidFill>
          <a:ln w="9525">
            <a:noFill/>
          </a:ln>
        </p:spPr>
        <p:txBody>
          <a:bodyPr/>
          <a:lstStyle/>
          <a:p>
            <a:endParaRPr lang="zh-CN" altLang="en-US"/>
          </a:p>
        </p:txBody>
      </p:sp>
      <p:sp>
        <p:nvSpPr>
          <p:cNvPr id="10256" name="Freeform 28"/>
          <p:cNvSpPr>
            <a:spLocks noEditPoints="1"/>
          </p:cNvSpPr>
          <p:nvPr/>
        </p:nvSpPr>
        <p:spPr>
          <a:xfrm>
            <a:off x="575310" y="4645025"/>
            <a:ext cx="431800" cy="539750"/>
          </a:xfrm>
          <a:custGeom>
            <a:avLst/>
            <a:gdLst/>
            <a:ahLst/>
            <a:cxnLst>
              <a:cxn ang="0">
                <a:pos x="101543" y="255902"/>
              </a:cxn>
              <a:cxn ang="0">
                <a:pos x="154571" y="381589"/>
              </a:cxn>
              <a:cxn ang="0">
                <a:pos x="197444" y="481232"/>
              </a:cxn>
              <a:cxn ang="0">
                <a:pos x="294474" y="484629"/>
              </a:cxn>
              <a:cxn ang="0">
                <a:pos x="315911" y="444998"/>
              </a:cxn>
              <a:cxn ang="0">
                <a:pos x="370067" y="344223"/>
              </a:cxn>
              <a:cxn ang="0">
                <a:pos x="251601" y="105305"/>
              </a:cxn>
              <a:cxn ang="0">
                <a:pos x="207599" y="516334"/>
              </a:cxn>
              <a:cxn ang="0">
                <a:pos x="159084" y="458586"/>
              </a:cxn>
              <a:cxn ang="0">
                <a:pos x="106056" y="361207"/>
              </a:cxn>
              <a:cxn ang="0">
                <a:pos x="251601" y="73600"/>
              </a:cxn>
              <a:cxn ang="0">
                <a:pos x="396017" y="361207"/>
              </a:cxn>
              <a:cxn ang="0">
                <a:pos x="344117" y="458586"/>
              </a:cxn>
              <a:cxn ang="0">
                <a:pos x="294474" y="516334"/>
              </a:cxn>
              <a:cxn ang="0">
                <a:pos x="179392" y="617109"/>
              </a:cxn>
              <a:cxn ang="0">
                <a:pos x="301244" y="640888"/>
              </a:cxn>
              <a:cxn ang="0">
                <a:pos x="301244" y="593331"/>
              </a:cxn>
              <a:cxn ang="0">
                <a:pos x="194060" y="631829"/>
              </a:cxn>
              <a:cxn ang="0">
                <a:pos x="311398" y="631829"/>
              </a:cxn>
              <a:cxn ang="0">
                <a:pos x="326065" y="617109"/>
              </a:cxn>
              <a:cxn ang="0">
                <a:pos x="179392" y="543509"/>
              </a:cxn>
              <a:cxn ang="0">
                <a:pos x="326065" y="617109"/>
              </a:cxn>
              <a:cxn ang="0">
                <a:pos x="323809" y="287607"/>
              </a:cxn>
              <a:cxn ang="0">
                <a:pos x="275294" y="337429"/>
              </a:cxn>
              <a:cxn ang="0">
                <a:pos x="227907" y="337429"/>
              </a:cxn>
              <a:cxn ang="0">
                <a:pos x="178264" y="287607"/>
              </a:cxn>
              <a:cxn ang="0">
                <a:pos x="178264" y="240050"/>
              </a:cxn>
              <a:cxn ang="0">
                <a:pos x="227907" y="190228"/>
              </a:cxn>
              <a:cxn ang="0">
                <a:pos x="275294" y="190228"/>
              </a:cxn>
              <a:cxn ang="0">
                <a:pos x="323809" y="240050"/>
              </a:cxn>
              <a:cxn ang="0">
                <a:pos x="482892" y="233256"/>
              </a:cxn>
              <a:cxn ang="0">
                <a:pos x="456943" y="255902"/>
              </a:cxn>
              <a:cxn ang="0">
                <a:pos x="482892" y="270622"/>
              </a:cxn>
              <a:cxn ang="0">
                <a:pos x="482892" y="233256"/>
              </a:cxn>
              <a:cxn ang="0">
                <a:pos x="427608" y="101908"/>
              </a:cxn>
              <a:cxn ang="0">
                <a:pos x="401658" y="74733"/>
              </a:cxn>
              <a:cxn ang="0">
                <a:pos x="408428" y="121157"/>
              </a:cxn>
              <a:cxn ang="0">
                <a:pos x="269653" y="49822"/>
              </a:cxn>
              <a:cxn ang="0">
                <a:pos x="250472" y="0"/>
              </a:cxn>
              <a:cxn ang="0">
                <a:pos x="232420" y="49822"/>
              </a:cxn>
              <a:cxn ang="0">
                <a:pos x="91389" y="123422"/>
              </a:cxn>
              <a:cxn ang="0">
                <a:pos x="100415" y="78129"/>
              </a:cxn>
              <a:cxn ang="0">
                <a:pos x="73336" y="105305"/>
              </a:cxn>
              <a:cxn ang="0">
                <a:pos x="44002" y="255902"/>
              </a:cxn>
              <a:cxn ang="0">
                <a:pos x="19180" y="233256"/>
              </a:cxn>
              <a:cxn ang="0">
                <a:pos x="19180" y="270622"/>
              </a:cxn>
              <a:cxn ang="0">
                <a:pos x="44002" y="255902"/>
              </a:cxn>
            </a:cxnLst>
            <a:rect l="0" t="0" r="0" b="0"/>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2"/>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3"/>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3"/>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6"/>
                  <a:pt x="211" y="147"/>
                  <a:pt x="223" y="147"/>
                </a:cubicBezTo>
                <a:cubicBezTo>
                  <a:pt x="234" y="147"/>
                  <a:pt x="244" y="156"/>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59"/>
                  <a:pt x="362" y="60"/>
                  <a:pt x="356" y="66"/>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lumMod val="75000"/>
              <a:lumOff val="25000"/>
            </a:schemeClr>
          </a:solidFill>
          <a:ln w="9525">
            <a:noFill/>
          </a:ln>
        </p:spPr>
        <p:txBody>
          <a:bodyPr/>
          <a:lstStyle/>
          <a:p>
            <a:endParaRPr lang="zh-CN" altLang="en-US"/>
          </a:p>
        </p:txBody>
      </p:sp>
      <p:sp>
        <p:nvSpPr>
          <p:cNvPr id="44" name="文本框 20"/>
          <p:cNvSpPr txBox="1"/>
          <p:nvPr/>
        </p:nvSpPr>
        <p:spPr>
          <a:xfrm flipH="1">
            <a:off x="1330959" y="4411980"/>
            <a:ext cx="3038115"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45" name="文本框 22"/>
          <p:cNvSpPr txBox="1"/>
          <p:nvPr/>
        </p:nvSpPr>
        <p:spPr>
          <a:xfrm flipH="1">
            <a:off x="1332230" y="4839335"/>
            <a:ext cx="433768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sp>
        <p:nvSpPr>
          <p:cNvPr id="47" name="文本框 20"/>
          <p:cNvSpPr txBox="1"/>
          <p:nvPr/>
        </p:nvSpPr>
        <p:spPr>
          <a:xfrm flipH="1">
            <a:off x="1346199" y="5646420"/>
            <a:ext cx="2699589"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48" name="文本框 22"/>
          <p:cNvSpPr txBox="1"/>
          <p:nvPr/>
        </p:nvSpPr>
        <p:spPr>
          <a:xfrm flipH="1">
            <a:off x="1347470" y="6073775"/>
            <a:ext cx="4337685" cy="53276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49" name="直接连接符 48"/>
          <p:cNvCxnSpPr/>
          <p:nvPr/>
        </p:nvCxnSpPr>
        <p:spPr>
          <a:xfrm>
            <a:off x="1479233" y="6012498"/>
            <a:ext cx="1512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88117" name="Freeform 5"/>
          <p:cNvSpPr>
            <a:spLocks noEditPoints="1"/>
          </p:cNvSpPr>
          <p:nvPr/>
        </p:nvSpPr>
        <p:spPr>
          <a:xfrm>
            <a:off x="6264593" y="454501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p>
        </p:txBody>
      </p:sp>
      <p:sp>
        <p:nvSpPr>
          <p:cNvPr id="88118" name="文本框 20"/>
          <p:cNvSpPr txBox="1"/>
          <p:nvPr/>
        </p:nvSpPr>
        <p:spPr>
          <a:xfrm flipH="1">
            <a:off x="6893242" y="4625340"/>
            <a:ext cx="3366812"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b="1"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88119" name="文本框 22"/>
          <p:cNvSpPr txBox="1"/>
          <p:nvPr/>
        </p:nvSpPr>
        <p:spPr>
          <a:xfrm flipH="1">
            <a:off x="6238875" y="5235575"/>
            <a:ext cx="579691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97" name="直接连接符 96"/>
          <p:cNvCxnSpPr/>
          <p:nvPr/>
        </p:nvCxnSpPr>
        <p:spPr>
          <a:xfrm>
            <a:off x="6218873" y="511333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p:nvPr/>
        </p:nvSpPr>
        <p:spPr>
          <a:xfrm flipH="1">
            <a:off x="3992563" y="3420745"/>
            <a:ext cx="4206875" cy="523220"/>
          </a:xfrm>
          <a:prstGeom prst="rect">
            <a:avLst/>
          </a:prstGeom>
          <a:noFill/>
          <a:ln w="9525">
            <a:noFill/>
          </a:ln>
        </p:spPr>
        <p:txBody>
          <a:bodyPr wrap="square" rtlCol="0" anchor="t">
            <a:spAutoFit/>
          </a:bodyPr>
          <a:lstStyle/>
          <a:p>
            <a:pPr lvl="0" algn="ctr"/>
            <a:r>
              <a:rPr lang="zh-CN" altLang="en-US" sz="28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Title Bar</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 name="TextBox 25"/>
          <p:cNvSpPr txBox="1"/>
          <p:nvPr/>
        </p:nvSpPr>
        <p:spPr>
          <a:xfrm flipH="1">
            <a:off x="3992563" y="4047490"/>
            <a:ext cx="4206875" cy="417830"/>
          </a:xfrm>
          <a:prstGeom prst="rect">
            <a:avLst/>
          </a:prstGeom>
          <a:noFill/>
        </p:spPr>
        <p:txBody>
          <a:bodyPr wrap="square" rtlCol="0">
            <a:spAutoFit/>
            <a:scene3d>
              <a:camera prst="orthographicFront"/>
              <a:lightRig rig="threePt" dir="t"/>
            </a:scene3d>
          </a:bodyPr>
          <a:lstStyle/>
          <a:p>
            <a:pPr lvl="0" algn="ctr" fontAlgn="base"/>
            <a:r>
              <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product</a:t>
            </a:r>
            <a:r>
              <a:rPr lang="en-US"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/service</a:t>
            </a:r>
            <a:endParaRPr lang="zh-CN" altLang="zh-CN" sz="2000" strike="noStrike" noProof="1">
              <a:solidFill>
                <a:schemeClr val="tx1">
                  <a:lumMod val="95000"/>
                  <a:lumOff val="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 name="文本框 5"/>
          <p:cNvSpPr txBox="1"/>
          <p:nvPr/>
        </p:nvSpPr>
        <p:spPr>
          <a:xfrm>
            <a:off x="4097338" y="1854200"/>
            <a:ext cx="3997325" cy="1443355"/>
          </a:xfrm>
          <a:prstGeom prst="rect">
            <a:avLst/>
          </a:prstGeom>
          <a:noFill/>
          <a:effectLst/>
        </p:spPr>
        <p:txBody>
          <a:bodyPr wrap="square" rtlCol="0">
            <a:spAutoFit/>
            <a:scene3d>
              <a:camera prst="orthographicFront"/>
              <a:lightRig rig="threePt" dir="t"/>
            </a:scene3d>
          </a:bodyPr>
          <a:lstStyle/>
          <a:p>
            <a:pPr lvl="0" algn="ctr" fontAlgn="base"/>
            <a:r>
              <a:rPr lang="en-US" altLang="zh-CN" sz="8800">
                <a:solidFill>
                  <a:schemeClr val="accent6">
                    <a:lumMod val="75000"/>
                  </a:schemeClr>
                </a:solidFill>
                <a:effectLst/>
                <a:latin typeface="Impact" panose="020B0806030902050204" charset="0"/>
                <a:ea typeface="微软雅黑" panose="020B0503020204020204" charset="-122"/>
                <a:sym typeface="微软雅黑" panose="020B0503020204020204" charset="-122"/>
              </a:rPr>
              <a:t>PART 2</a:t>
            </a:r>
          </a:p>
        </p:txBody>
      </p:sp>
      <p:grpSp>
        <p:nvGrpSpPr>
          <p:cNvPr id="3" name="组合 2"/>
          <p:cNvGrpSpPr/>
          <p:nvPr/>
        </p:nvGrpSpPr>
        <p:grpSpPr>
          <a:xfrm>
            <a:off x="1979702" y="1507490"/>
            <a:ext cx="8232596" cy="3444240"/>
            <a:chOff x="570" y="2181"/>
            <a:chExt cx="18061" cy="8164"/>
          </a:xfrm>
        </p:grpSpPr>
        <p:sp>
          <p:nvSpPr>
            <p:cNvPr id="20" name="图文框 19"/>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觅元素58aba988d96e9"/>
          <p:cNvPicPr>
            <a:picLocks noChangeAspect="1"/>
          </p:cNvPicPr>
          <p:nvPr/>
        </p:nvPicPr>
        <p:blipFill>
          <a:blip r:embed="rId2" cstate="print"/>
          <a:srcRect l="-945" t="-1171" r="61354" b="38558"/>
          <a:stretch>
            <a:fillRect/>
          </a:stretch>
        </p:blipFill>
        <p:spPr>
          <a:xfrm>
            <a:off x="1577340" y="992505"/>
            <a:ext cx="3115310" cy="3462655"/>
          </a:xfrm>
          <a:prstGeom prst="rect">
            <a:avLst/>
          </a:prstGeom>
        </p:spPr>
      </p:pic>
      <p:pic>
        <p:nvPicPr>
          <p:cNvPr id="7" name="图片 6" descr="觅元素58aba988d96e9"/>
          <p:cNvPicPr>
            <a:picLocks noChangeAspect="1"/>
          </p:cNvPicPr>
          <p:nvPr/>
        </p:nvPicPr>
        <p:blipFill>
          <a:blip r:embed="rId2" cstate="print"/>
          <a:srcRect l="-945" t="-1171" r="61354" b="38558"/>
          <a:stretch>
            <a:fillRect/>
          </a:stretch>
        </p:blipFill>
        <p:spPr>
          <a:xfrm flipH="1" flipV="1">
            <a:off x="7700010" y="1964055"/>
            <a:ext cx="3115310" cy="3462655"/>
          </a:xfrm>
          <a:prstGeom prst="rect">
            <a:avLst/>
          </a:prstGeom>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4" name="矩形 3"/>
          <p:cNvSpPr/>
          <p:nvPr/>
        </p:nvSpPr>
        <p:spPr>
          <a:xfrm>
            <a:off x="0" y="1112520"/>
            <a:ext cx="7721600" cy="304863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04495" y="5025390"/>
            <a:ext cx="3477895" cy="953770"/>
            <a:chOff x="2491" y="7871"/>
            <a:chExt cx="5477" cy="1502"/>
          </a:xfrm>
        </p:grpSpPr>
        <p:sp>
          <p:nvSpPr>
            <p:cNvPr id="6" name="直角三角形 5"/>
            <p:cNvSpPr/>
            <p:nvPr/>
          </p:nvSpPr>
          <p:spPr>
            <a:xfrm flipH="1" flipV="1">
              <a:off x="3803" y="9183"/>
              <a:ext cx="191" cy="191"/>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V="1">
              <a:off x="3240" y="8063"/>
              <a:ext cx="4728" cy="1154"/>
            </a:xfrm>
            <a:prstGeom prst="rect">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燕尾形 9"/>
            <p:cNvSpPr/>
            <p:nvPr/>
          </p:nvSpPr>
          <p:spPr>
            <a:xfrm flipH="1">
              <a:off x="2491" y="7871"/>
              <a:ext cx="1489" cy="1489"/>
            </a:xfrm>
            <a:prstGeom prst="chevron">
              <a:avLst>
                <a:gd name="adj" fmla="val 4822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H="1">
              <a:off x="3788" y="7872"/>
              <a:ext cx="191" cy="191"/>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099820" y="5312410"/>
            <a:ext cx="2547557" cy="276999"/>
          </a:xfrm>
          <a:prstGeom prst="rect">
            <a:avLst/>
          </a:prstGeom>
          <a:noFill/>
        </p:spPr>
        <p:txBody>
          <a:bodyPr wrap="none" rtlCol="0" anchor="t">
            <a:spAutoFit/>
          </a:bodyPr>
          <a:lstStyle/>
          <a:p>
            <a:r>
              <a:rPr lang="zh-CN" altLang="en-US" sz="12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content</a:t>
            </a:r>
            <a:endParaRPr lang="zh-CN" altLang="en-US" sz="1200" dirty="0"/>
          </a:p>
        </p:txBody>
      </p:sp>
      <p:grpSp>
        <p:nvGrpSpPr>
          <p:cNvPr id="14" name="组合 13"/>
          <p:cNvGrpSpPr/>
          <p:nvPr/>
        </p:nvGrpSpPr>
        <p:grpSpPr>
          <a:xfrm>
            <a:off x="4254500" y="5025390"/>
            <a:ext cx="3477895" cy="953770"/>
            <a:chOff x="2491" y="7871"/>
            <a:chExt cx="5477" cy="1502"/>
          </a:xfrm>
        </p:grpSpPr>
        <p:sp>
          <p:nvSpPr>
            <p:cNvPr id="15" name="直角三角形 14"/>
            <p:cNvSpPr/>
            <p:nvPr/>
          </p:nvSpPr>
          <p:spPr>
            <a:xfrm flipH="1" flipV="1">
              <a:off x="3803" y="9183"/>
              <a:ext cx="191" cy="191"/>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V="1">
              <a:off x="3240" y="8063"/>
              <a:ext cx="4728" cy="1154"/>
            </a:xfrm>
            <a:prstGeom prst="rect">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燕尾形 16"/>
            <p:cNvSpPr/>
            <p:nvPr/>
          </p:nvSpPr>
          <p:spPr>
            <a:xfrm flipH="1">
              <a:off x="2491" y="7871"/>
              <a:ext cx="1489" cy="1489"/>
            </a:xfrm>
            <a:prstGeom prst="chevron">
              <a:avLst>
                <a:gd name="adj" fmla="val 4822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H="1">
              <a:off x="3788" y="7872"/>
              <a:ext cx="191" cy="191"/>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4949825" y="5312410"/>
            <a:ext cx="2547557" cy="276999"/>
          </a:xfrm>
          <a:prstGeom prst="rect">
            <a:avLst/>
          </a:prstGeom>
          <a:noFill/>
        </p:spPr>
        <p:txBody>
          <a:bodyPr wrap="none" rtlCol="0" anchor="t">
            <a:spAutoFit/>
          </a:bodyPr>
          <a:lstStyle/>
          <a:p>
            <a:r>
              <a:rPr lang="zh-CN" altLang="en-US" sz="12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content</a:t>
            </a:r>
            <a:endParaRPr lang="zh-CN" altLang="en-US" sz="1200"/>
          </a:p>
        </p:txBody>
      </p:sp>
      <p:grpSp>
        <p:nvGrpSpPr>
          <p:cNvPr id="21" name="组合 20"/>
          <p:cNvGrpSpPr/>
          <p:nvPr/>
        </p:nvGrpSpPr>
        <p:grpSpPr>
          <a:xfrm>
            <a:off x="8104505" y="5025390"/>
            <a:ext cx="3477895" cy="953770"/>
            <a:chOff x="2491" y="7871"/>
            <a:chExt cx="5477" cy="1502"/>
          </a:xfrm>
        </p:grpSpPr>
        <p:sp>
          <p:nvSpPr>
            <p:cNvPr id="22" name="直角三角形 21"/>
            <p:cNvSpPr/>
            <p:nvPr/>
          </p:nvSpPr>
          <p:spPr>
            <a:xfrm flipH="1" flipV="1">
              <a:off x="3803" y="9183"/>
              <a:ext cx="191" cy="191"/>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flipV="1">
              <a:off x="3240" y="8063"/>
              <a:ext cx="4728" cy="1154"/>
            </a:xfrm>
            <a:prstGeom prst="rect">
              <a:avLst/>
            </a:prstGeom>
            <a:solidFill>
              <a:schemeClr val="bg1"/>
            </a:solidFill>
            <a:ln>
              <a:solidFill>
                <a:srgbClr val="A8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燕尾形 23"/>
            <p:cNvSpPr/>
            <p:nvPr/>
          </p:nvSpPr>
          <p:spPr>
            <a:xfrm flipH="1">
              <a:off x="2491" y="7871"/>
              <a:ext cx="1489" cy="1489"/>
            </a:xfrm>
            <a:prstGeom prst="chevron">
              <a:avLst>
                <a:gd name="adj" fmla="val 4822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a:off x="3788" y="7872"/>
              <a:ext cx="191" cy="191"/>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8799830" y="5312410"/>
            <a:ext cx="2547557" cy="276999"/>
          </a:xfrm>
          <a:prstGeom prst="rect">
            <a:avLst/>
          </a:prstGeom>
          <a:noFill/>
        </p:spPr>
        <p:txBody>
          <a:bodyPr wrap="none" rtlCol="0" anchor="t">
            <a:spAutoFit/>
          </a:bodyPr>
          <a:lstStyle/>
          <a:p>
            <a:r>
              <a:rPr lang="zh-CN" altLang="en-US" sz="12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content</a:t>
            </a:r>
            <a:endParaRPr lang="zh-CN" altLang="en-US" sz="1200"/>
          </a:p>
        </p:txBody>
      </p:sp>
      <p:sp>
        <p:nvSpPr>
          <p:cNvPr id="88117" name="Freeform 5"/>
          <p:cNvSpPr>
            <a:spLocks noEditPoints="1"/>
          </p:cNvSpPr>
          <p:nvPr/>
        </p:nvSpPr>
        <p:spPr>
          <a:xfrm>
            <a:off x="8013383" y="125571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p>
        </p:txBody>
      </p:sp>
      <p:sp>
        <p:nvSpPr>
          <p:cNvPr id="88118" name="文本框 20"/>
          <p:cNvSpPr txBox="1"/>
          <p:nvPr/>
        </p:nvSpPr>
        <p:spPr>
          <a:xfrm flipH="1">
            <a:off x="8642032" y="1336040"/>
            <a:ext cx="2511922" cy="33855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88119" name="文本框 22"/>
          <p:cNvSpPr txBox="1"/>
          <p:nvPr/>
        </p:nvSpPr>
        <p:spPr>
          <a:xfrm flipH="1">
            <a:off x="7987665" y="1946275"/>
            <a:ext cx="3992245"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97" name="直接连接符 96"/>
          <p:cNvCxnSpPr/>
          <p:nvPr/>
        </p:nvCxnSpPr>
        <p:spPr>
          <a:xfrm>
            <a:off x="7967663" y="182403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flipV="1">
            <a:off x="0" y="1112520"/>
            <a:ext cx="3896360" cy="304863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410335" y="1494155"/>
            <a:ext cx="1117600" cy="1117600"/>
            <a:chOff x="3072" y="3801"/>
            <a:chExt cx="1760" cy="1760"/>
          </a:xfrm>
        </p:grpSpPr>
        <p:sp>
          <p:nvSpPr>
            <p:cNvPr id="60" name="椭圆 59"/>
            <p:cNvSpPr/>
            <p:nvPr/>
          </p:nvSpPr>
          <p:spPr>
            <a:xfrm rot="12900000">
              <a:off x="3072" y="3801"/>
              <a:ext cx="1760" cy="1760"/>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1" name="Freeform 54"/>
            <p:cNvSpPr>
              <a:spLocks noEditPoints="1"/>
            </p:cNvSpPr>
            <p:nvPr/>
          </p:nvSpPr>
          <p:spPr>
            <a:xfrm>
              <a:off x="3429" y="3950"/>
              <a:ext cx="995" cy="1245"/>
            </a:xfrm>
            <a:custGeom>
              <a:avLst/>
              <a:gdLst/>
              <a:ahLst/>
              <a:cxnLst>
                <a:cxn ang="0">
                  <a:pos x="73754" y="215381"/>
                </a:cxn>
                <a:cxn ang="0">
                  <a:pos x="106659" y="422827"/>
                </a:cxn>
                <a:cxn ang="0">
                  <a:pos x="309765" y="38542"/>
                </a:cxn>
                <a:cxn ang="0">
                  <a:pos x="517410" y="417160"/>
                </a:cxn>
                <a:cxn ang="0">
                  <a:pos x="380115" y="525984"/>
                </a:cxn>
                <a:cxn ang="0">
                  <a:pos x="385788" y="550923"/>
                </a:cxn>
                <a:cxn ang="0">
                  <a:pos x="541239" y="419427"/>
                </a:cxn>
                <a:cxn ang="0">
                  <a:pos x="554855" y="216515"/>
                </a:cxn>
                <a:cxn ang="0">
                  <a:pos x="297284" y="0"/>
                </a:cxn>
                <a:cxn ang="0">
                  <a:pos x="310900" y="100889"/>
                </a:cxn>
                <a:cxn ang="0">
                  <a:pos x="380115" y="170038"/>
                </a:cxn>
                <a:cxn ang="0">
                  <a:pos x="310900" y="100889"/>
                </a:cxn>
                <a:cxn ang="0">
                  <a:pos x="236012" y="307202"/>
                </a:cxn>
                <a:cxn ang="0">
                  <a:pos x="236012" y="370683"/>
                </a:cxn>
                <a:cxn ang="0">
                  <a:pos x="236012" y="307202"/>
                </a:cxn>
                <a:cxn ang="0">
                  <a:pos x="397135" y="307202"/>
                </a:cxn>
                <a:cxn ang="0">
                  <a:pos x="397135" y="370683"/>
                </a:cxn>
                <a:cxn ang="0">
                  <a:pos x="397135" y="307202"/>
                </a:cxn>
                <a:cxn ang="0">
                  <a:pos x="338132" y="518049"/>
                </a:cxn>
                <a:cxn ang="0">
                  <a:pos x="280264" y="538453"/>
                </a:cxn>
                <a:cxn ang="0">
                  <a:pos x="304092" y="576995"/>
                </a:cxn>
                <a:cxn ang="0">
                  <a:pos x="363095" y="556591"/>
                </a:cxn>
                <a:cxn ang="0">
                  <a:pos x="338132" y="518049"/>
                </a:cxn>
                <a:cxn ang="0">
                  <a:pos x="448195" y="554323"/>
                </a:cxn>
                <a:cxn ang="0">
                  <a:pos x="397135" y="793510"/>
                </a:cxn>
                <a:cxn ang="0">
                  <a:pos x="448195" y="554323"/>
                </a:cxn>
                <a:cxn ang="0">
                  <a:pos x="191760" y="559991"/>
                </a:cxn>
                <a:cxn ang="0">
                  <a:pos x="236012" y="793510"/>
                </a:cxn>
                <a:cxn ang="0">
                  <a:pos x="191760" y="559991"/>
                </a:cxn>
                <a:cxn ang="0">
                  <a:pos x="276860" y="606468"/>
                </a:cxn>
                <a:cxn ang="0">
                  <a:pos x="280264" y="793510"/>
                </a:cxn>
                <a:cxn ang="0">
                  <a:pos x="365364" y="612136"/>
                </a:cxn>
                <a:cxn ang="0">
                  <a:pos x="276860" y="606468"/>
                </a:cxn>
              </a:cxnLst>
              <a:rect l="0" t="0" r="0" b="0"/>
              <a:pathLst>
                <a:path w="558" h="700">
                  <a:moveTo>
                    <a:pt x="262" y="0"/>
                  </a:moveTo>
                  <a:cubicBezTo>
                    <a:pt x="150" y="3"/>
                    <a:pt x="73" y="89"/>
                    <a:pt x="65" y="190"/>
                  </a:cubicBezTo>
                  <a:cubicBezTo>
                    <a:pt x="29" y="203"/>
                    <a:pt x="3" y="238"/>
                    <a:pt x="4" y="279"/>
                  </a:cubicBezTo>
                  <a:cubicBezTo>
                    <a:pt x="6" y="371"/>
                    <a:pt x="44" y="372"/>
                    <a:pt x="94" y="373"/>
                  </a:cubicBezTo>
                  <a:lnTo>
                    <a:pt x="94" y="195"/>
                  </a:lnTo>
                  <a:cubicBezTo>
                    <a:pt x="95" y="119"/>
                    <a:pt x="170" y="34"/>
                    <a:pt x="273" y="34"/>
                  </a:cubicBezTo>
                  <a:cubicBezTo>
                    <a:pt x="375" y="34"/>
                    <a:pt x="431" y="114"/>
                    <a:pt x="456" y="185"/>
                  </a:cubicBezTo>
                  <a:lnTo>
                    <a:pt x="456" y="368"/>
                  </a:lnTo>
                  <a:cubicBezTo>
                    <a:pt x="451" y="380"/>
                    <a:pt x="438" y="393"/>
                    <a:pt x="413" y="417"/>
                  </a:cubicBezTo>
                  <a:cubicBezTo>
                    <a:pt x="381" y="448"/>
                    <a:pt x="335" y="464"/>
                    <a:pt x="335" y="464"/>
                  </a:cubicBezTo>
                  <a:cubicBezTo>
                    <a:pt x="330" y="465"/>
                    <a:pt x="326" y="472"/>
                    <a:pt x="327" y="478"/>
                  </a:cubicBezTo>
                  <a:cubicBezTo>
                    <a:pt x="329" y="484"/>
                    <a:pt x="335" y="488"/>
                    <a:pt x="340" y="486"/>
                  </a:cubicBezTo>
                  <a:cubicBezTo>
                    <a:pt x="340" y="486"/>
                    <a:pt x="389" y="470"/>
                    <a:pt x="426" y="434"/>
                  </a:cubicBezTo>
                  <a:cubicBezTo>
                    <a:pt x="462" y="399"/>
                    <a:pt x="477" y="371"/>
                    <a:pt x="477" y="370"/>
                  </a:cubicBezTo>
                  <a:cubicBezTo>
                    <a:pt x="517" y="360"/>
                    <a:pt x="547" y="361"/>
                    <a:pt x="547" y="279"/>
                  </a:cubicBezTo>
                  <a:cubicBezTo>
                    <a:pt x="547" y="239"/>
                    <a:pt x="523" y="205"/>
                    <a:pt x="489" y="191"/>
                  </a:cubicBezTo>
                  <a:cubicBezTo>
                    <a:pt x="465" y="98"/>
                    <a:pt x="388" y="3"/>
                    <a:pt x="273" y="0"/>
                  </a:cubicBezTo>
                  <a:cubicBezTo>
                    <a:pt x="269" y="0"/>
                    <a:pt x="265" y="0"/>
                    <a:pt x="262" y="0"/>
                  </a:cubicBezTo>
                  <a:close/>
                  <a:moveTo>
                    <a:pt x="274" y="89"/>
                  </a:moveTo>
                  <a:lnTo>
                    <a:pt x="274" y="89"/>
                  </a:lnTo>
                  <a:cubicBezTo>
                    <a:pt x="145" y="89"/>
                    <a:pt x="81" y="187"/>
                    <a:pt x="110" y="290"/>
                  </a:cubicBezTo>
                  <a:cubicBezTo>
                    <a:pt x="110" y="290"/>
                    <a:pt x="333" y="197"/>
                    <a:pt x="335" y="150"/>
                  </a:cubicBezTo>
                  <a:cubicBezTo>
                    <a:pt x="384" y="216"/>
                    <a:pt x="440" y="243"/>
                    <a:pt x="440" y="243"/>
                  </a:cubicBezTo>
                  <a:cubicBezTo>
                    <a:pt x="434" y="129"/>
                    <a:pt x="382" y="90"/>
                    <a:pt x="274" y="89"/>
                  </a:cubicBezTo>
                  <a:close/>
                  <a:moveTo>
                    <a:pt x="208" y="271"/>
                  </a:moveTo>
                  <a:lnTo>
                    <a:pt x="208" y="271"/>
                  </a:lnTo>
                  <a:cubicBezTo>
                    <a:pt x="189" y="271"/>
                    <a:pt x="174" y="283"/>
                    <a:pt x="174" y="299"/>
                  </a:cubicBezTo>
                  <a:cubicBezTo>
                    <a:pt x="174" y="314"/>
                    <a:pt x="189" y="327"/>
                    <a:pt x="208" y="327"/>
                  </a:cubicBezTo>
                  <a:cubicBezTo>
                    <a:pt x="227" y="327"/>
                    <a:pt x="242" y="314"/>
                    <a:pt x="242" y="299"/>
                  </a:cubicBezTo>
                  <a:cubicBezTo>
                    <a:pt x="242" y="283"/>
                    <a:pt x="227" y="271"/>
                    <a:pt x="208" y="271"/>
                  </a:cubicBezTo>
                  <a:close/>
                  <a:moveTo>
                    <a:pt x="350" y="271"/>
                  </a:moveTo>
                  <a:lnTo>
                    <a:pt x="350" y="271"/>
                  </a:lnTo>
                  <a:cubicBezTo>
                    <a:pt x="332" y="271"/>
                    <a:pt x="316" y="283"/>
                    <a:pt x="316" y="299"/>
                  </a:cubicBezTo>
                  <a:cubicBezTo>
                    <a:pt x="316" y="314"/>
                    <a:pt x="332" y="327"/>
                    <a:pt x="350" y="327"/>
                  </a:cubicBezTo>
                  <a:cubicBezTo>
                    <a:pt x="369" y="327"/>
                    <a:pt x="384" y="314"/>
                    <a:pt x="384" y="299"/>
                  </a:cubicBezTo>
                  <a:cubicBezTo>
                    <a:pt x="384" y="283"/>
                    <a:pt x="369" y="271"/>
                    <a:pt x="350" y="271"/>
                  </a:cubicBezTo>
                  <a:close/>
                  <a:moveTo>
                    <a:pt x="298" y="457"/>
                  </a:moveTo>
                  <a:lnTo>
                    <a:pt x="298" y="457"/>
                  </a:lnTo>
                  <a:lnTo>
                    <a:pt x="265" y="460"/>
                  </a:lnTo>
                  <a:cubicBezTo>
                    <a:pt x="255" y="460"/>
                    <a:pt x="246" y="468"/>
                    <a:pt x="247" y="475"/>
                  </a:cubicBezTo>
                  <a:lnTo>
                    <a:pt x="248" y="498"/>
                  </a:lnTo>
                  <a:cubicBezTo>
                    <a:pt x="249" y="505"/>
                    <a:pt x="258" y="510"/>
                    <a:pt x="268" y="509"/>
                  </a:cubicBezTo>
                  <a:lnTo>
                    <a:pt x="301" y="506"/>
                  </a:lnTo>
                  <a:cubicBezTo>
                    <a:pt x="311" y="505"/>
                    <a:pt x="320" y="498"/>
                    <a:pt x="320" y="491"/>
                  </a:cubicBezTo>
                  <a:lnTo>
                    <a:pt x="318" y="468"/>
                  </a:lnTo>
                  <a:cubicBezTo>
                    <a:pt x="318" y="461"/>
                    <a:pt x="308" y="456"/>
                    <a:pt x="298" y="457"/>
                  </a:cubicBezTo>
                  <a:close/>
                  <a:moveTo>
                    <a:pt x="395" y="489"/>
                  </a:moveTo>
                  <a:lnTo>
                    <a:pt x="395" y="489"/>
                  </a:lnTo>
                  <a:cubicBezTo>
                    <a:pt x="387" y="490"/>
                    <a:pt x="378" y="492"/>
                    <a:pt x="369" y="495"/>
                  </a:cubicBezTo>
                  <a:lnTo>
                    <a:pt x="350" y="700"/>
                  </a:lnTo>
                  <a:lnTo>
                    <a:pt x="558" y="700"/>
                  </a:lnTo>
                  <a:cubicBezTo>
                    <a:pt x="527" y="636"/>
                    <a:pt x="475" y="486"/>
                    <a:pt x="395" y="489"/>
                  </a:cubicBezTo>
                  <a:close/>
                  <a:moveTo>
                    <a:pt x="169" y="494"/>
                  </a:moveTo>
                  <a:lnTo>
                    <a:pt x="169" y="494"/>
                  </a:lnTo>
                  <a:cubicBezTo>
                    <a:pt x="77" y="498"/>
                    <a:pt x="32" y="633"/>
                    <a:pt x="0" y="700"/>
                  </a:cubicBezTo>
                  <a:lnTo>
                    <a:pt x="208" y="700"/>
                  </a:lnTo>
                  <a:lnTo>
                    <a:pt x="188" y="495"/>
                  </a:lnTo>
                  <a:cubicBezTo>
                    <a:pt x="182" y="494"/>
                    <a:pt x="176" y="494"/>
                    <a:pt x="169" y="494"/>
                  </a:cubicBezTo>
                  <a:close/>
                  <a:moveTo>
                    <a:pt x="244" y="535"/>
                  </a:moveTo>
                  <a:lnTo>
                    <a:pt x="244" y="535"/>
                  </a:lnTo>
                  <a:cubicBezTo>
                    <a:pt x="240" y="535"/>
                    <a:pt x="235" y="537"/>
                    <a:pt x="236" y="540"/>
                  </a:cubicBezTo>
                  <a:lnTo>
                    <a:pt x="247" y="700"/>
                  </a:lnTo>
                  <a:lnTo>
                    <a:pt x="311" y="700"/>
                  </a:lnTo>
                  <a:lnTo>
                    <a:pt x="322" y="540"/>
                  </a:lnTo>
                  <a:cubicBezTo>
                    <a:pt x="323" y="537"/>
                    <a:pt x="319" y="535"/>
                    <a:pt x="314" y="535"/>
                  </a:cubicBezTo>
                  <a:lnTo>
                    <a:pt x="244" y="535"/>
                  </a:lnTo>
                  <a:close/>
                </a:path>
              </a:pathLst>
            </a:custGeom>
            <a:solidFill>
              <a:schemeClr val="bg1"/>
            </a:solidFill>
            <a:ln w="9525">
              <a:noFill/>
            </a:ln>
          </p:spPr>
          <p:txBody>
            <a:bodyPr/>
            <a:lstStyle/>
            <a:p>
              <a:endParaRPr lang="zh-CN" altLang="en-US"/>
            </a:p>
          </p:txBody>
        </p:sp>
      </p:grpSp>
      <p:sp>
        <p:nvSpPr>
          <p:cNvPr id="29" name="文本框 20"/>
          <p:cNvSpPr txBox="1"/>
          <p:nvPr/>
        </p:nvSpPr>
        <p:spPr>
          <a:xfrm flipH="1">
            <a:off x="609600" y="2940050"/>
            <a:ext cx="2550160" cy="48323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240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Click to type the title </a:t>
            </a:r>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65" y="177800"/>
            <a:ext cx="224155" cy="558800"/>
          </a:xfrm>
          <a:prstGeom prst="rect">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1455" y="177800"/>
            <a:ext cx="3956050" cy="588415"/>
            <a:chOff x="681" y="3617"/>
            <a:chExt cx="7384" cy="922"/>
          </a:xfrm>
        </p:grpSpPr>
        <p:sp>
          <p:nvSpPr>
            <p:cNvPr id="38" name="TextBox 25"/>
            <p:cNvSpPr txBox="1"/>
            <p:nvPr/>
          </p:nvSpPr>
          <p:spPr>
            <a:xfrm flipH="1">
              <a:off x="681" y="3617"/>
              <a:ext cx="6541" cy="530"/>
            </a:xfrm>
            <a:prstGeom prst="rect">
              <a:avLst/>
            </a:prstGeom>
            <a:noFill/>
          </p:spPr>
          <p:txBody>
            <a:bodyPr wrap="square" rtlCol="0">
              <a:spAutoFit/>
              <a:scene3d>
                <a:camera prst="orthographicFront"/>
                <a:lightRig rig="threePt" dir="t"/>
              </a:scene3d>
            </a:bodyPr>
            <a:lstStyle/>
            <a:p>
              <a:pPr lvl="0" algn="l" fontAlgn="base"/>
              <a:r>
                <a:rPr lang="zh-CN" altLang="en-US"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Title bar text</a:t>
              </a:r>
              <a:endPar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 name="TextBox 25"/>
            <p:cNvSpPr txBox="1"/>
            <p:nvPr/>
          </p:nvSpPr>
          <p:spPr>
            <a:xfrm flipH="1">
              <a:off x="681" y="3987"/>
              <a:ext cx="7384" cy="552"/>
            </a:xfrm>
            <a:prstGeom prst="rect">
              <a:avLst/>
            </a:prstGeom>
            <a:noFill/>
          </p:spPr>
          <p:txBody>
            <a:bodyPr wrap="square" rtlCol="0">
              <a:spAutoFit/>
              <a:scene3d>
                <a:camera prst="orthographicFront"/>
                <a:lightRig rig="threePt" dir="t"/>
              </a:scene3d>
            </a:bodyPr>
            <a:lstStyle/>
            <a:p>
              <a:pPr lvl="0" algn="l" fontAlgn="base"/>
              <a:r>
                <a:rPr lang="zh-CN"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Please enter the required title here</a:t>
              </a:r>
            </a:p>
          </p:txBody>
        </p:sp>
      </p:grpSp>
      <p:sp>
        <p:nvSpPr>
          <p:cNvPr id="17" name="椭圆 16"/>
          <p:cNvSpPr/>
          <p:nvPr/>
        </p:nvSpPr>
        <p:spPr>
          <a:xfrm rot="8100000">
            <a:off x="1935154" y="1154645"/>
            <a:ext cx="900000" cy="900000"/>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8" name="椭圆 17"/>
          <p:cNvSpPr/>
          <p:nvPr/>
        </p:nvSpPr>
        <p:spPr>
          <a:xfrm rot="8100000">
            <a:off x="4403604" y="1154645"/>
            <a:ext cx="899795" cy="900000"/>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9" name="椭圆 18"/>
          <p:cNvSpPr/>
          <p:nvPr/>
        </p:nvSpPr>
        <p:spPr>
          <a:xfrm rot="8100000">
            <a:off x="6901059" y="1154645"/>
            <a:ext cx="899795" cy="900000"/>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3" name="椭圆 22"/>
          <p:cNvSpPr/>
          <p:nvPr/>
        </p:nvSpPr>
        <p:spPr>
          <a:xfrm rot="8100000">
            <a:off x="9383909" y="1154645"/>
            <a:ext cx="899795" cy="900000"/>
          </a:xfrm>
          <a:prstGeom prst="ellipse">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4" name="圆角矩形 3"/>
          <p:cNvSpPr/>
          <p:nvPr/>
        </p:nvSpPr>
        <p:spPr>
          <a:xfrm>
            <a:off x="1724660" y="243713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724660" y="281241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724660" y="318770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724660" y="356298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724660" y="393827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724660" y="431355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230370" y="320294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30370" y="357822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230370" y="395351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230370" y="432879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736080" y="356298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736080" y="393827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736080" y="431355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9241790" y="281241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9241790" y="318770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9241790" y="356298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9241790" y="3938270"/>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9241790" y="4313555"/>
            <a:ext cx="1286510" cy="263525"/>
          </a:xfrm>
          <a:prstGeom prst="roundRect">
            <a:avLst>
              <a:gd name="adj" fmla="val 41632"/>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2"/>
          <p:cNvSpPr txBox="1"/>
          <p:nvPr/>
        </p:nvSpPr>
        <p:spPr>
          <a:xfrm>
            <a:off x="1936115" y="1362710"/>
            <a:ext cx="863600" cy="483235"/>
          </a:xfrm>
          <a:prstGeom prst="rect">
            <a:avLst/>
          </a:prstGeom>
          <a:noFill/>
          <a:ln w="9525">
            <a:noFill/>
          </a:ln>
          <a:effectLst>
            <a:outerShdw sx="999" sy="999" algn="ctr" rotWithShape="0">
              <a:srgbClr val="000000"/>
            </a:outerShdw>
          </a:effectLst>
        </p:spPr>
        <p:txBody>
          <a:bodyPr wrap="square" anchor="t">
            <a:spAutoFit/>
          </a:bodyPr>
          <a:lstStyle/>
          <a:p>
            <a:pPr lvl="0"/>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96%</a:t>
            </a:r>
          </a:p>
        </p:txBody>
      </p:sp>
      <p:sp>
        <p:nvSpPr>
          <p:cNvPr id="31" name="文本框 22"/>
          <p:cNvSpPr txBox="1"/>
          <p:nvPr/>
        </p:nvSpPr>
        <p:spPr>
          <a:xfrm>
            <a:off x="4441825" y="1381125"/>
            <a:ext cx="863600" cy="483235"/>
          </a:xfrm>
          <a:prstGeom prst="rect">
            <a:avLst/>
          </a:prstGeom>
          <a:noFill/>
          <a:ln w="9525">
            <a:noFill/>
          </a:ln>
          <a:effectLst>
            <a:outerShdw sx="999" sy="999" algn="ctr" rotWithShape="0">
              <a:srgbClr val="000000"/>
            </a:outerShdw>
          </a:effectLst>
        </p:spPr>
        <p:txBody>
          <a:bodyPr wrap="square" anchor="t">
            <a:spAutoFit/>
          </a:bodyPr>
          <a:lstStyle/>
          <a:p>
            <a:pPr lvl="0"/>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73%</a:t>
            </a:r>
          </a:p>
        </p:txBody>
      </p:sp>
      <p:sp>
        <p:nvSpPr>
          <p:cNvPr id="32" name="文本框 22"/>
          <p:cNvSpPr txBox="1"/>
          <p:nvPr/>
        </p:nvSpPr>
        <p:spPr>
          <a:xfrm>
            <a:off x="6946583" y="1381125"/>
            <a:ext cx="865187" cy="483235"/>
          </a:xfrm>
          <a:prstGeom prst="rect">
            <a:avLst/>
          </a:prstGeom>
          <a:noFill/>
          <a:ln w="9525">
            <a:noFill/>
          </a:ln>
          <a:effectLst>
            <a:outerShdw sx="999" sy="999" algn="ctr" rotWithShape="0">
              <a:srgbClr val="000000"/>
            </a:outerShdw>
          </a:effectLst>
        </p:spPr>
        <p:txBody>
          <a:bodyPr wrap="square" anchor="t">
            <a:spAutoFit/>
          </a:bodyPr>
          <a:lstStyle/>
          <a:p>
            <a:pPr lvl="0"/>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54%</a:t>
            </a:r>
          </a:p>
        </p:txBody>
      </p:sp>
      <p:sp>
        <p:nvSpPr>
          <p:cNvPr id="33" name="文本框 22"/>
          <p:cNvSpPr txBox="1"/>
          <p:nvPr/>
        </p:nvSpPr>
        <p:spPr>
          <a:xfrm>
            <a:off x="9452293" y="1381125"/>
            <a:ext cx="865187" cy="483235"/>
          </a:xfrm>
          <a:prstGeom prst="rect">
            <a:avLst/>
          </a:prstGeom>
          <a:noFill/>
          <a:ln w="9525">
            <a:noFill/>
          </a:ln>
          <a:effectLst>
            <a:outerShdw sx="999" sy="999" algn="ctr" rotWithShape="0">
              <a:srgbClr val="000000"/>
            </a:outerShdw>
          </a:effectLst>
        </p:spPr>
        <p:txBody>
          <a:bodyPr wrap="square" anchor="t">
            <a:spAutoFit/>
          </a:bodyPr>
          <a:lstStyle/>
          <a:p>
            <a:pPr lvl="0"/>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54%</a:t>
            </a:r>
          </a:p>
        </p:txBody>
      </p:sp>
      <p:sp>
        <p:nvSpPr>
          <p:cNvPr id="34" name="文本框 20"/>
          <p:cNvSpPr txBox="1"/>
          <p:nvPr/>
        </p:nvSpPr>
        <p:spPr>
          <a:xfrm flipH="1">
            <a:off x="1031874" y="4801235"/>
            <a:ext cx="2821089" cy="338554"/>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35" name="文本框 22"/>
          <p:cNvSpPr txBox="1"/>
          <p:nvPr/>
        </p:nvSpPr>
        <p:spPr>
          <a:xfrm flipH="1">
            <a:off x="1159510" y="5350510"/>
            <a:ext cx="2390775" cy="95948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36" name="直接连接符 35"/>
          <p:cNvCxnSpPr/>
          <p:nvPr/>
        </p:nvCxnSpPr>
        <p:spPr>
          <a:xfrm>
            <a:off x="1598898" y="5228273"/>
            <a:ext cx="1512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7" name="文本框 20"/>
          <p:cNvSpPr txBox="1"/>
          <p:nvPr/>
        </p:nvSpPr>
        <p:spPr>
          <a:xfrm flipH="1">
            <a:off x="3550284" y="4786630"/>
            <a:ext cx="2821089" cy="338554"/>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600" dirty="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11" name="文本框 22"/>
          <p:cNvSpPr txBox="1"/>
          <p:nvPr/>
        </p:nvSpPr>
        <p:spPr>
          <a:xfrm flipH="1">
            <a:off x="3677920" y="5335905"/>
            <a:ext cx="2390775" cy="95948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39" name="直接连接符 38"/>
          <p:cNvCxnSpPr/>
          <p:nvPr/>
        </p:nvCxnSpPr>
        <p:spPr>
          <a:xfrm>
            <a:off x="4117308" y="5213668"/>
            <a:ext cx="1512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0" name="文本框 20"/>
          <p:cNvSpPr txBox="1"/>
          <p:nvPr/>
        </p:nvSpPr>
        <p:spPr>
          <a:xfrm flipH="1">
            <a:off x="6055994" y="4758055"/>
            <a:ext cx="2821089" cy="338554"/>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60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41" name="文本框 22"/>
          <p:cNvSpPr txBox="1"/>
          <p:nvPr/>
        </p:nvSpPr>
        <p:spPr>
          <a:xfrm flipH="1">
            <a:off x="6183630" y="5307330"/>
            <a:ext cx="2390775" cy="95948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42" name="直接连接符 41"/>
          <p:cNvCxnSpPr/>
          <p:nvPr/>
        </p:nvCxnSpPr>
        <p:spPr>
          <a:xfrm>
            <a:off x="6623018" y="5185093"/>
            <a:ext cx="1512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3" name="文本框 20"/>
          <p:cNvSpPr txBox="1"/>
          <p:nvPr/>
        </p:nvSpPr>
        <p:spPr>
          <a:xfrm flipH="1">
            <a:off x="8574404" y="4743450"/>
            <a:ext cx="2821089" cy="338554"/>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600">
                <a:solidFill>
                  <a:srgbClr val="595959"/>
                </a:solidFill>
                <a:latin typeface="微软雅黑" panose="020B0503020204020204" charset="-122"/>
                <a:ea typeface="微软雅黑" panose="020B0503020204020204" charset="-122"/>
                <a:sym typeface="Arial" panose="020B0604020202020204" pitchFamily="34" charset="0"/>
              </a:rPr>
              <a:t>Click to type the title </a:t>
            </a:r>
          </a:p>
        </p:txBody>
      </p:sp>
      <p:sp>
        <p:nvSpPr>
          <p:cNvPr id="44" name="文本框 22"/>
          <p:cNvSpPr txBox="1"/>
          <p:nvPr/>
        </p:nvSpPr>
        <p:spPr>
          <a:xfrm flipH="1">
            <a:off x="8702040" y="5292725"/>
            <a:ext cx="2390775" cy="959485"/>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Click here to add a brief section of this section. This template is well designed and all footage of the template is freely edited and replaced.</a:t>
            </a:r>
          </a:p>
        </p:txBody>
      </p:sp>
      <p:cxnSp>
        <p:nvCxnSpPr>
          <p:cNvPr id="45" name="直接连接符 44"/>
          <p:cNvCxnSpPr/>
          <p:nvPr/>
        </p:nvCxnSpPr>
        <p:spPr>
          <a:xfrm>
            <a:off x="9141428" y="5170488"/>
            <a:ext cx="151200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647825" y="2271395"/>
            <a:ext cx="1452245" cy="2465705"/>
          </a:xfrm>
          <a:prstGeom prst="roundRect">
            <a:avLst>
              <a:gd name="adj" fmla="val 12505"/>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152265" y="2277745"/>
            <a:ext cx="1452245" cy="2465705"/>
          </a:xfrm>
          <a:prstGeom prst="roundRect">
            <a:avLst>
              <a:gd name="adj" fmla="val 12505"/>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6648450" y="2277745"/>
            <a:ext cx="1452245" cy="2465705"/>
          </a:xfrm>
          <a:prstGeom prst="roundRect">
            <a:avLst>
              <a:gd name="adj" fmla="val 12505"/>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9152890" y="2284095"/>
            <a:ext cx="1452245" cy="2465705"/>
          </a:xfrm>
          <a:prstGeom prst="roundRect">
            <a:avLst>
              <a:gd name="adj" fmla="val 12505"/>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dissolve/>
  </p:transition>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3013</Words>
  <Application>Microsoft Office PowerPoint</Application>
  <PresentationFormat>宽屏</PresentationFormat>
  <Paragraphs>350</Paragraphs>
  <Slides>35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35</vt:i4>
      </vt:variant>
    </vt:vector>
  </HeadingPairs>
  <TitlesOfParts>
    <vt:vector size="41" baseType="lpstr">
      <vt:lpstr>微软雅黑</vt:lpstr>
      <vt:lpstr>Arial</vt:lpstr>
      <vt:lpstr>Calibri</vt:lpstr>
      <vt:lpstr>Calibri Light</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8</cp:revision>
  <dcterms:created xsi:type="dcterms:W3CDTF">2017-02-21T08:28:00Z</dcterms:created>
  <dcterms:modified xsi:type="dcterms:W3CDTF">2019-06-29T01:55:58Z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