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8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9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0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2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3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4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5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6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7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8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9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20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21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22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23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24.xml" ContentType="application/vnd.openxmlformats-officedocument.presentationml.notesSlide+xml"/>
  <Override PartName="/ppt/tags/tag33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98" r:id="rId6"/>
    <p:sldId id="279" r:id="rId7"/>
    <p:sldId id="280" r:id="rId8"/>
    <p:sldId id="285" r:id="rId9"/>
    <p:sldId id="287" r:id="rId10"/>
    <p:sldId id="299" r:id="rId11"/>
    <p:sldId id="286" r:id="rId12"/>
    <p:sldId id="284" r:id="rId13"/>
    <p:sldId id="281" r:id="rId14"/>
    <p:sldId id="278" r:id="rId15"/>
    <p:sldId id="301" r:id="rId16"/>
    <p:sldId id="283" r:id="rId17"/>
    <p:sldId id="289" r:id="rId18"/>
    <p:sldId id="293" r:id="rId19"/>
    <p:sldId id="295" r:id="rId20"/>
    <p:sldId id="300" r:id="rId21"/>
    <p:sldId id="290" r:id="rId22"/>
    <p:sldId id="277" r:id="rId23"/>
    <p:sldId id="282" r:id="rId24"/>
    <p:sldId id="288" r:id="rId25"/>
    <p:sldId id="302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90" userDrawn="1">
          <p15:clr>
            <a:srgbClr val="A4A3A4"/>
          </p15:clr>
        </p15:guide>
        <p15:guide id="3" pos="5670" userDrawn="1">
          <p15:clr>
            <a:srgbClr val="A4A3A4"/>
          </p15:clr>
        </p15:guide>
        <p15:guide id="4" pos="2857" userDrawn="1">
          <p15:clr>
            <a:srgbClr val="A4A3A4"/>
          </p15:clr>
        </p15:guide>
        <p15:guide id="5" orient="horz" pos="3140" userDrawn="1">
          <p15:clr>
            <a:srgbClr val="A4A3A4"/>
          </p15:clr>
        </p15:guide>
        <p15:guide id="6" orient="horz" pos="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A21"/>
    <a:srgbClr val="754C24"/>
    <a:srgbClr val="A86300"/>
    <a:srgbClr val="FEBD12"/>
    <a:srgbClr val="853F36"/>
    <a:srgbClr val="A67262"/>
    <a:srgbClr val="FDF2C2"/>
    <a:srgbClr val="E9DFB5"/>
    <a:srgbClr val="A86206"/>
    <a:srgbClr val="FFF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16" y="78"/>
      </p:cViewPr>
      <p:guideLst>
        <p:guide orient="horz" pos="1643"/>
        <p:guide pos="90"/>
        <p:guide pos="5670"/>
        <p:guide pos="2857"/>
        <p:guide orient="horz" pos="3140"/>
        <p:guide orient="horz" pos="1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AF690-AC78-43B0-BB96-E4669C0818DC}" type="datetimeFigureOut">
              <a:rPr lang="zh-CN" altLang="en-US" smtClean="0"/>
              <a:t>2019/7/5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3809-2B8D-4F89-AA90-42471D75D2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62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07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417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814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646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203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3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824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157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054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586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01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25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1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14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357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979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48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8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58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52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38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449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10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28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2019/7/5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371661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2019/7/5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714118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2019/7/5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804120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2019/7/5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8778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2019/7/5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6409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2019/7/5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38349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2019/7/5 Friday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68895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3167519-FA07-4F24-BCF4-EA7CD382A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53200" y="2337065"/>
            <a:ext cx="2679700" cy="28318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97B113-3FD1-4574-8D2F-BD3842E7B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8580" y="4287415"/>
            <a:ext cx="1225402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3887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2019/7/5 Friday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7597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2019/7/5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08033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2019/7/5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81544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2A3D-4334-4F3C-B02B-17B11E91AF97}" type="datetimeFigureOut">
              <a:rPr lang="zh-CN" altLang="en-US" smtClean="0"/>
              <a:t>2019/7/5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435B2C-956A-4D8D-AC1E-6CB36EE68A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3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freeppt7.com/" TargetMode="Externa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image" Target="../media/image21.png"/><Relationship Id="rId3" Type="http://schemas.openxmlformats.org/officeDocument/2006/relationships/tags" Target="../tags/tag110.xml"/><Relationship Id="rId21" Type="http://schemas.openxmlformats.org/officeDocument/2006/relationships/image" Target="../media/image7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image" Target="../media/image5.png"/><Relationship Id="rId2" Type="http://schemas.openxmlformats.org/officeDocument/2006/relationships/tags" Target="../tags/tag109.xml"/><Relationship Id="rId16" Type="http://schemas.openxmlformats.org/officeDocument/2006/relationships/notesSlide" Target="../notesSlides/notesSlide11.xml"/><Relationship Id="rId20" Type="http://schemas.microsoft.com/office/2007/relationships/hdphoto" Target="../media/hdphoto2.wdp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17.xml"/><Relationship Id="rId19" Type="http://schemas.openxmlformats.org/officeDocument/2006/relationships/image" Target="../media/image22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23.xml"/><Relationship Id="rId16" Type="http://schemas.openxmlformats.org/officeDocument/2006/relationships/image" Target="../media/image7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image" Target="../media/image21.png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135.xml"/><Relationship Id="rId21" Type="http://schemas.openxmlformats.org/officeDocument/2006/relationships/image" Target="../media/image21.png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image" Target="../media/image5.pn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10" Type="http://schemas.openxmlformats.org/officeDocument/2006/relationships/tags" Target="../tags/tag142.xml"/><Relationship Id="rId19" Type="http://schemas.openxmlformats.org/officeDocument/2006/relationships/notesSlide" Target="../notesSlides/notesSlide13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notesSlide" Target="../notesSlides/notesSlide14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51.xml"/><Relationship Id="rId16" Type="http://schemas.openxmlformats.org/officeDocument/2006/relationships/image" Target="../media/image7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image" Target="../media/image11.png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3" Type="http://schemas.openxmlformats.org/officeDocument/2006/relationships/tags" Target="../tags/tag165.xml"/><Relationship Id="rId21" Type="http://schemas.openxmlformats.org/officeDocument/2006/relationships/notesSlide" Target="../notesSlides/notesSlide16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image" Target="../media/image7.png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image" Target="../media/image23.png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image" Target="../media/image5.png"/><Relationship Id="rId3" Type="http://schemas.openxmlformats.org/officeDocument/2006/relationships/tags" Target="../tags/tag184.xml"/><Relationship Id="rId21" Type="http://schemas.openxmlformats.org/officeDocument/2006/relationships/tags" Target="../tags/tag202.xml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notesSlide" Target="../notesSlides/notesSlide17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5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206.xml"/><Relationship Id="rId16" Type="http://schemas.openxmlformats.org/officeDocument/2006/relationships/image" Target="../media/image7.pn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09.xml"/><Relationship Id="rId15" Type="http://schemas.openxmlformats.org/officeDocument/2006/relationships/image" Target="../media/image24.png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26" Type="http://schemas.openxmlformats.org/officeDocument/2006/relationships/tags" Target="../tags/tag240.xml"/><Relationship Id="rId3" Type="http://schemas.openxmlformats.org/officeDocument/2006/relationships/tags" Target="../tags/tag217.xml"/><Relationship Id="rId21" Type="http://schemas.openxmlformats.org/officeDocument/2006/relationships/tags" Target="../tags/tag235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5" Type="http://schemas.openxmlformats.org/officeDocument/2006/relationships/tags" Target="../tags/tag239.xml"/><Relationship Id="rId33" Type="http://schemas.openxmlformats.org/officeDocument/2006/relationships/image" Target="../media/image7.png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tags" Target="../tags/tag234.xml"/><Relationship Id="rId29" Type="http://schemas.openxmlformats.org/officeDocument/2006/relationships/notesSlide" Target="../notesSlides/notesSlide19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tags" Target="../tags/tag238.xml"/><Relationship Id="rId32" Type="http://schemas.openxmlformats.org/officeDocument/2006/relationships/image" Target="../media/image24.png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tags" Target="../tags/tag237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31" Type="http://schemas.openxmlformats.org/officeDocument/2006/relationships/image" Target="../media/image11.png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tags" Target="../tags/tag236.xml"/><Relationship Id="rId27" Type="http://schemas.openxmlformats.org/officeDocument/2006/relationships/tags" Target="../tags/tag241.xml"/><Relationship Id="rId30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34" Type="http://schemas.openxmlformats.org/officeDocument/2006/relationships/image" Target="../media/image26.png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image" Target="../media/image25.png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image" Target="../media/image24.png"/><Relationship Id="rId37" Type="http://schemas.openxmlformats.org/officeDocument/2006/relationships/image" Target="../media/image7.png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36" Type="http://schemas.openxmlformats.org/officeDocument/2006/relationships/image" Target="../media/image27.png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image" Target="../media/image5.png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notesSlide" Target="../notesSlides/notesSlide21.xml"/><Relationship Id="rId35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image" Target="../media/image7.png"/><Relationship Id="rId2" Type="http://schemas.openxmlformats.org/officeDocument/2006/relationships/tags" Target="../tags/tag273.xml"/><Relationship Id="rId16" Type="http://schemas.openxmlformats.org/officeDocument/2006/relationships/image" Target="../media/image24.png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5" Type="http://schemas.openxmlformats.org/officeDocument/2006/relationships/tags" Target="../tags/tag276.xml"/><Relationship Id="rId15" Type="http://schemas.openxmlformats.org/officeDocument/2006/relationships/image" Target="../media/image5.png"/><Relationship Id="rId10" Type="http://schemas.openxmlformats.org/officeDocument/2006/relationships/tags" Target="../tags/tag281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image" Target="../media/image20.png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image" Target="../media/image5.png"/><Relationship Id="rId2" Type="http://schemas.openxmlformats.org/officeDocument/2006/relationships/tags" Target="../tags/tag285.xml"/><Relationship Id="rId16" Type="http://schemas.openxmlformats.org/officeDocument/2006/relationships/notesSlide" Target="../notesSlides/notesSlide23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93.xml"/><Relationship Id="rId19" Type="http://schemas.openxmlformats.org/officeDocument/2006/relationships/image" Target="../media/image7.png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26" Type="http://schemas.openxmlformats.org/officeDocument/2006/relationships/tags" Target="../tags/tag323.xml"/><Relationship Id="rId39" Type="http://schemas.openxmlformats.org/officeDocument/2006/relationships/slideLayout" Target="../slideLayouts/slideLayout6.xml"/><Relationship Id="rId3" Type="http://schemas.openxmlformats.org/officeDocument/2006/relationships/tags" Target="../tags/tag300.xml"/><Relationship Id="rId21" Type="http://schemas.openxmlformats.org/officeDocument/2006/relationships/tags" Target="../tags/tag318.xml"/><Relationship Id="rId34" Type="http://schemas.openxmlformats.org/officeDocument/2006/relationships/tags" Target="../tags/tag331.xml"/><Relationship Id="rId42" Type="http://schemas.openxmlformats.org/officeDocument/2006/relationships/image" Target="../media/image28.png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tags" Target="../tags/tag322.xml"/><Relationship Id="rId33" Type="http://schemas.openxmlformats.org/officeDocument/2006/relationships/tags" Target="../tags/tag330.xml"/><Relationship Id="rId38" Type="http://schemas.openxmlformats.org/officeDocument/2006/relationships/tags" Target="../tags/tag335.xml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29" Type="http://schemas.openxmlformats.org/officeDocument/2006/relationships/tags" Target="../tags/tag326.xml"/><Relationship Id="rId41" Type="http://schemas.openxmlformats.org/officeDocument/2006/relationships/image" Target="../media/image5.png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tags" Target="../tags/tag321.xml"/><Relationship Id="rId32" Type="http://schemas.openxmlformats.org/officeDocument/2006/relationships/tags" Target="../tags/tag329.xml"/><Relationship Id="rId37" Type="http://schemas.openxmlformats.org/officeDocument/2006/relationships/tags" Target="../tags/tag334.xml"/><Relationship Id="rId40" Type="http://schemas.openxmlformats.org/officeDocument/2006/relationships/notesSlide" Target="../notesSlides/notesSlide24.xml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tags" Target="../tags/tag320.xml"/><Relationship Id="rId28" Type="http://schemas.openxmlformats.org/officeDocument/2006/relationships/tags" Target="../tags/tag325.xml"/><Relationship Id="rId36" Type="http://schemas.openxmlformats.org/officeDocument/2006/relationships/tags" Target="../tags/tag333.xml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31" Type="http://schemas.openxmlformats.org/officeDocument/2006/relationships/tags" Target="../tags/tag328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tags" Target="../tags/tag319.xml"/><Relationship Id="rId27" Type="http://schemas.openxmlformats.org/officeDocument/2006/relationships/tags" Target="../tags/tag324.xml"/><Relationship Id="rId30" Type="http://schemas.openxmlformats.org/officeDocument/2006/relationships/tags" Target="../tags/tag327.xml"/><Relationship Id="rId35" Type="http://schemas.openxmlformats.org/officeDocument/2006/relationships/tags" Target="../tags/tag332.xml"/><Relationship Id="rId4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6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microsoft.com/office/2007/relationships/hdphoto" Target="../media/hdphoto1.wdp"/><Relationship Id="rId2" Type="http://schemas.openxmlformats.org/officeDocument/2006/relationships/tags" Target="../tags/tag1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14.xml"/><Relationship Id="rId21" Type="http://schemas.openxmlformats.org/officeDocument/2006/relationships/image" Target="../media/image10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image" Target="../media/image3.png"/><Relationship Id="rId1" Type="http://schemas.openxmlformats.org/officeDocument/2006/relationships/themeOverride" Target="../theme/themeOverride4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image" Target="../media/image5.png"/><Relationship Id="rId10" Type="http://schemas.openxmlformats.org/officeDocument/2006/relationships/tags" Target="../tags/tag21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image" Target="../media/image12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notesSlide" Target="../notesSlides/notesSlide5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image" Target="../media/image11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image" Target="../media/image5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7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14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13.png"/><Relationship Id="rId5" Type="http://schemas.openxmlformats.org/officeDocument/2006/relationships/tags" Target="../tags/tag60.xml"/><Relationship Id="rId10" Type="http://schemas.openxmlformats.org/officeDocument/2006/relationships/image" Target="../media/image5.png"/><Relationship Id="rId4" Type="http://schemas.openxmlformats.org/officeDocument/2006/relationships/tags" Target="../tags/tag59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image" Target="../media/image17.png"/><Relationship Id="rId3" Type="http://schemas.openxmlformats.org/officeDocument/2006/relationships/tags" Target="../tags/tag65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image" Target="../media/image16.png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image" Target="../media/image15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image" Target="../media/image5.png"/><Relationship Id="rId28" Type="http://schemas.openxmlformats.org/officeDocument/2006/relationships/image" Target="../media/image7.png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notesSlide" Target="../notesSlides/notesSlide7.xml"/><Relationship Id="rId27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84.xml"/><Relationship Id="rId16" Type="http://schemas.openxmlformats.org/officeDocument/2006/relationships/image" Target="../media/image7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image" Target="../media/image19.png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image" Target="../media/image7.png"/><Relationship Id="rId2" Type="http://schemas.openxmlformats.org/officeDocument/2006/relationships/tags" Target="../tags/tag95.xml"/><Relationship Id="rId16" Type="http://schemas.openxmlformats.org/officeDocument/2006/relationships/image" Target="../media/image20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image" Target="../media/image5.png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_图片 15">
            <a:extLst>
              <a:ext uri="{FF2B5EF4-FFF2-40B4-BE49-F238E27FC236}">
                <a16:creationId xmlns:a16="http://schemas.microsoft.com/office/drawing/2014/main" id="{4E333832-2588-4D05-80C0-D945AA5A69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604" y="896992"/>
            <a:ext cx="4953000" cy="436941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98685BF-3F0D-4C58-8A0D-58A55FC66B96}"/>
              </a:ext>
            </a:extLst>
          </p:cNvPr>
          <p:cNvSpPr txBox="1"/>
          <p:nvPr/>
        </p:nvSpPr>
        <p:spPr>
          <a:xfrm>
            <a:off x="250696" y="1243012"/>
            <a:ext cx="5513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54C24"/>
                </a:solidFill>
                <a:cs typeface="+mn-ea"/>
                <a:sym typeface="+mn-lt"/>
              </a:rPr>
              <a:t>NAME OF PRESENTATION</a:t>
            </a:r>
            <a:endParaRPr lang="zh-CN" altLang="en-US" sz="48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B6B4A1C-72E3-4A1A-B7A4-24F1686107A7}"/>
              </a:ext>
            </a:extLst>
          </p:cNvPr>
          <p:cNvSpPr txBox="1"/>
          <p:nvPr/>
        </p:nvSpPr>
        <p:spPr>
          <a:xfrm>
            <a:off x="373026" y="2758968"/>
            <a:ext cx="507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54C24"/>
                </a:solidFill>
                <a:cs typeface="+mn-ea"/>
                <a:sym typeface="+mn-lt"/>
              </a:rPr>
              <a:t>Click to add subtitle</a:t>
            </a:r>
            <a:endParaRPr lang="zh-CN" altLang="en-US" sz="24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1EF333B-5277-48E4-9139-91AF9988CDFB}"/>
              </a:ext>
            </a:extLst>
          </p:cNvPr>
          <p:cNvSpPr txBox="1"/>
          <p:nvPr/>
        </p:nvSpPr>
        <p:spPr>
          <a:xfrm>
            <a:off x="-55598" y="-180432"/>
            <a:ext cx="729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rgbClr val="FDF2C2"/>
                </a:solidFill>
                <a:cs typeface="+mn-ea"/>
                <a:sym typeface="+mn-lt"/>
              </a:rPr>
              <a:t>Lorem ipsum</a:t>
            </a:r>
            <a:endParaRPr lang="zh-CN" altLang="en-US" sz="7200" b="1" dirty="0">
              <a:solidFill>
                <a:srgbClr val="FDF2C2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431BEBB-2C56-4AD1-BB0B-499B0D62B154}"/>
              </a:ext>
            </a:extLst>
          </p:cNvPr>
          <p:cNvSpPr txBox="1"/>
          <p:nvPr/>
        </p:nvSpPr>
        <p:spPr>
          <a:xfrm>
            <a:off x="392076" y="3168856"/>
            <a:ext cx="465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200" b="1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EA3D53-DD4D-4EBF-A965-14E1ABF498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963667"/>
            <a:ext cx="227837" cy="40364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2B12B35-943F-451F-99E9-65357859C7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26785" y="2887283"/>
            <a:ext cx="226606" cy="419138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11F1669-3762-4947-9111-9186631C82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6A4DCF9-BAEE-4147-BFD0-0F73F4BB74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11E4289-F5E7-4FE6-A191-6D8D8316D77E}"/>
              </a:ext>
            </a:extLst>
          </p:cNvPr>
          <p:cNvSpPr txBox="1"/>
          <p:nvPr/>
        </p:nvSpPr>
        <p:spPr>
          <a:xfrm>
            <a:off x="329153" y="4500339"/>
            <a:ext cx="337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407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81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AD22ED2C-BBCC-43E3-8CEA-3D3F053964EC}"/>
              </a:ext>
            </a:extLst>
          </p:cNvPr>
          <p:cNvSpPr/>
          <p:nvPr/>
        </p:nvSpPr>
        <p:spPr>
          <a:xfrm>
            <a:off x="1788160" y="1530350"/>
            <a:ext cx="6671175" cy="2082800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BA76AA5-DEBD-4D4F-9D2B-B76FA155F87E}"/>
              </a:ext>
            </a:extLst>
          </p:cNvPr>
          <p:cNvGrpSpPr/>
          <p:nvPr/>
        </p:nvGrpSpPr>
        <p:grpSpPr>
          <a:xfrm>
            <a:off x="-102000" y="-699770"/>
            <a:ext cx="5361942" cy="5477510"/>
            <a:chOff x="-102000" y="-699770"/>
            <a:chExt cx="5361942" cy="54775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CC81495-36AD-4DF0-9A1F-FA145EA3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0718EA3-9C17-45B5-ACBE-BA9C3F3E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pic>
        <p:nvPicPr>
          <p:cNvPr id="8" name="PA_图片 40">
            <a:extLst>
              <a:ext uri="{FF2B5EF4-FFF2-40B4-BE49-F238E27FC236}">
                <a16:creationId xmlns:a16="http://schemas.microsoft.com/office/drawing/2014/main" id="{0FCC0D6E-7088-44FB-9557-D16FA7AB43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363" y="1753178"/>
            <a:ext cx="680514" cy="521361"/>
          </a:xfrm>
          <a:prstGeom prst="rect">
            <a:avLst/>
          </a:prstGeom>
        </p:spPr>
      </p:pic>
      <p:cxnSp>
        <p:nvCxnSpPr>
          <p:cNvPr id="10" name="PA_直接连接符 43">
            <a:extLst>
              <a:ext uri="{FF2B5EF4-FFF2-40B4-BE49-F238E27FC236}">
                <a16:creationId xmlns:a16="http://schemas.microsoft.com/office/drawing/2014/main" id="{FC4653B1-60E0-48B0-850B-CB5518F256DD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5244351" y="2141096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17E44412-1ACC-43DE-A74F-C897E13A39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6D72A5-3107-4BFB-B2BD-9527C39528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874C59-4054-46EE-91A9-1F17C4E507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F9F1747-BC0E-4F7A-9F00-855F8601AC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16200000" flipV="1">
            <a:off x="7999821" y="4107817"/>
            <a:ext cx="226606" cy="177872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DD9E607-9AA6-4F70-9597-3F438D29E2CB}"/>
              </a:ext>
            </a:extLst>
          </p:cNvPr>
          <p:cNvSpPr txBox="1"/>
          <p:nvPr/>
        </p:nvSpPr>
        <p:spPr>
          <a:xfrm>
            <a:off x="5253877" y="1752193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dirty="0">
                <a:solidFill>
                  <a:srgbClr val="754C24"/>
                </a:solidFill>
                <a:cs typeface="+mn-ea"/>
                <a:sym typeface="+mn-lt"/>
              </a:rPr>
              <a:t>02</a:t>
            </a:r>
            <a:r>
              <a:rPr lang="zh-CN" altLang="en-US" sz="2000" dirty="0">
                <a:solidFill>
                  <a:srgbClr val="754C24"/>
                </a:solidFill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0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CC387C8-53B1-4EC3-954A-0BDEBC489D0E}"/>
              </a:ext>
            </a:extLst>
          </p:cNvPr>
          <p:cNvSpPr txBox="1"/>
          <p:nvPr/>
        </p:nvSpPr>
        <p:spPr>
          <a:xfrm>
            <a:off x="5507781" y="2148296"/>
            <a:ext cx="22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This is a sample 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This is a sample 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This is a sample 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This is a sample text</a:t>
            </a:r>
            <a:endParaRPr lang="zh-CN" altLang="en-US" sz="1200" b="1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7218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cxnSp>
        <p:nvCxnSpPr>
          <p:cNvPr id="18" name="MH_Other_1">
            <a:extLst>
              <a:ext uri="{FF2B5EF4-FFF2-40B4-BE49-F238E27FC236}">
                <a16:creationId xmlns:a16="http://schemas.microsoft.com/office/drawing/2014/main" id="{94075AB6-BA3C-414E-B38A-931339790F93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779258" y="2771020"/>
            <a:ext cx="421539" cy="5394"/>
          </a:xfrm>
          <a:prstGeom prst="straightConnector1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MH_Other_2">
            <a:extLst>
              <a:ext uri="{FF2B5EF4-FFF2-40B4-BE49-F238E27FC236}">
                <a16:creationId xmlns:a16="http://schemas.microsoft.com/office/drawing/2014/main" id="{85F3120B-9691-42CB-9995-0AA2A73C690D}"/>
              </a:ext>
            </a:extLst>
          </p:cNvPr>
          <p:cNvCxnSpPr>
            <a:cxnSpLocks/>
            <a:stCxn id="21" idx="3"/>
            <a:endCxn id="28" idx="2"/>
          </p:cNvCxnSpPr>
          <p:nvPr>
            <p:custDataLst>
              <p:tags r:id="rId2"/>
            </p:custDataLst>
          </p:nvPr>
        </p:nvCxnSpPr>
        <p:spPr>
          <a:xfrm flipV="1">
            <a:off x="5439172" y="2777686"/>
            <a:ext cx="413576" cy="3491"/>
          </a:xfrm>
          <a:prstGeom prst="straightConnector1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H_Text_1">
            <a:extLst>
              <a:ext uri="{FF2B5EF4-FFF2-40B4-BE49-F238E27FC236}">
                <a16:creationId xmlns:a16="http://schemas.microsoft.com/office/drawing/2014/main" id="{65E16585-431F-471F-A049-3B687D40DB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00797" y="1757239"/>
            <a:ext cx="2238375" cy="464344"/>
          </a:xfrm>
          <a:prstGeom prst="round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28575">
            <a:solidFill>
              <a:srgbClr val="FAAA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1350" dirty="0">
                <a:solidFill>
                  <a:srgbClr val="1C1C1C"/>
                </a:solidFill>
                <a:cs typeface="+mn-ea"/>
                <a:sym typeface="+mn-lt"/>
              </a:rPr>
              <a:t>Click to add your text</a:t>
            </a:r>
            <a:endParaRPr lang="zh-CN" altLang="en-US" sz="1350" dirty="0">
              <a:solidFill>
                <a:srgbClr val="1C1C1C"/>
              </a:solidFill>
              <a:cs typeface="+mn-ea"/>
              <a:sym typeface="+mn-lt"/>
            </a:endParaRPr>
          </a:p>
        </p:txBody>
      </p:sp>
      <p:sp>
        <p:nvSpPr>
          <p:cNvPr id="21" name="MH_Text_2">
            <a:extLst>
              <a:ext uri="{FF2B5EF4-FFF2-40B4-BE49-F238E27FC236}">
                <a16:creationId xmlns:a16="http://schemas.microsoft.com/office/drawing/2014/main" id="{23B9A1B9-E46C-44D3-963E-3479C264C16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797" y="2549005"/>
            <a:ext cx="2238375" cy="464344"/>
          </a:xfrm>
          <a:prstGeom prst="round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28575">
            <a:solidFill>
              <a:srgbClr val="FAAA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1350" dirty="0">
                <a:solidFill>
                  <a:srgbClr val="1C1C1C"/>
                </a:solidFill>
                <a:cs typeface="+mn-ea"/>
                <a:sym typeface="+mn-lt"/>
              </a:rPr>
              <a:t>Click to add your text</a:t>
            </a:r>
            <a:endParaRPr lang="zh-CN" altLang="en-US" sz="1350" dirty="0">
              <a:solidFill>
                <a:srgbClr val="1C1C1C"/>
              </a:solidFill>
              <a:cs typeface="+mn-ea"/>
              <a:sym typeface="+mn-lt"/>
            </a:endParaRPr>
          </a:p>
        </p:txBody>
      </p:sp>
      <p:sp>
        <p:nvSpPr>
          <p:cNvPr id="22" name="MH_Text_3">
            <a:extLst>
              <a:ext uri="{FF2B5EF4-FFF2-40B4-BE49-F238E27FC236}">
                <a16:creationId xmlns:a16="http://schemas.microsoft.com/office/drawing/2014/main" id="{29D62FD1-75D1-48A5-A8DF-DCF372A2989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797" y="3388395"/>
            <a:ext cx="2238375" cy="463154"/>
          </a:xfrm>
          <a:prstGeom prst="round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28575">
            <a:solidFill>
              <a:srgbClr val="FAAA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1350" dirty="0">
                <a:solidFill>
                  <a:srgbClr val="1C1C1C"/>
                </a:solidFill>
                <a:cs typeface="+mn-ea"/>
                <a:sym typeface="+mn-lt"/>
              </a:rPr>
              <a:t>Click to add your text</a:t>
            </a:r>
            <a:endParaRPr lang="zh-CN" altLang="en-US" sz="1350" dirty="0">
              <a:solidFill>
                <a:srgbClr val="1C1C1C"/>
              </a:solidFill>
              <a:cs typeface="+mn-ea"/>
              <a:sym typeface="+mn-lt"/>
            </a:endParaRPr>
          </a:p>
        </p:txBody>
      </p:sp>
      <p:cxnSp>
        <p:nvCxnSpPr>
          <p:cNvPr id="23" name="MH_Other_3">
            <a:extLst>
              <a:ext uri="{FF2B5EF4-FFF2-40B4-BE49-F238E27FC236}">
                <a16:creationId xmlns:a16="http://schemas.microsoft.com/office/drawing/2014/main" id="{2BFE18DC-181D-4879-9C85-46B4D918009C}"/>
              </a:ext>
            </a:extLst>
          </p:cNvPr>
          <p:cNvCxnSpPr>
            <a:stCxn id="27" idx="6"/>
            <a:endCxn id="20" idx="1"/>
          </p:cNvCxnSpPr>
          <p:nvPr>
            <p:custDataLst>
              <p:tags r:id="rId6"/>
            </p:custDataLst>
          </p:nvPr>
        </p:nvCxnSpPr>
        <p:spPr>
          <a:xfrm flipV="1">
            <a:off x="2779258" y="1989411"/>
            <a:ext cx="421539" cy="786372"/>
          </a:xfrm>
          <a:prstGeom prst="bentConnector3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MH_Other_4">
            <a:extLst>
              <a:ext uri="{FF2B5EF4-FFF2-40B4-BE49-F238E27FC236}">
                <a16:creationId xmlns:a16="http://schemas.microsoft.com/office/drawing/2014/main" id="{8F5CFE43-FCB7-45AC-91E4-7E56321BB8C7}"/>
              </a:ext>
            </a:extLst>
          </p:cNvPr>
          <p:cNvCxnSpPr>
            <a:stCxn id="27" idx="6"/>
            <a:endCxn id="22" idx="1"/>
          </p:cNvCxnSpPr>
          <p:nvPr>
            <p:custDataLst>
              <p:tags r:id="rId7"/>
            </p:custDataLst>
          </p:nvPr>
        </p:nvCxnSpPr>
        <p:spPr>
          <a:xfrm>
            <a:off x="2779258" y="2775783"/>
            <a:ext cx="421539" cy="844189"/>
          </a:xfrm>
          <a:prstGeom prst="bentConnector3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MH_Other_5">
            <a:extLst>
              <a:ext uri="{FF2B5EF4-FFF2-40B4-BE49-F238E27FC236}">
                <a16:creationId xmlns:a16="http://schemas.microsoft.com/office/drawing/2014/main" id="{BA673E98-77BF-456D-802E-CFE8211F0EC2}"/>
              </a:ext>
            </a:extLst>
          </p:cNvPr>
          <p:cNvCxnSpPr>
            <a:cxnSpLocks/>
            <a:stCxn id="20" idx="3"/>
            <a:endCxn id="28" idx="2"/>
          </p:cNvCxnSpPr>
          <p:nvPr>
            <p:custDataLst>
              <p:tags r:id="rId8"/>
            </p:custDataLst>
          </p:nvPr>
        </p:nvCxnSpPr>
        <p:spPr>
          <a:xfrm>
            <a:off x="5439172" y="1989411"/>
            <a:ext cx="413576" cy="788275"/>
          </a:xfrm>
          <a:prstGeom prst="bentConnector3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MH_Other_6">
            <a:extLst>
              <a:ext uri="{FF2B5EF4-FFF2-40B4-BE49-F238E27FC236}">
                <a16:creationId xmlns:a16="http://schemas.microsoft.com/office/drawing/2014/main" id="{5F011539-F795-4346-A678-C7DB64B48EA3}"/>
              </a:ext>
            </a:extLst>
          </p:cNvPr>
          <p:cNvCxnSpPr>
            <a:cxnSpLocks/>
            <a:stCxn id="22" idx="3"/>
            <a:endCxn id="28" idx="2"/>
          </p:cNvCxnSpPr>
          <p:nvPr>
            <p:custDataLst>
              <p:tags r:id="rId9"/>
            </p:custDataLst>
          </p:nvPr>
        </p:nvCxnSpPr>
        <p:spPr>
          <a:xfrm flipV="1">
            <a:off x="5439172" y="2777686"/>
            <a:ext cx="413576" cy="842286"/>
          </a:xfrm>
          <a:prstGeom prst="bentConnector3">
            <a:avLst/>
          </a:prstGeom>
          <a:ln w="15875">
            <a:solidFill>
              <a:srgbClr val="FAAA21"/>
            </a:solidFill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425920D2-2295-461B-898D-5BD3982F24D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347" t="354" r="12553" b="-354"/>
          <a:stretch/>
        </p:blipFill>
        <p:spPr>
          <a:xfrm>
            <a:off x="1545232" y="2090527"/>
            <a:ext cx="1355267" cy="1355267"/>
          </a:xfrm>
          <a:prstGeom prst="ellipse">
            <a:avLst/>
          </a:prstGeom>
        </p:spPr>
      </p:pic>
      <p:sp>
        <p:nvSpPr>
          <p:cNvPr id="27" name="MH_SubTitle_1">
            <a:extLst>
              <a:ext uri="{FF2B5EF4-FFF2-40B4-BE49-F238E27FC236}">
                <a16:creationId xmlns:a16="http://schemas.microsoft.com/office/drawing/2014/main" id="{B15D381E-57FB-4F88-AEA1-D07990C899B4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1650545" y="2211426"/>
            <a:ext cx="1128713" cy="1128713"/>
          </a:xfrm>
          <a:prstGeom prst="ellipse">
            <a:avLst/>
          </a:prstGeom>
          <a:solidFill>
            <a:srgbClr val="FAAA2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9F9F9"/>
                </a:solidFill>
                <a:cs typeface="+mn-ea"/>
                <a:sym typeface="+mn-lt"/>
              </a:rPr>
              <a:t>NO!</a:t>
            </a:r>
            <a:endParaRPr lang="zh-CN" altLang="zh-CN" sz="2400" b="1" dirty="0">
              <a:solidFill>
                <a:srgbClr val="F9F9F9"/>
              </a:solidFill>
              <a:cs typeface="+mn-ea"/>
              <a:sym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91E9A28-E59A-4E74-9369-ABB642CECB7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347" t="354" r="12553" b="-354"/>
          <a:stretch/>
        </p:blipFill>
        <p:spPr>
          <a:xfrm>
            <a:off x="5739470" y="2090527"/>
            <a:ext cx="1355267" cy="1355267"/>
          </a:xfrm>
          <a:prstGeom prst="ellipse">
            <a:avLst/>
          </a:prstGeom>
        </p:spPr>
      </p:pic>
      <p:sp>
        <p:nvSpPr>
          <p:cNvPr id="28" name="MH_SubTitle_2">
            <a:extLst>
              <a:ext uri="{FF2B5EF4-FFF2-40B4-BE49-F238E27FC236}">
                <a16:creationId xmlns:a16="http://schemas.microsoft.com/office/drawing/2014/main" id="{8BA862C0-F0EE-4BA7-8514-4DB0F23642DA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5852748" y="2213329"/>
            <a:ext cx="1128713" cy="112871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9F9F9"/>
                </a:solidFill>
                <a:cs typeface="+mn-ea"/>
                <a:sym typeface="+mn-lt"/>
              </a:rPr>
              <a:t>YES!</a:t>
            </a:r>
            <a:endParaRPr lang="zh-CN" altLang="zh-CN" sz="2400" b="1" dirty="0">
              <a:solidFill>
                <a:srgbClr val="F9F9F9"/>
              </a:solidFill>
              <a:cs typeface="+mn-ea"/>
              <a:sym typeface="+mn-lt"/>
            </a:endParaRPr>
          </a:p>
        </p:txBody>
      </p:sp>
      <p:pic>
        <p:nvPicPr>
          <p:cNvPr id="31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32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02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78108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7" grpId="0" animBg="1"/>
      <p:bldP spid="28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24" name="Freeform 6">
            <a:extLst>
              <a:ext uri="{FF2B5EF4-FFF2-40B4-BE49-F238E27FC236}">
                <a16:creationId xmlns:a16="http://schemas.microsoft.com/office/drawing/2014/main" id="{D11D2CB7-AFC9-488D-9BB3-71FDC1A89ACD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676101" y="1720423"/>
            <a:ext cx="742164" cy="49391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ru-RU" sz="21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9B1190F8-6650-47EE-8B2F-B48E6B5D791E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602200" y="1720423"/>
            <a:ext cx="2564619" cy="49391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rmAutofit/>
          </a:bodyPr>
          <a:lstStyle/>
          <a:p>
            <a:pPr lvl="0">
              <a:defRPr/>
            </a:pPr>
            <a:r>
              <a:rPr lang="en-US" altLang="zh-CN" sz="1400" kern="0" dirty="0">
                <a:solidFill>
                  <a:srgbClr val="FFFFFF"/>
                </a:solidFill>
                <a:cs typeface="+mn-ea"/>
                <a:sym typeface="+mn-lt"/>
              </a:rPr>
              <a:t>Click to add your text</a:t>
            </a: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1CD92F37-A980-4349-9273-67A88A606879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76101" y="2412123"/>
            <a:ext cx="742164" cy="49391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ru-RU" sz="21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98467181-335F-48DE-9073-DF7A189BF9C3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02200" y="2412123"/>
            <a:ext cx="2564619" cy="49391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rmAutofit/>
          </a:bodyPr>
          <a:lstStyle/>
          <a:p>
            <a:pPr lvl="0">
              <a:defRPr/>
            </a:pPr>
            <a:r>
              <a:rPr lang="en-US" altLang="zh-CN" sz="1400" kern="0" dirty="0">
                <a:solidFill>
                  <a:srgbClr val="FFFFFF"/>
                </a:solidFill>
                <a:cs typeface="+mn-ea"/>
                <a:sym typeface="+mn-lt"/>
              </a:rPr>
              <a:t>Click to add your text</a:t>
            </a: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47FEF77C-7EE2-4ED3-9DE5-A1F78B3841E2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76101" y="3103823"/>
            <a:ext cx="742164" cy="49391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ru-RU" sz="21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730AAEA8-35B5-4D47-835F-302198FADC88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602200" y="3103823"/>
            <a:ext cx="2564619" cy="49391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rmAutofit/>
          </a:bodyPr>
          <a:lstStyle/>
          <a:p>
            <a:pPr lvl="0">
              <a:defRPr/>
            </a:pPr>
            <a:r>
              <a:rPr lang="en-US" altLang="zh-CN" sz="1400" kern="0" dirty="0">
                <a:solidFill>
                  <a:srgbClr val="FFFFFF"/>
                </a:solidFill>
                <a:cs typeface="+mn-ea"/>
                <a:sym typeface="+mn-lt"/>
              </a:rPr>
              <a:t>Click to add your text</a:t>
            </a: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EB1E1E34-AC8E-487B-B0FA-2F25100B5796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76101" y="3795523"/>
            <a:ext cx="742164" cy="493919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0" tIns="34290" rIns="216000" bIns="34290" numCol="1" anchor="ctr" anchorCtr="1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ru-RU" sz="21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11B7BD65-4422-4183-A75C-A314B9FB02EB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602200" y="3795523"/>
            <a:ext cx="2564619" cy="493919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rmAutofit/>
          </a:bodyPr>
          <a:lstStyle/>
          <a:p>
            <a:pPr lvl="0">
              <a:defRPr/>
            </a:pPr>
            <a:r>
              <a:rPr lang="en-US" altLang="zh-CN" sz="1400" kern="0" dirty="0">
                <a:solidFill>
                  <a:srgbClr val="FFFFFF"/>
                </a:solidFill>
                <a:cs typeface="+mn-ea"/>
                <a:sym typeface="+mn-lt"/>
              </a:rPr>
              <a:t>Click to add your text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C46D5F4-4584-4D34-BCD9-816E06D20E98}"/>
              </a:ext>
            </a:extLst>
          </p:cNvPr>
          <p:cNvSpPr/>
          <p:nvPr/>
        </p:nvSpPr>
        <p:spPr>
          <a:xfrm>
            <a:off x="4698520" y="1660344"/>
            <a:ext cx="2496494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3E0002A-DD32-42DB-919F-C9B3ADBFE981}"/>
              </a:ext>
            </a:extLst>
          </p:cNvPr>
          <p:cNvSpPr/>
          <p:nvPr/>
        </p:nvSpPr>
        <p:spPr>
          <a:xfrm>
            <a:off x="4698520" y="2354220"/>
            <a:ext cx="2496494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A361F11-8DF7-4FB1-BA6D-A46E7AA8587D}"/>
              </a:ext>
            </a:extLst>
          </p:cNvPr>
          <p:cNvSpPr/>
          <p:nvPr/>
        </p:nvSpPr>
        <p:spPr>
          <a:xfrm>
            <a:off x="4698520" y="3741972"/>
            <a:ext cx="2496494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152B673-2660-48C8-9263-F683654415EC}"/>
              </a:ext>
            </a:extLst>
          </p:cNvPr>
          <p:cNvSpPr/>
          <p:nvPr/>
        </p:nvSpPr>
        <p:spPr>
          <a:xfrm>
            <a:off x="4698520" y="3048096"/>
            <a:ext cx="2496494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23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33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02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1459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9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00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0" grpId="0"/>
      <p:bldP spid="21" grpId="0"/>
      <p:bldP spid="22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矩形 1">
            <a:extLst>
              <a:ext uri="{FF2B5EF4-FFF2-40B4-BE49-F238E27FC236}">
                <a16:creationId xmlns:a16="http://schemas.microsoft.com/office/drawing/2014/main" id="{661A7658-D3F7-4261-8D81-4826580947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9913209">
            <a:off x="3530768" y="3373113"/>
            <a:ext cx="1293710" cy="215764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" fmla="*/ 0 w 4180787"/>
              <a:gd name="connsiteY0" fmla="*/ 0 h 446239"/>
              <a:gd name="connsiteX1" fmla="*/ 4180787 w 4180787"/>
              <a:gd name="connsiteY1" fmla="*/ 0 h 446239"/>
              <a:gd name="connsiteX2" fmla="*/ 4180787 w 4180787"/>
              <a:gd name="connsiteY2" fmla="*/ 432613 h 446239"/>
              <a:gd name="connsiteX3" fmla="*/ 1797892 w 4180787"/>
              <a:gd name="connsiteY3" fmla="*/ 446239 h 446239"/>
              <a:gd name="connsiteX4" fmla="*/ 0 w 4180787"/>
              <a:gd name="connsiteY4" fmla="*/ 432613 h 446239"/>
              <a:gd name="connsiteX5" fmla="*/ 0 w 4180787"/>
              <a:gd name="connsiteY5" fmla="*/ 0 h 446239"/>
              <a:gd name="connsiteX0" fmla="*/ 0 w 4180787"/>
              <a:gd name="connsiteY0" fmla="*/ 3102 h 449341"/>
              <a:gd name="connsiteX1" fmla="*/ 1774422 w 4180787"/>
              <a:gd name="connsiteY1" fmla="*/ 0 h 449341"/>
              <a:gd name="connsiteX2" fmla="*/ 4180787 w 4180787"/>
              <a:gd name="connsiteY2" fmla="*/ 3102 h 449341"/>
              <a:gd name="connsiteX3" fmla="*/ 4180787 w 4180787"/>
              <a:gd name="connsiteY3" fmla="*/ 435715 h 449341"/>
              <a:gd name="connsiteX4" fmla="*/ 1797892 w 4180787"/>
              <a:gd name="connsiteY4" fmla="*/ 449341 h 449341"/>
              <a:gd name="connsiteX5" fmla="*/ 0 w 4180787"/>
              <a:gd name="connsiteY5" fmla="*/ 435715 h 449341"/>
              <a:gd name="connsiteX6" fmla="*/ 0 w 4180787"/>
              <a:gd name="connsiteY6" fmla="*/ 3102 h 449341"/>
              <a:gd name="connsiteX0" fmla="*/ 0 w 4180787"/>
              <a:gd name="connsiteY0" fmla="*/ 0 h 446239"/>
              <a:gd name="connsiteX1" fmla="*/ 1791064 w 4180787"/>
              <a:gd name="connsiteY1" fmla="*/ 191058 h 446239"/>
              <a:gd name="connsiteX2" fmla="*/ 4180787 w 4180787"/>
              <a:gd name="connsiteY2" fmla="*/ 0 h 446239"/>
              <a:gd name="connsiteX3" fmla="*/ 4180787 w 4180787"/>
              <a:gd name="connsiteY3" fmla="*/ 432613 h 446239"/>
              <a:gd name="connsiteX4" fmla="*/ 1797892 w 4180787"/>
              <a:gd name="connsiteY4" fmla="*/ 446239 h 446239"/>
              <a:gd name="connsiteX5" fmla="*/ 0 w 4180787"/>
              <a:gd name="connsiteY5" fmla="*/ 432613 h 446239"/>
              <a:gd name="connsiteX6" fmla="*/ 0 w 4180787"/>
              <a:gd name="connsiteY6" fmla="*/ 0 h 446239"/>
              <a:gd name="connsiteX0" fmla="*/ 0 w 4180787"/>
              <a:gd name="connsiteY0" fmla="*/ 0 h 432613"/>
              <a:gd name="connsiteX1" fmla="*/ 1791064 w 4180787"/>
              <a:gd name="connsiteY1" fmla="*/ 19105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0 h 432613"/>
              <a:gd name="connsiteX1" fmla="*/ 1835870 w 4180787"/>
              <a:gd name="connsiteY1" fmla="*/ 18721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4908 h 437521"/>
              <a:gd name="connsiteX1" fmla="*/ 1835870 w 4180787"/>
              <a:gd name="connsiteY1" fmla="*/ 192126 h 437521"/>
              <a:gd name="connsiteX2" fmla="*/ 4180787 w 4180787"/>
              <a:gd name="connsiteY2" fmla="*/ 4908 h 437521"/>
              <a:gd name="connsiteX3" fmla="*/ 4180787 w 4180787"/>
              <a:gd name="connsiteY3" fmla="*/ 437521 h 437521"/>
              <a:gd name="connsiteX4" fmla="*/ 1740284 w 4180787"/>
              <a:gd name="connsiteY4" fmla="*/ 305633 h 437521"/>
              <a:gd name="connsiteX5" fmla="*/ 0 w 4180787"/>
              <a:gd name="connsiteY5" fmla="*/ 437521 h 437521"/>
              <a:gd name="connsiteX6" fmla="*/ 0 w 4180787"/>
              <a:gd name="connsiteY6" fmla="*/ 4908 h 437521"/>
              <a:gd name="connsiteX0" fmla="*/ 0 w 4180787"/>
              <a:gd name="connsiteY0" fmla="*/ 4908 h 446252"/>
              <a:gd name="connsiteX1" fmla="*/ 1835870 w 4180787"/>
              <a:gd name="connsiteY1" fmla="*/ 192126 h 446252"/>
              <a:gd name="connsiteX2" fmla="*/ 4180787 w 4180787"/>
              <a:gd name="connsiteY2" fmla="*/ 4908 h 446252"/>
              <a:gd name="connsiteX3" fmla="*/ 4180787 w 4180787"/>
              <a:gd name="connsiteY3" fmla="*/ 437521 h 446252"/>
              <a:gd name="connsiteX4" fmla="*/ 1740284 w 4180787"/>
              <a:gd name="connsiteY4" fmla="*/ 305633 h 446252"/>
              <a:gd name="connsiteX5" fmla="*/ 0 w 4180787"/>
              <a:gd name="connsiteY5" fmla="*/ 437521 h 446252"/>
              <a:gd name="connsiteX6" fmla="*/ 0 w 4180787"/>
              <a:gd name="connsiteY6" fmla="*/ 4908 h 446252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0 h 432613"/>
              <a:gd name="connsiteX1" fmla="*/ 1779968 w 4180787"/>
              <a:gd name="connsiteY1" fmla="*/ 237145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9" name="矩形 1">
            <a:extLst>
              <a:ext uri="{FF2B5EF4-FFF2-40B4-BE49-F238E27FC236}">
                <a16:creationId xmlns:a16="http://schemas.microsoft.com/office/drawing/2014/main" id="{A23F11EB-8053-4BB9-8D42-F2638E87C9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708470">
            <a:off x="3277772" y="2850670"/>
            <a:ext cx="1603721" cy="215764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" fmla="*/ 0 w 4180787"/>
              <a:gd name="connsiteY0" fmla="*/ 0 h 446239"/>
              <a:gd name="connsiteX1" fmla="*/ 4180787 w 4180787"/>
              <a:gd name="connsiteY1" fmla="*/ 0 h 446239"/>
              <a:gd name="connsiteX2" fmla="*/ 4180787 w 4180787"/>
              <a:gd name="connsiteY2" fmla="*/ 432613 h 446239"/>
              <a:gd name="connsiteX3" fmla="*/ 1797892 w 4180787"/>
              <a:gd name="connsiteY3" fmla="*/ 446239 h 446239"/>
              <a:gd name="connsiteX4" fmla="*/ 0 w 4180787"/>
              <a:gd name="connsiteY4" fmla="*/ 432613 h 446239"/>
              <a:gd name="connsiteX5" fmla="*/ 0 w 4180787"/>
              <a:gd name="connsiteY5" fmla="*/ 0 h 446239"/>
              <a:gd name="connsiteX0" fmla="*/ 0 w 4180787"/>
              <a:gd name="connsiteY0" fmla="*/ 3102 h 449341"/>
              <a:gd name="connsiteX1" fmla="*/ 1774422 w 4180787"/>
              <a:gd name="connsiteY1" fmla="*/ 0 h 449341"/>
              <a:gd name="connsiteX2" fmla="*/ 4180787 w 4180787"/>
              <a:gd name="connsiteY2" fmla="*/ 3102 h 449341"/>
              <a:gd name="connsiteX3" fmla="*/ 4180787 w 4180787"/>
              <a:gd name="connsiteY3" fmla="*/ 435715 h 449341"/>
              <a:gd name="connsiteX4" fmla="*/ 1797892 w 4180787"/>
              <a:gd name="connsiteY4" fmla="*/ 449341 h 449341"/>
              <a:gd name="connsiteX5" fmla="*/ 0 w 4180787"/>
              <a:gd name="connsiteY5" fmla="*/ 435715 h 449341"/>
              <a:gd name="connsiteX6" fmla="*/ 0 w 4180787"/>
              <a:gd name="connsiteY6" fmla="*/ 3102 h 449341"/>
              <a:gd name="connsiteX0" fmla="*/ 0 w 4180787"/>
              <a:gd name="connsiteY0" fmla="*/ 0 h 446239"/>
              <a:gd name="connsiteX1" fmla="*/ 1791064 w 4180787"/>
              <a:gd name="connsiteY1" fmla="*/ 191058 h 446239"/>
              <a:gd name="connsiteX2" fmla="*/ 4180787 w 4180787"/>
              <a:gd name="connsiteY2" fmla="*/ 0 h 446239"/>
              <a:gd name="connsiteX3" fmla="*/ 4180787 w 4180787"/>
              <a:gd name="connsiteY3" fmla="*/ 432613 h 446239"/>
              <a:gd name="connsiteX4" fmla="*/ 1797892 w 4180787"/>
              <a:gd name="connsiteY4" fmla="*/ 446239 h 446239"/>
              <a:gd name="connsiteX5" fmla="*/ 0 w 4180787"/>
              <a:gd name="connsiteY5" fmla="*/ 432613 h 446239"/>
              <a:gd name="connsiteX6" fmla="*/ 0 w 4180787"/>
              <a:gd name="connsiteY6" fmla="*/ 0 h 446239"/>
              <a:gd name="connsiteX0" fmla="*/ 0 w 4180787"/>
              <a:gd name="connsiteY0" fmla="*/ 0 h 432613"/>
              <a:gd name="connsiteX1" fmla="*/ 1791064 w 4180787"/>
              <a:gd name="connsiteY1" fmla="*/ 19105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0 h 432613"/>
              <a:gd name="connsiteX1" fmla="*/ 1835870 w 4180787"/>
              <a:gd name="connsiteY1" fmla="*/ 18721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4908 h 437521"/>
              <a:gd name="connsiteX1" fmla="*/ 1835870 w 4180787"/>
              <a:gd name="connsiteY1" fmla="*/ 192126 h 437521"/>
              <a:gd name="connsiteX2" fmla="*/ 4180787 w 4180787"/>
              <a:gd name="connsiteY2" fmla="*/ 4908 h 437521"/>
              <a:gd name="connsiteX3" fmla="*/ 4180787 w 4180787"/>
              <a:gd name="connsiteY3" fmla="*/ 437521 h 437521"/>
              <a:gd name="connsiteX4" fmla="*/ 1740284 w 4180787"/>
              <a:gd name="connsiteY4" fmla="*/ 305633 h 437521"/>
              <a:gd name="connsiteX5" fmla="*/ 0 w 4180787"/>
              <a:gd name="connsiteY5" fmla="*/ 437521 h 437521"/>
              <a:gd name="connsiteX6" fmla="*/ 0 w 4180787"/>
              <a:gd name="connsiteY6" fmla="*/ 4908 h 437521"/>
              <a:gd name="connsiteX0" fmla="*/ 0 w 4180787"/>
              <a:gd name="connsiteY0" fmla="*/ 4908 h 446252"/>
              <a:gd name="connsiteX1" fmla="*/ 1835870 w 4180787"/>
              <a:gd name="connsiteY1" fmla="*/ 192126 h 446252"/>
              <a:gd name="connsiteX2" fmla="*/ 4180787 w 4180787"/>
              <a:gd name="connsiteY2" fmla="*/ 4908 h 446252"/>
              <a:gd name="connsiteX3" fmla="*/ 4180787 w 4180787"/>
              <a:gd name="connsiteY3" fmla="*/ 437521 h 446252"/>
              <a:gd name="connsiteX4" fmla="*/ 1740284 w 4180787"/>
              <a:gd name="connsiteY4" fmla="*/ 305633 h 446252"/>
              <a:gd name="connsiteX5" fmla="*/ 0 w 4180787"/>
              <a:gd name="connsiteY5" fmla="*/ 437521 h 446252"/>
              <a:gd name="connsiteX6" fmla="*/ 0 w 4180787"/>
              <a:gd name="connsiteY6" fmla="*/ 4908 h 446252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0 h 432613"/>
              <a:gd name="connsiteX1" fmla="*/ 1779968 w 4180787"/>
              <a:gd name="connsiteY1" fmla="*/ 237145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0" name="矩形 1">
            <a:extLst>
              <a:ext uri="{FF2B5EF4-FFF2-40B4-BE49-F238E27FC236}">
                <a16:creationId xmlns:a16="http://schemas.microsoft.com/office/drawing/2014/main" id="{65D4FF18-BD6F-497D-AE97-0D1C7F03656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293950">
            <a:off x="3329374" y="1739993"/>
            <a:ext cx="2136662" cy="221094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" fmla="*/ 0 w 4180787"/>
              <a:gd name="connsiteY0" fmla="*/ 0 h 446239"/>
              <a:gd name="connsiteX1" fmla="*/ 4180787 w 4180787"/>
              <a:gd name="connsiteY1" fmla="*/ 0 h 446239"/>
              <a:gd name="connsiteX2" fmla="*/ 4180787 w 4180787"/>
              <a:gd name="connsiteY2" fmla="*/ 432613 h 446239"/>
              <a:gd name="connsiteX3" fmla="*/ 1797892 w 4180787"/>
              <a:gd name="connsiteY3" fmla="*/ 446239 h 446239"/>
              <a:gd name="connsiteX4" fmla="*/ 0 w 4180787"/>
              <a:gd name="connsiteY4" fmla="*/ 432613 h 446239"/>
              <a:gd name="connsiteX5" fmla="*/ 0 w 4180787"/>
              <a:gd name="connsiteY5" fmla="*/ 0 h 446239"/>
              <a:gd name="connsiteX0" fmla="*/ 0 w 4180787"/>
              <a:gd name="connsiteY0" fmla="*/ 3102 h 449341"/>
              <a:gd name="connsiteX1" fmla="*/ 1774422 w 4180787"/>
              <a:gd name="connsiteY1" fmla="*/ 0 h 449341"/>
              <a:gd name="connsiteX2" fmla="*/ 4180787 w 4180787"/>
              <a:gd name="connsiteY2" fmla="*/ 3102 h 449341"/>
              <a:gd name="connsiteX3" fmla="*/ 4180787 w 4180787"/>
              <a:gd name="connsiteY3" fmla="*/ 435715 h 449341"/>
              <a:gd name="connsiteX4" fmla="*/ 1797892 w 4180787"/>
              <a:gd name="connsiteY4" fmla="*/ 449341 h 449341"/>
              <a:gd name="connsiteX5" fmla="*/ 0 w 4180787"/>
              <a:gd name="connsiteY5" fmla="*/ 435715 h 449341"/>
              <a:gd name="connsiteX6" fmla="*/ 0 w 4180787"/>
              <a:gd name="connsiteY6" fmla="*/ 3102 h 449341"/>
              <a:gd name="connsiteX0" fmla="*/ 0 w 4180787"/>
              <a:gd name="connsiteY0" fmla="*/ 0 h 446239"/>
              <a:gd name="connsiteX1" fmla="*/ 1791064 w 4180787"/>
              <a:gd name="connsiteY1" fmla="*/ 191058 h 446239"/>
              <a:gd name="connsiteX2" fmla="*/ 4180787 w 4180787"/>
              <a:gd name="connsiteY2" fmla="*/ 0 h 446239"/>
              <a:gd name="connsiteX3" fmla="*/ 4180787 w 4180787"/>
              <a:gd name="connsiteY3" fmla="*/ 432613 h 446239"/>
              <a:gd name="connsiteX4" fmla="*/ 1797892 w 4180787"/>
              <a:gd name="connsiteY4" fmla="*/ 446239 h 446239"/>
              <a:gd name="connsiteX5" fmla="*/ 0 w 4180787"/>
              <a:gd name="connsiteY5" fmla="*/ 432613 h 446239"/>
              <a:gd name="connsiteX6" fmla="*/ 0 w 4180787"/>
              <a:gd name="connsiteY6" fmla="*/ 0 h 446239"/>
              <a:gd name="connsiteX0" fmla="*/ 0 w 4180787"/>
              <a:gd name="connsiteY0" fmla="*/ 0 h 432613"/>
              <a:gd name="connsiteX1" fmla="*/ 1791064 w 4180787"/>
              <a:gd name="connsiteY1" fmla="*/ 19105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0 h 432613"/>
              <a:gd name="connsiteX1" fmla="*/ 1835870 w 4180787"/>
              <a:gd name="connsiteY1" fmla="*/ 18721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4908 h 437521"/>
              <a:gd name="connsiteX1" fmla="*/ 1835870 w 4180787"/>
              <a:gd name="connsiteY1" fmla="*/ 192126 h 437521"/>
              <a:gd name="connsiteX2" fmla="*/ 4180787 w 4180787"/>
              <a:gd name="connsiteY2" fmla="*/ 4908 h 437521"/>
              <a:gd name="connsiteX3" fmla="*/ 4180787 w 4180787"/>
              <a:gd name="connsiteY3" fmla="*/ 437521 h 437521"/>
              <a:gd name="connsiteX4" fmla="*/ 1740284 w 4180787"/>
              <a:gd name="connsiteY4" fmla="*/ 305633 h 437521"/>
              <a:gd name="connsiteX5" fmla="*/ 0 w 4180787"/>
              <a:gd name="connsiteY5" fmla="*/ 437521 h 437521"/>
              <a:gd name="connsiteX6" fmla="*/ 0 w 4180787"/>
              <a:gd name="connsiteY6" fmla="*/ 4908 h 437521"/>
              <a:gd name="connsiteX0" fmla="*/ 0 w 4180787"/>
              <a:gd name="connsiteY0" fmla="*/ 4908 h 446252"/>
              <a:gd name="connsiteX1" fmla="*/ 1835870 w 4180787"/>
              <a:gd name="connsiteY1" fmla="*/ 192126 h 446252"/>
              <a:gd name="connsiteX2" fmla="*/ 4180787 w 4180787"/>
              <a:gd name="connsiteY2" fmla="*/ 4908 h 446252"/>
              <a:gd name="connsiteX3" fmla="*/ 4180787 w 4180787"/>
              <a:gd name="connsiteY3" fmla="*/ 437521 h 446252"/>
              <a:gd name="connsiteX4" fmla="*/ 1740284 w 4180787"/>
              <a:gd name="connsiteY4" fmla="*/ 305633 h 446252"/>
              <a:gd name="connsiteX5" fmla="*/ 0 w 4180787"/>
              <a:gd name="connsiteY5" fmla="*/ 437521 h 446252"/>
              <a:gd name="connsiteX6" fmla="*/ 0 w 4180787"/>
              <a:gd name="connsiteY6" fmla="*/ 4908 h 446252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0 h 432613"/>
              <a:gd name="connsiteX1" fmla="*/ 1779968 w 4180787"/>
              <a:gd name="connsiteY1" fmla="*/ 237145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80FA7023-80C0-4F80-8FA8-C9169E5B828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842751" y="1421777"/>
            <a:ext cx="521215" cy="521215"/>
          </a:xfrm>
          <a:prstGeom prst="ellipse">
            <a:avLst/>
          </a:prstGeom>
          <a:blipFill>
            <a:blip r:embed="rId21"/>
            <a:stretch>
              <a:fillRect/>
            </a:stretch>
          </a:blip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2" name="矩形 1">
            <a:extLst>
              <a:ext uri="{FF2B5EF4-FFF2-40B4-BE49-F238E27FC236}">
                <a16:creationId xmlns:a16="http://schemas.microsoft.com/office/drawing/2014/main" id="{FAF61627-17FE-4C47-8C89-FDF5D93226E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0453418">
            <a:off x="2875839" y="2297201"/>
            <a:ext cx="2563754" cy="282131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" fmla="*/ 0 w 4180787"/>
              <a:gd name="connsiteY0" fmla="*/ 0 h 446239"/>
              <a:gd name="connsiteX1" fmla="*/ 4180787 w 4180787"/>
              <a:gd name="connsiteY1" fmla="*/ 0 h 446239"/>
              <a:gd name="connsiteX2" fmla="*/ 4180787 w 4180787"/>
              <a:gd name="connsiteY2" fmla="*/ 432613 h 446239"/>
              <a:gd name="connsiteX3" fmla="*/ 1797892 w 4180787"/>
              <a:gd name="connsiteY3" fmla="*/ 446239 h 446239"/>
              <a:gd name="connsiteX4" fmla="*/ 0 w 4180787"/>
              <a:gd name="connsiteY4" fmla="*/ 432613 h 446239"/>
              <a:gd name="connsiteX5" fmla="*/ 0 w 4180787"/>
              <a:gd name="connsiteY5" fmla="*/ 0 h 446239"/>
              <a:gd name="connsiteX0" fmla="*/ 0 w 4180787"/>
              <a:gd name="connsiteY0" fmla="*/ 3102 h 449341"/>
              <a:gd name="connsiteX1" fmla="*/ 1774422 w 4180787"/>
              <a:gd name="connsiteY1" fmla="*/ 0 h 449341"/>
              <a:gd name="connsiteX2" fmla="*/ 4180787 w 4180787"/>
              <a:gd name="connsiteY2" fmla="*/ 3102 h 449341"/>
              <a:gd name="connsiteX3" fmla="*/ 4180787 w 4180787"/>
              <a:gd name="connsiteY3" fmla="*/ 435715 h 449341"/>
              <a:gd name="connsiteX4" fmla="*/ 1797892 w 4180787"/>
              <a:gd name="connsiteY4" fmla="*/ 449341 h 449341"/>
              <a:gd name="connsiteX5" fmla="*/ 0 w 4180787"/>
              <a:gd name="connsiteY5" fmla="*/ 435715 h 449341"/>
              <a:gd name="connsiteX6" fmla="*/ 0 w 4180787"/>
              <a:gd name="connsiteY6" fmla="*/ 3102 h 449341"/>
              <a:gd name="connsiteX0" fmla="*/ 0 w 4180787"/>
              <a:gd name="connsiteY0" fmla="*/ 0 h 446239"/>
              <a:gd name="connsiteX1" fmla="*/ 1791064 w 4180787"/>
              <a:gd name="connsiteY1" fmla="*/ 191058 h 446239"/>
              <a:gd name="connsiteX2" fmla="*/ 4180787 w 4180787"/>
              <a:gd name="connsiteY2" fmla="*/ 0 h 446239"/>
              <a:gd name="connsiteX3" fmla="*/ 4180787 w 4180787"/>
              <a:gd name="connsiteY3" fmla="*/ 432613 h 446239"/>
              <a:gd name="connsiteX4" fmla="*/ 1797892 w 4180787"/>
              <a:gd name="connsiteY4" fmla="*/ 446239 h 446239"/>
              <a:gd name="connsiteX5" fmla="*/ 0 w 4180787"/>
              <a:gd name="connsiteY5" fmla="*/ 432613 h 446239"/>
              <a:gd name="connsiteX6" fmla="*/ 0 w 4180787"/>
              <a:gd name="connsiteY6" fmla="*/ 0 h 446239"/>
              <a:gd name="connsiteX0" fmla="*/ 0 w 4180787"/>
              <a:gd name="connsiteY0" fmla="*/ 0 h 432613"/>
              <a:gd name="connsiteX1" fmla="*/ 1791064 w 4180787"/>
              <a:gd name="connsiteY1" fmla="*/ 19105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0 h 432613"/>
              <a:gd name="connsiteX1" fmla="*/ 1835870 w 4180787"/>
              <a:gd name="connsiteY1" fmla="*/ 187218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  <a:gd name="connsiteX0" fmla="*/ 0 w 4180787"/>
              <a:gd name="connsiteY0" fmla="*/ 4908 h 437521"/>
              <a:gd name="connsiteX1" fmla="*/ 1835870 w 4180787"/>
              <a:gd name="connsiteY1" fmla="*/ 192126 h 437521"/>
              <a:gd name="connsiteX2" fmla="*/ 4180787 w 4180787"/>
              <a:gd name="connsiteY2" fmla="*/ 4908 h 437521"/>
              <a:gd name="connsiteX3" fmla="*/ 4180787 w 4180787"/>
              <a:gd name="connsiteY3" fmla="*/ 437521 h 437521"/>
              <a:gd name="connsiteX4" fmla="*/ 1740284 w 4180787"/>
              <a:gd name="connsiteY4" fmla="*/ 305633 h 437521"/>
              <a:gd name="connsiteX5" fmla="*/ 0 w 4180787"/>
              <a:gd name="connsiteY5" fmla="*/ 437521 h 437521"/>
              <a:gd name="connsiteX6" fmla="*/ 0 w 4180787"/>
              <a:gd name="connsiteY6" fmla="*/ 4908 h 437521"/>
              <a:gd name="connsiteX0" fmla="*/ 0 w 4180787"/>
              <a:gd name="connsiteY0" fmla="*/ 4908 h 446252"/>
              <a:gd name="connsiteX1" fmla="*/ 1835870 w 4180787"/>
              <a:gd name="connsiteY1" fmla="*/ 192126 h 446252"/>
              <a:gd name="connsiteX2" fmla="*/ 4180787 w 4180787"/>
              <a:gd name="connsiteY2" fmla="*/ 4908 h 446252"/>
              <a:gd name="connsiteX3" fmla="*/ 4180787 w 4180787"/>
              <a:gd name="connsiteY3" fmla="*/ 437521 h 446252"/>
              <a:gd name="connsiteX4" fmla="*/ 1740284 w 4180787"/>
              <a:gd name="connsiteY4" fmla="*/ 305633 h 446252"/>
              <a:gd name="connsiteX5" fmla="*/ 0 w 4180787"/>
              <a:gd name="connsiteY5" fmla="*/ 437521 h 446252"/>
              <a:gd name="connsiteX6" fmla="*/ 0 w 4180787"/>
              <a:gd name="connsiteY6" fmla="*/ 4908 h 446252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45451"/>
              <a:gd name="connsiteX1" fmla="*/ 1779968 w 4180787"/>
              <a:gd name="connsiteY1" fmla="*/ 241252 h 445451"/>
              <a:gd name="connsiteX2" fmla="*/ 4180787 w 4180787"/>
              <a:gd name="connsiteY2" fmla="*/ 4107 h 445451"/>
              <a:gd name="connsiteX3" fmla="*/ 4180787 w 4180787"/>
              <a:gd name="connsiteY3" fmla="*/ 436720 h 445451"/>
              <a:gd name="connsiteX4" fmla="*/ 1740284 w 4180787"/>
              <a:gd name="connsiteY4" fmla="*/ 304832 h 445451"/>
              <a:gd name="connsiteX5" fmla="*/ 0 w 4180787"/>
              <a:gd name="connsiteY5" fmla="*/ 436720 h 445451"/>
              <a:gd name="connsiteX6" fmla="*/ 0 w 4180787"/>
              <a:gd name="connsiteY6" fmla="*/ 4107 h 445451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4107 h 436720"/>
              <a:gd name="connsiteX1" fmla="*/ 1779968 w 4180787"/>
              <a:gd name="connsiteY1" fmla="*/ 241252 h 436720"/>
              <a:gd name="connsiteX2" fmla="*/ 4180787 w 4180787"/>
              <a:gd name="connsiteY2" fmla="*/ 4107 h 436720"/>
              <a:gd name="connsiteX3" fmla="*/ 4180787 w 4180787"/>
              <a:gd name="connsiteY3" fmla="*/ 436720 h 436720"/>
              <a:gd name="connsiteX4" fmla="*/ 1740284 w 4180787"/>
              <a:gd name="connsiteY4" fmla="*/ 304832 h 436720"/>
              <a:gd name="connsiteX5" fmla="*/ 0 w 4180787"/>
              <a:gd name="connsiteY5" fmla="*/ 436720 h 436720"/>
              <a:gd name="connsiteX6" fmla="*/ 0 w 4180787"/>
              <a:gd name="connsiteY6" fmla="*/ 4107 h 436720"/>
              <a:gd name="connsiteX0" fmla="*/ 0 w 4180787"/>
              <a:gd name="connsiteY0" fmla="*/ 0 h 432613"/>
              <a:gd name="connsiteX1" fmla="*/ 1779968 w 4180787"/>
              <a:gd name="connsiteY1" fmla="*/ 237145 h 432613"/>
              <a:gd name="connsiteX2" fmla="*/ 4180787 w 4180787"/>
              <a:gd name="connsiteY2" fmla="*/ 0 h 432613"/>
              <a:gd name="connsiteX3" fmla="*/ 4180787 w 4180787"/>
              <a:gd name="connsiteY3" fmla="*/ 432613 h 432613"/>
              <a:gd name="connsiteX4" fmla="*/ 1740284 w 4180787"/>
              <a:gd name="connsiteY4" fmla="*/ 300725 h 432613"/>
              <a:gd name="connsiteX5" fmla="*/ 0 w 4180787"/>
              <a:gd name="connsiteY5" fmla="*/ 432613 h 432613"/>
              <a:gd name="connsiteX6" fmla="*/ 0 w 4180787"/>
              <a:gd name="connsiteY6" fmla="*/ 0 h 43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35E99484-50D8-47C1-8E74-0B41BDA1B74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513374" y="2456959"/>
            <a:ext cx="748773" cy="748773"/>
          </a:xfrm>
          <a:prstGeom prst="ellipse">
            <a:avLst/>
          </a:prstGeom>
          <a:blipFill>
            <a:blip r:embed="rId21"/>
            <a:stretch>
              <a:fillRect/>
            </a:stretch>
          </a:blip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7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310ACA5-6F80-4B60-AF21-24D3DAF63EE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337418" y="1519389"/>
            <a:ext cx="748773" cy="748773"/>
          </a:xfrm>
          <a:prstGeom prst="ellipse">
            <a:avLst/>
          </a:prstGeom>
          <a:blipFill>
            <a:blip r:embed="rId21"/>
            <a:stretch>
              <a:fillRect/>
            </a:stretch>
          </a:blip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7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4393054-20C3-47EB-810D-3DB9D496CC3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93216" y="2830793"/>
            <a:ext cx="505637" cy="505637"/>
          </a:xfrm>
          <a:prstGeom prst="ellipse">
            <a:avLst/>
          </a:prstGeom>
          <a:blipFill>
            <a:blip r:embed="rId21"/>
            <a:stretch>
              <a:fillRect/>
            </a:stretch>
          </a:blip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1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32E21CCC-BEB5-44A2-98B6-393B0A0E54C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553003" y="3478354"/>
            <a:ext cx="748773" cy="748773"/>
          </a:xfrm>
          <a:prstGeom prst="ellipse">
            <a:avLst/>
          </a:prstGeom>
          <a:blipFill>
            <a:blip r:embed="rId21"/>
            <a:stretch>
              <a:fillRect/>
            </a:stretch>
          </a:blip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7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27" name="KSO_GT1">
            <a:extLst>
              <a:ext uri="{FF2B5EF4-FFF2-40B4-BE49-F238E27FC236}">
                <a16:creationId xmlns:a16="http://schemas.microsoft.com/office/drawing/2014/main" id="{0B87422E-E5FE-44E3-A220-87861D54EB7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229241" y="1910637"/>
            <a:ext cx="1622979" cy="54614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350" kern="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Click to add your text</a:t>
            </a:r>
            <a:endParaRPr lang="zh-CN" altLang="en-US" sz="1350" kern="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KSO_GT3">
            <a:extLst>
              <a:ext uri="{FF2B5EF4-FFF2-40B4-BE49-F238E27FC236}">
                <a16:creationId xmlns:a16="http://schemas.microsoft.com/office/drawing/2014/main" id="{985E9CDA-227A-4EAD-9630-CBAE9B0AC4A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777042" y="3206781"/>
            <a:ext cx="1622015" cy="54614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350" kern="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Click to add your text</a:t>
            </a:r>
            <a:endParaRPr lang="zh-CN" altLang="en-US" sz="1350" kern="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KSO_GT2">
            <a:extLst>
              <a:ext uri="{FF2B5EF4-FFF2-40B4-BE49-F238E27FC236}">
                <a16:creationId xmlns:a16="http://schemas.microsoft.com/office/drawing/2014/main" id="{843FA122-5CC2-42CB-85C9-87F09D80AE3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890094" y="2279773"/>
            <a:ext cx="1662008" cy="54614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350" kern="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Click to add your text</a:t>
            </a:r>
            <a:endParaRPr lang="zh-CN" altLang="en-US" sz="1350" kern="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KSO_GT4">
            <a:extLst>
              <a:ext uri="{FF2B5EF4-FFF2-40B4-BE49-F238E27FC236}">
                <a16:creationId xmlns:a16="http://schemas.microsoft.com/office/drawing/2014/main" id="{4480DB1D-D79A-4735-B9BE-69DCDC7B715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198854" y="2844668"/>
            <a:ext cx="1636834" cy="70544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350" kern="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Click to add your text</a:t>
            </a:r>
            <a:endParaRPr lang="zh-CN" altLang="en-US" sz="1350" kern="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KSO_GT5">
            <a:extLst>
              <a:ext uri="{FF2B5EF4-FFF2-40B4-BE49-F238E27FC236}">
                <a16:creationId xmlns:a16="http://schemas.microsoft.com/office/drawing/2014/main" id="{2DE8CFBD-1717-4445-9C4E-2E03145721A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363967" y="4247323"/>
            <a:ext cx="1634960" cy="54614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350" kern="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Click to add your text</a:t>
            </a:r>
            <a:endParaRPr lang="zh-CN" altLang="en-US" sz="1350" kern="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2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33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02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9173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25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Text_1">
            <a:extLst>
              <a:ext uri="{FF2B5EF4-FFF2-40B4-BE49-F238E27FC236}">
                <a16:creationId xmlns:a16="http://schemas.microsoft.com/office/drawing/2014/main" id="{2226D25A-79FD-498F-995A-303737BDF13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74296" y="2255990"/>
            <a:ext cx="1373520" cy="1133052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>
            <a:solidFill>
              <a:srgbClr val="979797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r>
              <a:rPr lang="en-US" altLang="zh-CN" sz="3300" dirty="0">
                <a:solidFill>
                  <a:srgbClr val="754C24"/>
                </a:solidFill>
                <a:cs typeface="+mn-ea"/>
                <a:sym typeface="+mn-lt"/>
              </a:rPr>
              <a:t>70</a:t>
            </a:r>
            <a:r>
              <a:rPr lang="en-US" altLang="zh-CN" sz="2100" dirty="0">
                <a:solidFill>
                  <a:srgbClr val="754C24"/>
                </a:solidFill>
                <a:cs typeface="+mn-ea"/>
                <a:sym typeface="+mn-lt"/>
              </a:rPr>
              <a:t>W</a:t>
            </a:r>
            <a:endParaRPr lang="zh-CN" altLang="en-US" sz="12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19" name="MH_Other_1">
            <a:extLst>
              <a:ext uri="{FF2B5EF4-FFF2-40B4-BE49-F238E27FC236}">
                <a16:creationId xmlns:a16="http://schemas.microsoft.com/office/drawing/2014/main" id="{A872D5C9-3D88-4680-841D-EFB479A446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62269" y="2584765"/>
            <a:ext cx="1427863" cy="1427863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blipFill>
            <a:blip r:embed="rId15"/>
            <a:stretch>
              <a:fillRect/>
            </a:stretch>
          </a:blip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MH_Text_2">
            <a:extLst>
              <a:ext uri="{FF2B5EF4-FFF2-40B4-BE49-F238E27FC236}">
                <a16:creationId xmlns:a16="http://schemas.microsoft.com/office/drawing/2014/main" id="{E883D500-F93F-421E-BD69-42EA18424F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72515" y="2255990"/>
            <a:ext cx="1373520" cy="1133052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>
            <a:solidFill>
              <a:srgbClr val="979797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r>
              <a:rPr lang="en-US" altLang="zh-CN" sz="3300" dirty="0">
                <a:solidFill>
                  <a:srgbClr val="A86300"/>
                </a:solidFill>
                <a:cs typeface="+mn-ea"/>
                <a:sym typeface="+mn-lt"/>
              </a:rPr>
              <a:t>60</a:t>
            </a:r>
            <a:r>
              <a:rPr lang="en-US" altLang="zh-CN" sz="2100" dirty="0">
                <a:solidFill>
                  <a:srgbClr val="A86300"/>
                </a:solidFill>
                <a:cs typeface="+mn-ea"/>
                <a:sym typeface="+mn-lt"/>
              </a:rPr>
              <a:t>W</a:t>
            </a:r>
            <a:endParaRPr lang="zh-CN" altLang="en-US" sz="1200" dirty="0">
              <a:solidFill>
                <a:srgbClr val="A86300"/>
              </a:solidFill>
              <a:cs typeface="+mn-ea"/>
              <a:sym typeface="+mn-lt"/>
            </a:endParaRPr>
          </a:p>
        </p:txBody>
      </p:sp>
      <p:sp>
        <p:nvSpPr>
          <p:cNvPr id="21" name="MH_Other_2">
            <a:extLst>
              <a:ext uri="{FF2B5EF4-FFF2-40B4-BE49-F238E27FC236}">
                <a16:creationId xmlns:a16="http://schemas.microsoft.com/office/drawing/2014/main" id="{17D5EC6B-53A2-48B0-AE5F-89958B9057F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49620" y="1587569"/>
            <a:ext cx="1603120" cy="1603120"/>
          </a:xfrm>
          <a:prstGeom prst="circularArrow">
            <a:avLst>
              <a:gd name="adj1" fmla="val 2271"/>
              <a:gd name="adj2" fmla="val 273786"/>
              <a:gd name="adj3" fmla="val 19550703"/>
              <a:gd name="adj4" fmla="val 12575511"/>
              <a:gd name="adj5" fmla="val 2650"/>
            </a:avLst>
          </a:prstGeom>
          <a:blipFill>
            <a:blip r:embed="rId15"/>
            <a:stretch>
              <a:fillRect/>
            </a:stretch>
          </a:blip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MH_Text_3">
            <a:extLst>
              <a:ext uri="{FF2B5EF4-FFF2-40B4-BE49-F238E27FC236}">
                <a16:creationId xmlns:a16="http://schemas.microsoft.com/office/drawing/2014/main" id="{7A10CBBF-9A26-4BC9-89CC-CE2443816E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72092" y="2255990"/>
            <a:ext cx="1373520" cy="1133052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r>
              <a:rPr lang="en-US" altLang="zh-CN" sz="3300" dirty="0">
                <a:solidFill>
                  <a:schemeClr val="accent1"/>
                </a:solidFill>
                <a:cs typeface="+mn-ea"/>
                <a:sym typeface="+mn-lt"/>
              </a:rPr>
              <a:t>80</a:t>
            </a:r>
            <a:r>
              <a:rPr lang="en-US" altLang="zh-CN" sz="2100" dirty="0">
                <a:solidFill>
                  <a:schemeClr val="accent1"/>
                </a:solidFill>
                <a:cs typeface="+mn-ea"/>
                <a:sym typeface="+mn-lt"/>
              </a:rPr>
              <a:t>W</a:t>
            </a:r>
          </a:p>
        </p:txBody>
      </p:sp>
      <p:sp>
        <p:nvSpPr>
          <p:cNvPr id="23" name="MH_SubTitle_1">
            <a:extLst>
              <a:ext uri="{FF2B5EF4-FFF2-40B4-BE49-F238E27FC236}">
                <a16:creationId xmlns:a16="http://schemas.microsoft.com/office/drawing/2014/main" id="{28A7368E-3677-4B4E-85E0-456B73A6609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35622" y="3190689"/>
            <a:ext cx="1069199" cy="410290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1500" b="1" dirty="0">
                <a:solidFill>
                  <a:srgbClr val="FFFFFF"/>
                </a:solidFill>
                <a:cs typeface="+mn-ea"/>
                <a:sym typeface="+mn-lt"/>
              </a:rPr>
              <a:t>add text</a:t>
            </a:r>
            <a:endParaRPr lang="zh-CN" altLang="en-US" sz="15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MH_SubTitle_2">
            <a:extLst>
              <a:ext uri="{FF2B5EF4-FFF2-40B4-BE49-F238E27FC236}">
                <a16:creationId xmlns:a16="http://schemas.microsoft.com/office/drawing/2014/main" id="{9C9DED83-2A32-4D54-9FEC-FD832E5A861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535199" y="2050844"/>
            <a:ext cx="1069199" cy="410290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1500" b="1" dirty="0">
                <a:solidFill>
                  <a:srgbClr val="FFFFFF"/>
                </a:solidFill>
                <a:cs typeface="+mn-ea"/>
                <a:sym typeface="+mn-lt"/>
              </a:rPr>
              <a:t>add text</a:t>
            </a:r>
            <a:endParaRPr lang="zh-CN" altLang="en-US" sz="15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MH_SubTitle_3">
            <a:extLst>
              <a:ext uri="{FF2B5EF4-FFF2-40B4-BE49-F238E27FC236}">
                <a16:creationId xmlns:a16="http://schemas.microsoft.com/office/drawing/2014/main" id="{37B89925-1C41-4F31-BD2C-CFE3AAF2CAF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234777" y="3183897"/>
            <a:ext cx="1067840" cy="408931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1500" b="1" dirty="0">
                <a:solidFill>
                  <a:srgbClr val="FFFFFF"/>
                </a:solidFill>
                <a:cs typeface="+mn-ea"/>
                <a:sym typeface="+mn-lt"/>
              </a:rPr>
              <a:t>add text</a:t>
            </a:r>
            <a:endParaRPr lang="zh-CN" altLang="en-US" sz="15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9117A19-408F-49FF-AFF8-5620BF7A95F3}"/>
              </a:ext>
            </a:extLst>
          </p:cNvPr>
          <p:cNvSpPr/>
          <p:nvPr/>
        </p:nvSpPr>
        <p:spPr>
          <a:xfrm>
            <a:off x="3898934" y="3684564"/>
            <a:ext cx="2496494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2653B30-2FA6-4B1A-B8E3-8FC4E017E23B}"/>
              </a:ext>
            </a:extLst>
          </p:cNvPr>
          <p:cNvSpPr/>
          <p:nvPr/>
        </p:nvSpPr>
        <p:spPr>
          <a:xfrm>
            <a:off x="1674296" y="1556969"/>
            <a:ext cx="2496494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28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29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02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57520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AD22ED2C-BBCC-43E3-8CEA-3D3F053964EC}"/>
              </a:ext>
            </a:extLst>
          </p:cNvPr>
          <p:cNvSpPr/>
          <p:nvPr/>
        </p:nvSpPr>
        <p:spPr>
          <a:xfrm>
            <a:off x="1788160" y="1530350"/>
            <a:ext cx="6671175" cy="2082800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BA76AA5-DEBD-4D4F-9D2B-B76FA155F87E}"/>
              </a:ext>
            </a:extLst>
          </p:cNvPr>
          <p:cNvGrpSpPr/>
          <p:nvPr/>
        </p:nvGrpSpPr>
        <p:grpSpPr>
          <a:xfrm>
            <a:off x="-102000" y="-699770"/>
            <a:ext cx="5361942" cy="5477510"/>
            <a:chOff x="-102000" y="-699770"/>
            <a:chExt cx="5361942" cy="54775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CC81495-36AD-4DF0-9A1F-FA145EA3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0718EA3-9C17-45B5-ACBE-BA9C3F3E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pic>
        <p:nvPicPr>
          <p:cNvPr id="8" name="PA_图片 40">
            <a:extLst>
              <a:ext uri="{FF2B5EF4-FFF2-40B4-BE49-F238E27FC236}">
                <a16:creationId xmlns:a16="http://schemas.microsoft.com/office/drawing/2014/main" id="{0FCC0D6E-7088-44FB-9557-D16FA7AB43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363" y="1753178"/>
            <a:ext cx="680514" cy="521361"/>
          </a:xfrm>
          <a:prstGeom prst="rect">
            <a:avLst/>
          </a:prstGeom>
        </p:spPr>
      </p:pic>
      <p:cxnSp>
        <p:nvCxnSpPr>
          <p:cNvPr id="10" name="PA_直接连接符 43">
            <a:extLst>
              <a:ext uri="{FF2B5EF4-FFF2-40B4-BE49-F238E27FC236}">
                <a16:creationId xmlns:a16="http://schemas.microsoft.com/office/drawing/2014/main" id="{FC4653B1-60E0-48B0-850B-CB5518F256DD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5244351" y="2141096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17E44412-1ACC-43DE-A74F-C897E13A39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6D72A5-3107-4BFB-B2BD-9527C39528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874C59-4054-46EE-91A9-1F17C4E507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F9F1747-BC0E-4F7A-9F00-855F8601AC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16200000" flipV="1">
            <a:off x="7999821" y="4107817"/>
            <a:ext cx="226606" cy="177872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DD9E607-9AA6-4F70-9597-3F438D29E2CB}"/>
              </a:ext>
            </a:extLst>
          </p:cNvPr>
          <p:cNvSpPr txBox="1"/>
          <p:nvPr/>
        </p:nvSpPr>
        <p:spPr>
          <a:xfrm>
            <a:off x="5253877" y="1752193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dirty="0">
                <a:solidFill>
                  <a:srgbClr val="754C24"/>
                </a:solidFill>
                <a:cs typeface="+mn-ea"/>
                <a:sym typeface="+mn-lt"/>
              </a:rPr>
              <a:t>03</a:t>
            </a:r>
            <a:r>
              <a:rPr lang="zh-CN" altLang="en-US" sz="2000" dirty="0">
                <a:solidFill>
                  <a:srgbClr val="754C24"/>
                </a:solidFill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0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CC387C8-53B1-4EC3-954A-0BDEBC489D0E}"/>
              </a:ext>
            </a:extLst>
          </p:cNvPr>
          <p:cNvSpPr txBox="1"/>
          <p:nvPr/>
        </p:nvSpPr>
        <p:spPr>
          <a:xfrm>
            <a:off x="5507781" y="2148296"/>
            <a:ext cx="22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This is a sample 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This is a sample 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This is a sample 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This is a sample text</a:t>
            </a:r>
            <a:endParaRPr lang="zh-CN" altLang="en-US" sz="1200" b="1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8947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cxnSp>
        <p:nvCxnSpPr>
          <p:cNvPr id="18" name="MH_Other_1">
            <a:extLst>
              <a:ext uri="{FF2B5EF4-FFF2-40B4-BE49-F238E27FC236}">
                <a16:creationId xmlns:a16="http://schemas.microsoft.com/office/drawing/2014/main" id="{430F980F-48CF-41FA-96C2-FF63541F1297}"/>
              </a:ext>
            </a:extLst>
          </p:cNvPr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5785506" y="2090532"/>
            <a:ext cx="121444" cy="1108472"/>
          </a:xfrm>
          <a:prstGeom prst="line">
            <a:avLst/>
          </a:prstGeom>
          <a:noFill/>
          <a:ln w="28575" algn="ctr">
            <a:solidFill>
              <a:srgbClr val="DEDED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MH_Other_2">
            <a:extLst>
              <a:ext uri="{FF2B5EF4-FFF2-40B4-BE49-F238E27FC236}">
                <a16:creationId xmlns:a16="http://schemas.microsoft.com/office/drawing/2014/main" id="{20FEA224-A5D6-4F42-9BCC-760B4149B709}"/>
              </a:ext>
            </a:extLst>
          </p:cNvPr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6460591" y="2088151"/>
            <a:ext cx="238125" cy="1110853"/>
          </a:xfrm>
          <a:prstGeom prst="line">
            <a:avLst/>
          </a:prstGeom>
          <a:noFill/>
          <a:ln w="28575" algn="ctr">
            <a:solidFill>
              <a:srgbClr val="DEDED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MH_Other_3">
            <a:extLst>
              <a:ext uri="{FF2B5EF4-FFF2-40B4-BE49-F238E27FC236}">
                <a16:creationId xmlns:a16="http://schemas.microsoft.com/office/drawing/2014/main" id="{54FFDD1A-4851-45AB-A9B0-87030E634BB1}"/>
              </a:ext>
            </a:extLst>
          </p:cNvPr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4368800" y="1990520"/>
            <a:ext cx="876162" cy="973932"/>
          </a:xfrm>
          <a:prstGeom prst="line">
            <a:avLst/>
          </a:prstGeom>
          <a:noFill/>
          <a:ln w="28575" algn="ctr">
            <a:solidFill>
              <a:srgbClr val="DEDED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MH_Other_5">
            <a:extLst>
              <a:ext uri="{FF2B5EF4-FFF2-40B4-BE49-F238E27FC236}">
                <a16:creationId xmlns:a16="http://schemas.microsoft.com/office/drawing/2014/main" id="{6D2F51B0-E5D1-46B9-B0C2-377D54231E6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57081" y="1526176"/>
            <a:ext cx="32147" cy="255984"/>
          </a:xfrm>
          <a:prstGeom prst="rect">
            <a:avLst/>
          </a:prstGeom>
          <a:solidFill>
            <a:srgbClr val="C0C0C0"/>
          </a:solidFill>
          <a:ln w="25400" cap="flat" cmpd="sng" algn="ctr">
            <a:noFill/>
            <a:prstDash val="solid"/>
          </a:ln>
          <a:effectLst/>
        </p:spPr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0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3" name="MH_Other_6">
            <a:extLst>
              <a:ext uri="{FF2B5EF4-FFF2-40B4-BE49-F238E27FC236}">
                <a16:creationId xmlns:a16="http://schemas.microsoft.com/office/drawing/2014/main" id="{9F6EDF68-8A1E-47A4-A16A-65D69C9874F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487850" y="1529748"/>
            <a:ext cx="32147" cy="255985"/>
          </a:xfrm>
          <a:prstGeom prst="rect">
            <a:avLst/>
          </a:prstGeom>
          <a:solidFill>
            <a:srgbClr val="C0C0C0"/>
          </a:solidFill>
          <a:ln w="25400" cap="flat" cmpd="sng" algn="ctr">
            <a:noFill/>
            <a:prstDash val="solid"/>
          </a:ln>
          <a:effectLst/>
        </p:spPr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0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cxnSp>
        <p:nvCxnSpPr>
          <p:cNvPr id="24" name="MH_Other_7">
            <a:extLst>
              <a:ext uri="{FF2B5EF4-FFF2-40B4-BE49-F238E27FC236}">
                <a16:creationId xmlns:a16="http://schemas.microsoft.com/office/drawing/2014/main" id="{9D959E21-197B-4F67-8A83-15048698E76C}"/>
              </a:ext>
            </a:extLst>
          </p:cNvPr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4819910" y="1488076"/>
            <a:ext cx="4181215" cy="0"/>
          </a:xfrm>
          <a:prstGeom prst="line">
            <a:avLst/>
          </a:prstGeom>
          <a:noFill/>
          <a:ln w="76200" algn="ctr">
            <a:solidFill>
              <a:srgbClr val="BEBE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4423FF9A-B904-4FAD-A91C-2D8616599A72}"/>
              </a:ext>
            </a:extLst>
          </p:cNvPr>
          <p:cNvGrpSpPr/>
          <p:nvPr/>
        </p:nvGrpSpPr>
        <p:grpSpPr>
          <a:xfrm>
            <a:off x="6657043" y="1780970"/>
            <a:ext cx="625079" cy="625078"/>
            <a:chOff x="6657043" y="1780970"/>
            <a:chExt cx="625079" cy="625078"/>
          </a:xfrm>
        </p:grpSpPr>
        <p:sp>
          <p:nvSpPr>
            <p:cNvPr id="25" name="MH_Other_8">
              <a:extLst>
                <a:ext uri="{FF2B5EF4-FFF2-40B4-BE49-F238E27FC236}">
                  <a16:creationId xmlns:a16="http://schemas.microsoft.com/office/drawing/2014/main" id="{78F6567F-3676-4CF0-BAC1-D3D7942B1D7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657043" y="1780970"/>
              <a:ext cx="625079" cy="625078"/>
            </a:xfrm>
            <a:prstGeom prst="ellipse">
              <a:avLst/>
            </a:prstGeom>
            <a:blipFill>
              <a:blip r:embed="rId23"/>
              <a:stretch>
                <a:fillRect/>
              </a:stretch>
            </a:blipFill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5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MH_SubTitle_1">
              <a:extLst>
                <a:ext uri="{FF2B5EF4-FFF2-40B4-BE49-F238E27FC236}">
                  <a16:creationId xmlns:a16="http://schemas.microsoft.com/office/drawing/2014/main" id="{0692030A-C39B-49D1-8D01-76E0B13280B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730863" y="1853598"/>
              <a:ext cx="469106" cy="46910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900" kern="0" dirty="0">
                  <a:solidFill>
                    <a:srgbClr val="754C24"/>
                  </a:solidFill>
                  <a:cs typeface="+mn-ea"/>
                  <a:sym typeface="+mn-lt"/>
                </a:rPr>
                <a:t>add text</a:t>
              </a:r>
              <a:endParaRPr lang="zh-CN" altLang="en-US" sz="900" kern="0" dirty="0">
                <a:solidFill>
                  <a:srgbClr val="754C2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2A9564A-2535-40EE-9D97-E00FFE506C47}"/>
              </a:ext>
            </a:extLst>
          </p:cNvPr>
          <p:cNvGrpSpPr/>
          <p:nvPr/>
        </p:nvGrpSpPr>
        <p:grpSpPr>
          <a:xfrm>
            <a:off x="5193766" y="1777397"/>
            <a:ext cx="625078" cy="625079"/>
            <a:chOff x="5193766" y="1777397"/>
            <a:chExt cx="625078" cy="625079"/>
          </a:xfrm>
        </p:grpSpPr>
        <p:sp>
          <p:nvSpPr>
            <p:cNvPr id="27" name="MH_Other_9">
              <a:extLst>
                <a:ext uri="{FF2B5EF4-FFF2-40B4-BE49-F238E27FC236}">
                  <a16:creationId xmlns:a16="http://schemas.microsoft.com/office/drawing/2014/main" id="{2E5F2B6A-BF65-40D1-9E37-55388EF6EE7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193766" y="1777397"/>
              <a:ext cx="625078" cy="625079"/>
            </a:xfrm>
            <a:prstGeom prst="ellipse">
              <a:avLst/>
            </a:prstGeom>
            <a:blipFill>
              <a:blip r:embed="rId23"/>
              <a:stretch>
                <a:fillRect/>
              </a:stretch>
            </a:blipFill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5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MH_SubTitle_3">
              <a:extLst>
                <a:ext uri="{FF2B5EF4-FFF2-40B4-BE49-F238E27FC236}">
                  <a16:creationId xmlns:a16="http://schemas.microsoft.com/office/drawing/2014/main" id="{FC9B9DE8-01F2-4604-9FE7-91416420388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59250" y="1847645"/>
              <a:ext cx="486966" cy="48696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1050" kern="0" dirty="0">
                  <a:solidFill>
                    <a:srgbClr val="754C24"/>
                  </a:solidFill>
                  <a:cs typeface="+mn-ea"/>
                  <a:sym typeface="+mn-lt"/>
                </a:rPr>
                <a:t>add </a:t>
              </a:r>
            </a:p>
            <a:p>
              <a:pPr algn="ctr">
                <a:defRPr/>
              </a:pPr>
              <a:r>
                <a:rPr lang="en-US" altLang="zh-CN" sz="1050" kern="0" dirty="0">
                  <a:solidFill>
                    <a:srgbClr val="754C24"/>
                  </a:solidFill>
                  <a:cs typeface="+mn-ea"/>
                  <a:sym typeface="+mn-lt"/>
                </a:rPr>
                <a:t>text</a:t>
              </a:r>
              <a:endParaRPr lang="zh-CN" altLang="en-US" sz="1050" kern="0" dirty="0">
                <a:solidFill>
                  <a:srgbClr val="754C2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MH_Other_10">
            <a:extLst>
              <a:ext uri="{FF2B5EF4-FFF2-40B4-BE49-F238E27FC236}">
                <a16:creationId xmlns:a16="http://schemas.microsoft.com/office/drawing/2014/main" id="{BBF8AB32-03C1-41E4-A045-1875CC0864C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907075" y="1427354"/>
            <a:ext cx="132160" cy="132160"/>
          </a:xfrm>
          <a:prstGeom prst="ellipse">
            <a:avLst/>
          </a:prstGeom>
          <a:solidFill>
            <a:srgbClr val="828282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0" name="MH_Other_11">
            <a:extLst>
              <a:ext uri="{FF2B5EF4-FFF2-40B4-BE49-F238E27FC236}">
                <a16:creationId xmlns:a16="http://schemas.microsoft.com/office/drawing/2014/main" id="{7CBB061F-886D-4ED1-8E17-6726BF136C5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437844" y="1429735"/>
            <a:ext cx="132160" cy="133350"/>
          </a:xfrm>
          <a:prstGeom prst="ellipse">
            <a:avLst/>
          </a:prstGeom>
          <a:solidFill>
            <a:srgbClr val="828282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796A333-1E04-4802-B4AE-2CDE7383002A}"/>
              </a:ext>
            </a:extLst>
          </p:cNvPr>
          <p:cNvGrpSpPr/>
          <p:nvPr/>
        </p:nvGrpSpPr>
        <p:grpSpPr>
          <a:xfrm>
            <a:off x="5867660" y="2887060"/>
            <a:ext cx="625078" cy="625079"/>
            <a:chOff x="5867660" y="2887060"/>
            <a:chExt cx="625078" cy="625079"/>
          </a:xfrm>
        </p:grpSpPr>
        <p:sp>
          <p:nvSpPr>
            <p:cNvPr id="21" name="MH_Other_4">
              <a:extLst>
                <a:ext uri="{FF2B5EF4-FFF2-40B4-BE49-F238E27FC236}">
                  <a16:creationId xmlns:a16="http://schemas.microsoft.com/office/drawing/2014/main" id="{12118E80-FF67-42AC-BF6F-C3018031AED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867660" y="2887060"/>
              <a:ext cx="625078" cy="625079"/>
            </a:xfrm>
            <a:custGeom>
              <a:avLst/>
              <a:gdLst>
                <a:gd name="connsiteX0" fmla="*/ 416654 w 833308"/>
                <a:gd name="connsiteY0" fmla="*/ 0 h 833308"/>
                <a:gd name="connsiteX1" fmla="*/ 833308 w 833308"/>
                <a:gd name="connsiteY1" fmla="*/ 416654 h 833308"/>
                <a:gd name="connsiteX2" fmla="*/ 416654 w 833308"/>
                <a:gd name="connsiteY2" fmla="*/ 833308 h 833308"/>
                <a:gd name="connsiteX3" fmla="*/ 0 w 833308"/>
                <a:gd name="connsiteY3" fmla="*/ 416654 h 833308"/>
                <a:gd name="connsiteX4" fmla="*/ 416654 w 833308"/>
                <a:gd name="connsiteY4" fmla="*/ 0 h 83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308" h="833308">
                  <a:moveTo>
                    <a:pt x="416654" y="0"/>
                  </a:moveTo>
                  <a:cubicBezTo>
                    <a:pt x="646766" y="0"/>
                    <a:pt x="833308" y="186542"/>
                    <a:pt x="833308" y="416654"/>
                  </a:cubicBezTo>
                  <a:cubicBezTo>
                    <a:pt x="833308" y="646766"/>
                    <a:pt x="646766" y="833308"/>
                    <a:pt x="416654" y="833308"/>
                  </a:cubicBezTo>
                  <a:cubicBezTo>
                    <a:pt x="186542" y="833308"/>
                    <a:pt x="0" y="646766"/>
                    <a:pt x="0" y="416654"/>
                  </a:cubicBezTo>
                  <a:cubicBezTo>
                    <a:pt x="0" y="186542"/>
                    <a:pt x="186542" y="0"/>
                    <a:pt x="416654" y="0"/>
                  </a:cubicBez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5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MH_SubTitle_2">
              <a:extLst>
                <a:ext uri="{FF2B5EF4-FFF2-40B4-BE49-F238E27FC236}">
                  <a16:creationId xmlns:a16="http://schemas.microsoft.com/office/drawing/2014/main" id="{2A6CA3E8-333C-4F96-9E60-6E6ACEA4348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946241" y="2964452"/>
              <a:ext cx="469106" cy="46910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900" kern="0" dirty="0">
                  <a:solidFill>
                    <a:srgbClr val="754C24"/>
                  </a:solidFill>
                  <a:cs typeface="+mn-ea"/>
                  <a:sym typeface="+mn-lt"/>
                </a:rPr>
                <a:t>add text</a:t>
              </a:r>
              <a:endParaRPr lang="zh-CN" altLang="en-US" sz="900" kern="0" dirty="0">
                <a:solidFill>
                  <a:srgbClr val="754C24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2" name="MH_Other_12">
            <a:extLst>
              <a:ext uri="{FF2B5EF4-FFF2-40B4-BE49-F238E27FC236}">
                <a16:creationId xmlns:a16="http://schemas.microsoft.com/office/drawing/2014/main" id="{D2F758BC-DD35-40E5-A7AD-E7EAFD6AF7B1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1180169" y="2947782"/>
            <a:ext cx="27917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Title_1">
            <a:extLst>
              <a:ext uri="{FF2B5EF4-FFF2-40B4-BE49-F238E27FC236}">
                <a16:creationId xmlns:a16="http://schemas.microsoft.com/office/drawing/2014/main" id="{78B7B6DB-BCEC-4BC4-BCBE-76D39D0D98C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95965" y="2508126"/>
            <a:ext cx="2133831" cy="522685"/>
          </a:xfrm>
          <a:prstGeom prst="rect">
            <a:avLst/>
          </a:prstGeom>
          <a:noFill/>
        </p:spPr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1600" kern="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Click to add your text</a:t>
            </a:r>
            <a:endParaRPr lang="zh-CN" altLang="en-US" sz="1600" kern="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0ECE936-E327-427E-8762-F2C63847962B}"/>
              </a:ext>
            </a:extLst>
          </p:cNvPr>
          <p:cNvSpPr/>
          <p:nvPr/>
        </p:nvSpPr>
        <p:spPr>
          <a:xfrm>
            <a:off x="1180169" y="3046604"/>
            <a:ext cx="2496494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F3CBB53-9148-4BAA-98FF-6654C2DF8F5D}"/>
              </a:ext>
            </a:extLst>
          </p:cNvPr>
          <p:cNvSpPr/>
          <p:nvPr/>
        </p:nvSpPr>
        <p:spPr>
          <a:xfrm>
            <a:off x="1180169" y="3558959"/>
            <a:ext cx="2496494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71AE31D-0D8E-4012-8F6E-C5C22E4EFF04}"/>
              </a:ext>
            </a:extLst>
          </p:cNvPr>
          <p:cNvSpPr/>
          <p:nvPr/>
        </p:nvSpPr>
        <p:spPr>
          <a:xfrm>
            <a:off x="1180169" y="4071314"/>
            <a:ext cx="2496494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34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38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03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96215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5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  <p:bldP spid="30" grpId="0" animBg="1"/>
      <p:bldP spid="33" grpId="0"/>
      <p:bldP spid="35" grpId="0"/>
      <p:bldP spid="36" grpId="0"/>
      <p:bldP spid="37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E7B01F3-79C0-4AC3-BC8A-53CA28A34CCB}"/>
              </a:ext>
            </a:extLst>
          </p:cNvPr>
          <p:cNvGrpSpPr/>
          <p:nvPr/>
        </p:nvGrpSpPr>
        <p:grpSpPr>
          <a:xfrm>
            <a:off x="3663048" y="2169838"/>
            <a:ext cx="3426620" cy="2814638"/>
            <a:chOff x="3663048" y="2169838"/>
            <a:chExt cx="3426620" cy="2814638"/>
          </a:xfrm>
        </p:grpSpPr>
        <p:cxnSp>
          <p:nvCxnSpPr>
            <p:cNvPr id="18" name="MH_Other_1">
              <a:extLst>
                <a:ext uri="{FF2B5EF4-FFF2-40B4-BE49-F238E27FC236}">
                  <a16:creationId xmlns:a16="http://schemas.microsoft.com/office/drawing/2014/main" id="{50830EF9-EAA6-4D20-9F8A-685EF19E19FE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>
              <a:off x="6219321" y="2173409"/>
              <a:ext cx="87034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MH_Other_2">
              <a:extLst>
                <a:ext uri="{FF2B5EF4-FFF2-40B4-BE49-F238E27FC236}">
                  <a16:creationId xmlns:a16="http://schemas.microsoft.com/office/drawing/2014/main" id="{FBAEA268-38D4-4FC4-85B6-E52092A23436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>
              <a:off x="6227655" y="2169838"/>
              <a:ext cx="0" cy="76795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MH_Other_3">
              <a:extLst>
                <a:ext uri="{FF2B5EF4-FFF2-40B4-BE49-F238E27FC236}">
                  <a16:creationId xmlns:a16="http://schemas.microsoft.com/office/drawing/2014/main" id="{448EBBB6-91EE-47EE-ABDA-C696E19693BD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>
            <a:xfrm>
              <a:off x="5365643" y="2941363"/>
              <a:ext cx="87034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MH_Other_4">
              <a:extLst>
                <a:ext uri="{FF2B5EF4-FFF2-40B4-BE49-F238E27FC236}">
                  <a16:creationId xmlns:a16="http://schemas.microsoft.com/office/drawing/2014/main" id="{56F113A7-4103-47E4-9180-27E739552D8B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>
            <a:xfrm>
              <a:off x="5373977" y="2937790"/>
              <a:ext cx="0" cy="76795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MH_Other_5">
              <a:extLst>
                <a:ext uri="{FF2B5EF4-FFF2-40B4-BE49-F238E27FC236}">
                  <a16:creationId xmlns:a16="http://schemas.microsoft.com/office/drawing/2014/main" id="{99D60377-52F9-4C29-A17D-0611DDE86E6B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>
            <a:xfrm>
              <a:off x="4514346" y="3705744"/>
              <a:ext cx="8715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MH_Other_6">
              <a:extLst>
                <a:ext uri="{FF2B5EF4-FFF2-40B4-BE49-F238E27FC236}">
                  <a16:creationId xmlns:a16="http://schemas.microsoft.com/office/drawing/2014/main" id="{48819AAB-43C9-498A-9C6B-B81D2D2F016E}"/>
                </a:ext>
              </a:extLst>
            </p:cNvPr>
            <p:cNvCxnSpPr/>
            <p:nvPr>
              <p:custDataLst>
                <p:tags r:id="rId21"/>
              </p:custDataLst>
            </p:nvPr>
          </p:nvCxnSpPr>
          <p:spPr>
            <a:xfrm>
              <a:off x="4522680" y="3705744"/>
              <a:ext cx="0" cy="76914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MH_Other_7">
              <a:extLst>
                <a:ext uri="{FF2B5EF4-FFF2-40B4-BE49-F238E27FC236}">
                  <a16:creationId xmlns:a16="http://schemas.microsoft.com/office/drawing/2014/main" id="{C6517614-2961-480F-A399-21C8842F2687}"/>
                </a:ext>
              </a:extLst>
            </p:cNvPr>
            <p:cNvCxnSpPr/>
            <p:nvPr>
              <p:custDataLst>
                <p:tags r:id="rId22"/>
              </p:custDataLst>
            </p:nvPr>
          </p:nvCxnSpPr>
          <p:spPr>
            <a:xfrm>
              <a:off x="3663048" y="4474888"/>
              <a:ext cx="8715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MH_Other_8">
              <a:extLst>
                <a:ext uri="{FF2B5EF4-FFF2-40B4-BE49-F238E27FC236}">
                  <a16:creationId xmlns:a16="http://schemas.microsoft.com/office/drawing/2014/main" id="{EDF414A0-8C92-44B4-BDA5-3D43FB332DAB}"/>
                </a:ext>
              </a:extLst>
            </p:cNvPr>
            <p:cNvCxnSpPr/>
            <p:nvPr>
              <p:custDataLst>
                <p:tags r:id="rId23"/>
              </p:custDataLst>
            </p:nvPr>
          </p:nvCxnSpPr>
          <p:spPr>
            <a:xfrm>
              <a:off x="3674955" y="4471316"/>
              <a:ext cx="0" cy="51316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MH_Other_9">
            <a:extLst>
              <a:ext uri="{FF2B5EF4-FFF2-40B4-BE49-F238E27FC236}">
                <a16:creationId xmlns:a16="http://schemas.microsoft.com/office/drawing/2014/main" id="{88606D12-E988-4E54-A1E0-37CAE13821C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40765" y="1573334"/>
            <a:ext cx="569119" cy="567929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4F4F4F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rgbClr val="4F4F4F"/>
              </a:solidFill>
              <a:cs typeface="+mn-ea"/>
              <a:sym typeface="+mn-lt"/>
            </a:endParaRPr>
          </a:p>
        </p:txBody>
      </p:sp>
      <p:cxnSp>
        <p:nvCxnSpPr>
          <p:cNvPr id="27" name="MH_Other_10">
            <a:extLst>
              <a:ext uri="{FF2B5EF4-FFF2-40B4-BE49-F238E27FC236}">
                <a16:creationId xmlns:a16="http://schemas.microsoft.com/office/drawing/2014/main" id="{742D1A9B-BB84-4EE0-991F-FDC93ED54BEA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2143811" y="1978147"/>
            <a:ext cx="4196954" cy="0"/>
          </a:xfrm>
          <a:prstGeom prst="straightConnector1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H_Other_11">
            <a:extLst>
              <a:ext uri="{FF2B5EF4-FFF2-40B4-BE49-F238E27FC236}">
                <a16:creationId xmlns:a16="http://schemas.microsoft.com/office/drawing/2014/main" id="{9D13B423-8FC3-43EB-A9FA-2BBB738E3A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16852" y="2341288"/>
            <a:ext cx="567928" cy="567928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4F4F4F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rgbClr val="4F4F4F"/>
              </a:solidFill>
              <a:cs typeface="+mn-ea"/>
              <a:sym typeface="+mn-lt"/>
            </a:endParaRPr>
          </a:p>
        </p:txBody>
      </p:sp>
      <p:cxnSp>
        <p:nvCxnSpPr>
          <p:cNvPr id="29" name="MH_Other_12">
            <a:extLst>
              <a:ext uri="{FF2B5EF4-FFF2-40B4-BE49-F238E27FC236}">
                <a16:creationId xmlns:a16="http://schemas.microsoft.com/office/drawing/2014/main" id="{9D575791-B7BF-4200-A2EF-67984BF7B196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2143811" y="2731813"/>
            <a:ext cx="3373041" cy="14288"/>
          </a:xfrm>
          <a:prstGeom prst="straightConnector1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H_Other_13">
            <a:extLst>
              <a:ext uri="{FF2B5EF4-FFF2-40B4-BE49-F238E27FC236}">
                <a16:creationId xmlns:a16="http://schemas.microsoft.com/office/drawing/2014/main" id="{E879633F-5AF7-4440-8C66-CD12E4961F5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59602" y="3103288"/>
            <a:ext cx="569119" cy="567928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4F4F4F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rgbClr val="4F4F4F"/>
              </a:solidFill>
              <a:cs typeface="+mn-ea"/>
              <a:sym typeface="+mn-lt"/>
            </a:endParaRPr>
          </a:p>
        </p:txBody>
      </p:sp>
      <p:cxnSp>
        <p:nvCxnSpPr>
          <p:cNvPr id="31" name="MH_Other_14">
            <a:extLst>
              <a:ext uri="{FF2B5EF4-FFF2-40B4-BE49-F238E27FC236}">
                <a16:creationId xmlns:a16="http://schemas.microsoft.com/office/drawing/2014/main" id="{DAEB9B98-A1DE-485B-8E8C-EE7FEDA0E213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2143811" y="3487859"/>
            <a:ext cx="2515791" cy="20241"/>
          </a:xfrm>
          <a:prstGeom prst="straightConnector1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Other_15">
            <a:extLst>
              <a:ext uri="{FF2B5EF4-FFF2-40B4-BE49-F238E27FC236}">
                <a16:creationId xmlns:a16="http://schemas.microsoft.com/office/drawing/2014/main" id="{7517C275-409D-4B7E-A102-FC38B1C20E5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803542" y="3874813"/>
            <a:ext cx="567929" cy="567928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4F4F4F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rgbClr val="4F4F4F"/>
              </a:solidFill>
              <a:cs typeface="+mn-ea"/>
              <a:sym typeface="+mn-lt"/>
            </a:endParaRPr>
          </a:p>
        </p:txBody>
      </p:sp>
      <p:cxnSp>
        <p:nvCxnSpPr>
          <p:cNvPr id="33" name="MH_Other_16">
            <a:extLst>
              <a:ext uri="{FF2B5EF4-FFF2-40B4-BE49-F238E27FC236}">
                <a16:creationId xmlns:a16="http://schemas.microsoft.com/office/drawing/2014/main" id="{212AB3A6-29D4-4C10-8BBC-593B358B0BC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2128333" y="4285578"/>
            <a:ext cx="1675209" cy="0"/>
          </a:xfrm>
          <a:prstGeom prst="straightConnector1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H_SubTitle_1">
            <a:extLst>
              <a:ext uri="{FF2B5EF4-FFF2-40B4-BE49-F238E27FC236}">
                <a16:creationId xmlns:a16="http://schemas.microsoft.com/office/drawing/2014/main" id="{D6314CA5-D23F-4E77-B7F4-7419DD14CA63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43811" y="1635247"/>
            <a:ext cx="732235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endParaRPr lang="zh-CN" altLang="en-US" sz="1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MH_SubTitle_2">
            <a:extLst>
              <a:ext uri="{FF2B5EF4-FFF2-40B4-BE49-F238E27FC236}">
                <a16:creationId xmlns:a16="http://schemas.microsoft.com/office/drawing/2014/main" id="{9560FF4C-B206-4AAA-995A-2EBC8DB64F97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28333" y="2405582"/>
            <a:ext cx="732234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endParaRPr lang="zh-CN" altLang="en-US" sz="1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MH_SubTitle_3">
            <a:extLst>
              <a:ext uri="{FF2B5EF4-FFF2-40B4-BE49-F238E27FC236}">
                <a16:creationId xmlns:a16="http://schemas.microsoft.com/office/drawing/2014/main" id="{FDA8D390-6B29-468C-A785-27DB0D66357D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28333" y="3140197"/>
            <a:ext cx="732234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endParaRPr lang="zh-CN" altLang="en-US" sz="1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MH_SubTitle_4">
            <a:extLst>
              <a:ext uri="{FF2B5EF4-FFF2-40B4-BE49-F238E27FC236}">
                <a16:creationId xmlns:a16="http://schemas.microsoft.com/office/drawing/2014/main" id="{E07AA8FC-CAE8-4132-B992-557D1DD86E6F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28333" y="3945060"/>
            <a:ext cx="732234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endParaRPr lang="zh-CN" altLang="en-US" sz="1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A314F8B9-6B2A-44AA-A59F-DE0C921E33D7}"/>
              </a:ext>
            </a:extLst>
          </p:cNvPr>
          <p:cNvSpPr/>
          <p:nvPr/>
        </p:nvSpPr>
        <p:spPr>
          <a:xfrm>
            <a:off x="2832031" y="1615140"/>
            <a:ext cx="3433723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398DBB9-E520-446E-810D-C8FF75D67D40}"/>
              </a:ext>
            </a:extLst>
          </p:cNvPr>
          <p:cNvSpPr/>
          <p:nvPr/>
        </p:nvSpPr>
        <p:spPr>
          <a:xfrm>
            <a:off x="2832031" y="2389246"/>
            <a:ext cx="3433723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9EE8269-DDA5-4EA3-9A85-E6D501ADE99F}"/>
              </a:ext>
            </a:extLst>
          </p:cNvPr>
          <p:cNvSpPr/>
          <p:nvPr/>
        </p:nvSpPr>
        <p:spPr>
          <a:xfrm>
            <a:off x="2832031" y="3126040"/>
            <a:ext cx="3433723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CFF20BCA-1EFF-4E81-8700-E96237411F6D}"/>
              </a:ext>
            </a:extLst>
          </p:cNvPr>
          <p:cNvSpPr/>
          <p:nvPr/>
        </p:nvSpPr>
        <p:spPr>
          <a:xfrm>
            <a:off x="2832031" y="3935369"/>
            <a:ext cx="3433723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35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37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03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9259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32" grpId="0" animBg="1"/>
      <p:bldP spid="34" grpId="0"/>
      <p:bldP spid="36" grpId="0"/>
      <p:bldP spid="38" grpId="0"/>
      <p:bldP spid="40" grpId="0"/>
      <p:bldP spid="42" grpId="0"/>
      <p:bldP spid="43" grpId="0"/>
      <p:bldP spid="44" grpId="0"/>
      <p:bldP spid="45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Title_1">
            <a:extLst>
              <a:ext uri="{FF2B5EF4-FFF2-40B4-BE49-F238E27FC236}">
                <a16:creationId xmlns:a16="http://schemas.microsoft.com/office/drawing/2014/main" id="{7FE7F159-7431-4E92-9097-BBA7CFAC64A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36261" y="1441313"/>
            <a:ext cx="1547813" cy="2957513"/>
          </a:xfrm>
          <a:custGeom>
            <a:avLst/>
            <a:gdLst>
              <a:gd name="connsiteX0" fmla="*/ 0 w 2751989"/>
              <a:gd name="connsiteY0" fmla="*/ 0 h 5256584"/>
              <a:gd name="connsiteX1" fmla="*/ 2751989 w 2751989"/>
              <a:gd name="connsiteY1" fmla="*/ 0 h 5256584"/>
              <a:gd name="connsiteX2" fmla="*/ 2751989 w 2751989"/>
              <a:gd name="connsiteY2" fmla="*/ 5256584 h 5256584"/>
              <a:gd name="connsiteX3" fmla="*/ 0 w 2751989"/>
              <a:gd name="connsiteY3" fmla="*/ 5256584 h 5256584"/>
              <a:gd name="connsiteX4" fmla="*/ 0 w 2751989"/>
              <a:gd name="connsiteY4" fmla="*/ 0 h 5256584"/>
              <a:gd name="connsiteX0" fmla="*/ 0 w 2751989"/>
              <a:gd name="connsiteY0" fmla="*/ 0 h 5256584"/>
              <a:gd name="connsiteX1" fmla="*/ 2751989 w 2751989"/>
              <a:gd name="connsiteY1" fmla="*/ 0 h 5256584"/>
              <a:gd name="connsiteX2" fmla="*/ 2751989 w 2751989"/>
              <a:gd name="connsiteY2" fmla="*/ 5256584 h 5256584"/>
              <a:gd name="connsiteX3" fmla="*/ 0 w 2751989"/>
              <a:gd name="connsiteY3" fmla="*/ 5256584 h 5256584"/>
              <a:gd name="connsiteX4" fmla="*/ 91440 w 2751989"/>
              <a:gd name="connsiteY4" fmla="*/ 91440 h 5256584"/>
              <a:gd name="connsiteX0" fmla="*/ 0 w 2751989"/>
              <a:gd name="connsiteY0" fmla="*/ 0 h 5256584"/>
              <a:gd name="connsiteX1" fmla="*/ 2751989 w 2751989"/>
              <a:gd name="connsiteY1" fmla="*/ 0 h 5256584"/>
              <a:gd name="connsiteX2" fmla="*/ 2751989 w 2751989"/>
              <a:gd name="connsiteY2" fmla="*/ 5256584 h 5256584"/>
              <a:gd name="connsiteX3" fmla="*/ 0 w 2751989"/>
              <a:gd name="connsiteY3" fmla="*/ 5256584 h 525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989" h="5256584">
                <a:moveTo>
                  <a:pt x="0" y="0"/>
                </a:moveTo>
                <a:lnTo>
                  <a:pt x="2751989" y="0"/>
                </a:lnTo>
                <a:lnTo>
                  <a:pt x="2751989" y="5256584"/>
                </a:lnTo>
                <a:lnTo>
                  <a:pt x="0" y="5256584"/>
                </a:lnTo>
              </a:path>
            </a:pathLst>
          </a:custGeom>
          <a:noFill/>
          <a:ln>
            <a:solidFill>
              <a:srgbClr val="C9C9C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>
            <a:norm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rgbClr val="754C24"/>
                </a:solidFill>
                <a:cs typeface="+mn-ea"/>
                <a:sym typeface="+mn-lt"/>
              </a:rPr>
              <a:t>Click to add your text</a:t>
            </a:r>
            <a:endParaRPr lang="zh-CN" altLang="en-US" sz="20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19" name="MH_Text_2">
            <a:extLst>
              <a:ext uri="{FF2B5EF4-FFF2-40B4-BE49-F238E27FC236}">
                <a16:creationId xmlns:a16="http://schemas.microsoft.com/office/drawing/2014/main" id="{B77F1045-A316-42F2-9275-9FB4111E01E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57905" y="3492760"/>
            <a:ext cx="2714625" cy="661988"/>
          </a:xfrm>
          <a:prstGeom prst="rect">
            <a:avLst/>
          </a:prstGeom>
          <a:noFill/>
          <a:ln>
            <a:solidFill>
              <a:srgbClr val="C9C9C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54000" bIns="5400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0" name="MH_SubTitle_2">
            <a:extLst>
              <a:ext uri="{FF2B5EF4-FFF2-40B4-BE49-F238E27FC236}">
                <a16:creationId xmlns:a16="http://schemas.microsoft.com/office/drawing/2014/main" id="{4CDE5A98-E740-4B2D-9BA8-5821209E2B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57905" y="3097473"/>
            <a:ext cx="2714625" cy="386953"/>
          </a:xfrm>
          <a:custGeom>
            <a:avLst/>
            <a:gdLst>
              <a:gd name="connsiteX0" fmla="*/ 0 w 2808312"/>
              <a:gd name="connsiteY0" fmla="*/ 0 h 537742"/>
              <a:gd name="connsiteX1" fmla="*/ 2808312 w 2808312"/>
              <a:gd name="connsiteY1" fmla="*/ 0 h 537742"/>
              <a:gd name="connsiteX2" fmla="*/ 2808312 w 2808312"/>
              <a:gd name="connsiteY2" fmla="*/ 537742 h 537742"/>
              <a:gd name="connsiteX3" fmla="*/ 0 w 2808312"/>
              <a:gd name="connsiteY3" fmla="*/ 537742 h 537742"/>
              <a:gd name="connsiteX4" fmla="*/ 0 w 2808312"/>
              <a:gd name="connsiteY4" fmla="*/ 0 h 537742"/>
              <a:gd name="connsiteX0" fmla="*/ 0 w 2808312"/>
              <a:gd name="connsiteY0" fmla="*/ 263236 h 800978"/>
              <a:gd name="connsiteX1" fmla="*/ 2808312 w 2808312"/>
              <a:gd name="connsiteY1" fmla="*/ 0 h 800978"/>
              <a:gd name="connsiteX2" fmla="*/ 2808312 w 2808312"/>
              <a:gd name="connsiteY2" fmla="*/ 800978 h 800978"/>
              <a:gd name="connsiteX3" fmla="*/ 0 w 2808312"/>
              <a:gd name="connsiteY3" fmla="*/ 800978 h 800978"/>
              <a:gd name="connsiteX4" fmla="*/ 0 w 2808312"/>
              <a:gd name="connsiteY4" fmla="*/ 263236 h 800978"/>
              <a:gd name="connsiteX0" fmla="*/ 0 w 3002276"/>
              <a:gd name="connsiteY0" fmla="*/ 429491 h 800978"/>
              <a:gd name="connsiteX1" fmla="*/ 3002276 w 3002276"/>
              <a:gd name="connsiteY1" fmla="*/ 0 h 800978"/>
              <a:gd name="connsiteX2" fmla="*/ 3002276 w 3002276"/>
              <a:gd name="connsiteY2" fmla="*/ 800978 h 800978"/>
              <a:gd name="connsiteX3" fmla="*/ 193964 w 3002276"/>
              <a:gd name="connsiteY3" fmla="*/ 800978 h 800978"/>
              <a:gd name="connsiteX4" fmla="*/ 0 w 3002276"/>
              <a:gd name="connsiteY4" fmla="*/ 429491 h 80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2276" h="800978">
                <a:moveTo>
                  <a:pt x="0" y="429491"/>
                </a:moveTo>
                <a:lnTo>
                  <a:pt x="3002276" y="0"/>
                </a:lnTo>
                <a:lnTo>
                  <a:pt x="3002276" y="800978"/>
                </a:lnTo>
                <a:lnTo>
                  <a:pt x="193964" y="800978"/>
                </a:lnTo>
                <a:lnTo>
                  <a:pt x="0" y="429491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b">
            <a:normAutofit/>
          </a:bodyPr>
          <a:lstStyle/>
          <a:p>
            <a:pPr algn="r">
              <a:defRPr/>
            </a:pPr>
            <a:r>
              <a:rPr lang="en-US" altLang="zh-CN" sz="1500" dirty="0">
                <a:solidFill>
                  <a:srgbClr val="FFFFFF"/>
                </a:solidFill>
                <a:cs typeface="+mn-ea"/>
                <a:sym typeface="+mn-lt"/>
              </a:rPr>
              <a:t>add text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MH_Other_1">
            <a:extLst>
              <a:ext uri="{FF2B5EF4-FFF2-40B4-BE49-F238E27FC236}">
                <a16:creationId xmlns:a16="http://schemas.microsoft.com/office/drawing/2014/main" id="{4053CC06-0EC8-41A0-995A-2B3BE1199B3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161427" y="3255826"/>
            <a:ext cx="607219" cy="607219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10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21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MH_Text_1">
            <a:extLst>
              <a:ext uri="{FF2B5EF4-FFF2-40B4-BE49-F238E27FC236}">
                <a16:creationId xmlns:a16="http://schemas.microsoft.com/office/drawing/2014/main" id="{B8B3527E-F77C-44BB-BC70-D4F9753EEB8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57905" y="2191407"/>
            <a:ext cx="2714625" cy="663179"/>
          </a:xfrm>
          <a:prstGeom prst="rect">
            <a:avLst/>
          </a:prstGeom>
          <a:noFill/>
          <a:ln>
            <a:solidFill>
              <a:srgbClr val="C9C9C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54000" bIns="5400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3" name="MH_SubTitle_1">
            <a:extLst>
              <a:ext uri="{FF2B5EF4-FFF2-40B4-BE49-F238E27FC236}">
                <a16:creationId xmlns:a16="http://schemas.microsoft.com/office/drawing/2014/main" id="{74232917-BE81-400B-B412-D7D9F7913CB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557905" y="1797311"/>
            <a:ext cx="2714625" cy="386953"/>
          </a:xfrm>
          <a:custGeom>
            <a:avLst/>
            <a:gdLst>
              <a:gd name="connsiteX0" fmla="*/ 0 w 2808312"/>
              <a:gd name="connsiteY0" fmla="*/ 0 h 537742"/>
              <a:gd name="connsiteX1" fmla="*/ 2808312 w 2808312"/>
              <a:gd name="connsiteY1" fmla="*/ 0 h 537742"/>
              <a:gd name="connsiteX2" fmla="*/ 2808312 w 2808312"/>
              <a:gd name="connsiteY2" fmla="*/ 537742 h 537742"/>
              <a:gd name="connsiteX3" fmla="*/ 0 w 2808312"/>
              <a:gd name="connsiteY3" fmla="*/ 537742 h 537742"/>
              <a:gd name="connsiteX4" fmla="*/ 0 w 2808312"/>
              <a:gd name="connsiteY4" fmla="*/ 0 h 537742"/>
              <a:gd name="connsiteX0" fmla="*/ 0 w 2808312"/>
              <a:gd name="connsiteY0" fmla="*/ 263236 h 800978"/>
              <a:gd name="connsiteX1" fmla="*/ 2808312 w 2808312"/>
              <a:gd name="connsiteY1" fmla="*/ 0 h 800978"/>
              <a:gd name="connsiteX2" fmla="*/ 2808312 w 2808312"/>
              <a:gd name="connsiteY2" fmla="*/ 800978 h 800978"/>
              <a:gd name="connsiteX3" fmla="*/ 0 w 2808312"/>
              <a:gd name="connsiteY3" fmla="*/ 800978 h 800978"/>
              <a:gd name="connsiteX4" fmla="*/ 0 w 2808312"/>
              <a:gd name="connsiteY4" fmla="*/ 263236 h 800978"/>
              <a:gd name="connsiteX0" fmla="*/ 0 w 3002276"/>
              <a:gd name="connsiteY0" fmla="*/ 429491 h 800978"/>
              <a:gd name="connsiteX1" fmla="*/ 3002276 w 3002276"/>
              <a:gd name="connsiteY1" fmla="*/ 0 h 800978"/>
              <a:gd name="connsiteX2" fmla="*/ 3002276 w 3002276"/>
              <a:gd name="connsiteY2" fmla="*/ 800978 h 800978"/>
              <a:gd name="connsiteX3" fmla="*/ 193964 w 3002276"/>
              <a:gd name="connsiteY3" fmla="*/ 800978 h 800978"/>
              <a:gd name="connsiteX4" fmla="*/ 0 w 3002276"/>
              <a:gd name="connsiteY4" fmla="*/ 429491 h 80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2276" h="800978">
                <a:moveTo>
                  <a:pt x="0" y="429491"/>
                </a:moveTo>
                <a:lnTo>
                  <a:pt x="3002276" y="0"/>
                </a:lnTo>
                <a:lnTo>
                  <a:pt x="3002276" y="800978"/>
                </a:lnTo>
                <a:lnTo>
                  <a:pt x="193964" y="800978"/>
                </a:lnTo>
                <a:lnTo>
                  <a:pt x="0" y="429491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b">
            <a:normAutofit/>
          </a:bodyPr>
          <a:lstStyle/>
          <a:p>
            <a:pPr algn="r">
              <a:defRPr/>
            </a:pPr>
            <a:r>
              <a:rPr lang="en-US" altLang="zh-CN" sz="1500" dirty="0">
                <a:solidFill>
                  <a:srgbClr val="FFFFFF"/>
                </a:solidFill>
                <a:cs typeface="+mn-ea"/>
                <a:sym typeface="+mn-lt"/>
              </a:rPr>
              <a:t>add text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id="{D84F8ED0-9C17-4F6A-8669-FE272F05230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161427" y="1955663"/>
            <a:ext cx="607219" cy="606029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10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21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7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25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03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6905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9" name="MH_Other_2">
            <a:extLst>
              <a:ext uri="{FF2B5EF4-FFF2-40B4-BE49-F238E27FC236}">
                <a16:creationId xmlns:a16="http://schemas.microsoft.com/office/drawing/2014/main" id="{2E8854F2-E813-45C0-BCA9-0A209578F74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90157" y="2170209"/>
            <a:ext cx="403622" cy="1282303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blipFill>
            <a:blip r:embed="rId3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0" name="MH_Other_3">
            <a:extLst>
              <a:ext uri="{FF2B5EF4-FFF2-40B4-BE49-F238E27FC236}">
                <a16:creationId xmlns:a16="http://schemas.microsoft.com/office/drawing/2014/main" id="{DFE409D2-3C36-4BCF-B0ED-BE6B85E23C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37831" y="2596453"/>
            <a:ext cx="1120379" cy="86915"/>
          </a:xfrm>
          <a:prstGeom prst="rect">
            <a:avLst/>
          </a:prstGeom>
          <a:blipFill>
            <a:blip r:embed="rId3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1" name="MH_SubTitle_1">
            <a:extLst>
              <a:ext uri="{FF2B5EF4-FFF2-40B4-BE49-F238E27FC236}">
                <a16:creationId xmlns:a16="http://schemas.microsoft.com/office/drawing/2014/main" id="{CF5313CE-2CE5-4943-865A-0C58C35AE41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flipH="1">
            <a:off x="1887826" y="2347611"/>
            <a:ext cx="1031081" cy="258366"/>
          </a:xfrm>
          <a:prstGeom prst="rect">
            <a:avLst/>
          </a:prstGeom>
          <a:noFill/>
        </p:spPr>
        <p:txBody>
          <a:bodyPr anchor="b">
            <a:normAutofit fontScale="92500" lnSpcReduction="10000"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15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endParaRPr lang="zh-CN" altLang="en-US" sz="15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21F939C-C0F1-45A2-A674-8C03C47D6E10}"/>
              </a:ext>
            </a:extLst>
          </p:cNvPr>
          <p:cNvGrpSpPr/>
          <p:nvPr/>
        </p:nvGrpSpPr>
        <p:grpSpPr>
          <a:xfrm>
            <a:off x="1359188" y="1952324"/>
            <a:ext cx="1753791" cy="1708547"/>
            <a:chOff x="1359188" y="1952324"/>
            <a:chExt cx="1753791" cy="1708547"/>
          </a:xfrm>
        </p:grpSpPr>
        <p:sp>
          <p:nvSpPr>
            <p:cNvPr id="18" name="MH_Other_1">
              <a:extLst>
                <a:ext uri="{FF2B5EF4-FFF2-40B4-BE49-F238E27FC236}">
                  <a16:creationId xmlns:a16="http://schemas.microsoft.com/office/drawing/2014/main" id="{09FD24CA-0A3B-4D71-8EA2-7D2F6D08139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 rot="9534581">
              <a:off x="1359188" y="1963040"/>
              <a:ext cx="1753791" cy="1697831"/>
            </a:xfrm>
            <a:prstGeom prst="blockArc">
              <a:avLst>
                <a:gd name="adj1" fmla="val 10800000"/>
                <a:gd name="adj2" fmla="val 6675296"/>
                <a:gd name="adj3" fmla="val 5341"/>
              </a:avLst>
            </a:prstGeom>
            <a:blipFill>
              <a:blip r:embed="rId32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30000"/>
                </a:lnSpc>
                <a:defRPr/>
              </a:pPr>
              <a:endParaRPr lang="en-US" sz="135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MH_Other_4">
              <a:extLst>
                <a:ext uri="{FF2B5EF4-FFF2-40B4-BE49-F238E27FC236}">
                  <a16:creationId xmlns:a16="http://schemas.microsoft.com/office/drawing/2014/main" id="{21162F67-8CE4-4165-9C66-89F74D83B2D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297401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MH_Other_5">
              <a:extLst>
                <a:ext uri="{FF2B5EF4-FFF2-40B4-BE49-F238E27FC236}">
                  <a16:creationId xmlns:a16="http://schemas.microsoft.com/office/drawing/2014/main" id="{1C56521D-A647-4693-87F4-696DECCA297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409319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MH_Other_6">
              <a:extLst>
                <a:ext uri="{FF2B5EF4-FFF2-40B4-BE49-F238E27FC236}">
                  <a16:creationId xmlns:a16="http://schemas.microsoft.com/office/drawing/2014/main" id="{1F668196-47EB-41FF-A88C-9BF90F5B6D9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521238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MH_Other_8">
            <a:extLst>
              <a:ext uri="{FF2B5EF4-FFF2-40B4-BE49-F238E27FC236}">
                <a16:creationId xmlns:a16="http://schemas.microsoft.com/office/drawing/2014/main" id="{6B331C02-A83C-4D1A-BB03-8706D033DBA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21338" y="2170209"/>
            <a:ext cx="402431" cy="1282303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blipFill>
            <a:blip r:embed="rId3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7" name="MH_Other_9">
            <a:extLst>
              <a:ext uri="{FF2B5EF4-FFF2-40B4-BE49-F238E27FC236}">
                <a16:creationId xmlns:a16="http://schemas.microsoft.com/office/drawing/2014/main" id="{D18F0E52-C9A2-4108-B2E4-6FD619B7D2C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769013" y="2596453"/>
            <a:ext cx="1120379" cy="86915"/>
          </a:xfrm>
          <a:prstGeom prst="rect">
            <a:avLst/>
          </a:prstGeom>
          <a:blipFill>
            <a:blip r:embed="rId3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8" name="MH_SubTitle_2">
            <a:extLst>
              <a:ext uri="{FF2B5EF4-FFF2-40B4-BE49-F238E27FC236}">
                <a16:creationId xmlns:a16="http://schemas.microsoft.com/office/drawing/2014/main" id="{3811BCDF-A935-422A-ACF4-1E16C20D6E1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flipH="1">
            <a:off x="3717816" y="2347611"/>
            <a:ext cx="1032272" cy="258366"/>
          </a:xfrm>
          <a:prstGeom prst="rect">
            <a:avLst/>
          </a:prstGeom>
          <a:noFill/>
        </p:spPr>
        <p:txBody>
          <a:bodyPr anchor="b">
            <a:normAutofit fontScale="92500" lnSpcReduction="10000"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15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endParaRPr lang="zh-CN" altLang="en-US" sz="15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6CF760A-A20B-4539-AF83-F3A33B68AAA7}"/>
              </a:ext>
            </a:extLst>
          </p:cNvPr>
          <p:cNvGrpSpPr/>
          <p:nvPr/>
        </p:nvGrpSpPr>
        <p:grpSpPr>
          <a:xfrm>
            <a:off x="3189179" y="1952324"/>
            <a:ext cx="1754981" cy="1708547"/>
            <a:chOff x="3189179" y="1952324"/>
            <a:chExt cx="1754981" cy="1708547"/>
          </a:xfrm>
        </p:grpSpPr>
        <p:sp>
          <p:nvSpPr>
            <p:cNvPr id="25" name="MH_Other_7">
              <a:extLst>
                <a:ext uri="{FF2B5EF4-FFF2-40B4-BE49-F238E27FC236}">
                  <a16:creationId xmlns:a16="http://schemas.microsoft.com/office/drawing/2014/main" id="{D703667B-1063-4442-9AF5-E2C7271966D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 rot="9534581">
              <a:off x="3189179" y="1963040"/>
              <a:ext cx="1754981" cy="1697831"/>
            </a:xfrm>
            <a:prstGeom prst="blockArc">
              <a:avLst>
                <a:gd name="adj1" fmla="val 10800000"/>
                <a:gd name="adj2" fmla="val 6675296"/>
                <a:gd name="adj3" fmla="val 5341"/>
              </a:avLst>
            </a:prstGeom>
            <a:blipFill>
              <a:blip r:embed="rId32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MH_Other_10">
              <a:extLst>
                <a:ext uri="{FF2B5EF4-FFF2-40B4-BE49-F238E27FC236}">
                  <a16:creationId xmlns:a16="http://schemas.microsoft.com/office/drawing/2014/main" id="{A775C8D5-57B4-46A2-9B64-A190064677E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127392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MH_Other_11">
              <a:extLst>
                <a:ext uri="{FF2B5EF4-FFF2-40B4-BE49-F238E27FC236}">
                  <a16:creationId xmlns:a16="http://schemas.microsoft.com/office/drawing/2014/main" id="{3BC329F2-648D-4B29-AF21-5BF68A376A9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239310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MH_Other_12">
              <a:extLst>
                <a:ext uri="{FF2B5EF4-FFF2-40B4-BE49-F238E27FC236}">
                  <a16:creationId xmlns:a16="http://schemas.microsoft.com/office/drawing/2014/main" id="{628894E3-DCB2-4B8D-88D6-3A9E7193ECE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351229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MH_Other_14">
            <a:extLst>
              <a:ext uri="{FF2B5EF4-FFF2-40B4-BE49-F238E27FC236}">
                <a16:creationId xmlns:a16="http://schemas.microsoft.com/office/drawing/2014/main" id="{C4E31712-8641-453F-8D18-0650CDF6250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151329" y="2170209"/>
            <a:ext cx="403622" cy="1282303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blipFill>
            <a:blip r:embed="rId3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4" name="MH_Other_15">
            <a:extLst>
              <a:ext uri="{FF2B5EF4-FFF2-40B4-BE49-F238E27FC236}">
                <a16:creationId xmlns:a16="http://schemas.microsoft.com/office/drawing/2014/main" id="{5813EAAB-BE96-4937-8FA9-AF616797B73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600194" y="2596453"/>
            <a:ext cx="1119188" cy="86915"/>
          </a:xfrm>
          <a:prstGeom prst="rect">
            <a:avLst/>
          </a:prstGeom>
          <a:blipFill>
            <a:blip r:embed="rId3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5" name="MH_SubTitle_3">
            <a:extLst>
              <a:ext uri="{FF2B5EF4-FFF2-40B4-BE49-F238E27FC236}">
                <a16:creationId xmlns:a16="http://schemas.microsoft.com/office/drawing/2014/main" id="{731AB450-FF70-4E39-A90D-7602764E30F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 flipH="1">
            <a:off x="5548998" y="2347611"/>
            <a:ext cx="1031081" cy="258366"/>
          </a:xfrm>
          <a:prstGeom prst="rect">
            <a:avLst/>
          </a:prstGeom>
          <a:noFill/>
        </p:spPr>
        <p:txBody>
          <a:bodyPr anchor="b">
            <a:normAutofit fontScale="92500" lnSpcReduction="10000"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15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endParaRPr lang="zh-CN" altLang="en-US" sz="15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D53A266-292D-4E25-8551-4B19415302AD}"/>
              </a:ext>
            </a:extLst>
          </p:cNvPr>
          <p:cNvGrpSpPr/>
          <p:nvPr/>
        </p:nvGrpSpPr>
        <p:grpSpPr>
          <a:xfrm>
            <a:off x="5020361" y="1952324"/>
            <a:ext cx="1753790" cy="1708547"/>
            <a:chOff x="5020361" y="1952324"/>
            <a:chExt cx="1753790" cy="1708547"/>
          </a:xfrm>
        </p:grpSpPr>
        <p:sp>
          <p:nvSpPr>
            <p:cNvPr id="32" name="MH_Other_13">
              <a:extLst>
                <a:ext uri="{FF2B5EF4-FFF2-40B4-BE49-F238E27FC236}">
                  <a16:creationId xmlns:a16="http://schemas.microsoft.com/office/drawing/2014/main" id="{3F6FEE2C-CE49-4F00-BE71-72CB238EA27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rot="9534581">
              <a:off x="5020361" y="1963040"/>
              <a:ext cx="1753790" cy="1697831"/>
            </a:xfrm>
            <a:prstGeom prst="blockArc">
              <a:avLst>
                <a:gd name="adj1" fmla="val 10800000"/>
                <a:gd name="adj2" fmla="val 6675296"/>
                <a:gd name="adj3" fmla="val 5341"/>
              </a:avLst>
            </a:prstGeom>
            <a:blipFill>
              <a:blip r:embed="rId32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MH_Other_16">
              <a:extLst>
                <a:ext uri="{FF2B5EF4-FFF2-40B4-BE49-F238E27FC236}">
                  <a16:creationId xmlns:a16="http://schemas.microsoft.com/office/drawing/2014/main" id="{0978D53C-4860-4D12-8BFB-B248E0AB494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958573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MH_Other_17">
              <a:extLst>
                <a:ext uri="{FF2B5EF4-FFF2-40B4-BE49-F238E27FC236}">
                  <a16:creationId xmlns:a16="http://schemas.microsoft.com/office/drawing/2014/main" id="{4D5982F0-1132-4BE0-B512-A78B55782CD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070492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MH_Other_18">
              <a:extLst>
                <a:ext uri="{FF2B5EF4-FFF2-40B4-BE49-F238E27FC236}">
                  <a16:creationId xmlns:a16="http://schemas.microsoft.com/office/drawing/2014/main" id="{8DE984AC-7942-40D7-8D15-ADB415873CD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182410" y="1952324"/>
              <a:ext cx="111919" cy="95250"/>
            </a:xfrm>
            <a:prstGeom prst="chevron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MH_Text_1">
            <a:extLst>
              <a:ext uri="{FF2B5EF4-FFF2-40B4-BE49-F238E27FC236}">
                <a16:creationId xmlns:a16="http://schemas.microsoft.com/office/drawing/2014/main" id="{4094030C-59BB-4ECC-A92A-F86B3457064B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9023" y="2808384"/>
            <a:ext cx="1012031" cy="4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sz="1000" dirty="0">
                <a:latin typeface="+mn-lt"/>
                <a:ea typeface="+mn-ea"/>
                <a:cs typeface="+mn-ea"/>
                <a:sym typeface="+mn-lt"/>
              </a:rPr>
              <a:t>Click to add your text</a:t>
            </a:r>
            <a:endParaRPr lang="zh-CN" altLang="en-US" sz="1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MH_Text_2">
            <a:extLst>
              <a:ext uri="{FF2B5EF4-FFF2-40B4-BE49-F238E27FC236}">
                <a16:creationId xmlns:a16="http://schemas.microsoft.com/office/drawing/2014/main" id="{05FF053F-2D94-4615-9A3A-E4D14CFBAAC5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69013" y="2808384"/>
            <a:ext cx="1010841" cy="4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sz="1000" dirty="0">
                <a:latin typeface="+mn-lt"/>
                <a:ea typeface="+mn-ea"/>
                <a:cs typeface="+mn-ea"/>
                <a:sym typeface="+mn-lt"/>
              </a:rPr>
              <a:t>Click to add your text</a:t>
            </a:r>
            <a:endParaRPr lang="zh-CN" altLang="en-US" sz="1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MH_Text_3">
            <a:extLst>
              <a:ext uri="{FF2B5EF4-FFF2-40B4-BE49-F238E27FC236}">
                <a16:creationId xmlns:a16="http://schemas.microsoft.com/office/drawing/2014/main" id="{94DA748A-0D79-402F-9071-0AB892B7495F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00194" y="2808384"/>
            <a:ext cx="1010841" cy="4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zh-CN" sz="1000" dirty="0">
                <a:latin typeface="+mn-lt"/>
                <a:ea typeface="+mn-ea"/>
                <a:cs typeface="+mn-ea"/>
                <a:sym typeface="+mn-lt"/>
              </a:rPr>
              <a:t>Click to add your text</a:t>
            </a:r>
            <a:endParaRPr lang="zh-CN" altLang="en-US" sz="10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2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43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03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70102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6" grpId="0" animBg="1"/>
      <p:bldP spid="27" grpId="0" animBg="1"/>
      <p:bldP spid="28" grpId="0"/>
      <p:bldP spid="33" grpId="0" animBg="1"/>
      <p:bldP spid="34" grpId="0" animBg="1"/>
      <p:bldP spid="35" grpId="0"/>
      <p:bldP spid="39" grpId="0"/>
      <p:bldP spid="40" grpId="0"/>
      <p:bldP spid="41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CC31AF2-C01E-4434-B9DF-A631E61ECF8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206" y="177800"/>
            <a:ext cx="3804553" cy="48069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9A36B4-04D6-4669-B1B9-736A330A1C5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48069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AD5370-F13E-4FC8-954E-28BDF8D5379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5819827" y="-2916875"/>
            <a:ext cx="226606" cy="61525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2766D6D-760B-4029-B1FF-E47961D3106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5819966" y="1900769"/>
            <a:ext cx="226606" cy="615250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1554B50-9986-415F-B9B3-D14662D15257}"/>
              </a:ext>
            </a:extLst>
          </p:cNvPr>
          <p:cNvSpPr txBox="1"/>
          <p:nvPr/>
        </p:nvSpPr>
        <p:spPr>
          <a:xfrm>
            <a:off x="5119168" y="760020"/>
            <a:ext cx="2996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754C24"/>
                </a:solidFill>
                <a:cs typeface="+mn-ea"/>
                <a:sym typeface="+mn-lt"/>
              </a:rPr>
              <a:t>CONTENTS</a:t>
            </a:r>
            <a:endParaRPr lang="zh-CN" altLang="en-US" sz="40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9EEA855-E31E-4C64-A3F3-97BFD72129DD}"/>
              </a:ext>
            </a:extLst>
          </p:cNvPr>
          <p:cNvSpPr txBox="1"/>
          <p:nvPr/>
        </p:nvSpPr>
        <p:spPr>
          <a:xfrm>
            <a:off x="5119168" y="1827691"/>
            <a:ext cx="7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4C24"/>
                </a:solidFill>
                <a:cs typeface="+mn-ea"/>
                <a:sym typeface="+mn-lt"/>
              </a:rPr>
              <a:t>01</a:t>
            </a:r>
            <a:endParaRPr lang="zh-CN" altLang="en-US" sz="12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190EE3-4C92-4ACE-88CE-B5F1EC09C93A}"/>
              </a:ext>
            </a:extLst>
          </p:cNvPr>
          <p:cNvSpPr txBox="1"/>
          <p:nvPr/>
        </p:nvSpPr>
        <p:spPr>
          <a:xfrm>
            <a:off x="5728248" y="1890855"/>
            <a:ext cx="293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54C24"/>
                </a:solidFill>
                <a:cs typeface="+mn-ea"/>
                <a:sym typeface="+mn-lt"/>
              </a:rPr>
              <a:t>Section Title Goes Here</a:t>
            </a:r>
            <a:endParaRPr lang="zh-CN" altLang="en-US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pic>
        <p:nvPicPr>
          <p:cNvPr id="41" name="PA_图片 40">
            <a:extLst>
              <a:ext uri="{FF2B5EF4-FFF2-40B4-BE49-F238E27FC236}">
                <a16:creationId xmlns:a16="http://schemas.microsoft.com/office/drawing/2014/main" id="{A321A888-926E-4ECB-AAD6-3B0108658A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76" y="1874472"/>
            <a:ext cx="680514" cy="521361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7E550D99-AC67-42E9-A716-7DC05D4FB54A}"/>
              </a:ext>
            </a:extLst>
          </p:cNvPr>
          <p:cNvSpPr txBox="1"/>
          <p:nvPr/>
        </p:nvSpPr>
        <p:spPr>
          <a:xfrm>
            <a:off x="5119168" y="2446506"/>
            <a:ext cx="7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4C24"/>
                </a:solidFill>
                <a:cs typeface="+mn-ea"/>
                <a:sym typeface="+mn-lt"/>
              </a:rPr>
              <a:t>02</a:t>
            </a:r>
            <a:endParaRPr lang="zh-CN" altLang="en-US" sz="12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2EEF688-DC98-4548-8B01-A284524099DD}"/>
              </a:ext>
            </a:extLst>
          </p:cNvPr>
          <p:cNvSpPr txBox="1"/>
          <p:nvPr/>
        </p:nvSpPr>
        <p:spPr>
          <a:xfrm>
            <a:off x="5728248" y="2509670"/>
            <a:ext cx="293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54C24"/>
                </a:solidFill>
                <a:cs typeface="+mn-ea"/>
                <a:sym typeface="+mn-lt"/>
              </a:rPr>
              <a:t>Section Title Goes Here</a:t>
            </a:r>
            <a:endParaRPr lang="zh-CN" altLang="en-US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pic>
        <p:nvPicPr>
          <p:cNvPr id="52" name="PA_图片 51">
            <a:extLst>
              <a:ext uri="{FF2B5EF4-FFF2-40B4-BE49-F238E27FC236}">
                <a16:creationId xmlns:a16="http://schemas.microsoft.com/office/drawing/2014/main" id="{F2C80946-CD6C-419B-BD6F-3D8FB7E1F3C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76" y="2493287"/>
            <a:ext cx="680514" cy="521361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CBF182EA-E550-41BA-B3D0-B5DD64D6425E}"/>
              </a:ext>
            </a:extLst>
          </p:cNvPr>
          <p:cNvSpPr txBox="1"/>
          <p:nvPr/>
        </p:nvSpPr>
        <p:spPr>
          <a:xfrm>
            <a:off x="5119168" y="3065321"/>
            <a:ext cx="7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4C24"/>
                </a:solidFill>
                <a:cs typeface="+mn-ea"/>
                <a:sym typeface="+mn-lt"/>
              </a:rPr>
              <a:t>03</a:t>
            </a:r>
            <a:endParaRPr lang="zh-CN" altLang="en-US" sz="12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946D6E7-585E-4673-B62A-38F1DA2B631A}"/>
              </a:ext>
            </a:extLst>
          </p:cNvPr>
          <p:cNvSpPr txBox="1"/>
          <p:nvPr/>
        </p:nvSpPr>
        <p:spPr>
          <a:xfrm>
            <a:off x="5728248" y="3128485"/>
            <a:ext cx="293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54C24"/>
                </a:solidFill>
                <a:cs typeface="+mn-ea"/>
                <a:sym typeface="+mn-lt"/>
              </a:rPr>
              <a:t>Section Title Goes Here</a:t>
            </a:r>
            <a:endParaRPr lang="zh-CN" altLang="en-US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pic>
        <p:nvPicPr>
          <p:cNvPr id="58" name="PA_图片 57">
            <a:extLst>
              <a:ext uri="{FF2B5EF4-FFF2-40B4-BE49-F238E27FC236}">
                <a16:creationId xmlns:a16="http://schemas.microsoft.com/office/drawing/2014/main" id="{78398B5A-D603-4C2F-BA60-CA942CDE25D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76" y="3112102"/>
            <a:ext cx="680514" cy="521361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B86431A1-7B82-4BF7-B24A-C6ABCEB0ECA0}"/>
              </a:ext>
            </a:extLst>
          </p:cNvPr>
          <p:cNvSpPr txBox="1"/>
          <p:nvPr/>
        </p:nvSpPr>
        <p:spPr>
          <a:xfrm>
            <a:off x="5119168" y="3684137"/>
            <a:ext cx="75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54C24"/>
                </a:solidFill>
                <a:cs typeface="+mn-ea"/>
                <a:sym typeface="+mn-lt"/>
              </a:rPr>
              <a:t>04</a:t>
            </a:r>
            <a:endParaRPr lang="zh-CN" altLang="en-US" sz="12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C869041A-019A-4606-A710-36013E81EA70}"/>
              </a:ext>
            </a:extLst>
          </p:cNvPr>
          <p:cNvSpPr txBox="1"/>
          <p:nvPr/>
        </p:nvSpPr>
        <p:spPr>
          <a:xfrm>
            <a:off x="5728248" y="3747301"/>
            <a:ext cx="293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54C24"/>
                </a:solidFill>
                <a:cs typeface="+mn-ea"/>
                <a:sym typeface="+mn-lt"/>
              </a:rPr>
              <a:t>Section Title Goes Here</a:t>
            </a:r>
            <a:endParaRPr lang="zh-CN" altLang="en-US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pic>
        <p:nvPicPr>
          <p:cNvPr id="64" name="PA_图片 63">
            <a:extLst>
              <a:ext uri="{FF2B5EF4-FFF2-40B4-BE49-F238E27FC236}">
                <a16:creationId xmlns:a16="http://schemas.microsoft.com/office/drawing/2014/main" id="{744B51FF-3992-4C57-AFDC-85487F1C3A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76" y="3730918"/>
            <a:ext cx="680514" cy="521361"/>
          </a:xfrm>
          <a:prstGeom prst="rect">
            <a:avLst/>
          </a:prstGeom>
        </p:spPr>
      </p:pic>
      <p:cxnSp>
        <p:nvCxnSpPr>
          <p:cNvPr id="44" name="PA_直接连接符 43">
            <a:extLst>
              <a:ext uri="{FF2B5EF4-FFF2-40B4-BE49-F238E27FC236}">
                <a16:creationId xmlns:a16="http://schemas.microsoft.com/office/drawing/2014/main" id="{53156C6F-6C70-4B26-A135-C585B09F6A4A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205664" y="2262390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A_直接连接符 43">
            <a:extLst>
              <a:ext uri="{FF2B5EF4-FFF2-40B4-BE49-F238E27FC236}">
                <a16:creationId xmlns:a16="http://schemas.microsoft.com/office/drawing/2014/main" id="{41002E28-32FB-4B25-8B66-523D40413586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205664" y="2881205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A_直接连接符 43">
            <a:extLst>
              <a:ext uri="{FF2B5EF4-FFF2-40B4-BE49-F238E27FC236}">
                <a16:creationId xmlns:a16="http://schemas.microsoft.com/office/drawing/2014/main" id="{F28E1811-E854-4A5F-9954-85992916CB2C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5205664" y="3500020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A_直接连接符 43">
            <a:extLst>
              <a:ext uri="{FF2B5EF4-FFF2-40B4-BE49-F238E27FC236}">
                <a16:creationId xmlns:a16="http://schemas.microsoft.com/office/drawing/2014/main" id="{63A1BD42-219D-46C5-B05E-8DE078FD88D4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5205664" y="4118836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9082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5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35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85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49" grpId="0"/>
      <p:bldP spid="50" grpId="0"/>
      <p:bldP spid="55" grpId="0"/>
      <p:bldP spid="56" grpId="0"/>
      <p:bldP spid="61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AD22ED2C-BBCC-43E3-8CEA-3D3F053964EC}"/>
              </a:ext>
            </a:extLst>
          </p:cNvPr>
          <p:cNvSpPr/>
          <p:nvPr/>
        </p:nvSpPr>
        <p:spPr>
          <a:xfrm>
            <a:off x="1788160" y="1530350"/>
            <a:ext cx="6671175" cy="2082800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BA76AA5-DEBD-4D4F-9D2B-B76FA155F87E}"/>
              </a:ext>
            </a:extLst>
          </p:cNvPr>
          <p:cNvGrpSpPr/>
          <p:nvPr/>
        </p:nvGrpSpPr>
        <p:grpSpPr>
          <a:xfrm>
            <a:off x="-102000" y="-699770"/>
            <a:ext cx="5361942" cy="5477510"/>
            <a:chOff x="-102000" y="-699770"/>
            <a:chExt cx="5361942" cy="54775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CC81495-36AD-4DF0-9A1F-FA145EA3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0718EA3-9C17-45B5-ACBE-BA9C3F3E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pic>
        <p:nvPicPr>
          <p:cNvPr id="8" name="PA_图片 40">
            <a:extLst>
              <a:ext uri="{FF2B5EF4-FFF2-40B4-BE49-F238E27FC236}">
                <a16:creationId xmlns:a16="http://schemas.microsoft.com/office/drawing/2014/main" id="{0FCC0D6E-7088-44FB-9557-D16FA7AB43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363" y="1753178"/>
            <a:ext cx="680514" cy="521361"/>
          </a:xfrm>
          <a:prstGeom prst="rect">
            <a:avLst/>
          </a:prstGeom>
        </p:spPr>
      </p:pic>
      <p:cxnSp>
        <p:nvCxnSpPr>
          <p:cNvPr id="10" name="PA_直接连接符 43">
            <a:extLst>
              <a:ext uri="{FF2B5EF4-FFF2-40B4-BE49-F238E27FC236}">
                <a16:creationId xmlns:a16="http://schemas.microsoft.com/office/drawing/2014/main" id="{FC4653B1-60E0-48B0-850B-CB5518F256DD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5244351" y="2141096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17E44412-1ACC-43DE-A74F-C897E13A39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6D72A5-3107-4BFB-B2BD-9527C39528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874C59-4054-46EE-91A9-1F17C4E507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F9F1747-BC0E-4F7A-9F00-855F8601AC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16200000" flipV="1">
            <a:off x="7999821" y="4107817"/>
            <a:ext cx="226606" cy="177872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DD9E607-9AA6-4F70-9597-3F438D29E2CB}"/>
              </a:ext>
            </a:extLst>
          </p:cNvPr>
          <p:cNvSpPr txBox="1"/>
          <p:nvPr/>
        </p:nvSpPr>
        <p:spPr>
          <a:xfrm>
            <a:off x="5253877" y="1752193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dirty="0">
                <a:solidFill>
                  <a:srgbClr val="754C24"/>
                </a:solidFill>
                <a:cs typeface="+mn-ea"/>
                <a:sym typeface="+mn-lt"/>
              </a:rPr>
              <a:t>04</a:t>
            </a:r>
            <a:r>
              <a:rPr lang="zh-CN" altLang="en-US" sz="2000" dirty="0">
                <a:solidFill>
                  <a:srgbClr val="754C24"/>
                </a:solidFill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0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CC387C8-53B1-4EC3-954A-0BDEBC489D0E}"/>
              </a:ext>
            </a:extLst>
          </p:cNvPr>
          <p:cNvSpPr txBox="1"/>
          <p:nvPr/>
        </p:nvSpPr>
        <p:spPr>
          <a:xfrm>
            <a:off x="5507781" y="2148296"/>
            <a:ext cx="22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This is a sample 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This is a sample 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This is a sample 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This is a sample text</a:t>
            </a:r>
            <a:endParaRPr lang="zh-CN" altLang="en-US" sz="1200" b="1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0525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Other_1">
            <a:extLst>
              <a:ext uri="{FF2B5EF4-FFF2-40B4-BE49-F238E27FC236}">
                <a16:creationId xmlns:a16="http://schemas.microsoft.com/office/drawing/2014/main" id="{4AA7679D-377F-4AB9-9BCC-20BBE3B7241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017643" y="2357412"/>
            <a:ext cx="3638550" cy="454819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" fmla="*/ 6306410 w 6306410"/>
              <a:gd name="connsiteY0" fmla="*/ 0 h 720080"/>
              <a:gd name="connsiteX1" fmla="*/ 6306410 w 6306410"/>
              <a:gd name="connsiteY1" fmla="*/ 720080 h 720080"/>
              <a:gd name="connsiteX2" fmla="*/ 720080 w 6306410"/>
              <a:gd name="connsiteY2" fmla="*/ 720080 h 720080"/>
              <a:gd name="connsiteX3" fmla="*/ 0 w 6306410"/>
              <a:gd name="connsiteY3" fmla="*/ 0 h 720080"/>
              <a:gd name="connsiteX0" fmla="*/ 6306410 w 6306410"/>
              <a:gd name="connsiteY0" fmla="*/ 720080 h 720080"/>
              <a:gd name="connsiteX1" fmla="*/ 720080 w 6306410"/>
              <a:gd name="connsiteY1" fmla="*/ 720080 h 720080"/>
              <a:gd name="connsiteX2" fmla="*/ 0 w 6306410"/>
              <a:gd name="connsiteY2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9" name="MH_Other_2">
            <a:extLst>
              <a:ext uri="{FF2B5EF4-FFF2-40B4-BE49-F238E27FC236}">
                <a16:creationId xmlns:a16="http://schemas.microsoft.com/office/drawing/2014/main" id="{4D9246FC-F468-44F2-A322-EB44217C3E6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860605" y="2507431"/>
            <a:ext cx="2795588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" fmla="*/ 6306410 w 6306410"/>
              <a:gd name="connsiteY0" fmla="*/ 0 h 720080"/>
              <a:gd name="connsiteX1" fmla="*/ 6306410 w 6306410"/>
              <a:gd name="connsiteY1" fmla="*/ 720080 h 720080"/>
              <a:gd name="connsiteX2" fmla="*/ 720080 w 6306410"/>
              <a:gd name="connsiteY2" fmla="*/ 720080 h 720080"/>
              <a:gd name="connsiteX3" fmla="*/ 0 w 6306410"/>
              <a:gd name="connsiteY3" fmla="*/ 0 h 720080"/>
              <a:gd name="connsiteX0" fmla="*/ 6306410 w 6306410"/>
              <a:gd name="connsiteY0" fmla="*/ 720080 h 720080"/>
              <a:gd name="connsiteX1" fmla="*/ 720080 w 6306410"/>
              <a:gd name="connsiteY1" fmla="*/ 720080 h 720080"/>
              <a:gd name="connsiteX2" fmla="*/ 0 w 6306410"/>
              <a:gd name="connsiteY2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0" name="MH_Other_3">
            <a:extLst>
              <a:ext uri="{FF2B5EF4-FFF2-40B4-BE49-F238E27FC236}">
                <a16:creationId xmlns:a16="http://schemas.microsoft.com/office/drawing/2014/main" id="{B2D57264-B8BD-481A-9F97-B01CF7E8D76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3748812" y="2507431"/>
            <a:ext cx="2218135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" fmla="*/ 6306410 w 6306410"/>
              <a:gd name="connsiteY0" fmla="*/ 0 h 720080"/>
              <a:gd name="connsiteX1" fmla="*/ 6306410 w 6306410"/>
              <a:gd name="connsiteY1" fmla="*/ 720080 h 720080"/>
              <a:gd name="connsiteX2" fmla="*/ 720080 w 6306410"/>
              <a:gd name="connsiteY2" fmla="*/ 720080 h 720080"/>
              <a:gd name="connsiteX3" fmla="*/ 0 w 6306410"/>
              <a:gd name="connsiteY3" fmla="*/ 0 h 720080"/>
              <a:gd name="connsiteX0" fmla="*/ 6306410 w 6306410"/>
              <a:gd name="connsiteY0" fmla="*/ 720080 h 720080"/>
              <a:gd name="connsiteX1" fmla="*/ 720080 w 6306410"/>
              <a:gd name="connsiteY1" fmla="*/ 720080 h 720080"/>
              <a:gd name="connsiteX2" fmla="*/ 0 w 6306410"/>
              <a:gd name="connsiteY2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1" name="MH_Other_4">
            <a:extLst>
              <a:ext uri="{FF2B5EF4-FFF2-40B4-BE49-F238E27FC236}">
                <a16:creationId xmlns:a16="http://schemas.microsoft.com/office/drawing/2014/main" id="{9029DDBF-2F1C-4DF2-8FFC-04CAD3BD46E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4679881" y="2507431"/>
            <a:ext cx="1065610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" fmla="*/ 6306410 w 6306410"/>
              <a:gd name="connsiteY0" fmla="*/ 0 h 720080"/>
              <a:gd name="connsiteX1" fmla="*/ 6306410 w 6306410"/>
              <a:gd name="connsiteY1" fmla="*/ 720080 h 720080"/>
              <a:gd name="connsiteX2" fmla="*/ 720080 w 6306410"/>
              <a:gd name="connsiteY2" fmla="*/ 720080 h 720080"/>
              <a:gd name="connsiteX3" fmla="*/ 0 w 6306410"/>
              <a:gd name="connsiteY3" fmla="*/ 0 h 720080"/>
              <a:gd name="connsiteX0" fmla="*/ 6306410 w 6306410"/>
              <a:gd name="connsiteY0" fmla="*/ 720080 h 720080"/>
              <a:gd name="connsiteX1" fmla="*/ 720080 w 6306410"/>
              <a:gd name="connsiteY1" fmla="*/ 720080 h 720080"/>
              <a:gd name="connsiteX2" fmla="*/ 0 w 6306410"/>
              <a:gd name="connsiteY2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7877FF3-9569-4804-B3E0-81237FD6B5B8}"/>
              </a:ext>
            </a:extLst>
          </p:cNvPr>
          <p:cNvGrpSpPr/>
          <p:nvPr/>
        </p:nvGrpSpPr>
        <p:grpSpPr>
          <a:xfrm>
            <a:off x="1574731" y="1470396"/>
            <a:ext cx="809625" cy="809625"/>
            <a:chOff x="1574731" y="1470396"/>
            <a:chExt cx="809625" cy="809625"/>
          </a:xfrm>
        </p:grpSpPr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42AEE746-2344-417F-8E64-3D7F3FEFE45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574731" y="1470396"/>
              <a:ext cx="809625" cy="809625"/>
            </a:xfrm>
            <a:custGeom>
              <a:avLst/>
              <a:gdLst>
                <a:gd name="connsiteX0" fmla="*/ 604570 w 1209140"/>
                <a:gd name="connsiteY0" fmla="*/ 133006 h 1209140"/>
                <a:gd name="connsiteX1" fmla="*/ 133006 w 1209140"/>
                <a:gd name="connsiteY1" fmla="*/ 604570 h 1209140"/>
                <a:gd name="connsiteX2" fmla="*/ 604570 w 1209140"/>
                <a:gd name="connsiteY2" fmla="*/ 1076134 h 1209140"/>
                <a:gd name="connsiteX3" fmla="*/ 1076134 w 1209140"/>
                <a:gd name="connsiteY3" fmla="*/ 604570 h 1209140"/>
                <a:gd name="connsiteX4" fmla="*/ 604570 w 1209140"/>
                <a:gd name="connsiteY4" fmla="*/ 133006 h 1209140"/>
                <a:gd name="connsiteX5" fmla="*/ 604570 w 1209140"/>
                <a:gd name="connsiteY5" fmla="*/ 0 h 1209140"/>
                <a:gd name="connsiteX6" fmla="*/ 1209140 w 1209140"/>
                <a:gd name="connsiteY6" fmla="*/ 604570 h 1209140"/>
                <a:gd name="connsiteX7" fmla="*/ 604570 w 1209140"/>
                <a:gd name="connsiteY7" fmla="*/ 1209140 h 1209140"/>
                <a:gd name="connsiteX8" fmla="*/ 0 w 1209140"/>
                <a:gd name="connsiteY8" fmla="*/ 604570 h 1209140"/>
                <a:gd name="connsiteX9" fmla="*/ 604570 w 1209140"/>
                <a:gd name="connsiteY9" fmla="*/ 0 h 120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140" h="1209140">
                  <a:moveTo>
                    <a:pt x="604570" y="133006"/>
                  </a:moveTo>
                  <a:cubicBezTo>
                    <a:pt x="344132" y="133006"/>
                    <a:pt x="133006" y="344132"/>
                    <a:pt x="133006" y="604570"/>
                  </a:cubicBezTo>
                  <a:cubicBezTo>
                    <a:pt x="133006" y="865008"/>
                    <a:pt x="344132" y="1076134"/>
                    <a:pt x="604570" y="1076134"/>
                  </a:cubicBezTo>
                  <a:cubicBezTo>
                    <a:pt x="865008" y="1076134"/>
                    <a:pt x="1076134" y="865008"/>
                    <a:pt x="1076134" y="604570"/>
                  </a:cubicBezTo>
                  <a:cubicBezTo>
                    <a:pt x="1076134" y="344132"/>
                    <a:pt x="865008" y="133006"/>
                    <a:pt x="604570" y="133006"/>
                  </a:cubicBezTo>
                  <a:close/>
                  <a:moveTo>
                    <a:pt x="604570" y="0"/>
                  </a:moveTo>
                  <a:cubicBezTo>
                    <a:pt x="938465" y="0"/>
                    <a:pt x="1209140" y="270675"/>
                    <a:pt x="1209140" y="604570"/>
                  </a:cubicBezTo>
                  <a:cubicBezTo>
                    <a:pt x="1209140" y="938465"/>
                    <a:pt x="938465" y="1209140"/>
                    <a:pt x="604570" y="1209140"/>
                  </a:cubicBezTo>
                  <a:cubicBezTo>
                    <a:pt x="270675" y="1209140"/>
                    <a:pt x="0" y="938465"/>
                    <a:pt x="0" y="604570"/>
                  </a:cubicBezTo>
                  <a:cubicBezTo>
                    <a:pt x="0" y="270675"/>
                    <a:pt x="270675" y="0"/>
                    <a:pt x="604570" y="0"/>
                  </a:cubicBezTo>
                  <a:close/>
                </a:path>
              </a:pathLst>
            </a:custGeom>
            <a:blipFill>
              <a:blip r:embed="rId32"/>
              <a:stretch>
                <a:fillRect/>
              </a:stretch>
            </a:blip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54000" tIns="243000" rIns="54000" bIns="135000" anchor="ctr">
              <a:normAutofit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rgbClr val="754C24"/>
                  </a:solidFill>
                  <a:cs typeface="+mn-ea"/>
                  <a:sym typeface="+mn-lt"/>
                </a:rPr>
                <a:t>Add text</a:t>
              </a:r>
              <a:endParaRPr lang="zh-CN" altLang="en-US" sz="1200" dirty="0">
                <a:solidFill>
                  <a:srgbClr val="754C24"/>
                </a:solidFill>
                <a:cs typeface="+mn-ea"/>
                <a:sym typeface="+mn-lt"/>
              </a:endParaRPr>
            </a:p>
          </p:txBody>
        </p:sp>
        <p:sp>
          <p:nvSpPr>
            <p:cNvPr id="23" name="MH_Other_5">
              <a:extLst>
                <a:ext uri="{FF2B5EF4-FFF2-40B4-BE49-F238E27FC236}">
                  <a16:creationId xmlns:a16="http://schemas.microsoft.com/office/drawing/2014/main" id="{1D48D966-0D5C-4CCD-A34E-F630979B977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680697" y="1559694"/>
              <a:ext cx="596503" cy="211931"/>
            </a:xfrm>
            <a:custGeom>
              <a:avLst/>
              <a:gdLst/>
              <a:ahLst/>
              <a:cxnLst/>
              <a:rect l="l" t="t" r="r" b="b"/>
              <a:pathLst>
                <a:path w="1538370" h="548701">
                  <a:moveTo>
                    <a:pt x="769185" y="0"/>
                  </a:moveTo>
                  <a:cubicBezTo>
                    <a:pt x="1125831" y="0"/>
                    <a:pt x="1428933" y="229248"/>
                    <a:pt x="1538370" y="548701"/>
                  </a:cubicBezTo>
                  <a:lnTo>
                    <a:pt x="0" y="548701"/>
                  </a:lnTo>
                  <a:cubicBezTo>
                    <a:pt x="109438" y="229248"/>
                    <a:pt x="412539" y="0"/>
                    <a:pt x="769185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24" name="MH_Other_6">
            <a:extLst>
              <a:ext uri="{FF2B5EF4-FFF2-40B4-BE49-F238E27FC236}">
                <a16:creationId xmlns:a16="http://schemas.microsoft.com/office/drawing/2014/main" id="{7DE74454-2580-49E1-BA59-9E38F1738CB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743925" y="2213346"/>
            <a:ext cx="192881" cy="192881"/>
          </a:xfrm>
          <a:prstGeom prst="ellipse">
            <a:avLst/>
          </a:prstGeom>
          <a:blipFill>
            <a:blip r:embed="rId33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5" name="MH_Other_7">
            <a:extLst>
              <a:ext uri="{FF2B5EF4-FFF2-40B4-BE49-F238E27FC236}">
                <a16:creationId xmlns:a16="http://schemas.microsoft.com/office/drawing/2014/main" id="{1F2AB0FC-6A6E-4379-88A0-887A7279ADCF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 flipV="1">
            <a:off x="2025978" y="2945581"/>
            <a:ext cx="3637359" cy="454819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" fmla="*/ 6306410 w 6306410"/>
              <a:gd name="connsiteY0" fmla="*/ 0 h 720080"/>
              <a:gd name="connsiteX1" fmla="*/ 6306410 w 6306410"/>
              <a:gd name="connsiteY1" fmla="*/ 720080 h 720080"/>
              <a:gd name="connsiteX2" fmla="*/ 720080 w 6306410"/>
              <a:gd name="connsiteY2" fmla="*/ 720080 h 720080"/>
              <a:gd name="connsiteX3" fmla="*/ 0 w 6306410"/>
              <a:gd name="connsiteY3" fmla="*/ 0 h 720080"/>
              <a:gd name="connsiteX0" fmla="*/ 6306410 w 6306410"/>
              <a:gd name="connsiteY0" fmla="*/ 720080 h 720080"/>
              <a:gd name="connsiteX1" fmla="*/ 720080 w 6306410"/>
              <a:gd name="connsiteY1" fmla="*/ 720080 h 720080"/>
              <a:gd name="connsiteX2" fmla="*/ 0 w 6306410"/>
              <a:gd name="connsiteY2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6" name="MH_Other_8">
            <a:extLst>
              <a:ext uri="{FF2B5EF4-FFF2-40B4-BE49-F238E27FC236}">
                <a16:creationId xmlns:a16="http://schemas.microsoft.com/office/drawing/2014/main" id="{57CF2B3C-FF65-49C0-8EA7-EDFB0B63A855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 flipV="1">
            <a:off x="2868940" y="2945581"/>
            <a:ext cx="2794397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" fmla="*/ 6306410 w 6306410"/>
              <a:gd name="connsiteY0" fmla="*/ 0 h 720080"/>
              <a:gd name="connsiteX1" fmla="*/ 6306410 w 6306410"/>
              <a:gd name="connsiteY1" fmla="*/ 720080 h 720080"/>
              <a:gd name="connsiteX2" fmla="*/ 720080 w 6306410"/>
              <a:gd name="connsiteY2" fmla="*/ 720080 h 720080"/>
              <a:gd name="connsiteX3" fmla="*/ 0 w 6306410"/>
              <a:gd name="connsiteY3" fmla="*/ 0 h 720080"/>
              <a:gd name="connsiteX0" fmla="*/ 6306410 w 6306410"/>
              <a:gd name="connsiteY0" fmla="*/ 720080 h 720080"/>
              <a:gd name="connsiteX1" fmla="*/ 720080 w 6306410"/>
              <a:gd name="connsiteY1" fmla="*/ 720080 h 720080"/>
              <a:gd name="connsiteX2" fmla="*/ 0 w 6306410"/>
              <a:gd name="connsiteY2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7" name="MH_Other_9">
            <a:extLst>
              <a:ext uri="{FF2B5EF4-FFF2-40B4-BE49-F238E27FC236}">
                <a16:creationId xmlns:a16="http://schemas.microsoft.com/office/drawing/2014/main" id="{23A2C393-EB9E-4E92-93FA-2EF2ACEB92D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 flipV="1">
            <a:off x="3755956" y="2945581"/>
            <a:ext cx="2218135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" fmla="*/ 6306410 w 6306410"/>
              <a:gd name="connsiteY0" fmla="*/ 0 h 720080"/>
              <a:gd name="connsiteX1" fmla="*/ 6306410 w 6306410"/>
              <a:gd name="connsiteY1" fmla="*/ 720080 h 720080"/>
              <a:gd name="connsiteX2" fmla="*/ 720080 w 6306410"/>
              <a:gd name="connsiteY2" fmla="*/ 720080 h 720080"/>
              <a:gd name="connsiteX3" fmla="*/ 0 w 6306410"/>
              <a:gd name="connsiteY3" fmla="*/ 0 h 720080"/>
              <a:gd name="connsiteX0" fmla="*/ 6306410 w 6306410"/>
              <a:gd name="connsiteY0" fmla="*/ 720080 h 720080"/>
              <a:gd name="connsiteX1" fmla="*/ 720080 w 6306410"/>
              <a:gd name="connsiteY1" fmla="*/ 720080 h 720080"/>
              <a:gd name="connsiteX2" fmla="*/ 0 w 6306410"/>
              <a:gd name="connsiteY2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8" name="MH_Other_10">
            <a:extLst>
              <a:ext uri="{FF2B5EF4-FFF2-40B4-BE49-F238E27FC236}">
                <a16:creationId xmlns:a16="http://schemas.microsoft.com/office/drawing/2014/main" id="{A44B083C-081A-45FB-AA88-6C7DB80EF7C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 flipV="1">
            <a:off x="4688216" y="2945581"/>
            <a:ext cx="1064419" cy="304800"/>
          </a:xfrm>
          <a:custGeom>
            <a:avLst/>
            <a:gdLst>
              <a:gd name="connsiteX0" fmla="*/ 6306410 w 6397850"/>
              <a:gd name="connsiteY0" fmla="*/ 0 h 720080"/>
              <a:gd name="connsiteX1" fmla="*/ 6306410 w 6397850"/>
              <a:gd name="connsiteY1" fmla="*/ 720080 h 720080"/>
              <a:gd name="connsiteX2" fmla="*/ 720080 w 6397850"/>
              <a:gd name="connsiteY2" fmla="*/ 720080 h 720080"/>
              <a:gd name="connsiteX3" fmla="*/ 0 w 6397850"/>
              <a:gd name="connsiteY3" fmla="*/ 0 h 720080"/>
              <a:gd name="connsiteX4" fmla="*/ 6397850 w 6397850"/>
              <a:gd name="connsiteY4" fmla="*/ 91440 h 720080"/>
              <a:gd name="connsiteX0" fmla="*/ 6306410 w 6306410"/>
              <a:gd name="connsiteY0" fmla="*/ 0 h 720080"/>
              <a:gd name="connsiteX1" fmla="*/ 6306410 w 6306410"/>
              <a:gd name="connsiteY1" fmla="*/ 720080 h 720080"/>
              <a:gd name="connsiteX2" fmla="*/ 720080 w 6306410"/>
              <a:gd name="connsiteY2" fmla="*/ 720080 h 720080"/>
              <a:gd name="connsiteX3" fmla="*/ 0 w 6306410"/>
              <a:gd name="connsiteY3" fmla="*/ 0 h 720080"/>
              <a:gd name="connsiteX0" fmla="*/ 6306410 w 6306410"/>
              <a:gd name="connsiteY0" fmla="*/ 720080 h 720080"/>
              <a:gd name="connsiteX1" fmla="*/ 720080 w 6306410"/>
              <a:gd name="connsiteY1" fmla="*/ 720080 h 720080"/>
              <a:gd name="connsiteX2" fmla="*/ 0 w 6306410"/>
              <a:gd name="connsiteY2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6410" h="720080">
                <a:moveTo>
                  <a:pt x="6306410" y="720080"/>
                </a:moveTo>
                <a:lnTo>
                  <a:pt x="720080" y="720080"/>
                </a:lnTo>
                <a:cubicBezTo>
                  <a:pt x="322391" y="720080"/>
                  <a:pt x="0" y="39768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D1D1D1"/>
            </a:solidFill>
            <a:prstDash val="solid"/>
            <a:headEnd type="oval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54B7556-2EB3-4576-90A4-AF3C6477BFDE}"/>
              </a:ext>
            </a:extLst>
          </p:cNvPr>
          <p:cNvGrpSpPr/>
          <p:nvPr/>
        </p:nvGrpSpPr>
        <p:grpSpPr>
          <a:xfrm>
            <a:off x="5043273" y="1702566"/>
            <a:ext cx="2121412" cy="2103124"/>
            <a:chOff x="5043273" y="1702566"/>
            <a:chExt cx="2121412" cy="210312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FB8A146-8514-446D-8953-80BCBAEC3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273" y="1702566"/>
              <a:ext cx="2121412" cy="2103124"/>
            </a:xfrm>
            <a:prstGeom prst="rect">
              <a:avLst/>
            </a:prstGeom>
          </p:spPr>
        </p:pic>
        <p:sp>
          <p:nvSpPr>
            <p:cNvPr id="30" name="MH_Title_1">
              <a:extLst>
                <a:ext uri="{FF2B5EF4-FFF2-40B4-BE49-F238E27FC236}">
                  <a16:creationId xmlns:a16="http://schemas.microsoft.com/office/drawing/2014/main" id="{A3313BCF-C795-432A-B09B-884848E61A6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568087" y="2280021"/>
              <a:ext cx="1064419" cy="1065610"/>
            </a:xfrm>
            <a:prstGeom prst="ellipse">
              <a:avLst/>
            </a:prstGeom>
            <a:blipFill>
              <a:blip r:embed="rId32"/>
              <a:stretch>
                <a:fillRect/>
              </a:stretch>
            </a:blip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1200" kern="0" dirty="0">
                  <a:solidFill>
                    <a:srgbClr val="FFFFFF"/>
                  </a:solidFill>
                  <a:cs typeface="+mn-ea"/>
                  <a:sym typeface="+mn-lt"/>
                </a:rPr>
                <a:t>LOREM</a:t>
              </a:r>
              <a:endParaRPr lang="en-US" sz="12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MH_Other_11">
            <a:extLst>
              <a:ext uri="{FF2B5EF4-FFF2-40B4-BE49-F238E27FC236}">
                <a16:creationId xmlns:a16="http://schemas.microsoft.com/office/drawing/2014/main" id="{CC61DAF6-14ED-4751-ABEC-8CF661C435C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638085" y="2213346"/>
            <a:ext cx="192881" cy="192881"/>
          </a:xfrm>
          <a:prstGeom prst="ellipse">
            <a:avLst/>
          </a:prstGeom>
          <a:blipFill>
            <a:blip r:embed="rId33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2" name="MH_Other_12">
            <a:extLst>
              <a:ext uri="{FF2B5EF4-FFF2-40B4-BE49-F238E27FC236}">
                <a16:creationId xmlns:a16="http://schemas.microsoft.com/office/drawing/2014/main" id="{1A4895E5-DFB9-465E-93C5-F243AEAB83D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533435" y="2213346"/>
            <a:ext cx="192881" cy="192881"/>
          </a:xfrm>
          <a:prstGeom prst="ellipse">
            <a:avLst/>
          </a:prstGeom>
          <a:blipFill>
            <a:blip r:embed="rId36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3" name="MH_Other_13">
            <a:extLst>
              <a:ext uri="{FF2B5EF4-FFF2-40B4-BE49-F238E27FC236}">
                <a16:creationId xmlns:a16="http://schemas.microsoft.com/office/drawing/2014/main" id="{D1183C56-7BB7-46C0-97F0-EB2C4ED537E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743925" y="3336106"/>
            <a:ext cx="192881" cy="192881"/>
          </a:xfrm>
          <a:prstGeom prst="ellipse">
            <a:avLst/>
          </a:prstGeom>
          <a:blipFill>
            <a:blip r:embed="rId33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4" name="MH_Other_14">
            <a:extLst>
              <a:ext uri="{FF2B5EF4-FFF2-40B4-BE49-F238E27FC236}">
                <a16:creationId xmlns:a16="http://schemas.microsoft.com/office/drawing/2014/main" id="{469ECA3D-FC2A-4052-A591-761D87D5DAE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638085" y="3336106"/>
            <a:ext cx="192881" cy="192881"/>
          </a:xfrm>
          <a:prstGeom prst="ellipse">
            <a:avLst/>
          </a:prstGeom>
          <a:blipFill>
            <a:blip r:embed="rId33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5" name="MH_Other_15">
            <a:extLst>
              <a:ext uri="{FF2B5EF4-FFF2-40B4-BE49-F238E27FC236}">
                <a16:creationId xmlns:a16="http://schemas.microsoft.com/office/drawing/2014/main" id="{4AC3627B-75A6-40B3-B84B-5AA17F7389FF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533435" y="3336106"/>
            <a:ext cx="192881" cy="192881"/>
          </a:xfrm>
          <a:prstGeom prst="ellipse">
            <a:avLst/>
          </a:prstGeom>
          <a:blipFill>
            <a:blip r:embed="rId33"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6" name="MH_Text_1">
            <a:extLst>
              <a:ext uri="{FF2B5EF4-FFF2-40B4-BE49-F238E27FC236}">
                <a16:creationId xmlns:a16="http://schemas.microsoft.com/office/drawing/2014/main" id="{53EB6C64-5B7E-40EC-B11F-AF4C45806B7E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21266" y="1728762"/>
            <a:ext cx="839390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  <a:defRPr/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Add text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MH_Text_3">
            <a:extLst>
              <a:ext uri="{FF2B5EF4-FFF2-40B4-BE49-F238E27FC236}">
                <a16:creationId xmlns:a16="http://schemas.microsoft.com/office/drawing/2014/main" id="{BD1D854F-4F72-46AB-997B-E00CAA5CC7B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315424" y="1728762"/>
            <a:ext cx="838200" cy="36790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lang="en-US" altLang="zh-CN" sz="12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endParaRPr lang="zh-CN" altLang="en-US" sz="12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MH_Text_5">
            <a:extLst>
              <a:ext uri="{FF2B5EF4-FFF2-40B4-BE49-F238E27FC236}">
                <a16:creationId xmlns:a16="http://schemas.microsoft.com/office/drawing/2014/main" id="{77C93550-3D39-47CB-AA54-A174F6DA2107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209585" y="1728762"/>
            <a:ext cx="839390" cy="36790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lang="en-US" altLang="zh-CN" sz="12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endParaRPr lang="zh-CN" altLang="en-US" sz="12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MH_Text_2">
            <a:extLst>
              <a:ext uri="{FF2B5EF4-FFF2-40B4-BE49-F238E27FC236}">
                <a16:creationId xmlns:a16="http://schemas.microsoft.com/office/drawing/2014/main" id="{D11D5180-6894-460F-A13C-031EDCB84A56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2421266" y="3656383"/>
            <a:ext cx="839390" cy="367904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lang="en-US" altLang="zh-CN" sz="12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endParaRPr lang="zh-CN" altLang="en-US" sz="12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MH_Text_4">
            <a:extLst>
              <a:ext uri="{FF2B5EF4-FFF2-40B4-BE49-F238E27FC236}">
                <a16:creationId xmlns:a16="http://schemas.microsoft.com/office/drawing/2014/main" id="{FDEFF7D1-A3F1-430D-A210-19149F4C77C3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3315424" y="3656383"/>
            <a:ext cx="838200" cy="367904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lang="en-US" altLang="zh-CN" sz="12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endParaRPr lang="zh-CN" altLang="en-US" sz="12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MH_Text_6">
            <a:extLst>
              <a:ext uri="{FF2B5EF4-FFF2-40B4-BE49-F238E27FC236}">
                <a16:creationId xmlns:a16="http://schemas.microsoft.com/office/drawing/2014/main" id="{8343A130-1594-469A-BA81-8E6CD4BD8554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4209585" y="3656383"/>
            <a:ext cx="839390" cy="367904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40000"/>
              </a:lnSpc>
              <a:defRPr/>
            </a:pPr>
            <a:r>
              <a:rPr lang="en-US" altLang="zh-CN" sz="1200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endParaRPr lang="zh-CN" altLang="en-US" sz="1200" b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3D707A2-7899-4F21-9CB5-A7177FB51B10}"/>
              </a:ext>
            </a:extLst>
          </p:cNvPr>
          <p:cNvGrpSpPr/>
          <p:nvPr/>
        </p:nvGrpSpPr>
        <p:grpSpPr>
          <a:xfrm>
            <a:off x="1581874" y="3477790"/>
            <a:ext cx="809625" cy="809625"/>
            <a:chOff x="1581874" y="3477790"/>
            <a:chExt cx="809625" cy="809625"/>
          </a:xfrm>
        </p:grpSpPr>
        <p:sp>
          <p:nvSpPr>
            <p:cNvPr id="29" name="MH_SubTitle_2">
              <a:extLst>
                <a:ext uri="{FF2B5EF4-FFF2-40B4-BE49-F238E27FC236}">
                  <a16:creationId xmlns:a16="http://schemas.microsoft.com/office/drawing/2014/main" id="{C97A0311-E20D-4615-947F-8218CDE169B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 flipH="1">
              <a:off x="1581874" y="3477790"/>
              <a:ext cx="809625" cy="809625"/>
            </a:xfrm>
            <a:custGeom>
              <a:avLst/>
              <a:gdLst>
                <a:gd name="connsiteX0" fmla="*/ 604570 w 1209140"/>
                <a:gd name="connsiteY0" fmla="*/ 1076134 h 1209140"/>
                <a:gd name="connsiteX1" fmla="*/ 133006 w 1209140"/>
                <a:gd name="connsiteY1" fmla="*/ 604570 h 1209140"/>
                <a:gd name="connsiteX2" fmla="*/ 604570 w 1209140"/>
                <a:gd name="connsiteY2" fmla="*/ 133006 h 1209140"/>
                <a:gd name="connsiteX3" fmla="*/ 1076134 w 1209140"/>
                <a:gd name="connsiteY3" fmla="*/ 604570 h 1209140"/>
                <a:gd name="connsiteX4" fmla="*/ 604570 w 1209140"/>
                <a:gd name="connsiteY4" fmla="*/ 1076134 h 1209140"/>
                <a:gd name="connsiteX5" fmla="*/ 604570 w 1209140"/>
                <a:gd name="connsiteY5" fmla="*/ 1209140 h 1209140"/>
                <a:gd name="connsiteX6" fmla="*/ 1209140 w 1209140"/>
                <a:gd name="connsiteY6" fmla="*/ 604570 h 1209140"/>
                <a:gd name="connsiteX7" fmla="*/ 604570 w 1209140"/>
                <a:gd name="connsiteY7" fmla="*/ 0 h 1209140"/>
                <a:gd name="connsiteX8" fmla="*/ 0 w 1209140"/>
                <a:gd name="connsiteY8" fmla="*/ 604570 h 1209140"/>
                <a:gd name="connsiteX9" fmla="*/ 604570 w 1209140"/>
                <a:gd name="connsiteY9" fmla="*/ 1209140 h 1209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140" h="1209140">
                  <a:moveTo>
                    <a:pt x="604570" y="1076134"/>
                  </a:moveTo>
                  <a:cubicBezTo>
                    <a:pt x="344132" y="1076134"/>
                    <a:pt x="133006" y="865008"/>
                    <a:pt x="133006" y="604570"/>
                  </a:cubicBezTo>
                  <a:cubicBezTo>
                    <a:pt x="133006" y="344132"/>
                    <a:pt x="344132" y="133006"/>
                    <a:pt x="604570" y="133006"/>
                  </a:cubicBezTo>
                  <a:cubicBezTo>
                    <a:pt x="865008" y="133006"/>
                    <a:pt x="1076134" y="344132"/>
                    <a:pt x="1076134" y="604570"/>
                  </a:cubicBezTo>
                  <a:cubicBezTo>
                    <a:pt x="1076134" y="865008"/>
                    <a:pt x="865008" y="1076134"/>
                    <a:pt x="604570" y="1076134"/>
                  </a:cubicBezTo>
                  <a:close/>
                  <a:moveTo>
                    <a:pt x="604570" y="1209140"/>
                  </a:moveTo>
                  <a:cubicBezTo>
                    <a:pt x="938465" y="1209140"/>
                    <a:pt x="1209140" y="938465"/>
                    <a:pt x="1209140" y="604570"/>
                  </a:cubicBezTo>
                  <a:cubicBezTo>
                    <a:pt x="1209140" y="270675"/>
                    <a:pt x="938465" y="0"/>
                    <a:pt x="604570" y="0"/>
                  </a:cubicBezTo>
                  <a:cubicBezTo>
                    <a:pt x="270675" y="0"/>
                    <a:pt x="0" y="270675"/>
                    <a:pt x="0" y="604570"/>
                  </a:cubicBezTo>
                  <a:cubicBezTo>
                    <a:pt x="0" y="938465"/>
                    <a:pt x="270675" y="1209140"/>
                    <a:pt x="604570" y="1209140"/>
                  </a:cubicBezTo>
                  <a:close/>
                </a:path>
              </a:pathLst>
            </a:custGeom>
            <a:blipFill>
              <a:blip r:embed="rId32"/>
              <a:stretch>
                <a:fillRect/>
              </a:stretch>
            </a:blip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54000" tIns="0" rIns="54000" bIns="216000" anchor="ctr">
              <a:normAutofit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rgbClr val="754C24"/>
                  </a:solidFill>
                  <a:cs typeface="+mn-ea"/>
                  <a:sym typeface="+mn-lt"/>
                </a:rPr>
                <a:t>Add text</a:t>
              </a:r>
              <a:endParaRPr lang="zh-CN" altLang="en-US" sz="1200" dirty="0">
                <a:solidFill>
                  <a:srgbClr val="754C24"/>
                </a:solidFill>
                <a:cs typeface="+mn-ea"/>
                <a:sym typeface="+mn-lt"/>
              </a:endParaRPr>
            </a:p>
          </p:txBody>
        </p:sp>
        <p:sp>
          <p:nvSpPr>
            <p:cNvPr id="42" name="MH_Other_16">
              <a:extLst>
                <a:ext uri="{FF2B5EF4-FFF2-40B4-BE49-F238E27FC236}">
                  <a16:creationId xmlns:a16="http://schemas.microsoft.com/office/drawing/2014/main" id="{A6501CE1-99E0-41A5-9EC4-D853DF7E6CF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687841" y="3986187"/>
              <a:ext cx="596503" cy="213122"/>
            </a:xfrm>
            <a:custGeom>
              <a:avLst/>
              <a:gdLst/>
              <a:ahLst/>
              <a:cxnLst/>
              <a:rect l="l" t="t" r="r" b="b"/>
              <a:pathLst>
                <a:path w="890755" h="317712">
                  <a:moveTo>
                    <a:pt x="0" y="0"/>
                  </a:moveTo>
                  <a:lnTo>
                    <a:pt x="890755" y="0"/>
                  </a:lnTo>
                  <a:cubicBezTo>
                    <a:pt x="827388" y="184972"/>
                    <a:pt x="651885" y="317712"/>
                    <a:pt x="445378" y="317712"/>
                  </a:cubicBezTo>
                  <a:cubicBezTo>
                    <a:pt x="238871" y="317712"/>
                    <a:pt x="63368" y="184972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54000" anchor="ctr"/>
            <a:lstStyle/>
            <a:p>
              <a:pPr algn="ctr">
                <a:defRPr/>
              </a:pPr>
              <a:r>
                <a:rPr lang="en-US" altLang="zh-CN" kern="0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zh-CN" altLang="en-US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3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21"/>
            </p:custDataLst>
          </p:nvPr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44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04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27425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SubTitle_2">
            <a:extLst>
              <a:ext uri="{FF2B5EF4-FFF2-40B4-BE49-F238E27FC236}">
                <a16:creationId xmlns:a16="http://schemas.microsoft.com/office/drawing/2014/main" id="{B862B07D-6099-46EC-940C-DCEF3DC48AC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3529479" y="1315050"/>
            <a:ext cx="1533891" cy="153389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>
            <a:blip r:embed="rId1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srgbClr val="754C24"/>
                </a:solidFill>
                <a:cs typeface="+mn-ea"/>
                <a:sym typeface="+mn-lt"/>
              </a:rPr>
              <a:t>Add text</a:t>
            </a:r>
            <a:endParaRPr lang="zh-CN" altLang="en-US" sz="14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7A8F68D2-D1AB-4241-BAB1-9FE81D9E2D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801690" y="1661412"/>
            <a:ext cx="1188983" cy="118752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>
            <a:blip r:embed="rId1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rgbClr val="754C24"/>
                </a:solidFill>
                <a:cs typeface="+mn-ea"/>
                <a:sym typeface="+mn-lt"/>
              </a:rPr>
              <a:t>Add text</a:t>
            </a:r>
            <a:endParaRPr lang="zh-CN" altLang="en-US" sz="12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20" name="MH_SubTitle_3">
            <a:extLst>
              <a:ext uri="{FF2B5EF4-FFF2-40B4-BE49-F238E27FC236}">
                <a16:creationId xmlns:a16="http://schemas.microsoft.com/office/drawing/2014/main" id="{3F567463-6BF9-43E6-B474-D3437C1474E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5576550" y="1661412"/>
            <a:ext cx="1188984" cy="118752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blipFill>
            <a:blip r:embed="rId1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rgbClr val="754C24"/>
                </a:solidFill>
                <a:cs typeface="+mn-ea"/>
                <a:sym typeface="+mn-lt"/>
              </a:rPr>
              <a:t>Add text</a:t>
            </a:r>
            <a:endParaRPr lang="zh-CN" altLang="en-US" sz="12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cxnSp>
        <p:nvCxnSpPr>
          <p:cNvPr id="21" name="MH_Other_1">
            <a:extLst>
              <a:ext uri="{FF2B5EF4-FFF2-40B4-BE49-F238E27FC236}">
                <a16:creationId xmlns:a16="http://schemas.microsoft.com/office/drawing/2014/main" id="{0515E189-E0F4-4269-AE36-BDCA4D86E57C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2395453" y="2739793"/>
            <a:ext cx="0" cy="545739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H_Other_2">
            <a:extLst>
              <a:ext uri="{FF2B5EF4-FFF2-40B4-BE49-F238E27FC236}">
                <a16:creationId xmlns:a16="http://schemas.microsoft.com/office/drawing/2014/main" id="{5E61250E-49ED-473B-BA6A-16645CA0903E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4294969" y="2690313"/>
            <a:ext cx="0" cy="595219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H_Other_3">
            <a:extLst>
              <a:ext uri="{FF2B5EF4-FFF2-40B4-BE49-F238E27FC236}">
                <a16:creationId xmlns:a16="http://schemas.microsoft.com/office/drawing/2014/main" id="{EFE8DA92-44BD-4B62-A08A-1A1582F8867E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6177591" y="2739793"/>
            <a:ext cx="0" cy="545739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H_Text_1">
            <a:extLst>
              <a:ext uri="{FF2B5EF4-FFF2-40B4-BE49-F238E27FC236}">
                <a16:creationId xmlns:a16="http://schemas.microsoft.com/office/drawing/2014/main" id="{2430BAD9-27A0-407F-A27E-3DD462DD1EEF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41171" y="3399046"/>
            <a:ext cx="1519119" cy="131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elit.</a:t>
            </a:r>
            <a:endParaRPr lang="zh-CN" altLang="en-US" sz="105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MH_Text_2">
            <a:extLst>
              <a:ext uri="{FF2B5EF4-FFF2-40B4-BE49-F238E27FC236}">
                <a16:creationId xmlns:a16="http://schemas.microsoft.com/office/drawing/2014/main" id="{5184C0C9-5734-4CFF-B662-9C64B038DEF3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3287" y="3399046"/>
            <a:ext cx="1519119" cy="12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elit.</a:t>
            </a:r>
            <a:endParaRPr lang="zh-CN" altLang="en-US" sz="105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MH_Text_3">
            <a:extLst>
              <a:ext uri="{FF2B5EF4-FFF2-40B4-BE49-F238E27FC236}">
                <a16:creationId xmlns:a16="http://schemas.microsoft.com/office/drawing/2014/main" id="{0A6D40FD-F020-4802-B6C7-36EE4061FB4C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19007" y="3399046"/>
            <a:ext cx="1519119" cy="12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Lorem ipsum dolor sit amet, consectetur adipiscing elit.</a:t>
            </a:r>
            <a:endParaRPr lang="zh-CN" altLang="en-US" sz="105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28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04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43036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5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/>
      <p:bldP spid="25" grpId="0"/>
      <p:bldP spid="26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7" name="MH_Other_1">
            <a:extLst>
              <a:ext uri="{FF2B5EF4-FFF2-40B4-BE49-F238E27FC236}">
                <a16:creationId xmlns:a16="http://schemas.microsoft.com/office/drawing/2014/main" id="{825C0414-A12B-42D2-9877-4EB65E7604C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946086">
            <a:off x="2072667" y="3315553"/>
            <a:ext cx="1990725" cy="657225"/>
          </a:xfrm>
          <a:custGeom>
            <a:avLst/>
            <a:gdLst>
              <a:gd name="connsiteX0" fmla="*/ 0 w 2654300"/>
              <a:gd name="connsiteY0" fmla="*/ 0 h 876300"/>
              <a:gd name="connsiteX1" fmla="*/ 571500 w 2654300"/>
              <a:gd name="connsiteY1" fmla="*/ 482600 h 876300"/>
              <a:gd name="connsiteX2" fmla="*/ 1549400 w 2654300"/>
              <a:gd name="connsiteY2" fmla="*/ 520700 h 876300"/>
              <a:gd name="connsiteX3" fmla="*/ 2654300 w 2654300"/>
              <a:gd name="connsiteY3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876300">
                <a:moveTo>
                  <a:pt x="0" y="0"/>
                </a:moveTo>
                <a:cubicBezTo>
                  <a:pt x="156633" y="197908"/>
                  <a:pt x="313267" y="395817"/>
                  <a:pt x="571500" y="482600"/>
                </a:cubicBezTo>
                <a:cubicBezTo>
                  <a:pt x="829733" y="569383"/>
                  <a:pt x="1202267" y="455083"/>
                  <a:pt x="1549400" y="520700"/>
                </a:cubicBezTo>
                <a:cubicBezTo>
                  <a:pt x="1896533" y="586317"/>
                  <a:pt x="2275416" y="731308"/>
                  <a:pt x="2654300" y="876300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9ED5A772-6F1A-43D0-9AE7-D7382AE0FAD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61951" y="1896328"/>
            <a:ext cx="2057400" cy="390525"/>
          </a:xfrm>
          <a:custGeom>
            <a:avLst/>
            <a:gdLst>
              <a:gd name="connsiteX0" fmla="*/ 0 w 2743200"/>
              <a:gd name="connsiteY0" fmla="*/ 520700 h 520700"/>
              <a:gd name="connsiteX1" fmla="*/ 787400 w 2743200"/>
              <a:gd name="connsiteY1" fmla="*/ 228600 h 520700"/>
              <a:gd name="connsiteX2" fmla="*/ 1930400 w 2743200"/>
              <a:gd name="connsiteY2" fmla="*/ 317500 h 520700"/>
              <a:gd name="connsiteX3" fmla="*/ 2743200 w 2743200"/>
              <a:gd name="connsiteY3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520700">
                <a:moveTo>
                  <a:pt x="0" y="520700"/>
                </a:moveTo>
                <a:cubicBezTo>
                  <a:pt x="232833" y="391583"/>
                  <a:pt x="465667" y="262467"/>
                  <a:pt x="787400" y="228600"/>
                </a:cubicBezTo>
                <a:cubicBezTo>
                  <a:pt x="1109133" y="194733"/>
                  <a:pt x="1604433" y="355600"/>
                  <a:pt x="1930400" y="317500"/>
                </a:cubicBezTo>
                <a:cubicBezTo>
                  <a:pt x="2256367" y="279400"/>
                  <a:pt x="2499783" y="139700"/>
                  <a:pt x="2743200" y="0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9" name="MH_Other_3">
            <a:extLst>
              <a:ext uri="{FF2B5EF4-FFF2-40B4-BE49-F238E27FC236}">
                <a16:creationId xmlns:a16="http://schemas.microsoft.com/office/drawing/2014/main" id="{00E2BC96-37B9-4D84-A16B-13CFBEC89E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00076" y="2383294"/>
            <a:ext cx="1581150" cy="190500"/>
          </a:xfrm>
          <a:custGeom>
            <a:avLst/>
            <a:gdLst>
              <a:gd name="connsiteX0" fmla="*/ 0 w 2108200"/>
              <a:gd name="connsiteY0" fmla="*/ 112861 h 254890"/>
              <a:gd name="connsiteX1" fmla="*/ 685800 w 2108200"/>
              <a:gd name="connsiteY1" fmla="*/ 252561 h 254890"/>
              <a:gd name="connsiteX2" fmla="*/ 1600200 w 2108200"/>
              <a:gd name="connsiteY2" fmla="*/ 11261 h 254890"/>
              <a:gd name="connsiteX3" fmla="*/ 2108200 w 2108200"/>
              <a:gd name="connsiteY3" fmla="*/ 62061 h 25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200" h="254890">
                <a:moveTo>
                  <a:pt x="0" y="112861"/>
                </a:moveTo>
                <a:cubicBezTo>
                  <a:pt x="209550" y="191177"/>
                  <a:pt x="419100" y="269494"/>
                  <a:pt x="685800" y="252561"/>
                </a:cubicBezTo>
                <a:cubicBezTo>
                  <a:pt x="952500" y="235628"/>
                  <a:pt x="1363133" y="43011"/>
                  <a:pt x="1600200" y="11261"/>
                </a:cubicBezTo>
                <a:cubicBezTo>
                  <a:pt x="1837267" y="-20489"/>
                  <a:pt x="1972733" y="20786"/>
                  <a:pt x="2108200" y="62061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0" name="MH_Other_4">
            <a:extLst>
              <a:ext uri="{FF2B5EF4-FFF2-40B4-BE49-F238E27FC236}">
                <a16:creationId xmlns:a16="http://schemas.microsoft.com/office/drawing/2014/main" id="{8E69EF7D-1DBC-4E22-A1C6-FF6322FA87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89360" y="2772628"/>
            <a:ext cx="2172891" cy="191691"/>
          </a:xfrm>
          <a:custGeom>
            <a:avLst/>
            <a:gdLst>
              <a:gd name="connsiteX0" fmla="*/ 1629 w 2732129"/>
              <a:gd name="connsiteY0" fmla="*/ 0 h 266878"/>
              <a:gd name="connsiteX1" fmla="*/ 103229 w 2732129"/>
              <a:gd name="connsiteY1" fmla="*/ 50800 h 266878"/>
              <a:gd name="connsiteX2" fmla="*/ 662029 w 2732129"/>
              <a:gd name="connsiteY2" fmla="*/ 266700 h 266878"/>
              <a:gd name="connsiteX3" fmla="*/ 2033629 w 2732129"/>
              <a:gd name="connsiteY3" fmla="*/ 88900 h 266878"/>
              <a:gd name="connsiteX4" fmla="*/ 2732129 w 2732129"/>
              <a:gd name="connsiteY4" fmla="*/ 152400 h 26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129" h="266878">
                <a:moveTo>
                  <a:pt x="1629" y="0"/>
                </a:moveTo>
                <a:cubicBezTo>
                  <a:pt x="-2604" y="3175"/>
                  <a:pt x="-6837" y="6350"/>
                  <a:pt x="103229" y="50800"/>
                </a:cubicBezTo>
                <a:cubicBezTo>
                  <a:pt x="213295" y="95250"/>
                  <a:pt x="340296" y="260350"/>
                  <a:pt x="662029" y="266700"/>
                </a:cubicBezTo>
                <a:cubicBezTo>
                  <a:pt x="983762" y="273050"/>
                  <a:pt x="1688612" y="107950"/>
                  <a:pt x="2033629" y="88900"/>
                </a:cubicBezTo>
                <a:cubicBezTo>
                  <a:pt x="2378646" y="69850"/>
                  <a:pt x="2555387" y="111125"/>
                  <a:pt x="2732129" y="152400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1" name="MH_Other_5">
            <a:extLst>
              <a:ext uri="{FF2B5EF4-FFF2-40B4-BE49-F238E27FC236}">
                <a16:creationId xmlns:a16="http://schemas.microsoft.com/office/drawing/2014/main" id="{D0BE8D43-C6B7-4763-A669-89D67C5BDE9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0888126">
            <a:off x="2029804" y="3095288"/>
            <a:ext cx="1628775" cy="497681"/>
          </a:xfrm>
          <a:custGeom>
            <a:avLst/>
            <a:gdLst>
              <a:gd name="connsiteX0" fmla="*/ 0 w 2171700"/>
              <a:gd name="connsiteY0" fmla="*/ 0 h 662740"/>
              <a:gd name="connsiteX1" fmla="*/ 698500 w 2171700"/>
              <a:gd name="connsiteY1" fmla="*/ 190500 h 662740"/>
              <a:gd name="connsiteX2" fmla="*/ 1422400 w 2171700"/>
              <a:gd name="connsiteY2" fmla="*/ 647700 h 662740"/>
              <a:gd name="connsiteX3" fmla="*/ 2171700 w 2171700"/>
              <a:gd name="connsiteY3" fmla="*/ 508000 h 6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662740">
                <a:moveTo>
                  <a:pt x="0" y="0"/>
                </a:moveTo>
                <a:cubicBezTo>
                  <a:pt x="230716" y="41275"/>
                  <a:pt x="461433" y="82550"/>
                  <a:pt x="698500" y="190500"/>
                </a:cubicBezTo>
                <a:cubicBezTo>
                  <a:pt x="935567" y="298450"/>
                  <a:pt x="1176867" y="594783"/>
                  <a:pt x="1422400" y="647700"/>
                </a:cubicBezTo>
                <a:cubicBezTo>
                  <a:pt x="1667933" y="700617"/>
                  <a:pt x="1919816" y="604308"/>
                  <a:pt x="2171700" y="508000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2" name="MH_Other_6">
            <a:extLst>
              <a:ext uri="{FF2B5EF4-FFF2-40B4-BE49-F238E27FC236}">
                <a16:creationId xmlns:a16="http://schemas.microsoft.com/office/drawing/2014/main" id="{E43F697B-1698-423E-A4D3-FC8A8E12403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18939" y="2066588"/>
            <a:ext cx="1585913" cy="1585913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24" name="MH_SubTitle_2">
            <a:extLst>
              <a:ext uri="{FF2B5EF4-FFF2-40B4-BE49-F238E27FC236}">
                <a16:creationId xmlns:a16="http://schemas.microsoft.com/office/drawing/2014/main" id="{E5F2E960-1E0F-4242-AB9C-1E5E720EA63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834792" y="2221369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MH_SubTitle_3">
            <a:extLst>
              <a:ext uri="{FF2B5EF4-FFF2-40B4-BE49-F238E27FC236}">
                <a16:creationId xmlns:a16="http://schemas.microsoft.com/office/drawing/2014/main" id="{5C573C69-834A-45AC-8975-F8F975B1AD0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462251" y="2688094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MH_SubTitle_4">
            <a:extLst>
              <a:ext uri="{FF2B5EF4-FFF2-40B4-BE49-F238E27FC236}">
                <a16:creationId xmlns:a16="http://schemas.microsoft.com/office/drawing/2014/main" id="{EB86061D-835B-4C2F-87E3-FD8C98A58C5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628814" y="3071475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MH_SubTitle_1">
            <a:extLst>
              <a:ext uri="{FF2B5EF4-FFF2-40B4-BE49-F238E27FC236}">
                <a16:creationId xmlns:a16="http://schemas.microsoft.com/office/drawing/2014/main" id="{33A0C336-3433-4EB8-AB26-277E75553D2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124114" y="1651059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SubTitle_5">
            <a:extLst>
              <a:ext uri="{FF2B5EF4-FFF2-40B4-BE49-F238E27FC236}">
                <a16:creationId xmlns:a16="http://schemas.microsoft.com/office/drawing/2014/main" id="{C68A08B2-E4C3-4351-BAF7-9C768866F6F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124114" y="3582253"/>
            <a:ext cx="419100" cy="41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05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9089A91-67E9-41B6-842B-5A83DB64973B}"/>
              </a:ext>
            </a:extLst>
          </p:cNvPr>
          <p:cNvSpPr/>
          <p:nvPr/>
        </p:nvSpPr>
        <p:spPr>
          <a:xfrm>
            <a:off x="4535488" y="1698081"/>
            <a:ext cx="3726821" cy="27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182D142-6A9B-45E9-923D-D063BDD196F8}"/>
              </a:ext>
            </a:extLst>
          </p:cNvPr>
          <p:cNvSpPr/>
          <p:nvPr/>
        </p:nvSpPr>
        <p:spPr>
          <a:xfrm>
            <a:off x="4328160" y="2256841"/>
            <a:ext cx="3717941" cy="27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E1A0C1E-8364-4E1F-AA25-A1F016D4232A}"/>
              </a:ext>
            </a:extLst>
          </p:cNvPr>
          <p:cNvSpPr/>
          <p:nvPr/>
        </p:nvSpPr>
        <p:spPr>
          <a:xfrm>
            <a:off x="4879423" y="2656167"/>
            <a:ext cx="2737435" cy="48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CF128F9-F978-474D-BFC1-76F3202E5546}"/>
              </a:ext>
            </a:extLst>
          </p:cNvPr>
          <p:cNvSpPr/>
          <p:nvPr/>
        </p:nvSpPr>
        <p:spPr>
          <a:xfrm>
            <a:off x="4044342" y="3133285"/>
            <a:ext cx="3848652" cy="27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2732579-9878-4A86-BD4E-403E301D4FF4}"/>
              </a:ext>
            </a:extLst>
          </p:cNvPr>
          <p:cNvSpPr/>
          <p:nvPr/>
        </p:nvSpPr>
        <p:spPr>
          <a:xfrm>
            <a:off x="4559757" y="3582253"/>
            <a:ext cx="2312383" cy="48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9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87D1032-4BB3-4AA1-8F06-DBEA60ADA012}"/>
              </a:ext>
            </a:extLst>
          </p:cNvPr>
          <p:cNvGrpSpPr/>
          <p:nvPr/>
        </p:nvGrpSpPr>
        <p:grpSpPr>
          <a:xfrm>
            <a:off x="906337" y="2160721"/>
            <a:ext cx="1431800" cy="1409978"/>
            <a:chOff x="906337" y="2160721"/>
            <a:chExt cx="1431800" cy="140997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06A6490-378B-40D7-8165-3DED51A60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337" y="2160721"/>
              <a:ext cx="1431800" cy="1409978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EAA3FD8-DD44-461B-9F93-BFBD7098129F}"/>
                </a:ext>
              </a:extLst>
            </p:cNvPr>
            <p:cNvSpPr txBox="1"/>
            <p:nvPr/>
          </p:nvSpPr>
          <p:spPr>
            <a:xfrm>
              <a:off x="966719" y="2577172"/>
              <a:ext cx="1252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to add your 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8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29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04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73053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4" grpId="0"/>
      <p:bldP spid="35" grpId="0"/>
      <p:bldP spid="36" grpId="0"/>
      <p:bldP spid="37" grpId="0"/>
      <p:bldP spid="3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B2A3C4A-F65C-425D-9C96-7ADE70F3B1C5}"/>
              </a:ext>
            </a:extLst>
          </p:cNvPr>
          <p:cNvGrpSpPr/>
          <p:nvPr/>
        </p:nvGrpSpPr>
        <p:grpSpPr>
          <a:xfrm>
            <a:off x="805099" y="1443355"/>
            <a:ext cx="2486025" cy="3144441"/>
            <a:chOff x="805099" y="1443355"/>
            <a:chExt cx="2486025" cy="3144441"/>
          </a:xfrm>
        </p:grpSpPr>
        <p:sp>
          <p:nvSpPr>
            <p:cNvPr id="17" name="MH_Other_1">
              <a:extLst>
                <a:ext uri="{FF2B5EF4-FFF2-40B4-BE49-F238E27FC236}">
                  <a16:creationId xmlns:a16="http://schemas.microsoft.com/office/drawing/2014/main" id="{25DC8BB5-9FC0-495E-AC4F-479CDAE480E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flipH="1">
              <a:off x="820577" y="1712436"/>
              <a:ext cx="2470547" cy="579835"/>
            </a:xfrm>
            <a:prstGeom prst="rect">
              <a:avLst/>
            </a:prstGeom>
            <a:blipFill dpi="0" rotWithShape="1">
              <a:blip r:embed="rId42"/>
              <a:srcRect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MH_Other_2">
              <a:extLst>
                <a:ext uri="{FF2B5EF4-FFF2-40B4-BE49-F238E27FC236}">
                  <a16:creationId xmlns:a16="http://schemas.microsoft.com/office/drawing/2014/main" id="{E908A3E3-A24E-4702-BBF2-078354CBB4B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820577" y="2476817"/>
              <a:ext cx="2470547" cy="578644"/>
            </a:xfrm>
            <a:prstGeom prst="rect">
              <a:avLst/>
            </a:prstGeom>
            <a:blipFill dpi="0" rotWithShape="1">
              <a:blip r:embed="rId42"/>
              <a:srcRect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MH_Other_3">
              <a:extLst>
                <a:ext uri="{FF2B5EF4-FFF2-40B4-BE49-F238E27FC236}">
                  <a16:creationId xmlns:a16="http://schemas.microsoft.com/office/drawing/2014/main" id="{391865C5-2FDA-4935-B9CC-CA53D21BCC9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flipH="1">
              <a:off x="820577" y="3240008"/>
              <a:ext cx="2470547" cy="579834"/>
            </a:xfrm>
            <a:prstGeom prst="rect">
              <a:avLst/>
            </a:prstGeom>
            <a:blipFill dpi="0" rotWithShape="1">
              <a:blip r:embed="rId42"/>
              <a:srcRect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MH_Other_4">
              <a:extLst>
                <a:ext uri="{FF2B5EF4-FFF2-40B4-BE49-F238E27FC236}">
                  <a16:creationId xmlns:a16="http://schemas.microsoft.com/office/drawing/2014/main" id="{5E0A24A3-558A-4EDC-B126-197AA62F680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flipH="1">
              <a:off x="805099" y="4007961"/>
              <a:ext cx="2470547" cy="579835"/>
            </a:xfrm>
            <a:prstGeom prst="rect">
              <a:avLst/>
            </a:prstGeom>
            <a:blipFill dpi="0" rotWithShape="1">
              <a:blip r:embed="rId42"/>
              <a:srcRect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MH_SubTitle_1">
              <a:extLst>
                <a:ext uri="{FF2B5EF4-FFF2-40B4-BE49-F238E27FC236}">
                  <a16:creationId xmlns:a16="http://schemas.microsoft.com/office/drawing/2014/main" id="{3EA34C2E-D61C-4E4D-A6E0-013D4D6F9B3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flipH="1">
              <a:off x="892015" y="1793398"/>
              <a:ext cx="2327672" cy="417910"/>
            </a:xfrm>
            <a:custGeom>
              <a:avLst/>
              <a:gdLst>
                <a:gd name="connsiteX0" fmla="*/ 216817 w 3104014"/>
                <a:gd name="connsiteY0" fmla="*/ 0 h 557548"/>
                <a:gd name="connsiteX1" fmla="*/ 2844907 w 3104014"/>
                <a:gd name="connsiteY1" fmla="*/ 0 h 557548"/>
                <a:gd name="connsiteX2" fmla="*/ 2844907 w 3104014"/>
                <a:gd name="connsiteY2" fmla="*/ 171766 h 557548"/>
                <a:gd name="connsiteX3" fmla="*/ 3104014 w 3104014"/>
                <a:gd name="connsiteY3" fmla="*/ 278774 h 557548"/>
                <a:gd name="connsiteX4" fmla="*/ 2844907 w 3104014"/>
                <a:gd name="connsiteY4" fmla="*/ 385782 h 557548"/>
                <a:gd name="connsiteX5" fmla="*/ 2844907 w 3104014"/>
                <a:gd name="connsiteY5" fmla="*/ 557548 h 557548"/>
                <a:gd name="connsiteX6" fmla="*/ 216817 w 3104014"/>
                <a:gd name="connsiteY6" fmla="*/ 557548 h 557548"/>
                <a:gd name="connsiteX7" fmla="*/ 216817 w 3104014"/>
                <a:gd name="connsiteY7" fmla="*/ 368317 h 557548"/>
                <a:gd name="connsiteX8" fmla="*/ 0 w 3104014"/>
                <a:gd name="connsiteY8" fmla="*/ 278774 h 557548"/>
                <a:gd name="connsiteX9" fmla="*/ 216817 w 3104014"/>
                <a:gd name="connsiteY9" fmla="*/ 189232 h 5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4014" h="557548">
                  <a:moveTo>
                    <a:pt x="216817" y="0"/>
                  </a:moveTo>
                  <a:lnTo>
                    <a:pt x="2844907" y="0"/>
                  </a:lnTo>
                  <a:lnTo>
                    <a:pt x="2844907" y="171766"/>
                  </a:lnTo>
                  <a:lnTo>
                    <a:pt x="3104014" y="278774"/>
                  </a:lnTo>
                  <a:lnTo>
                    <a:pt x="2844907" y="385782"/>
                  </a:lnTo>
                  <a:lnTo>
                    <a:pt x="2844907" y="557548"/>
                  </a:lnTo>
                  <a:lnTo>
                    <a:pt x="216817" y="557548"/>
                  </a:lnTo>
                  <a:lnTo>
                    <a:pt x="216817" y="368317"/>
                  </a:lnTo>
                  <a:lnTo>
                    <a:pt x="0" y="278774"/>
                  </a:lnTo>
                  <a:lnTo>
                    <a:pt x="216817" y="189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27000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rgbClr val="171717"/>
                  </a:solidFill>
                  <a:cs typeface="+mn-ea"/>
                  <a:sym typeface="+mn-lt"/>
                </a:rPr>
                <a:t>Click to add title</a:t>
              </a:r>
              <a:endParaRPr lang="zh-CN" altLang="en-US" sz="1400" dirty="0">
                <a:solidFill>
                  <a:srgbClr val="171717"/>
                </a:solidFill>
                <a:cs typeface="+mn-ea"/>
                <a:sym typeface="+mn-lt"/>
              </a:endParaRPr>
            </a:p>
          </p:txBody>
        </p:sp>
        <p:sp>
          <p:nvSpPr>
            <p:cNvPr id="22" name="MH_SubTitle_2">
              <a:extLst>
                <a:ext uri="{FF2B5EF4-FFF2-40B4-BE49-F238E27FC236}">
                  <a16:creationId xmlns:a16="http://schemas.microsoft.com/office/drawing/2014/main" id="{31CB4FE8-192C-44FE-8EBD-AF3F7BF7350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892015" y="2556589"/>
              <a:ext cx="2327672" cy="419100"/>
            </a:xfrm>
            <a:custGeom>
              <a:avLst/>
              <a:gdLst>
                <a:gd name="connsiteX0" fmla="*/ 216817 w 3104014"/>
                <a:gd name="connsiteY0" fmla="*/ 0 h 557547"/>
                <a:gd name="connsiteX1" fmla="*/ 2844907 w 3104014"/>
                <a:gd name="connsiteY1" fmla="*/ 0 h 557547"/>
                <a:gd name="connsiteX2" fmla="*/ 2844907 w 3104014"/>
                <a:gd name="connsiteY2" fmla="*/ 171765 h 557547"/>
                <a:gd name="connsiteX3" fmla="*/ 3104014 w 3104014"/>
                <a:gd name="connsiteY3" fmla="*/ 278773 h 557547"/>
                <a:gd name="connsiteX4" fmla="*/ 2844907 w 3104014"/>
                <a:gd name="connsiteY4" fmla="*/ 385781 h 557547"/>
                <a:gd name="connsiteX5" fmla="*/ 2844907 w 3104014"/>
                <a:gd name="connsiteY5" fmla="*/ 557547 h 557547"/>
                <a:gd name="connsiteX6" fmla="*/ 216817 w 3104014"/>
                <a:gd name="connsiteY6" fmla="*/ 557547 h 557547"/>
                <a:gd name="connsiteX7" fmla="*/ 216817 w 3104014"/>
                <a:gd name="connsiteY7" fmla="*/ 368316 h 557547"/>
                <a:gd name="connsiteX8" fmla="*/ 0 w 3104014"/>
                <a:gd name="connsiteY8" fmla="*/ 278773 h 557547"/>
                <a:gd name="connsiteX9" fmla="*/ 216817 w 3104014"/>
                <a:gd name="connsiteY9" fmla="*/ 189231 h 55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4014" h="557547">
                  <a:moveTo>
                    <a:pt x="216817" y="0"/>
                  </a:moveTo>
                  <a:lnTo>
                    <a:pt x="2844907" y="0"/>
                  </a:lnTo>
                  <a:lnTo>
                    <a:pt x="2844907" y="171765"/>
                  </a:lnTo>
                  <a:lnTo>
                    <a:pt x="3104014" y="278773"/>
                  </a:lnTo>
                  <a:lnTo>
                    <a:pt x="2844907" y="385781"/>
                  </a:lnTo>
                  <a:lnTo>
                    <a:pt x="2844907" y="557547"/>
                  </a:lnTo>
                  <a:lnTo>
                    <a:pt x="216817" y="557547"/>
                  </a:lnTo>
                  <a:lnTo>
                    <a:pt x="216817" y="368316"/>
                  </a:lnTo>
                  <a:lnTo>
                    <a:pt x="0" y="278773"/>
                  </a:lnTo>
                  <a:lnTo>
                    <a:pt x="216817" y="189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27000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rgbClr val="171717"/>
                  </a:solidFill>
                  <a:cs typeface="+mn-ea"/>
                  <a:sym typeface="+mn-lt"/>
                </a:rPr>
                <a:t>Click to add title</a:t>
              </a:r>
              <a:endParaRPr lang="zh-CN" altLang="en-US" sz="1400" dirty="0">
                <a:solidFill>
                  <a:srgbClr val="171717"/>
                </a:solidFill>
                <a:cs typeface="+mn-ea"/>
                <a:sym typeface="+mn-lt"/>
              </a:endParaRPr>
            </a:p>
          </p:txBody>
        </p:sp>
        <p:sp>
          <p:nvSpPr>
            <p:cNvPr id="23" name="MH_SubTitle_3">
              <a:extLst>
                <a:ext uri="{FF2B5EF4-FFF2-40B4-BE49-F238E27FC236}">
                  <a16:creationId xmlns:a16="http://schemas.microsoft.com/office/drawing/2014/main" id="{81FDD479-D9C5-4F32-9DBF-F2F8D43C152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flipH="1">
              <a:off x="892015" y="3320970"/>
              <a:ext cx="2327672" cy="417909"/>
            </a:xfrm>
            <a:custGeom>
              <a:avLst/>
              <a:gdLst>
                <a:gd name="connsiteX0" fmla="*/ 216817 w 3104014"/>
                <a:gd name="connsiteY0" fmla="*/ 0 h 557547"/>
                <a:gd name="connsiteX1" fmla="*/ 2844907 w 3104014"/>
                <a:gd name="connsiteY1" fmla="*/ 0 h 557547"/>
                <a:gd name="connsiteX2" fmla="*/ 2844907 w 3104014"/>
                <a:gd name="connsiteY2" fmla="*/ 171765 h 557547"/>
                <a:gd name="connsiteX3" fmla="*/ 3104014 w 3104014"/>
                <a:gd name="connsiteY3" fmla="*/ 278774 h 557547"/>
                <a:gd name="connsiteX4" fmla="*/ 2844907 w 3104014"/>
                <a:gd name="connsiteY4" fmla="*/ 385782 h 557547"/>
                <a:gd name="connsiteX5" fmla="*/ 2844907 w 3104014"/>
                <a:gd name="connsiteY5" fmla="*/ 557547 h 557547"/>
                <a:gd name="connsiteX6" fmla="*/ 216817 w 3104014"/>
                <a:gd name="connsiteY6" fmla="*/ 557547 h 557547"/>
                <a:gd name="connsiteX7" fmla="*/ 216817 w 3104014"/>
                <a:gd name="connsiteY7" fmla="*/ 368316 h 557547"/>
                <a:gd name="connsiteX8" fmla="*/ 0 w 3104014"/>
                <a:gd name="connsiteY8" fmla="*/ 278774 h 557547"/>
                <a:gd name="connsiteX9" fmla="*/ 216817 w 3104014"/>
                <a:gd name="connsiteY9" fmla="*/ 189231 h 55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4014" h="557547">
                  <a:moveTo>
                    <a:pt x="216817" y="0"/>
                  </a:moveTo>
                  <a:lnTo>
                    <a:pt x="2844907" y="0"/>
                  </a:lnTo>
                  <a:lnTo>
                    <a:pt x="2844907" y="171765"/>
                  </a:lnTo>
                  <a:lnTo>
                    <a:pt x="3104014" y="278774"/>
                  </a:lnTo>
                  <a:lnTo>
                    <a:pt x="2844907" y="385782"/>
                  </a:lnTo>
                  <a:lnTo>
                    <a:pt x="2844907" y="557547"/>
                  </a:lnTo>
                  <a:lnTo>
                    <a:pt x="216817" y="557547"/>
                  </a:lnTo>
                  <a:lnTo>
                    <a:pt x="216817" y="368316"/>
                  </a:lnTo>
                  <a:lnTo>
                    <a:pt x="0" y="278774"/>
                  </a:lnTo>
                  <a:lnTo>
                    <a:pt x="216817" y="189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27000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rgbClr val="171717"/>
                  </a:solidFill>
                  <a:cs typeface="+mn-ea"/>
                  <a:sym typeface="+mn-lt"/>
                </a:rPr>
                <a:t>Click to add title</a:t>
              </a:r>
              <a:endParaRPr lang="zh-CN" altLang="en-US" sz="1400" dirty="0">
                <a:solidFill>
                  <a:srgbClr val="171717"/>
                </a:solidFill>
                <a:cs typeface="+mn-ea"/>
                <a:sym typeface="+mn-lt"/>
              </a:endParaRPr>
            </a:p>
          </p:txBody>
        </p:sp>
        <p:sp>
          <p:nvSpPr>
            <p:cNvPr id="24" name="MH_SubTitle_4">
              <a:extLst>
                <a:ext uri="{FF2B5EF4-FFF2-40B4-BE49-F238E27FC236}">
                  <a16:creationId xmlns:a16="http://schemas.microsoft.com/office/drawing/2014/main" id="{97399FB1-E94F-47EE-8676-9B6E5553EBB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flipH="1">
              <a:off x="876536" y="4088923"/>
              <a:ext cx="2327672" cy="417910"/>
            </a:xfrm>
            <a:custGeom>
              <a:avLst/>
              <a:gdLst>
                <a:gd name="connsiteX0" fmla="*/ 216817 w 3104014"/>
                <a:gd name="connsiteY0" fmla="*/ 0 h 557548"/>
                <a:gd name="connsiteX1" fmla="*/ 2844907 w 3104014"/>
                <a:gd name="connsiteY1" fmla="*/ 0 h 557548"/>
                <a:gd name="connsiteX2" fmla="*/ 2844907 w 3104014"/>
                <a:gd name="connsiteY2" fmla="*/ 171766 h 557548"/>
                <a:gd name="connsiteX3" fmla="*/ 3104014 w 3104014"/>
                <a:gd name="connsiteY3" fmla="*/ 278775 h 557548"/>
                <a:gd name="connsiteX4" fmla="*/ 2844907 w 3104014"/>
                <a:gd name="connsiteY4" fmla="*/ 385783 h 557548"/>
                <a:gd name="connsiteX5" fmla="*/ 2844907 w 3104014"/>
                <a:gd name="connsiteY5" fmla="*/ 557548 h 557548"/>
                <a:gd name="connsiteX6" fmla="*/ 216817 w 3104014"/>
                <a:gd name="connsiteY6" fmla="*/ 557548 h 557548"/>
                <a:gd name="connsiteX7" fmla="*/ 216817 w 3104014"/>
                <a:gd name="connsiteY7" fmla="*/ 368317 h 557548"/>
                <a:gd name="connsiteX8" fmla="*/ 0 w 3104014"/>
                <a:gd name="connsiteY8" fmla="*/ 278775 h 557548"/>
                <a:gd name="connsiteX9" fmla="*/ 216817 w 3104014"/>
                <a:gd name="connsiteY9" fmla="*/ 189232 h 5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4014" h="557548">
                  <a:moveTo>
                    <a:pt x="216817" y="0"/>
                  </a:moveTo>
                  <a:lnTo>
                    <a:pt x="2844907" y="0"/>
                  </a:lnTo>
                  <a:lnTo>
                    <a:pt x="2844907" y="171766"/>
                  </a:lnTo>
                  <a:lnTo>
                    <a:pt x="3104014" y="278775"/>
                  </a:lnTo>
                  <a:lnTo>
                    <a:pt x="2844907" y="385783"/>
                  </a:lnTo>
                  <a:lnTo>
                    <a:pt x="2844907" y="557548"/>
                  </a:lnTo>
                  <a:lnTo>
                    <a:pt x="216817" y="557548"/>
                  </a:lnTo>
                  <a:lnTo>
                    <a:pt x="216817" y="368317"/>
                  </a:lnTo>
                  <a:lnTo>
                    <a:pt x="0" y="278775"/>
                  </a:lnTo>
                  <a:lnTo>
                    <a:pt x="216817" y="189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Ins="27000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400" dirty="0">
                  <a:solidFill>
                    <a:srgbClr val="171717"/>
                  </a:solidFill>
                  <a:cs typeface="+mn-ea"/>
                  <a:sym typeface="+mn-lt"/>
                </a:rPr>
                <a:t>Click to add title</a:t>
              </a:r>
              <a:endParaRPr lang="zh-CN" altLang="en-US" sz="1400" dirty="0">
                <a:solidFill>
                  <a:srgbClr val="171717"/>
                </a:solidFill>
                <a:cs typeface="+mn-ea"/>
                <a:sym typeface="+mn-lt"/>
              </a:endParaRPr>
            </a:p>
          </p:txBody>
        </p:sp>
        <p:sp>
          <p:nvSpPr>
            <p:cNvPr id="25" name="MH_Other_5">
              <a:extLst>
                <a:ext uri="{FF2B5EF4-FFF2-40B4-BE49-F238E27FC236}">
                  <a16:creationId xmlns:a16="http://schemas.microsoft.com/office/drawing/2014/main" id="{31ADAA0C-B65D-49B8-BAA1-054238CC58C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H="1">
              <a:off x="3111229" y="1742132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MH_Other_6">
              <a:extLst>
                <a:ext uri="{FF2B5EF4-FFF2-40B4-BE49-F238E27FC236}">
                  <a16:creationId xmlns:a16="http://schemas.microsoft.com/office/drawing/2014/main" id="{D7B84185-E801-409A-B9A4-049EC455F6C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H="1">
              <a:off x="3111229" y="218459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MH_Other_7">
              <a:extLst>
                <a:ext uri="{FF2B5EF4-FFF2-40B4-BE49-F238E27FC236}">
                  <a16:creationId xmlns:a16="http://schemas.microsoft.com/office/drawing/2014/main" id="{DDE8A7B6-1C57-46A5-9EFE-C827819531B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flipH="1">
              <a:off x="879473" y="1742132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MH_Other_8">
              <a:extLst>
                <a:ext uri="{FF2B5EF4-FFF2-40B4-BE49-F238E27FC236}">
                  <a16:creationId xmlns:a16="http://schemas.microsoft.com/office/drawing/2014/main" id="{AD7136BC-47F4-48E1-ACFE-4B83AF133D5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H="1">
              <a:off x="879473" y="218459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MH_Other_9">
              <a:extLst>
                <a:ext uri="{FF2B5EF4-FFF2-40B4-BE49-F238E27FC236}">
                  <a16:creationId xmlns:a16="http://schemas.microsoft.com/office/drawing/2014/main" id="{ACEFB05C-E546-4691-BC9D-F11576AB411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flipH="1">
              <a:off x="3111229" y="2493907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MH_Other_10">
              <a:extLst>
                <a:ext uri="{FF2B5EF4-FFF2-40B4-BE49-F238E27FC236}">
                  <a16:creationId xmlns:a16="http://schemas.microsoft.com/office/drawing/2014/main" id="{2F515CBE-CF13-4EDB-9613-8310DD2FEFC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 flipH="1">
              <a:off x="3111229" y="2948725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MH_Other_11">
              <a:extLst>
                <a:ext uri="{FF2B5EF4-FFF2-40B4-BE49-F238E27FC236}">
                  <a16:creationId xmlns:a16="http://schemas.microsoft.com/office/drawing/2014/main" id="{4CD095A4-850D-42EE-9F78-C712FA799B2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flipH="1">
              <a:off x="879473" y="2506264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MH_Other_12">
              <a:extLst>
                <a:ext uri="{FF2B5EF4-FFF2-40B4-BE49-F238E27FC236}">
                  <a16:creationId xmlns:a16="http://schemas.microsoft.com/office/drawing/2014/main" id="{F3ED0C74-2FAA-4965-BD56-9E3CB94A8CA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 flipH="1">
              <a:off x="879473" y="2948725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3" name="MH_Other_13">
              <a:extLst>
                <a:ext uri="{FF2B5EF4-FFF2-40B4-BE49-F238E27FC236}">
                  <a16:creationId xmlns:a16="http://schemas.microsoft.com/office/drawing/2014/main" id="{DEC4A370-4CEB-4903-82EF-401B886C382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 flipH="1">
              <a:off x="3111229" y="324424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MH_Other_14">
              <a:extLst>
                <a:ext uri="{FF2B5EF4-FFF2-40B4-BE49-F238E27FC236}">
                  <a16:creationId xmlns:a16="http://schemas.microsoft.com/office/drawing/2014/main" id="{5406721C-A115-4D1E-B341-3887D4514F5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 flipH="1">
              <a:off x="879473" y="324424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MH_Other_15">
              <a:extLst>
                <a:ext uri="{FF2B5EF4-FFF2-40B4-BE49-F238E27FC236}">
                  <a16:creationId xmlns:a16="http://schemas.microsoft.com/office/drawing/2014/main" id="{CE36C23D-CE71-45C9-BE45-58569CE4012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139915" y="2242264"/>
              <a:ext cx="28575" cy="581025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MH_Other_16">
              <a:extLst>
                <a:ext uri="{FF2B5EF4-FFF2-40B4-BE49-F238E27FC236}">
                  <a16:creationId xmlns:a16="http://schemas.microsoft.com/office/drawing/2014/main" id="{2633C682-F162-4E09-B67E-0851FE76214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07492" y="2226786"/>
              <a:ext cx="26194" cy="659606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MH_Other_17">
              <a:extLst>
                <a:ext uri="{FF2B5EF4-FFF2-40B4-BE49-F238E27FC236}">
                  <a16:creationId xmlns:a16="http://schemas.microsoft.com/office/drawing/2014/main" id="{1282FB9C-9B9D-45F3-A475-E4449402F1F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139915" y="3004264"/>
              <a:ext cx="28575" cy="581025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MH_Other_18">
              <a:extLst>
                <a:ext uri="{FF2B5EF4-FFF2-40B4-BE49-F238E27FC236}">
                  <a16:creationId xmlns:a16="http://schemas.microsoft.com/office/drawing/2014/main" id="{E95F1A74-CC5D-47DF-880D-4805816E285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05112" y="2998311"/>
              <a:ext cx="28575" cy="581025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MH_Other_19">
              <a:extLst>
                <a:ext uri="{FF2B5EF4-FFF2-40B4-BE49-F238E27FC236}">
                  <a16:creationId xmlns:a16="http://schemas.microsoft.com/office/drawing/2014/main" id="{8DE79239-6FF4-49B5-9C15-8AA42A9E89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143486" y="1451690"/>
              <a:ext cx="25004" cy="706040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MH_Other_20">
              <a:extLst>
                <a:ext uri="{FF2B5EF4-FFF2-40B4-BE49-F238E27FC236}">
                  <a16:creationId xmlns:a16="http://schemas.microsoft.com/office/drawing/2014/main" id="{36A6BFE8-53C3-45A6-B6FE-C4EF1FE357C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07492" y="1443355"/>
              <a:ext cx="26194" cy="736997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MH_Other_21">
              <a:extLst>
                <a:ext uri="{FF2B5EF4-FFF2-40B4-BE49-F238E27FC236}">
                  <a16:creationId xmlns:a16="http://schemas.microsoft.com/office/drawing/2014/main" id="{DD6E675A-8706-4816-9EB2-93B7B1C04FF5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 flipH="1">
              <a:off x="2656521" y="1814830"/>
              <a:ext cx="391715" cy="375047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en-US" altLang="zh-CN" sz="2475" dirty="0">
                  <a:solidFill>
                    <a:srgbClr val="A86300"/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475" dirty="0">
                <a:solidFill>
                  <a:srgbClr val="A86300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MH_Other_22">
              <a:extLst>
                <a:ext uri="{FF2B5EF4-FFF2-40B4-BE49-F238E27FC236}">
                  <a16:creationId xmlns:a16="http://schemas.microsoft.com/office/drawing/2014/main" id="{739CDB60-3704-42E9-B4BE-1D43D3BCC5BE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 flipH="1">
              <a:off x="2656521" y="2578020"/>
              <a:ext cx="391715" cy="376238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en-US" altLang="zh-CN" sz="2475" dirty="0">
                  <a:solidFill>
                    <a:srgbClr val="A86300"/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475" dirty="0">
                <a:solidFill>
                  <a:srgbClr val="A86300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MH_Other_23">
              <a:extLst>
                <a:ext uri="{FF2B5EF4-FFF2-40B4-BE49-F238E27FC236}">
                  <a16:creationId xmlns:a16="http://schemas.microsoft.com/office/drawing/2014/main" id="{EF0A520E-C1C7-4EF5-B410-09966CBFD15C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 flipH="1">
              <a:off x="2656521" y="3342401"/>
              <a:ext cx="391715" cy="375047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en-US" altLang="zh-CN" sz="2475" dirty="0">
                  <a:solidFill>
                    <a:srgbClr val="A86300"/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475" dirty="0">
                <a:solidFill>
                  <a:srgbClr val="A86300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MH_Other_24">
              <a:extLst>
                <a:ext uri="{FF2B5EF4-FFF2-40B4-BE49-F238E27FC236}">
                  <a16:creationId xmlns:a16="http://schemas.microsoft.com/office/drawing/2014/main" id="{25D4073E-6E92-444F-B4F2-D6CFD0C3CDE2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 flipH="1">
              <a:off x="2656521" y="4110355"/>
              <a:ext cx="391715" cy="375047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en-US" altLang="zh-CN" sz="2475" dirty="0">
                  <a:solidFill>
                    <a:srgbClr val="A86300"/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475" dirty="0">
                <a:solidFill>
                  <a:srgbClr val="A86300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MH_Other_25">
              <a:extLst>
                <a:ext uri="{FF2B5EF4-FFF2-40B4-BE49-F238E27FC236}">
                  <a16:creationId xmlns:a16="http://schemas.microsoft.com/office/drawing/2014/main" id="{91D65C1E-43D6-48BD-B82E-7A27F966EE1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 flipH="1">
              <a:off x="3136868" y="3717175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MH_Other_26">
              <a:extLst>
                <a:ext uri="{FF2B5EF4-FFF2-40B4-BE49-F238E27FC236}">
                  <a16:creationId xmlns:a16="http://schemas.microsoft.com/office/drawing/2014/main" id="{57CDF608-1918-4DD7-8C61-257FF6FE67B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 flipH="1">
              <a:off x="905113" y="3717175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MH_Other_27">
              <a:extLst>
                <a:ext uri="{FF2B5EF4-FFF2-40B4-BE49-F238E27FC236}">
                  <a16:creationId xmlns:a16="http://schemas.microsoft.com/office/drawing/2014/main" id="{76D6E9A4-3D99-4FBA-BB06-A0EBD7A6A97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 flipH="1">
              <a:off x="3136868" y="401269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8" name="MH_Other_28">
              <a:extLst>
                <a:ext uri="{FF2B5EF4-FFF2-40B4-BE49-F238E27FC236}">
                  <a16:creationId xmlns:a16="http://schemas.microsoft.com/office/drawing/2014/main" id="{0891FB1D-4312-46AD-BCF1-C07AF258F6C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 flipH="1">
              <a:off x="905113" y="4012693"/>
              <a:ext cx="102602" cy="7523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9" name="MH_Other_29">
              <a:extLst>
                <a:ext uri="{FF2B5EF4-FFF2-40B4-BE49-F238E27FC236}">
                  <a16:creationId xmlns:a16="http://schemas.microsoft.com/office/drawing/2014/main" id="{FF615780-DD63-4D98-BAEB-914E10BF45F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31305" y="3766265"/>
              <a:ext cx="28575" cy="582215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MH_Other_30">
              <a:extLst>
                <a:ext uri="{FF2B5EF4-FFF2-40B4-BE49-F238E27FC236}">
                  <a16:creationId xmlns:a16="http://schemas.microsoft.com/office/drawing/2014/main" id="{A23A2A14-39F1-42E9-BEA9-1A8313E37EF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156584" y="3766265"/>
              <a:ext cx="28575" cy="582215"/>
            </a:xfrm>
            <a:prstGeom prst="arc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13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1" name="MH_Other_31">
            <a:extLst>
              <a:ext uri="{FF2B5EF4-FFF2-40B4-BE49-F238E27FC236}">
                <a16:creationId xmlns:a16="http://schemas.microsoft.com/office/drawing/2014/main" id="{A833D160-FF8E-422C-BF12-0A769A057875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>
            <a:off x="22859" y="1443354"/>
            <a:ext cx="685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E69D2643-3C7F-4E5A-ABFC-BBA89B185B8F}"/>
              </a:ext>
            </a:extLst>
          </p:cNvPr>
          <p:cNvSpPr/>
          <p:nvPr/>
        </p:nvSpPr>
        <p:spPr>
          <a:xfrm>
            <a:off x="3700208" y="1731922"/>
            <a:ext cx="2710843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56E1656-3FF7-40E0-87A9-45CC37BC8173}"/>
              </a:ext>
            </a:extLst>
          </p:cNvPr>
          <p:cNvSpPr/>
          <p:nvPr/>
        </p:nvSpPr>
        <p:spPr>
          <a:xfrm>
            <a:off x="3700208" y="2496639"/>
            <a:ext cx="2710843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2891C803-C99C-4CA7-B841-CF87C65981A2}"/>
              </a:ext>
            </a:extLst>
          </p:cNvPr>
          <p:cNvSpPr/>
          <p:nvPr/>
        </p:nvSpPr>
        <p:spPr>
          <a:xfrm>
            <a:off x="3700208" y="3261356"/>
            <a:ext cx="2710843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DF96FA9-6A3C-4FC3-925A-1B966323AE18}"/>
              </a:ext>
            </a:extLst>
          </p:cNvPr>
          <p:cNvSpPr/>
          <p:nvPr/>
        </p:nvSpPr>
        <p:spPr>
          <a:xfrm>
            <a:off x="3700208" y="4026073"/>
            <a:ext cx="2710843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52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56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04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95078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54" grpId="0"/>
      <p:bldP spid="55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_图片 15">
            <a:extLst>
              <a:ext uri="{FF2B5EF4-FFF2-40B4-BE49-F238E27FC236}">
                <a16:creationId xmlns:a16="http://schemas.microsoft.com/office/drawing/2014/main" id="{4E333832-2588-4D05-80C0-D945AA5A69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604" y="896992"/>
            <a:ext cx="4953000" cy="436941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98685BF-3F0D-4C58-8A0D-58A55FC66B96}"/>
              </a:ext>
            </a:extLst>
          </p:cNvPr>
          <p:cNvSpPr txBox="1"/>
          <p:nvPr/>
        </p:nvSpPr>
        <p:spPr>
          <a:xfrm>
            <a:off x="479515" y="1665407"/>
            <a:ext cx="551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754C24"/>
                </a:solidFill>
                <a:cs typeface="+mn-ea"/>
                <a:sym typeface="+mn-lt"/>
              </a:rPr>
              <a:t>THANKS!</a:t>
            </a:r>
            <a:endParaRPr lang="zh-CN" altLang="en-US" sz="80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B6B4A1C-72E3-4A1A-B7A4-24F1686107A7}"/>
              </a:ext>
            </a:extLst>
          </p:cNvPr>
          <p:cNvSpPr txBox="1"/>
          <p:nvPr/>
        </p:nvSpPr>
        <p:spPr>
          <a:xfrm>
            <a:off x="507520" y="2739369"/>
            <a:ext cx="507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54C24"/>
                </a:solidFill>
                <a:cs typeface="+mn-ea"/>
                <a:sym typeface="+mn-lt"/>
              </a:rPr>
              <a:t>Lorem ipsum dolor sit amet</a:t>
            </a:r>
            <a:endParaRPr lang="zh-CN" altLang="en-US" sz="24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1EF333B-5277-48E4-9139-91AF9988CDFB}"/>
              </a:ext>
            </a:extLst>
          </p:cNvPr>
          <p:cNvSpPr txBox="1"/>
          <p:nvPr/>
        </p:nvSpPr>
        <p:spPr>
          <a:xfrm>
            <a:off x="-55598" y="-180432"/>
            <a:ext cx="729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rgbClr val="FDF2C2"/>
                </a:solidFill>
                <a:cs typeface="+mn-ea"/>
                <a:sym typeface="+mn-lt"/>
              </a:rPr>
              <a:t>Lorem ipsum</a:t>
            </a:r>
            <a:endParaRPr lang="zh-CN" altLang="en-US" sz="7200" b="1" dirty="0">
              <a:solidFill>
                <a:srgbClr val="FDF2C2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EA3D53-DD4D-4EBF-A965-14E1ABF498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963667"/>
            <a:ext cx="227837" cy="40364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2B12B35-943F-451F-99E9-65357859C7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26785" y="2887283"/>
            <a:ext cx="226606" cy="419138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11F1669-3762-4947-9111-9186631C82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6A4DCF9-BAEE-4147-BFD0-0F73F4BB74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23BDFF9-42C9-4F53-B788-02635C078713}"/>
              </a:ext>
            </a:extLst>
          </p:cNvPr>
          <p:cNvSpPr txBox="1"/>
          <p:nvPr/>
        </p:nvSpPr>
        <p:spPr>
          <a:xfrm>
            <a:off x="479515" y="4561894"/>
            <a:ext cx="337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22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AD22ED2C-BBCC-43E3-8CEA-3D3F053964EC}"/>
              </a:ext>
            </a:extLst>
          </p:cNvPr>
          <p:cNvSpPr/>
          <p:nvPr/>
        </p:nvSpPr>
        <p:spPr>
          <a:xfrm>
            <a:off x="1788160" y="1530350"/>
            <a:ext cx="6671175" cy="2082800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BA76AA5-DEBD-4D4F-9D2B-B76FA155F87E}"/>
              </a:ext>
            </a:extLst>
          </p:cNvPr>
          <p:cNvGrpSpPr/>
          <p:nvPr/>
        </p:nvGrpSpPr>
        <p:grpSpPr>
          <a:xfrm>
            <a:off x="-102000" y="-699770"/>
            <a:ext cx="5361942" cy="5477510"/>
            <a:chOff x="-102000" y="-699770"/>
            <a:chExt cx="5361942" cy="54775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CC81495-36AD-4DF0-9A1F-FA145EA3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0718EA3-9C17-45B5-ACBE-BA9C3F3E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DD9E607-9AA6-4F70-9597-3F438D29E2CB}"/>
              </a:ext>
            </a:extLst>
          </p:cNvPr>
          <p:cNvSpPr txBox="1"/>
          <p:nvPr/>
        </p:nvSpPr>
        <p:spPr>
          <a:xfrm>
            <a:off x="5253877" y="1752193"/>
            <a:ext cx="293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dirty="0">
                <a:solidFill>
                  <a:srgbClr val="754C24"/>
                </a:solidFill>
                <a:cs typeface="+mn-ea"/>
                <a:sym typeface="+mn-lt"/>
              </a:rPr>
              <a:t>01</a:t>
            </a:r>
            <a:r>
              <a:rPr lang="zh-CN" altLang="en-US" sz="2000" dirty="0">
                <a:solidFill>
                  <a:srgbClr val="754C24"/>
                </a:solidFill>
                <a:cs typeface="+mn-ea"/>
                <a:sym typeface="+mn-lt"/>
              </a:rPr>
              <a:t>   </a:t>
            </a:r>
            <a:r>
              <a:rPr lang="en-US" altLang="zh-CN" sz="20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0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pic>
        <p:nvPicPr>
          <p:cNvPr id="8" name="PA_图片 40">
            <a:extLst>
              <a:ext uri="{FF2B5EF4-FFF2-40B4-BE49-F238E27FC236}">
                <a16:creationId xmlns:a16="http://schemas.microsoft.com/office/drawing/2014/main" id="{0FCC0D6E-7088-44FB-9557-D16FA7AB437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363" y="1753178"/>
            <a:ext cx="680514" cy="521361"/>
          </a:xfrm>
          <a:prstGeom prst="rect">
            <a:avLst/>
          </a:prstGeom>
        </p:spPr>
      </p:pic>
      <p:cxnSp>
        <p:nvCxnSpPr>
          <p:cNvPr id="10" name="PA_直接连接符 43">
            <a:extLst>
              <a:ext uri="{FF2B5EF4-FFF2-40B4-BE49-F238E27FC236}">
                <a16:creationId xmlns:a16="http://schemas.microsoft.com/office/drawing/2014/main" id="{FC4653B1-60E0-48B0-850B-CB5518F256DD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244351" y="2141096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CC387C8-53B1-4EC3-954A-0BDEBC489D0E}"/>
              </a:ext>
            </a:extLst>
          </p:cNvPr>
          <p:cNvSpPr txBox="1"/>
          <p:nvPr/>
        </p:nvSpPr>
        <p:spPr>
          <a:xfrm>
            <a:off x="5507781" y="2148296"/>
            <a:ext cx="22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This is a sample 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This is a sample 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This is a sample 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754C24"/>
                </a:solidFill>
                <a:cs typeface="+mn-ea"/>
                <a:sym typeface="+mn-lt"/>
              </a:rPr>
              <a:t>This is a sample text</a:t>
            </a:r>
            <a:endParaRPr lang="zh-CN" altLang="en-US" sz="1200" b="1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7E44412-1ACC-43DE-A74F-C897E13A39B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63287"/>
            <a:ext cx="227837" cy="889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6D72A5-3107-4BFB-B2BD-9527C39528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999821" y="-729987"/>
            <a:ext cx="226606" cy="17787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874C59-4054-46EE-91A9-1F17C4E507F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 flipV="1">
            <a:off x="8878063" y="4104271"/>
            <a:ext cx="227837" cy="889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F9F1747-BC0E-4F7A-9F00-855F8601ACB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16200000" flipV="1">
            <a:off x="7999821" y="4107817"/>
            <a:ext cx="226606" cy="17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849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5C2E735-CF2E-4CCA-AB94-E13440FFE30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28580" y="4287415"/>
            <a:ext cx="1225402" cy="731583"/>
          </a:xfrm>
          <a:prstGeom prst="rect">
            <a:avLst/>
          </a:prstGeom>
        </p:spPr>
      </p:pic>
      <p:cxnSp>
        <p:nvCxnSpPr>
          <p:cNvPr id="18" name="MH_Other_1">
            <a:extLst>
              <a:ext uri="{FF2B5EF4-FFF2-40B4-BE49-F238E27FC236}">
                <a16:creationId xmlns:a16="http://schemas.microsoft.com/office/drawing/2014/main" id="{8D748CE2-93BE-44E1-B052-152B8AC8389B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1943992" y="2636067"/>
            <a:ext cx="1161000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Other_2">
            <a:extLst>
              <a:ext uri="{FF2B5EF4-FFF2-40B4-BE49-F238E27FC236}">
                <a16:creationId xmlns:a16="http://schemas.microsoft.com/office/drawing/2014/main" id="{29AB64F2-91E9-4631-9C27-0521BFE79C5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8925946">
            <a:off x="2166042" y="2707265"/>
            <a:ext cx="609008" cy="456756"/>
          </a:xfrm>
          <a:prstGeom prst="notchedRightArrow">
            <a:avLst>
              <a:gd name="adj1" fmla="val 46829"/>
              <a:gd name="adj2" fmla="val 50000"/>
            </a:avLst>
          </a:prstGeom>
          <a:blipFill>
            <a:blip r:embed="rId21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  <a:cs typeface="+mn-ea"/>
                <a:sym typeface="+mn-lt"/>
              </a:rPr>
              <a:t>A</a:t>
            </a:r>
            <a:endParaRPr lang="zh-CN" altLang="en-US" sz="1350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20" name="MH_SubTitle_1">
            <a:extLst>
              <a:ext uri="{FF2B5EF4-FFF2-40B4-BE49-F238E27FC236}">
                <a16:creationId xmlns:a16="http://schemas.microsoft.com/office/drawing/2014/main" id="{60A0C943-D4DE-4037-A78A-C15536220D0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943992" y="1678254"/>
            <a:ext cx="1161000" cy="880002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  <a:cs typeface="+mn-ea"/>
                <a:sym typeface="+mn-lt"/>
              </a:rPr>
              <a:t>This is a sample text</a:t>
            </a:r>
            <a:endParaRPr lang="zh-CN" altLang="en-US" sz="1350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cxnSp>
        <p:nvCxnSpPr>
          <p:cNvPr id="21" name="MH_Other_3">
            <a:extLst>
              <a:ext uri="{FF2B5EF4-FFF2-40B4-BE49-F238E27FC236}">
                <a16:creationId xmlns:a16="http://schemas.microsoft.com/office/drawing/2014/main" id="{3F7A0CA5-2138-4F54-AD6B-6C41E1EAFB6A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991500" y="2636067"/>
            <a:ext cx="1161000" cy="0"/>
          </a:xfrm>
          <a:prstGeom prst="line">
            <a:avLst/>
          </a:prstGeom>
          <a:solidFill>
            <a:srgbClr val="BAD328"/>
          </a:solidFill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4">
            <a:extLst>
              <a:ext uri="{FF2B5EF4-FFF2-40B4-BE49-F238E27FC236}">
                <a16:creationId xmlns:a16="http://schemas.microsoft.com/office/drawing/2014/main" id="{ED951701-3D04-4B78-854B-75C142F603D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8925946">
            <a:off x="4213551" y="2707265"/>
            <a:ext cx="609008" cy="456756"/>
          </a:xfrm>
          <a:prstGeom prst="notchedRightArrow">
            <a:avLst>
              <a:gd name="adj1" fmla="val 46829"/>
              <a:gd name="adj2" fmla="val 50000"/>
            </a:avLst>
          </a:prstGeom>
          <a:blipFill>
            <a:blip r:embed="rId21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  <a:cs typeface="+mn-ea"/>
                <a:sym typeface="+mn-lt"/>
              </a:rPr>
              <a:t>B</a:t>
            </a:r>
            <a:endParaRPr lang="zh-CN" altLang="en-US" sz="1350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23" name="MH_SubTitle_2">
            <a:extLst>
              <a:ext uri="{FF2B5EF4-FFF2-40B4-BE49-F238E27FC236}">
                <a16:creationId xmlns:a16="http://schemas.microsoft.com/office/drawing/2014/main" id="{30B1187B-E52F-4476-94ED-0C14E1FC89F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91500" y="1678254"/>
            <a:ext cx="1161000" cy="880002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  <a:cs typeface="+mn-ea"/>
                <a:sym typeface="+mn-lt"/>
              </a:rPr>
              <a:t>This is a sample text</a:t>
            </a:r>
            <a:endParaRPr lang="zh-CN" altLang="en-US" sz="1350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cxnSp>
        <p:nvCxnSpPr>
          <p:cNvPr id="24" name="MH_Other_5">
            <a:extLst>
              <a:ext uri="{FF2B5EF4-FFF2-40B4-BE49-F238E27FC236}">
                <a16:creationId xmlns:a16="http://schemas.microsoft.com/office/drawing/2014/main" id="{42AD332D-8F06-4124-9DDA-A15684DE05E9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6039007" y="2636067"/>
            <a:ext cx="1161000" cy="0"/>
          </a:xfrm>
          <a:prstGeom prst="line">
            <a:avLst/>
          </a:prstGeom>
          <a:solidFill>
            <a:srgbClr val="40C2A2"/>
          </a:solidFill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H_Other_6">
            <a:extLst>
              <a:ext uri="{FF2B5EF4-FFF2-40B4-BE49-F238E27FC236}">
                <a16:creationId xmlns:a16="http://schemas.microsoft.com/office/drawing/2014/main" id="{7AE88A62-D9D3-4F08-8F9D-6A239938C99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8925946">
            <a:off x="6261058" y="2707265"/>
            <a:ext cx="609008" cy="456756"/>
          </a:xfrm>
          <a:prstGeom prst="notchedRightArrow">
            <a:avLst>
              <a:gd name="adj1" fmla="val 46829"/>
              <a:gd name="adj2" fmla="val 50000"/>
            </a:avLst>
          </a:prstGeom>
          <a:blipFill>
            <a:blip r:embed="rId21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  <a:cs typeface="+mn-ea"/>
                <a:sym typeface="+mn-lt"/>
              </a:rPr>
              <a:t>C</a:t>
            </a:r>
            <a:endParaRPr lang="zh-CN" altLang="en-US" sz="1350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26" name="MH_SubTitle_3">
            <a:extLst>
              <a:ext uri="{FF2B5EF4-FFF2-40B4-BE49-F238E27FC236}">
                <a16:creationId xmlns:a16="http://schemas.microsoft.com/office/drawing/2014/main" id="{843FDE96-64D7-4FAF-BE74-B1E51684434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039007" y="1678254"/>
            <a:ext cx="1161000" cy="880002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  <a:cs typeface="+mn-ea"/>
                <a:sym typeface="+mn-lt"/>
              </a:rPr>
              <a:t>This is a sample text</a:t>
            </a:r>
            <a:endParaRPr lang="zh-CN" altLang="en-US" sz="1350" dirty="0">
              <a:solidFill>
                <a:srgbClr val="FEFFFF"/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1D5109C-9011-478A-8467-F8DD2B808FE1}"/>
              </a:ext>
            </a:extLst>
          </p:cNvPr>
          <p:cNvSpPr/>
          <p:nvPr/>
        </p:nvSpPr>
        <p:spPr>
          <a:xfrm>
            <a:off x="1780517" y="3251587"/>
            <a:ext cx="14879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This is a sample text. You can replace this text.Enter your text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6749773-0E0C-4B78-9D1D-D4AD2A155AE1}"/>
              </a:ext>
            </a:extLst>
          </p:cNvPr>
          <p:cNvSpPr/>
          <p:nvPr/>
        </p:nvSpPr>
        <p:spPr>
          <a:xfrm>
            <a:off x="3854707" y="3251587"/>
            <a:ext cx="14879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This is a sample text. You can replace this text.Enter your text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ADE7488-483C-4B79-B9D5-F7B35CD5614D}"/>
              </a:ext>
            </a:extLst>
          </p:cNvPr>
          <p:cNvSpPr/>
          <p:nvPr/>
        </p:nvSpPr>
        <p:spPr>
          <a:xfrm>
            <a:off x="5891789" y="3251587"/>
            <a:ext cx="14879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This is a sample text. You can replace this text.Enter your text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35" name="PA_图片 40">
            <a:extLst>
              <a:ext uri="{FF2B5EF4-FFF2-40B4-BE49-F238E27FC236}">
                <a16:creationId xmlns:a16="http://schemas.microsoft.com/office/drawing/2014/main" id="{C3970CF0-71AD-4FE0-92A9-94F234EA5818}"/>
              </a:ext>
            </a:extLst>
          </p:cNvPr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36" name="PA_直接连接符 43">
            <a:extLst>
              <a:ext uri="{FF2B5EF4-FFF2-40B4-BE49-F238E27FC236}">
                <a16:creationId xmlns:a16="http://schemas.microsoft.com/office/drawing/2014/main" id="{DFD698EC-E3A7-40EC-86E8-EEB5474B12A0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A_图片 11">
            <a:extLst>
              <a:ext uri="{FF2B5EF4-FFF2-40B4-BE49-F238E27FC236}">
                <a16:creationId xmlns:a16="http://schemas.microsoft.com/office/drawing/2014/main" id="{327FD927-9211-4427-A2C3-073710550ADB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38" name="PA_图片 13">
            <a:extLst>
              <a:ext uri="{FF2B5EF4-FFF2-40B4-BE49-F238E27FC236}">
                <a16:creationId xmlns:a16="http://schemas.microsoft.com/office/drawing/2014/main" id="{398E29AB-C21C-4EB5-B660-15566970A824}"/>
              </a:ext>
            </a:extLst>
          </p:cNvPr>
          <p:cNvPicPr>
            <a:picLocks/>
          </p:cNvPicPr>
          <p:nvPr>
            <p:custDataLst>
              <p:tags r:id="rId14"/>
            </p:custDataLst>
          </p:nvPr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39" name="PA_图片 14">
            <a:extLst>
              <a:ext uri="{FF2B5EF4-FFF2-40B4-BE49-F238E27FC236}">
                <a16:creationId xmlns:a16="http://schemas.microsoft.com/office/drawing/2014/main" id="{9897CDB0-4650-4A17-9294-A3FB47A6AF07}"/>
              </a:ext>
            </a:extLst>
          </p:cNvPr>
          <p:cNvPicPr>
            <a:picLocks/>
          </p:cNvPicPr>
          <p:nvPr>
            <p:custDataLst>
              <p:tags r:id="rId15"/>
            </p:custDataLst>
          </p:nvPr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40" name="PA_图片 15">
            <a:extLst>
              <a:ext uri="{FF2B5EF4-FFF2-40B4-BE49-F238E27FC236}">
                <a16:creationId xmlns:a16="http://schemas.microsoft.com/office/drawing/2014/main" id="{D4C097B6-812C-4B51-9A7B-B24D537D1327}"/>
              </a:ext>
            </a:extLst>
          </p:cNvPr>
          <p:cNvPicPr>
            <a:picLocks/>
          </p:cNvPicPr>
          <p:nvPr>
            <p:custDataLst>
              <p:tags r:id="rId16"/>
            </p:custDataLst>
          </p:nvPr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41" name="PA_文本框 29">
            <a:extLst>
              <a:ext uri="{FF2B5EF4-FFF2-40B4-BE49-F238E27FC236}">
                <a16:creationId xmlns:a16="http://schemas.microsoft.com/office/drawing/2014/main" id="{4A2BA0CE-CF50-4DDB-9968-E7DF7331C448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9717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00"/>
                            </p:stCondLst>
                            <p:childTnLst>
                              <p:par>
                                <p:cTn id="7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800"/>
                            </p:stCondLst>
                            <p:childTnLst>
                              <p:par>
                                <p:cTn id="8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300"/>
                            </p:stCondLst>
                            <p:childTnLst>
                              <p:par>
                                <p:cTn id="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8" grpId="0"/>
      <p:bldP spid="29" grpId="0"/>
      <p:bldP spid="3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1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A_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PA_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PA_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PA_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PA_MH_Other_1">
            <a:extLst>
              <a:ext uri="{FF2B5EF4-FFF2-40B4-BE49-F238E27FC236}">
                <a16:creationId xmlns:a16="http://schemas.microsoft.com/office/drawing/2014/main" id="{EA1F7D2B-F589-41C8-A6A1-B431300F4BC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90051" y="1852216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19" name="PA_MH_Other_2">
            <a:extLst>
              <a:ext uri="{FF2B5EF4-FFF2-40B4-BE49-F238E27FC236}">
                <a16:creationId xmlns:a16="http://schemas.microsoft.com/office/drawing/2014/main" id="{5EFDB16F-EB65-4D2B-A707-C683A4136B8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90051" y="2620367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20" name="PA_MH_Other_3">
            <a:extLst>
              <a:ext uri="{FF2B5EF4-FFF2-40B4-BE49-F238E27FC236}">
                <a16:creationId xmlns:a16="http://schemas.microsoft.com/office/drawing/2014/main" id="{AA274AAF-D2BD-4AC1-A85F-44414240692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090051" y="3328939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21" name="PA_MH_Other_4">
            <a:extLst>
              <a:ext uri="{FF2B5EF4-FFF2-40B4-BE49-F238E27FC236}">
                <a16:creationId xmlns:a16="http://schemas.microsoft.com/office/drawing/2014/main" id="{6942C0A1-F85A-49E1-950A-C61512725BA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090051" y="4040701"/>
            <a:ext cx="4463149" cy="72347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22" name="PA_MH_Text_1">
            <a:extLst>
              <a:ext uri="{FF2B5EF4-FFF2-40B4-BE49-F238E27FC236}">
                <a16:creationId xmlns:a16="http://schemas.microsoft.com/office/drawing/2014/main" id="{66C365A9-9C44-482D-B5C0-30A0E03A0874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090051" y="1968183"/>
            <a:ext cx="3812029" cy="29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1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1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3" name="PA_MH_Text_2">
            <a:extLst>
              <a:ext uri="{FF2B5EF4-FFF2-40B4-BE49-F238E27FC236}">
                <a16:creationId xmlns:a16="http://schemas.microsoft.com/office/drawing/2014/main" id="{C3E19FCD-3CE1-45B4-8B70-789E11D7D896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2090051" y="2681011"/>
            <a:ext cx="3812029" cy="29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1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1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4" name="PA_MH_Text_3">
            <a:extLst>
              <a:ext uri="{FF2B5EF4-FFF2-40B4-BE49-F238E27FC236}">
                <a16:creationId xmlns:a16="http://schemas.microsoft.com/office/drawing/2014/main" id="{A69B2F85-4B4B-42D0-844D-BC8C0B0E28A1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090051" y="3394901"/>
            <a:ext cx="3812029" cy="29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1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1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5" name="PA_MH_Text_4">
            <a:extLst>
              <a:ext uri="{FF2B5EF4-FFF2-40B4-BE49-F238E27FC236}">
                <a16:creationId xmlns:a16="http://schemas.microsoft.com/office/drawing/2014/main" id="{1606B503-78CE-4945-813D-AE93FBC25CC7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2090051" y="4107729"/>
            <a:ext cx="3812029" cy="29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1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1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6" name="PA_MH_Other_5">
            <a:extLst>
              <a:ext uri="{FF2B5EF4-FFF2-40B4-BE49-F238E27FC236}">
                <a16:creationId xmlns:a16="http://schemas.microsoft.com/office/drawing/2014/main" id="{18F79E63-6B2A-4DFB-BFD6-F9FC583413C8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090049" y="1852216"/>
            <a:ext cx="2278752" cy="72347"/>
          </a:xfrm>
          <a:prstGeom prst="rect">
            <a:avLst/>
          </a:prstGeom>
          <a:blipFill dpi="0" rotWithShape="1">
            <a:blip r:embed="rId32"/>
            <a:srcRect/>
            <a:stretch>
              <a:fillRect l="-64000" t="-12000" r="-16000" b="-34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27" name="PA_MH_Other_6">
            <a:extLst>
              <a:ext uri="{FF2B5EF4-FFF2-40B4-BE49-F238E27FC236}">
                <a16:creationId xmlns:a16="http://schemas.microsoft.com/office/drawing/2014/main" id="{44151DDE-E016-4607-92D6-740972D4A8E7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2090049" y="2620367"/>
            <a:ext cx="2026770" cy="72347"/>
          </a:xfrm>
          <a:prstGeom prst="rect">
            <a:avLst/>
          </a:prstGeom>
          <a:blipFill dpi="0" rotWithShape="1">
            <a:blip r:embed="rId32"/>
            <a:srcRect/>
            <a:stretch>
              <a:fillRect l="-64000" t="-12000" r="-16000" b="-34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28" name="PA_MH_Other_7">
            <a:extLst>
              <a:ext uri="{FF2B5EF4-FFF2-40B4-BE49-F238E27FC236}">
                <a16:creationId xmlns:a16="http://schemas.microsoft.com/office/drawing/2014/main" id="{CAC8C4A8-A6FB-4C24-B343-42C53B4E547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090049" y="3328939"/>
            <a:ext cx="2919400" cy="72347"/>
          </a:xfrm>
          <a:prstGeom prst="rect">
            <a:avLst/>
          </a:prstGeom>
          <a:blipFill dpi="0" rotWithShape="1">
            <a:blip r:embed="rId32"/>
            <a:srcRect/>
            <a:stretch>
              <a:fillRect l="-64000" t="-12000" r="-16000" b="-34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29" name="PA_MH_Other_8">
            <a:extLst>
              <a:ext uri="{FF2B5EF4-FFF2-40B4-BE49-F238E27FC236}">
                <a16:creationId xmlns:a16="http://schemas.microsoft.com/office/drawing/2014/main" id="{6DDFC393-A221-4274-B843-581E9AF0CDFA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090050" y="4040701"/>
            <a:ext cx="3812030" cy="72347"/>
          </a:xfrm>
          <a:prstGeom prst="rect">
            <a:avLst/>
          </a:prstGeom>
          <a:blipFill dpi="0" rotWithShape="1">
            <a:blip r:embed="rId32"/>
            <a:srcRect/>
            <a:stretch>
              <a:fillRect l="-64000" t="-12000" r="-16000" b="-34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34" name="PA_MH_SubTitle_1">
            <a:extLst>
              <a:ext uri="{FF2B5EF4-FFF2-40B4-BE49-F238E27FC236}">
                <a16:creationId xmlns:a16="http://schemas.microsoft.com/office/drawing/2014/main" id="{E364784F-A66D-4FAA-AFB1-D91D5B06D5E4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1145288" y="1685180"/>
            <a:ext cx="858585" cy="4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25%</a:t>
            </a:r>
            <a:endParaRPr lang="zh-CN" altLang="en-US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PA_MH_SubTitle_2">
            <a:extLst>
              <a:ext uri="{FF2B5EF4-FFF2-40B4-BE49-F238E27FC236}">
                <a16:creationId xmlns:a16="http://schemas.microsoft.com/office/drawing/2014/main" id="{BD948EF7-7886-4831-AA39-B6D38C2B2C29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1145288" y="2463971"/>
            <a:ext cx="858585" cy="4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45%</a:t>
            </a:r>
            <a:endParaRPr lang="zh-CN" altLang="en-US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PA_MH_SubTitle_3">
            <a:extLst>
              <a:ext uri="{FF2B5EF4-FFF2-40B4-BE49-F238E27FC236}">
                <a16:creationId xmlns:a16="http://schemas.microsoft.com/office/drawing/2014/main" id="{198132C1-C801-4C3A-9C18-0E0A943D1AA4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1145288" y="3171478"/>
            <a:ext cx="858585" cy="4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65%</a:t>
            </a:r>
            <a:endParaRPr lang="zh-CN" altLang="en-US">
              <a:solidFill>
                <a:schemeClr val="accent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PA_MH_SubTitle_4">
            <a:extLst>
              <a:ext uri="{FF2B5EF4-FFF2-40B4-BE49-F238E27FC236}">
                <a16:creationId xmlns:a16="http://schemas.microsoft.com/office/drawing/2014/main" id="{FCBCE684-FCF7-41CE-8425-9A197266B5D2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1145288" y="3880050"/>
            <a:ext cx="858585" cy="4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85%</a:t>
            </a:r>
            <a:endParaRPr lang="zh-CN" altLang="en-US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9" name="PA_图片 38">
            <a:extLst>
              <a:ext uri="{FF2B5EF4-FFF2-40B4-BE49-F238E27FC236}">
                <a16:creationId xmlns:a16="http://schemas.microsoft.com/office/drawing/2014/main" id="{0E25B9A2-E088-4441-8F7F-E8C0239ADEE8}"/>
              </a:ext>
            </a:extLst>
          </p:cNvPr>
          <p:cNvPicPr>
            <a:picLocks/>
          </p:cNvPicPr>
          <p:nvPr>
            <p:custDataLst>
              <p:tags r:id="rId2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4301847" y="1535604"/>
            <a:ext cx="701101" cy="390178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E9EC98E7-61D4-44F7-BE6A-4F8AB896A28B}"/>
              </a:ext>
            </a:extLst>
          </p:cNvPr>
          <p:cNvPicPr>
            <a:picLocks/>
          </p:cNvPicPr>
          <p:nvPr>
            <p:custDataLst>
              <p:tags r:id="rId2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4044672" y="2303533"/>
            <a:ext cx="701101" cy="390178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7E073FAF-54B6-43D9-B5AF-CC5278083661}"/>
              </a:ext>
            </a:extLst>
          </p:cNvPr>
          <p:cNvPicPr>
            <a:picLocks/>
          </p:cNvPicPr>
          <p:nvPr>
            <p:custDataLst>
              <p:tags r:id="rId25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4949547" y="3011108"/>
            <a:ext cx="701101" cy="390178"/>
          </a:xfrm>
          <a:prstGeom prst="rect">
            <a:avLst/>
          </a:prstGeom>
        </p:spPr>
      </p:pic>
      <p:pic>
        <p:nvPicPr>
          <p:cNvPr id="42" name="PA_图片 41">
            <a:extLst>
              <a:ext uri="{FF2B5EF4-FFF2-40B4-BE49-F238E27FC236}">
                <a16:creationId xmlns:a16="http://schemas.microsoft.com/office/drawing/2014/main" id="{23031E7D-A4F7-437A-A309-1EC514A54EE2}"/>
              </a:ext>
            </a:extLst>
          </p:cNvPr>
          <p:cNvPicPr>
            <a:picLocks/>
          </p:cNvPicPr>
          <p:nvPr>
            <p:custDataLst>
              <p:tags r:id="rId26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844897" y="3726617"/>
            <a:ext cx="701101" cy="390178"/>
          </a:xfrm>
          <a:prstGeom prst="rect">
            <a:avLst/>
          </a:prstGeom>
        </p:spPr>
      </p:pic>
      <p:sp>
        <p:nvSpPr>
          <p:cNvPr id="30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96980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94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94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94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194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694"/>
                            </p:stCondLst>
                            <p:childTnLst>
                              <p:par>
                                <p:cTn id="1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4" grpId="0"/>
      <p:bldP spid="35" grpId="0"/>
      <p:bldP spid="36" grpId="0"/>
      <p:bldP spid="3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Picture_2">
            <a:extLst>
              <a:ext uri="{FF2B5EF4-FFF2-40B4-BE49-F238E27FC236}">
                <a16:creationId xmlns:a16="http://schemas.microsoft.com/office/drawing/2014/main" id="{D8FB94D2-AA11-4221-A146-B0C932EDD81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 rot="1503999">
            <a:off x="2588864" y="1986038"/>
            <a:ext cx="1598564" cy="2170796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66" r="-4706"/>
            </a:stretch>
          </a:blipFill>
          <a:ln w="25400">
            <a:solidFill>
              <a:srgbClr val="FFFFFF"/>
            </a:solidFill>
          </a:ln>
          <a:effectLst>
            <a:outerShdw blurRad="25400" dist="254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9" name="MH_Other_1">
            <a:extLst>
              <a:ext uri="{FF2B5EF4-FFF2-40B4-BE49-F238E27FC236}">
                <a16:creationId xmlns:a16="http://schemas.microsoft.com/office/drawing/2014/main" id="{7D9FB394-970A-4727-A957-DA9FDE75AE57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 bwMode="auto">
          <a:xfrm>
            <a:off x="4940751" y="2215990"/>
            <a:ext cx="254902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MH_SubTitle_1">
            <a:extLst>
              <a:ext uri="{FF2B5EF4-FFF2-40B4-BE49-F238E27FC236}">
                <a16:creationId xmlns:a16="http://schemas.microsoft.com/office/drawing/2014/main" id="{5C10FE01-0C77-46FF-AB57-8B401103FD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985814" y="1749632"/>
            <a:ext cx="2717575" cy="419997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rmAutofit/>
          </a:bodyPr>
          <a:lstStyle/>
          <a:p>
            <a:r>
              <a:rPr lang="en-US" altLang="zh-CN" b="1" spc="3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Click to add title</a:t>
            </a:r>
            <a:endParaRPr lang="zh-CN" altLang="en-US" b="1" spc="3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4EA97A3-A031-405E-818C-0A5702455D62}"/>
              </a:ext>
            </a:extLst>
          </p:cNvPr>
          <p:cNvSpPr/>
          <p:nvPr/>
        </p:nvSpPr>
        <p:spPr>
          <a:xfrm>
            <a:off x="4869157" y="2372114"/>
            <a:ext cx="2569823" cy="54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5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5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9FF46F4-C92E-4591-AF03-E1541B67AE3C}"/>
              </a:ext>
            </a:extLst>
          </p:cNvPr>
          <p:cNvSpPr/>
          <p:nvPr/>
        </p:nvSpPr>
        <p:spPr>
          <a:xfrm>
            <a:off x="4857722" y="2952056"/>
            <a:ext cx="2569823" cy="54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5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5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7" name="MH_Picture_1">
            <a:extLst>
              <a:ext uri="{FF2B5EF4-FFF2-40B4-BE49-F238E27FC236}">
                <a16:creationId xmlns:a16="http://schemas.microsoft.com/office/drawing/2014/main" id="{ADB7A849-F941-4EA8-AE5E-A1AAD9C700D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 rot="20714830">
            <a:off x="1251170" y="1600356"/>
            <a:ext cx="1720426" cy="2703398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897" t="390" r="-95353" b="-390"/>
            </a:stretch>
          </a:blipFill>
          <a:ln w="25400">
            <a:solidFill>
              <a:srgbClr val="FFFFFF"/>
            </a:solidFill>
          </a:ln>
          <a:effectLst>
            <a:outerShdw blurRad="25400" dist="381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24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25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2691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00"/>
                            </p:stCondLst>
                            <p:childTnLst>
                              <p:par>
                                <p:cTn id="4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2" grpId="0"/>
      <p:bldP spid="17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53" name="MH_Other_1">
            <a:extLst>
              <a:ext uri="{FF2B5EF4-FFF2-40B4-BE49-F238E27FC236}">
                <a16:creationId xmlns:a16="http://schemas.microsoft.com/office/drawing/2014/main" id="{ADC6515C-34CC-499A-B2C4-4FDC93F56BA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79297" y="1796016"/>
            <a:ext cx="549835" cy="549834"/>
          </a:xfrm>
          <a:custGeom>
            <a:avLst/>
            <a:gdLst>
              <a:gd name="connsiteX0" fmla="*/ 429702 w 859404"/>
              <a:gd name="connsiteY0" fmla="*/ 62523 h 859404"/>
              <a:gd name="connsiteX1" fmla="*/ 62523 w 859404"/>
              <a:gd name="connsiteY1" fmla="*/ 429702 h 859404"/>
              <a:gd name="connsiteX2" fmla="*/ 429702 w 859404"/>
              <a:gd name="connsiteY2" fmla="*/ 796881 h 859404"/>
              <a:gd name="connsiteX3" fmla="*/ 796881 w 859404"/>
              <a:gd name="connsiteY3" fmla="*/ 429702 h 859404"/>
              <a:gd name="connsiteX4" fmla="*/ 429702 w 859404"/>
              <a:gd name="connsiteY4" fmla="*/ 62523 h 859404"/>
              <a:gd name="connsiteX5" fmla="*/ 429702 w 859404"/>
              <a:gd name="connsiteY5" fmla="*/ 0 h 859404"/>
              <a:gd name="connsiteX6" fmla="*/ 859404 w 859404"/>
              <a:gd name="connsiteY6" fmla="*/ 429702 h 859404"/>
              <a:gd name="connsiteX7" fmla="*/ 429702 w 859404"/>
              <a:gd name="connsiteY7" fmla="*/ 859404 h 859404"/>
              <a:gd name="connsiteX8" fmla="*/ 0 w 859404"/>
              <a:gd name="connsiteY8" fmla="*/ 429702 h 859404"/>
              <a:gd name="connsiteX9" fmla="*/ 429702 w 859404"/>
              <a:gd name="connsiteY9" fmla="*/ 0 h 8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404" h="859404">
                <a:moveTo>
                  <a:pt x="429702" y="62523"/>
                </a:moveTo>
                <a:cubicBezTo>
                  <a:pt x="226915" y="62523"/>
                  <a:pt x="62523" y="226915"/>
                  <a:pt x="62523" y="429702"/>
                </a:cubicBezTo>
                <a:cubicBezTo>
                  <a:pt x="62523" y="632489"/>
                  <a:pt x="226915" y="796881"/>
                  <a:pt x="429702" y="796881"/>
                </a:cubicBezTo>
                <a:cubicBezTo>
                  <a:pt x="632489" y="796881"/>
                  <a:pt x="796881" y="632489"/>
                  <a:pt x="796881" y="429702"/>
                </a:cubicBezTo>
                <a:cubicBezTo>
                  <a:pt x="796881" y="226915"/>
                  <a:pt x="632489" y="62523"/>
                  <a:pt x="429702" y="62523"/>
                </a:cubicBezTo>
                <a:close/>
                <a:moveTo>
                  <a:pt x="429702" y="0"/>
                </a:moveTo>
                <a:cubicBezTo>
                  <a:pt x="667020" y="0"/>
                  <a:pt x="859404" y="192384"/>
                  <a:pt x="859404" y="429702"/>
                </a:cubicBezTo>
                <a:cubicBezTo>
                  <a:pt x="859404" y="667020"/>
                  <a:pt x="667020" y="859404"/>
                  <a:pt x="429702" y="859404"/>
                </a:cubicBezTo>
                <a:cubicBezTo>
                  <a:pt x="192384" y="859404"/>
                  <a:pt x="0" y="667020"/>
                  <a:pt x="0" y="429702"/>
                </a:cubicBezTo>
                <a:cubicBezTo>
                  <a:pt x="0" y="192384"/>
                  <a:pt x="192384" y="0"/>
                  <a:pt x="429702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6" name="MH_Other_4">
            <a:extLst>
              <a:ext uri="{FF2B5EF4-FFF2-40B4-BE49-F238E27FC236}">
                <a16:creationId xmlns:a16="http://schemas.microsoft.com/office/drawing/2014/main" id="{1307442A-EF14-42CF-A728-8FDB1AE8FA7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49540" y="3123342"/>
            <a:ext cx="549835" cy="550850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7" name="MH_Other_5">
            <a:extLst>
              <a:ext uri="{FF2B5EF4-FFF2-40B4-BE49-F238E27FC236}">
                <a16:creationId xmlns:a16="http://schemas.microsoft.com/office/drawing/2014/main" id="{3EAA56BC-62E3-4995-A4C0-AA1BFFA5DBF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26815" y="2825557"/>
            <a:ext cx="450234" cy="449217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8" name="MH_Other_6">
            <a:extLst>
              <a:ext uri="{FF2B5EF4-FFF2-40B4-BE49-F238E27FC236}">
                <a16:creationId xmlns:a16="http://schemas.microsoft.com/office/drawing/2014/main" id="{5E54DF99-C6F0-4FF6-9B6B-267571EE82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437411" y="3507514"/>
            <a:ext cx="331323" cy="331323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637C54B-EFFA-4A81-8522-613F14547AB0}"/>
              </a:ext>
            </a:extLst>
          </p:cNvPr>
          <p:cNvGrpSpPr/>
          <p:nvPr/>
        </p:nvGrpSpPr>
        <p:grpSpPr>
          <a:xfrm>
            <a:off x="1892794" y="2959632"/>
            <a:ext cx="1808965" cy="1763741"/>
            <a:chOff x="1892794" y="2959632"/>
            <a:chExt cx="1808965" cy="1763741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FC9E1E5A-2862-4311-8116-755579FEA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37183">
              <a:off x="1892794" y="2959632"/>
              <a:ext cx="1808965" cy="1763741"/>
            </a:xfrm>
            <a:prstGeom prst="rect">
              <a:avLst/>
            </a:prstGeom>
            <a:ln>
              <a:noFill/>
            </a:ln>
          </p:spPr>
        </p:pic>
        <p:sp>
          <p:nvSpPr>
            <p:cNvPr id="59" name="MH_Picture_1">
              <a:extLst>
                <a:ext uri="{FF2B5EF4-FFF2-40B4-BE49-F238E27FC236}">
                  <a16:creationId xmlns:a16="http://schemas.microsoft.com/office/drawing/2014/main" id="{959D3B26-C0F3-49D8-8BB4-EE502B12E5C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109290" y="3153497"/>
              <a:ext cx="1394309" cy="1394309"/>
            </a:xfrm>
            <a:prstGeom prst="ellipse">
              <a:avLst/>
            </a:prstGeom>
            <a:blipFill dpi="0"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60" name="MH_Other_7">
            <a:extLst>
              <a:ext uri="{FF2B5EF4-FFF2-40B4-BE49-F238E27FC236}">
                <a16:creationId xmlns:a16="http://schemas.microsoft.com/office/drawing/2014/main" id="{F6B20D41-162E-4A13-A788-1FC513F8EC9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76114" y="1336636"/>
            <a:ext cx="918761" cy="918761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28575">
            <a:solidFill>
              <a:srgbClr val="FEFFFF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DA824C2-D152-4A3D-AB5A-95FA769FCE79}"/>
              </a:ext>
            </a:extLst>
          </p:cNvPr>
          <p:cNvGrpSpPr/>
          <p:nvPr/>
        </p:nvGrpSpPr>
        <p:grpSpPr>
          <a:xfrm>
            <a:off x="4351113" y="2690169"/>
            <a:ext cx="2143740" cy="2198707"/>
            <a:chOff x="4351113" y="2690169"/>
            <a:chExt cx="2143740" cy="2198707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A9211531-29C6-4473-930A-C47B04361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75387">
              <a:off x="4323629" y="2717653"/>
              <a:ext cx="2198707" cy="2143740"/>
            </a:xfrm>
            <a:prstGeom prst="rect">
              <a:avLst/>
            </a:prstGeom>
            <a:ln>
              <a:noFill/>
            </a:ln>
          </p:spPr>
        </p:pic>
        <p:sp>
          <p:nvSpPr>
            <p:cNvPr id="61" name="MH_Picture_3">
              <a:extLst>
                <a:ext uri="{FF2B5EF4-FFF2-40B4-BE49-F238E27FC236}">
                  <a16:creationId xmlns:a16="http://schemas.microsoft.com/office/drawing/2014/main" id="{848E33BF-C24B-4CD8-91A7-1D9BEAB0458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578171" y="2912176"/>
              <a:ext cx="1716830" cy="1717882"/>
            </a:xfrm>
            <a:prstGeom prst="ellipse">
              <a:avLst/>
            </a:prstGeom>
            <a:blipFill dpi="0"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944D05C-2658-40DA-A6F2-2573724D9B0D}"/>
              </a:ext>
            </a:extLst>
          </p:cNvPr>
          <p:cNvGrpSpPr/>
          <p:nvPr/>
        </p:nvGrpSpPr>
        <p:grpSpPr>
          <a:xfrm>
            <a:off x="3076930" y="1214923"/>
            <a:ext cx="1976234" cy="1926829"/>
            <a:chOff x="3076930" y="1214923"/>
            <a:chExt cx="1976234" cy="192682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2D1E826-0E8F-4664-9CDA-101BDF559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930" y="1214923"/>
              <a:ext cx="1976234" cy="1926829"/>
            </a:xfrm>
            <a:prstGeom prst="rect">
              <a:avLst/>
            </a:prstGeom>
            <a:ln>
              <a:noFill/>
            </a:ln>
          </p:spPr>
        </p:pic>
        <p:sp>
          <p:nvSpPr>
            <p:cNvPr id="62" name="MH_Picture_2">
              <a:extLst>
                <a:ext uri="{FF2B5EF4-FFF2-40B4-BE49-F238E27FC236}">
                  <a16:creationId xmlns:a16="http://schemas.microsoft.com/office/drawing/2014/main" id="{5D3125EA-00C9-4765-B0A1-64EE9585909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269652" y="1387752"/>
              <a:ext cx="1569211" cy="1569212"/>
            </a:xfrm>
            <a:prstGeom prst="ellipse">
              <a:avLst/>
            </a:prstGeom>
            <a:blipFill dpi="0"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63" name="MH_Other_8">
            <a:extLst>
              <a:ext uri="{FF2B5EF4-FFF2-40B4-BE49-F238E27FC236}">
                <a16:creationId xmlns:a16="http://schemas.microsoft.com/office/drawing/2014/main" id="{1B273438-8F93-41F2-AACC-5791AC7A4EB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758503" y="4069544"/>
            <a:ext cx="338438" cy="338438"/>
          </a:xfrm>
          <a:custGeom>
            <a:avLst/>
            <a:gdLst>
              <a:gd name="connsiteX0" fmla="*/ 429702 w 859404"/>
              <a:gd name="connsiteY0" fmla="*/ 62523 h 859404"/>
              <a:gd name="connsiteX1" fmla="*/ 62523 w 859404"/>
              <a:gd name="connsiteY1" fmla="*/ 429702 h 859404"/>
              <a:gd name="connsiteX2" fmla="*/ 429702 w 859404"/>
              <a:gd name="connsiteY2" fmla="*/ 796881 h 859404"/>
              <a:gd name="connsiteX3" fmla="*/ 796881 w 859404"/>
              <a:gd name="connsiteY3" fmla="*/ 429702 h 859404"/>
              <a:gd name="connsiteX4" fmla="*/ 429702 w 859404"/>
              <a:gd name="connsiteY4" fmla="*/ 62523 h 859404"/>
              <a:gd name="connsiteX5" fmla="*/ 429702 w 859404"/>
              <a:gd name="connsiteY5" fmla="*/ 0 h 859404"/>
              <a:gd name="connsiteX6" fmla="*/ 859404 w 859404"/>
              <a:gd name="connsiteY6" fmla="*/ 429702 h 859404"/>
              <a:gd name="connsiteX7" fmla="*/ 429702 w 859404"/>
              <a:gd name="connsiteY7" fmla="*/ 859404 h 859404"/>
              <a:gd name="connsiteX8" fmla="*/ 0 w 859404"/>
              <a:gd name="connsiteY8" fmla="*/ 429702 h 859404"/>
              <a:gd name="connsiteX9" fmla="*/ 429702 w 859404"/>
              <a:gd name="connsiteY9" fmla="*/ 0 h 8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404" h="859404">
                <a:moveTo>
                  <a:pt x="429702" y="62523"/>
                </a:moveTo>
                <a:cubicBezTo>
                  <a:pt x="226915" y="62523"/>
                  <a:pt x="62523" y="226915"/>
                  <a:pt x="62523" y="429702"/>
                </a:cubicBezTo>
                <a:cubicBezTo>
                  <a:pt x="62523" y="632489"/>
                  <a:pt x="226915" y="796881"/>
                  <a:pt x="429702" y="796881"/>
                </a:cubicBezTo>
                <a:cubicBezTo>
                  <a:pt x="632489" y="796881"/>
                  <a:pt x="796881" y="632489"/>
                  <a:pt x="796881" y="429702"/>
                </a:cubicBezTo>
                <a:cubicBezTo>
                  <a:pt x="796881" y="226915"/>
                  <a:pt x="632489" y="62523"/>
                  <a:pt x="429702" y="62523"/>
                </a:cubicBezTo>
                <a:close/>
                <a:moveTo>
                  <a:pt x="429702" y="0"/>
                </a:moveTo>
                <a:cubicBezTo>
                  <a:pt x="667020" y="0"/>
                  <a:pt x="859404" y="192384"/>
                  <a:pt x="859404" y="429702"/>
                </a:cubicBezTo>
                <a:cubicBezTo>
                  <a:pt x="859404" y="667020"/>
                  <a:pt x="667020" y="859404"/>
                  <a:pt x="429702" y="859404"/>
                </a:cubicBezTo>
                <a:cubicBezTo>
                  <a:pt x="192384" y="859404"/>
                  <a:pt x="0" y="667020"/>
                  <a:pt x="0" y="429702"/>
                </a:cubicBezTo>
                <a:cubicBezTo>
                  <a:pt x="0" y="192384"/>
                  <a:pt x="192384" y="0"/>
                  <a:pt x="429702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4" name="MH_Other_9">
            <a:extLst>
              <a:ext uri="{FF2B5EF4-FFF2-40B4-BE49-F238E27FC236}">
                <a16:creationId xmlns:a16="http://schemas.microsoft.com/office/drawing/2014/main" id="{B231EB85-BCCC-4474-821D-5E3746CE520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953707" y="2667010"/>
            <a:ext cx="99600" cy="99600"/>
          </a:xfrm>
          <a:prstGeom prst="ellipse">
            <a:avLst/>
          </a:prstGeom>
          <a:solidFill>
            <a:schemeClr val="accent1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65" name="MH_Other_10">
            <a:extLst>
              <a:ext uri="{FF2B5EF4-FFF2-40B4-BE49-F238E27FC236}">
                <a16:creationId xmlns:a16="http://schemas.microsoft.com/office/drawing/2014/main" id="{91D4C431-517D-4C96-8979-1685D57D97F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726116" y="1540918"/>
            <a:ext cx="200217" cy="150417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10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89"/>
                </a:cubicBezTo>
                <a:lnTo>
                  <a:pt x="262757" y="128922"/>
                </a:lnTo>
                <a:lnTo>
                  <a:pt x="262757" y="192360"/>
                </a:lnTo>
                <a:cubicBezTo>
                  <a:pt x="262757" y="201637"/>
                  <a:pt x="261733" y="209072"/>
                  <a:pt x="259687" y="214666"/>
                </a:cubicBezTo>
                <a:cubicBezTo>
                  <a:pt x="257641" y="220259"/>
                  <a:pt x="254503" y="224557"/>
                  <a:pt x="250274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8" y="234447"/>
                  <a:pt x="219510" y="234925"/>
                  <a:pt x="210778" y="234925"/>
                </a:cubicBezTo>
                <a:cubicBezTo>
                  <a:pt x="201774" y="234925"/>
                  <a:pt x="194134" y="234447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79"/>
                  <a:pt x="164803" y="146658"/>
                  <a:pt x="166986" y="138745"/>
                </a:cubicBezTo>
                <a:cubicBezTo>
                  <a:pt x="169168" y="130832"/>
                  <a:pt x="172102" y="123192"/>
                  <a:pt x="175785" y="115825"/>
                </a:cubicBezTo>
                <a:cubicBezTo>
                  <a:pt x="179469" y="108458"/>
                  <a:pt x="183902" y="100955"/>
                  <a:pt x="189087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6"/>
                  <a:pt x="254776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6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7" y="14188"/>
                  <a:pt x="150205" y="17189"/>
                </a:cubicBezTo>
                <a:lnTo>
                  <a:pt x="101911" y="128922"/>
                </a:lnTo>
                <a:lnTo>
                  <a:pt x="101911" y="192360"/>
                </a:lnTo>
                <a:cubicBezTo>
                  <a:pt x="101911" y="201637"/>
                  <a:pt x="100887" y="209072"/>
                  <a:pt x="98841" y="214666"/>
                </a:cubicBezTo>
                <a:cubicBezTo>
                  <a:pt x="96795" y="220259"/>
                  <a:pt x="93657" y="224557"/>
                  <a:pt x="89428" y="227558"/>
                </a:cubicBezTo>
                <a:cubicBezTo>
                  <a:pt x="85198" y="230559"/>
                  <a:pt x="79810" y="232538"/>
                  <a:pt x="73261" y="233493"/>
                </a:cubicBezTo>
                <a:cubicBezTo>
                  <a:pt x="66713" y="234447"/>
                  <a:pt x="58936" y="234925"/>
                  <a:pt x="49932" y="234925"/>
                </a:cubicBezTo>
                <a:cubicBezTo>
                  <a:pt x="40928" y="234925"/>
                  <a:pt x="33288" y="234447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9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79"/>
                  <a:pt x="3957" y="146658"/>
                  <a:pt x="6140" y="138745"/>
                </a:cubicBezTo>
                <a:cubicBezTo>
                  <a:pt x="8322" y="130832"/>
                  <a:pt x="11256" y="123192"/>
                  <a:pt x="14939" y="115825"/>
                </a:cubicBezTo>
                <a:cubicBezTo>
                  <a:pt x="18623" y="108458"/>
                  <a:pt x="23056" y="100955"/>
                  <a:pt x="28241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3" y="8185"/>
                </a:cubicBezTo>
                <a:cubicBezTo>
                  <a:pt x="88609" y="6275"/>
                  <a:pt x="91201" y="4706"/>
                  <a:pt x="94339" y="3479"/>
                </a:cubicBezTo>
                <a:cubicBezTo>
                  <a:pt x="97477" y="2251"/>
                  <a:pt x="101228" y="1364"/>
                  <a:pt x="105594" y="818"/>
                </a:cubicBezTo>
                <a:cubicBezTo>
                  <a:pt x="109960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495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MH_Other_11">
            <a:extLst>
              <a:ext uri="{FF2B5EF4-FFF2-40B4-BE49-F238E27FC236}">
                <a16:creationId xmlns:a16="http://schemas.microsoft.com/office/drawing/2014/main" id="{B9FB7B18-1CBC-46EB-AECA-98965D97139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343976" y="2336703"/>
            <a:ext cx="200217" cy="150417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10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7" y="128922"/>
                </a:lnTo>
                <a:lnTo>
                  <a:pt x="262757" y="192360"/>
                </a:lnTo>
                <a:cubicBezTo>
                  <a:pt x="262757" y="201637"/>
                  <a:pt x="261733" y="209072"/>
                  <a:pt x="259687" y="214666"/>
                </a:cubicBezTo>
                <a:cubicBezTo>
                  <a:pt x="257641" y="220259"/>
                  <a:pt x="254503" y="224557"/>
                  <a:pt x="250274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8" y="234448"/>
                  <a:pt x="219510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6" y="138745"/>
                </a:cubicBezTo>
                <a:cubicBezTo>
                  <a:pt x="169168" y="130832"/>
                  <a:pt x="172102" y="123192"/>
                  <a:pt x="175785" y="115825"/>
                </a:cubicBezTo>
                <a:cubicBezTo>
                  <a:pt x="179469" y="108458"/>
                  <a:pt x="183902" y="100955"/>
                  <a:pt x="189087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7"/>
                  <a:pt x="254776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6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7" y="14188"/>
                  <a:pt x="150205" y="17190"/>
                </a:cubicBezTo>
                <a:lnTo>
                  <a:pt x="101911" y="128922"/>
                </a:lnTo>
                <a:lnTo>
                  <a:pt x="101911" y="192360"/>
                </a:lnTo>
                <a:cubicBezTo>
                  <a:pt x="101911" y="201637"/>
                  <a:pt x="100887" y="209072"/>
                  <a:pt x="98841" y="214666"/>
                </a:cubicBezTo>
                <a:cubicBezTo>
                  <a:pt x="96795" y="220259"/>
                  <a:pt x="93657" y="224557"/>
                  <a:pt x="89428" y="227558"/>
                </a:cubicBezTo>
                <a:cubicBezTo>
                  <a:pt x="85198" y="230559"/>
                  <a:pt x="79810" y="232538"/>
                  <a:pt x="73261" y="233493"/>
                </a:cubicBezTo>
                <a:cubicBezTo>
                  <a:pt x="66713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9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40" y="138745"/>
                </a:cubicBezTo>
                <a:cubicBezTo>
                  <a:pt x="8322" y="130832"/>
                  <a:pt x="11256" y="123192"/>
                  <a:pt x="14939" y="115825"/>
                </a:cubicBezTo>
                <a:cubicBezTo>
                  <a:pt x="18623" y="108458"/>
                  <a:pt x="23056" y="100955"/>
                  <a:pt x="28241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3" y="8185"/>
                </a:cubicBezTo>
                <a:cubicBezTo>
                  <a:pt x="88609" y="6275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8"/>
                </a:cubicBezTo>
                <a:cubicBezTo>
                  <a:pt x="109960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495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MH_Other_12">
            <a:extLst>
              <a:ext uri="{FF2B5EF4-FFF2-40B4-BE49-F238E27FC236}">
                <a16:creationId xmlns:a16="http://schemas.microsoft.com/office/drawing/2014/main" id="{D5D0EC0C-1845-418F-AC98-19BD7B06527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88452" y="2389822"/>
            <a:ext cx="199201" cy="150417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09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6" y="128922"/>
                </a:lnTo>
                <a:lnTo>
                  <a:pt x="262756" y="192360"/>
                </a:lnTo>
                <a:cubicBezTo>
                  <a:pt x="262756" y="201637"/>
                  <a:pt x="261733" y="209072"/>
                  <a:pt x="259687" y="214666"/>
                </a:cubicBezTo>
                <a:cubicBezTo>
                  <a:pt x="257640" y="220259"/>
                  <a:pt x="254503" y="224557"/>
                  <a:pt x="250273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7" y="234448"/>
                  <a:pt x="219509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5" y="138745"/>
                </a:cubicBezTo>
                <a:cubicBezTo>
                  <a:pt x="169168" y="130832"/>
                  <a:pt x="172101" y="123192"/>
                  <a:pt x="175785" y="115825"/>
                </a:cubicBezTo>
                <a:cubicBezTo>
                  <a:pt x="179468" y="108458"/>
                  <a:pt x="183902" y="100955"/>
                  <a:pt x="189086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7"/>
                  <a:pt x="254775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5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6" y="14188"/>
                  <a:pt x="150205" y="17190"/>
                </a:cubicBezTo>
                <a:lnTo>
                  <a:pt x="101910" y="128922"/>
                </a:lnTo>
                <a:lnTo>
                  <a:pt x="101910" y="192360"/>
                </a:lnTo>
                <a:cubicBezTo>
                  <a:pt x="101910" y="201637"/>
                  <a:pt x="100887" y="209072"/>
                  <a:pt x="98841" y="214666"/>
                </a:cubicBezTo>
                <a:cubicBezTo>
                  <a:pt x="96794" y="220259"/>
                  <a:pt x="93657" y="224557"/>
                  <a:pt x="89427" y="227558"/>
                </a:cubicBezTo>
                <a:cubicBezTo>
                  <a:pt x="85198" y="230559"/>
                  <a:pt x="79809" y="232538"/>
                  <a:pt x="73261" y="233493"/>
                </a:cubicBezTo>
                <a:cubicBezTo>
                  <a:pt x="66712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8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39" y="138745"/>
                </a:cubicBezTo>
                <a:cubicBezTo>
                  <a:pt x="8322" y="130832"/>
                  <a:pt x="11255" y="123192"/>
                  <a:pt x="14939" y="115825"/>
                </a:cubicBezTo>
                <a:cubicBezTo>
                  <a:pt x="18622" y="108458"/>
                  <a:pt x="23056" y="100955"/>
                  <a:pt x="28240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2" y="8185"/>
                </a:cubicBezTo>
                <a:cubicBezTo>
                  <a:pt x="88609" y="6275"/>
                  <a:pt x="91201" y="4707"/>
                  <a:pt x="94339" y="3479"/>
                </a:cubicBezTo>
                <a:cubicBezTo>
                  <a:pt x="97476" y="2251"/>
                  <a:pt x="101228" y="1364"/>
                  <a:pt x="105594" y="818"/>
                </a:cubicBezTo>
                <a:cubicBezTo>
                  <a:pt x="109959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495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MH_Other_13">
            <a:extLst>
              <a:ext uri="{FF2B5EF4-FFF2-40B4-BE49-F238E27FC236}">
                <a16:creationId xmlns:a16="http://schemas.microsoft.com/office/drawing/2014/main" id="{415D8D35-FF29-46C0-896E-6FCDF4C8268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631666" y="4079707"/>
            <a:ext cx="270343" cy="269327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2" name="MH_Other_14">
            <a:extLst>
              <a:ext uri="{FF2B5EF4-FFF2-40B4-BE49-F238E27FC236}">
                <a16:creationId xmlns:a16="http://schemas.microsoft.com/office/drawing/2014/main" id="{18A5CA4A-2F96-4AEB-9C0E-D56EAD51B7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647926" y="3760580"/>
            <a:ext cx="442103" cy="442103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3" name="MH_Other_15">
            <a:extLst>
              <a:ext uri="{FF2B5EF4-FFF2-40B4-BE49-F238E27FC236}">
                <a16:creationId xmlns:a16="http://schemas.microsoft.com/office/drawing/2014/main" id="{2F4251C0-7839-46B9-A74D-F4AAA33DD17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170320" y="2763562"/>
            <a:ext cx="108747" cy="107731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4" name="MH_Other_16">
            <a:extLst>
              <a:ext uri="{FF2B5EF4-FFF2-40B4-BE49-F238E27FC236}">
                <a16:creationId xmlns:a16="http://schemas.microsoft.com/office/drawing/2014/main" id="{9F5639F1-C574-4336-858A-F1620495F66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602191" y="3123341"/>
            <a:ext cx="169727" cy="170743"/>
          </a:xfrm>
          <a:custGeom>
            <a:avLst/>
            <a:gdLst>
              <a:gd name="connsiteX0" fmla="*/ 429702 w 859404"/>
              <a:gd name="connsiteY0" fmla="*/ 62523 h 859404"/>
              <a:gd name="connsiteX1" fmla="*/ 62523 w 859404"/>
              <a:gd name="connsiteY1" fmla="*/ 429702 h 859404"/>
              <a:gd name="connsiteX2" fmla="*/ 429702 w 859404"/>
              <a:gd name="connsiteY2" fmla="*/ 796881 h 859404"/>
              <a:gd name="connsiteX3" fmla="*/ 796881 w 859404"/>
              <a:gd name="connsiteY3" fmla="*/ 429702 h 859404"/>
              <a:gd name="connsiteX4" fmla="*/ 429702 w 859404"/>
              <a:gd name="connsiteY4" fmla="*/ 62523 h 859404"/>
              <a:gd name="connsiteX5" fmla="*/ 429702 w 859404"/>
              <a:gd name="connsiteY5" fmla="*/ 0 h 859404"/>
              <a:gd name="connsiteX6" fmla="*/ 859404 w 859404"/>
              <a:gd name="connsiteY6" fmla="*/ 429702 h 859404"/>
              <a:gd name="connsiteX7" fmla="*/ 429702 w 859404"/>
              <a:gd name="connsiteY7" fmla="*/ 859404 h 859404"/>
              <a:gd name="connsiteX8" fmla="*/ 0 w 859404"/>
              <a:gd name="connsiteY8" fmla="*/ 429702 h 859404"/>
              <a:gd name="connsiteX9" fmla="*/ 429702 w 859404"/>
              <a:gd name="connsiteY9" fmla="*/ 0 h 8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9404" h="859404">
                <a:moveTo>
                  <a:pt x="429702" y="62523"/>
                </a:moveTo>
                <a:cubicBezTo>
                  <a:pt x="226915" y="62523"/>
                  <a:pt x="62523" y="226915"/>
                  <a:pt x="62523" y="429702"/>
                </a:cubicBezTo>
                <a:cubicBezTo>
                  <a:pt x="62523" y="632489"/>
                  <a:pt x="226915" y="796881"/>
                  <a:pt x="429702" y="796881"/>
                </a:cubicBezTo>
                <a:cubicBezTo>
                  <a:pt x="632489" y="796881"/>
                  <a:pt x="796881" y="632489"/>
                  <a:pt x="796881" y="429702"/>
                </a:cubicBezTo>
                <a:cubicBezTo>
                  <a:pt x="796881" y="226915"/>
                  <a:pt x="632489" y="62523"/>
                  <a:pt x="429702" y="62523"/>
                </a:cubicBezTo>
                <a:close/>
                <a:moveTo>
                  <a:pt x="429702" y="0"/>
                </a:moveTo>
                <a:cubicBezTo>
                  <a:pt x="667020" y="0"/>
                  <a:pt x="859404" y="192384"/>
                  <a:pt x="859404" y="429702"/>
                </a:cubicBezTo>
                <a:cubicBezTo>
                  <a:pt x="859404" y="667020"/>
                  <a:pt x="667020" y="859404"/>
                  <a:pt x="429702" y="859404"/>
                </a:cubicBezTo>
                <a:cubicBezTo>
                  <a:pt x="192384" y="859404"/>
                  <a:pt x="0" y="667020"/>
                  <a:pt x="0" y="429702"/>
                </a:cubicBezTo>
                <a:cubicBezTo>
                  <a:pt x="0" y="192384"/>
                  <a:pt x="192384" y="0"/>
                  <a:pt x="42970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3E2F29A9-7454-4942-A56C-924117E283D2}"/>
              </a:ext>
            </a:extLst>
          </p:cNvPr>
          <p:cNvSpPr/>
          <p:nvPr/>
        </p:nvSpPr>
        <p:spPr>
          <a:xfrm>
            <a:off x="5974610" y="1447922"/>
            <a:ext cx="2283341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231A0E4B-0DC7-476B-8088-D208E3B579FA}"/>
              </a:ext>
            </a:extLst>
          </p:cNvPr>
          <p:cNvSpPr/>
          <p:nvPr/>
        </p:nvSpPr>
        <p:spPr>
          <a:xfrm>
            <a:off x="5586318" y="2260028"/>
            <a:ext cx="2283341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E6D927A8-9999-46FF-AAF1-E6BE8B1DA6EE}"/>
              </a:ext>
            </a:extLst>
          </p:cNvPr>
          <p:cNvSpPr/>
          <p:nvPr/>
        </p:nvSpPr>
        <p:spPr>
          <a:xfrm>
            <a:off x="1062194" y="2258904"/>
            <a:ext cx="2283341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35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37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55814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50"/>
                            </p:stCondLst>
                            <p:childTnLst>
                              <p:par>
                                <p:cTn id="1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6" grpId="0" animBg="1"/>
      <p:bldP spid="57" grpId="0" animBg="1"/>
      <p:bldP spid="58" grpId="0" animBg="1"/>
      <p:bldP spid="60" grpId="0" animBg="1"/>
      <p:bldP spid="63" grpId="0" animBg="1"/>
      <p:bldP spid="64" grpId="0" animBg="1"/>
      <p:bldP spid="65" grpId="0" animBg="1"/>
      <p:bldP spid="67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7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Other_1">
            <a:extLst>
              <a:ext uri="{FF2B5EF4-FFF2-40B4-BE49-F238E27FC236}">
                <a16:creationId xmlns:a16="http://schemas.microsoft.com/office/drawing/2014/main" id="{D727A811-18F4-4411-A65A-8731709C57A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488472" y="2973389"/>
            <a:ext cx="784057" cy="1089630"/>
          </a:xfrm>
          <a:custGeom>
            <a:avLst/>
            <a:gdLst>
              <a:gd name="connsiteX0" fmla="*/ 0 w 1792705"/>
              <a:gd name="connsiteY0" fmla="*/ 673769 h 1343444"/>
              <a:gd name="connsiteX1" fmla="*/ 481263 w 1792705"/>
              <a:gd name="connsiteY1" fmla="*/ 1323474 h 1343444"/>
              <a:gd name="connsiteX2" fmla="*/ 1792705 w 1792705"/>
              <a:gd name="connsiteY2" fmla="*/ 0 h 1343444"/>
              <a:gd name="connsiteX0" fmla="*/ 0 w 1792705"/>
              <a:gd name="connsiteY0" fmla="*/ 673769 h 1343444"/>
              <a:gd name="connsiteX1" fmla="*/ 481263 w 1792705"/>
              <a:gd name="connsiteY1" fmla="*/ 1323474 h 1343444"/>
              <a:gd name="connsiteX2" fmla="*/ 1792705 w 1792705"/>
              <a:gd name="connsiteY2" fmla="*/ 0 h 1343444"/>
              <a:gd name="connsiteX0" fmla="*/ 0 w 1852863"/>
              <a:gd name="connsiteY0" fmla="*/ 673769 h 1343444"/>
              <a:gd name="connsiteX1" fmla="*/ 481263 w 1852863"/>
              <a:gd name="connsiteY1" fmla="*/ 1323474 h 1343444"/>
              <a:gd name="connsiteX2" fmla="*/ 1852863 w 1852863"/>
              <a:gd name="connsiteY2" fmla="*/ 0 h 1343444"/>
              <a:gd name="connsiteX0" fmla="*/ 0 w 1852863"/>
              <a:gd name="connsiteY0" fmla="*/ 673769 h 1320402"/>
              <a:gd name="connsiteX1" fmla="*/ 962526 w 1852863"/>
              <a:gd name="connsiteY1" fmla="*/ 1299411 h 1320402"/>
              <a:gd name="connsiteX2" fmla="*/ 1852863 w 1852863"/>
              <a:gd name="connsiteY2" fmla="*/ 0 h 1320402"/>
              <a:gd name="connsiteX0" fmla="*/ 0 w 1852863"/>
              <a:gd name="connsiteY0" fmla="*/ 673769 h 1274648"/>
              <a:gd name="connsiteX1" fmla="*/ 1070810 w 1852863"/>
              <a:gd name="connsiteY1" fmla="*/ 1251285 h 1274648"/>
              <a:gd name="connsiteX2" fmla="*/ 1852863 w 1852863"/>
              <a:gd name="connsiteY2" fmla="*/ 0 h 1274648"/>
              <a:gd name="connsiteX0" fmla="*/ 0 w 1852863"/>
              <a:gd name="connsiteY0" fmla="*/ 673769 h 1409739"/>
              <a:gd name="connsiteX1" fmla="*/ 1096435 w 1852863"/>
              <a:gd name="connsiteY1" fmla="*/ 1392224 h 1409739"/>
              <a:gd name="connsiteX2" fmla="*/ 1852863 w 1852863"/>
              <a:gd name="connsiteY2" fmla="*/ 0 h 1409739"/>
              <a:gd name="connsiteX0" fmla="*/ 0 w 1852863"/>
              <a:gd name="connsiteY0" fmla="*/ 673769 h 1484484"/>
              <a:gd name="connsiteX1" fmla="*/ 712056 w 1852863"/>
              <a:gd name="connsiteY1" fmla="*/ 1469101 h 1484484"/>
              <a:gd name="connsiteX2" fmla="*/ 1852863 w 1852863"/>
              <a:gd name="connsiteY2" fmla="*/ 0 h 1484484"/>
              <a:gd name="connsiteX0" fmla="*/ 0 w 1852863"/>
              <a:gd name="connsiteY0" fmla="*/ 673769 h 1476582"/>
              <a:gd name="connsiteX1" fmla="*/ 712056 w 1852863"/>
              <a:gd name="connsiteY1" fmla="*/ 1469101 h 1476582"/>
              <a:gd name="connsiteX2" fmla="*/ 1852863 w 1852863"/>
              <a:gd name="connsiteY2" fmla="*/ 0 h 1476582"/>
              <a:gd name="connsiteX0" fmla="*/ 0 w 1852863"/>
              <a:gd name="connsiteY0" fmla="*/ 673769 h 1426088"/>
              <a:gd name="connsiteX1" fmla="*/ 917058 w 1852863"/>
              <a:gd name="connsiteY1" fmla="*/ 1417851 h 1426088"/>
              <a:gd name="connsiteX2" fmla="*/ 1852863 w 1852863"/>
              <a:gd name="connsiteY2" fmla="*/ 0 h 1426088"/>
              <a:gd name="connsiteX0" fmla="*/ 0 w 1852863"/>
              <a:gd name="connsiteY0" fmla="*/ 673769 h 1426088"/>
              <a:gd name="connsiteX1" fmla="*/ 1032371 w 1852863"/>
              <a:gd name="connsiteY1" fmla="*/ 1417851 h 1426088"/>
              <a:gd name="connsiteX2" fmla="*/ 1852863 w 1852863"/>
              <a:gd name="connsiteY2" fmla="*/ 0 h 142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2863" h="1426088">
                <a:moveTo>
                  <a:pt x="0" y="673769"/>
                </a:moveTo>
                <a:cubicBezTo>
                  <a:pt x="91239" y="1054769"/>
                  <a:pt x="505746" y="1491709"/>
                  <a:pt x="1032371" y="1417851"/>
                </a:cubicBezTo>
                <a:cubicBezTo>
                  <a:pt x="1558996" y="1343993"/>
                  <a:pt x="1798720" y="467226"/>
                  <a:pt x="1852863" y="0"/>
                </a:cubicBezTo>
              </a:path>
            </a:pathLst>
          </a:custGeom>
          <a:noFill/>
          <a:ln w="19050">
            <a:solidFill>
              <a:srgbClr val="853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19" name="MH_SubTitle_3">
            <a:extLst>
              <a:ext uri="{FF2B5EF4-FFF2-40B4-BE49-F238E27FC236}">
                <a16:creationId xmlns:a16="http://schemas.microsoft.com/office/drawing/2014/main" id="{62FC2314-D593-4AF7-860A-E8A22508C57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28689" y="2679511"/>
            <a:ext cx="722709" cy="813197"/>
          </a:xfrm>
          <a:custGeom>
            <a:avLst/>
            <a:gdLst/>
            <a:ahLst/>
            <a:cxnLst/>
            <a:rect l="l" t="t" r="r" b="b"/>
            <a:pathLst>
              <a:path w="1800200" h="2027076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87220"/>
                  <a:pt x="1413249" y="1783963"/>
                  <a:pt x="929925" y="1798694"/>
                </a:cubicBezTo>
                <a:lnTo>
                  <a:pt x="1044116" y="2027076"/>
                </a:lnTo>
                <a:lnTo>
                  <a:pt x="756084" y="2027076"/>
                </a:lnTo>
                <a:lnTo>
                  <a:pt x="870275" y="1798694"/>
                </a:lnTo>
                <a:cubicBezTo>
                  <a:pt x="386951" y="1783963"/>
                  <a:pt x="0" y="1387220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anchor="ctr">
            <a:norm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MH_SubTitle_1">
            <a:extLst>
              <a:ext uri="{FF2B5EF4-FFF2-40B4-BE49-F238E27FC236}">
                <a16:creationId xmlns:a16="http://schemas.microsoft.com/office/drawing/2014/main" id="{3E0C5EF1-ADAA-45EC-84BB-55ED9851E0B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9837" y="1866315"/>
            <a:ext cx="722709" cy="814388"/>
          </a:xfrm>
          <a:custGeom>
            <a:avLst/>
            <a:gdLst/>
            <a:ahLst/>
            <a:cxnLst/>
            <a:rect l="l" t="t" r="r" b="b"/>
            <a:pathLst>
              <a:path w="1800200" h="2027076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87220"/>
                  <a:pt x="1413249" y="1783963"/>
                  <a:pt x="929925" y="1798694"/>
                </a:cubicBezTo>
                <a:lnTo>
                  <a:pt x="1044116" y="2027076"/>
                </a:lnTo>
                <a:lnTo>
                  <a:pt x="756084" y="2027076"/>
                </a:lnTo>
                <a:lnTo>
                  <a:pt x="870275" y="1798694"/>
                </a:lnTo>
                <a:cubicBezTo>
                  <a:pt x="386951" y="1783963"/>
                  <a:pt x="0" y="1387220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anchor="ctr">
            <a:norm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MH_Other_2">
            <a:extLst>
              <a:ext uri="{FF2B5EF4-FFF2-40B4-BE49-F238E27FC236}">
                <a16:creationId xmlns:a16="http://schemas.microsoft.com/office/drawing/2014/main" id="{324F7ED0-1EE7-46B0-98E0-B614828595B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05711" y="2236599"/>
            <a:ext cx="1589691" cy="2030601"/>
          </a:xfrm>
          <a:custGeom>
            <a:avLst/>
            <a:gdLst>
              <a:gd name="connsiteX0" fmla="*/ 1708484 w 1708484"/>
              <a:gd name="connsiteY0" fmla="*/ 0 h 1950454"/>
              <a:gd name="connsiteX1" fmla="*/ 1227221 w 1708484"/>
              <a:gd name="connsiteY1" fmla="*/ 1925053 h 1950454"/>
              <a:gd name="connsiteX2" fmla="*/ 0 w 1708484"/>
              <a:gd name="connsiteY2" fmla="*/ 926432 h 1950454"/>
              <a:gd name="connsiteX0" fmla="*/ 1058779 w 1058779"/>
              <a:gd name="connsiteY0" fmla="*/ 1576136 h 3535532"/>
              <a:gd name="connsiteX1" fmla="*/ 577516 w 1058779"/>
              <a:gd name="connsiteY1" fmla="*/ 3501189 h 3535532"/>
              <a:gd name="connsiteX2" fmla="*/ 0 w 1058779"/>
              <a:gd name="connsiteY2" fmla="*/ 0 h 3535532"/>
              <a:gd name="connsiteX0" fmla="*/ 1058779 w 1058779"/>
              <a:gd name="connsiteY0" fmla="*/ 1576136 h 3506253"/>
              <a:gd name="connsiteX1" fmla="*/ 577516 w 1058779"/>
              <a:gd name="connsiteY1" fmla="*/ 3501189 h 3506253"/>
              <a:gd name="connsiteX2" fmla="*/ 0 w 1058779"/>
              <a:gd name="connsiteY2" fmla="*/ 0 h 3506253"/>
              <a:gd name="connsiteX0" fmla="*/ 1034715 w 1034715"/>
              <a:gd name="connsiteY0" fmla="*/ 1552073 h 3510585"/>
              <a:gd name="connsiteX1" fmla="*/ 553452 w 1034715"/>
              <a:gd name="connsiteY1" fmla="*/ 3477126 h 3510585"/>
              <a:gd name="connsiteX2" fmla="*/ 0 w 1034715"/>
              <a:gd name="connsiteY2" fmla="*/ 0 h 3510585"/>
              <a:gd name="connsiteX0" fmla="*/ 1034715 w 1034715"/>
              <a:gd name="connsiteY0" fmla="*/ 1552073 h 3510585"/>
              <a:gd name="connsiteX1" fmla="*/ 553452 w 1034715"/>
              <a:gd name="connsiteY1" fmla="*/ 3477126 h 3510585"/>
              <a:gd name="connsiteX2" fmla="*/ 0 w 1034715"/>
              <a:gd name="connsiteY2" fmla="*/ 0 h 3510585"/>
              <a:gd name="connsiteX0" fmla="*/ 1034715 w 1034715"/>
              <a:gd name="connsiteY0" fmla="*/ 1552073 h 3478488"/>
              <a:gd name="connsiteX1" fmla="*/ 553452 w 1034715"/>
              <a:gd name="connsiteY1" fmla="*/ 3477126 h 3478488"/>
              <a:gd name="connsiteX2" fmla="*/ 0 w 1034715"/>
              <a:gd name="connsiteY2" fmla="*/ 0 h 3478488"/>
              <a:gd name="connsiteX0" fmla="*/ 1034715 w 1034715"/>
              <a:gd name="connsiteY0" fmla="*/ 1552073 h 3235166"/>
              <a:gd name="connsiteX1" fmla="*/ 720016 w 1034715"/>
              <a:gd name="connsiteY1" fmla="*/ 3233686 h 3235166"/>
              <a:gd name="connsiteX2" fmla="*/ 0 w 1034715"/>
              <a:gd name="connsiteY2" fmla="*/ 0 h 3235166"/>
              <a:gd name="connsiteX0" fmla="*/ 1034715 w 1034715"/>
              <a:gd name="connsiteY0" fmla="*/ 1552073 h 3233691"/>
              <a:gd name="connsiteX1" fmla="*/ 720016 w 1034715"/>
              <a:gd name="connsiteY1" fmla="*/ 3233686 h 3233691"/>
              <a:gd name="connsiteX2" fmla="*/ 0 w 1034715"/>
              <a:gd name="connsiteY2" fmla="*/ 0 h 3233691"/>
              <a:gd name="connsiteX0" fmla="*/ 1034715 w 1080632"/>
              <a:gd name="connsiteY0" fmla="*/ 1552073 h 3233691"/>
              <a:gd name="connsiteX1" fmla="*/ 720016 w 1080632"/>
              <a:gd name="connsiteY1" fmla="*/ 3233686 h 3233691"/>
              <a:gd name="connsiteX2" fmla="*/ 0 w 1080632"/>
              <a:gd name="connsiteY2" fmla="*/ 0 h 3233691"/>
              <a:gd name="connsiteX0" fmla="*/ 2265440 w 2266638"/>
              <a:gd name="connsiteY0" fmla="*/ 2512309 h 3253545"/>
              <a:gd name="connsiteX1" fmla="*/ 720016 w 2266638"/>
              <a:gd name="connsiteY1" fmla="*/ 3233686 h 3253545"/>
              <a:gd name="connsiteX2" fmla="*/ 0 w 2266638"/>
              <a:gd name="connsiteY2" fmla="*/ 0 h 3253545"/>
              <a:gd name="connsiteX0" fmla="*/ 2265440 w 2267366"/>
              <a:gd name="connsiteY0" fmla="*/ 2512309 h 4018111"/>
              <a:gd name="connsiteX1" fmla="*/ 1152798 w 2267366"/>
              <a:gd name="connsiteY1" fmla="*/ 4018104 h 4018111"/>
              <a:gd name="connsiteX2" fmla="*/ 0 w 2267366"/>
              <a:gd name="connsiteY2" fmla="*/ 0 h 4018111"/>
              <a:gd name="connsiteX0" fmla="*/ 2373636 w 2375309"/>
              <a:gd name="connsiteY0" fmla="*/ 2715175 h 4018115"/>
              <a:gd name="connsiteX1" fmla="*/ 1152798 w 2375309"/>
              <a:gd name="connsiteY1" fmla="*/ 4018104 h 4018115"/>
              <a:gd name="connsiteX2" fmla="*/ 0 w 2375309"/>
              <a:gd name="connsiteY2" fmla="*/ 0 h 4018115"/>
              <a:gd name="connsiteX0" fmla="*/ 2373636 w 2383608"/>
              <a:gd name="connsiteY0" fmla="*/ 2715175 h 4315647"/>
              <a:gd name="connsiteX1" fmla="*/ 1856069 w 2383608"/>
              <a:gd name="connsiteY1" fmla="*/ 4315641 h 4315647"/>
              <a:gd name="connsiteX2" fmla="*/ 0 w 2383608"/>
              <a:gd name="connsiteY2" fmla="*/ 0 h 4315647"/>
              <a:gd name="connsiteX0" fmla="*/ 2373636 w 2379921"/>
              <a:gd name="connsiteY0" fmla="*/ 2715175 h 4315641"/>
              <a:gd name="connsiteX1" fmla="*/ 1856069 w 2379921"/>
              <a:gd name="connsiteY1" fmla="*/ 4315641 h 4315641"/>
              <a:gd name="connsiteX2" fmla="*/ 0 w 2379921"/>
              <a:gd name="connsiteY2" fmla="*/ 0 h 4315641"/>
              <a:gd name="connsiteX0" fmla="*/ 2373636 w 2379259"/>
              <a:gd name="connsiteY0" fmla="*/ 2715175 h 4234494"/>
              <a:gd name="connsiteX1" fmla="*/ 1829020 w 2379259"/>
              <a:gd name="connsiteY1" fmla="*/ 4234494 h 4234494"/>
              <a:gd name="connsiteX2" fmla="*/ 0 w 2379259"/>
              <a:gd name="connsiteY2" fmla="*/ 0 h 4234494"/>
              <a:gd name="connsiteX0" fmla="*/ 2373636 w 2379260"/>
              <a:gd name="connsiteY0" fmla="*/ 2715175 h 4245146"/>
              <a:gd name="connsiteX1" fmla="*/ 1829020 w 2379260"/>
              <a:gd name="connsiteY1" fmla="*/ 4234494 h 4245146"/>
              <a:gd name="connsiteX2" fmla="*/ 0 w 2379260"/>
              <a:gd name="connsiteY2" fmla="*/ 0 h 4245146"/>
              <a:gd name="connsiteX0" fmla="*/ 2373636 w 2380262"/>
              <a:gd name="connsiteY0" fmla="*/ 2715175 h 4245146"/>
              <a:gd name="connsiteX1" fmla="*/ 1829020 w 2380262"/>
              <a:gd name="connsiteY1" fmla="*/ 4234494 h 4245146"/>
              <a:gd name="connsiteX2" fmla="*/ 0 w 2380262"/>
              <a:gd name="connsiteY2" fmla="*/ 0 h 4245146"/>
              <a:gd name="connsiteX0" fmla="*/ 2373636 w 2383001"/>
              <a:gd name="connsiteY0" fmla="*/ 2715175 h 4326085"/>
              <a:gd name="connsiteX1" fmla="*/ 1896642 w 2383001"/>
              <a:gd name="connsiteY1" fmla="*/ 4315641 h 4326085"/>
              <a:gd name="connsiteX2" fmla="*/ 0 w 2383001"/>
              <a:gd name="connsiteY2" fmla="*/ 0 h 43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3001" h="4326085">
                <a:moveTo>
                  <a:pt x="2373636" y="2715175"/>
                </a:moveTo>
                <a:cubicBezTo>
                  <a:pt x="2416317" y="3638938"/>
                  <a:pt x="2322500" y="4291019"/>
                  <a:pt x="1896642" y="4315641"/>
                </a:cubicBezTo>
                <a:cubicBezTo>
                  <a:pt x="1254393" y="4556654"/>
                  <a:pt x="74195" y="552449"/>
                  <a:pt x="0" y="0"/>
                </a:cubicBezTo>
              </a:path>
            </a:pathLst>
          </a:custGeom>
          <a:noFill/>
          <a:ln w="19050">
            <a:solidFill>
              <a:srgbClr val="853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23" name="MH_Other_3">
            <a:extLst>
              <a:ext uri="{FF2B5EF4-FFF2-40B4-BE49-F238E27FC236}">
                <a16:creationId xmlns:a16="http://schemas.microsoft.com/office/drawing/2014/main" id="{0EAD0483-535B-4CC4-B762-3574DAFAEA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90120" y="2243743"/>
            <a:ext cx="909638" cy="1784747"/>
          </a:xfrm>
          <a:custGeom>
            <a:avLst/>
            <a:gdLst>
              <a:gd name="connsiteX0" fmla="*/ 1010652 w 1010652"/>
              <a:gd name="connsiteY0" fmla="*/ 1672389 h 2634383"/>
              <a:gd name="connsiteX1" fmla="*/ 565484 w 1010652"/>
              <a:gd name="connsiteY1" fmla="*/ 2562726 h 2634383"/>
              <a:gd name="connsiteX2" fmla="*/ 0 w 1010652"/>
              <a:gd name="connsiteY2" fmla="*/ 0 h 2634383"/>
              <a:gd name="connsiteX0" fmla="*/ 1058779 w 1058779"/>
              <a:gd name="connsiteY0" fmla="*/ 1672389 h 2634383"/>
              <a:gd name="connsiteX1" fmla="*/ 565484 w 1058779"/>
              <a:gd name="connsiteY1" fmla="*/ 2562726 h 2634383"/>
              <a:gd name="connsiteX2" fmla="*/ 0 w 1058779"/>
              <a:gd name="connsiteY2" fmla="*/ 0 h 2634383"/>
              <a:gd name="connsiteX0" fmla="*/ 1058779 w 1058779"/>
              <a:gd name="connsiteY0" fmla="*/ 1672389 h 2563809"/>
              <a:gd name="connsiteX1" fmla="*/ 565484 w 1058779"/>
              <a:gd name="connsiteY1" fmla="*/ 2562726 h 2563809"/>
              <a:gd name="connsiteX2" fmla="*/ 0 w 1058779"/>
              <a:gd name="connsiteY2" fmla="*/ 0 h 2563809"/>
              <a:gd name="connsiteX0" fmla="*/ 1721477 w 1721477"/>
              <a:gd name="connsiteY0" fmla="*/ 0 h 3378967"/>
              <a:gd name="connsiteX1" fmla="*/ 565484 w 1721477"/>
              <a:gd name="connsiteY1" fmla="*/ 3378834 h 3378967"/>
              <a:gd name="connsiteX2" fmla="*/ 0 w 1721477"/>
              <a:gd name="connsiteY2" fmla="*/ 816108 h 337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477" h="3378967">
                <a:moveTo>
                  <a:pt x="1721477" y="0"/>
                </a:moveTo>
                <a:cubicBezTo>
                  <a:pt x="1583114" y="584534"/>
                  <a:pt x="882886" y="3401311"/>
                  <a:pt x="565484" y="3378834"/>
                </a:cubicBezTo>
                <a:cubicBezTo>
                  <a:pt x="248082" y="3356357"/>
                  <a:pt x="60158" y="1207134"/>
                  <a:pt x="0" y="816108"/>
                </a:cubicBezTo>
              </a:path>
            </a:pathLst>
          </a:custGeom>
          <a:noFill/>
          <a:ln w="19050">
            <a:solidFill>
              <a:srgbClr val="853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24" name="MH_SubTitle_4">
            <a:extLst>
              <a:ext uri="{FF2B5EF4-FFF2-40B4-BE49-F238E27FC236}">
                <a16:creationId xmlns:a16="http://schemas.microsoft.com/office/drawing/2014/main" id="{71686820-A5EC-4B8D-9AF5-DE592F19A84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913319" y="2159000"/>
            <a:ext cx="722710" cy="814388"/>
          </a:xfrm>
          <a:custGeom>
            <a:avLst/>
            <a:gdLst/>
            <a:ahLst/>
            <a:cxnLst/>
            <a:rect l="l" t="t" r="r" b="b"/>
            <a:pathLst>
              <a:path w="1800200" h="2027076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87220"/>
                  <a:pt x="1413249" y="1783963"/>
                  <a:pt x="929925" y="1798694"/>
                </a:cubicBezTo>
                <a:lnTo>
                  <a:pt x="1044116" y="2027076"/>
                </a:lnTo>
                <a:lnTo>
                  <a:pt x="756084" y="2027076"/>
                </a:lnTo>
                <a:lnTo>
                  <a:pt x="870275" y="1798694"/>
                </a:lnTo>
                <a:cubicBezTo>
                  <a:pt x="386951" y="1783963"/>
                  <a:pt x="0" y="1387220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anchor="ctr">
            <a:norm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MH_Other_4">
            <a:extLst>
              <a:ext uri="{FF2B5EF4-FFF2-40B4-BE49-F238E27FC236}">
                <a16:creationId xmlns:a16="http://schemas.microsoft.com/office/drawing/2014/main" id="{21F15741-CA81-4C5B-B947-662AE34AF9F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70808" y="2679511"/>
            <a:ext cx="2095500" cy="2305239"/>
          </a:xfrm>
          <a:custGeom>
            <a:avLst/>
            <a:gdLst>
              <a:gd name="connsiteX0" fmla="*/ 661737 w 661737"/>
              <a:gd name="connsiteY0" fmla="*/ 0 h 1263316"/>
              <a:gd name="connsiteX1" fmla="*/ 0 w 661737"/>
              <a:gd name="connsiteY1" fmla="*/ 1263316 h 126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1737" h="1263316">
                <a:moveTo>
                  <a:pt x="661737" y="0"/>
                </a:moveTo>
                <a:cubicBezTo>
                  <a:pt x="347913" y="531395"/>
                  <a:pt x="34089" y="1062790"/>
                  <a:pt x="0" y="1263316"/>
                </a:cubicBezTo>
              </a:path>
            </a:pathLst>
          </a:custGeom>
          <a:noFill/>
          <a:ln w="19050">
            <a:solidFill>
              <a:srgbClr val="853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114758C-CCA4-4802-8996-5E07023FB8C5}"/>
              </a:ext>
            </a:extLst>
          </p:cNvPr>
          <p:cNvSpPr/>
          <p:nvPr/>
        </p:nvSpPr>
        <p:spPr>
          <a:xfrm>
            <a:off x="696388" y="2051070"/>
            <a:ext cx="1892865" cy="54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105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5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CE1EF4B-32A1-455D-8BDA-0778781180E6}"/>
              </a:ext>
            </a:extLst>
          </p:cNvPr>
          <p:cNvSpPr/>
          <p:nvPr/>
        </p:nvSpPr>
        <p:spPr>
          <a:xfrm>
            <a:off x="4267246" y="1497072"/>
            <a:ext cx="1836360" cy="54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5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5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8120B3A-ED18-4DDC-90ED-5C91A39C47CC}"/>
              </a:ext>
            </a:extLst>
          </p:cNvPr>
          <p:cNvSpPr/>
          <p:nvPr/>
        </p:nvSpPr>
        <p:spPr>
          <a:xfrm>
            <a:off x="6629804" y="2159060"/>
            <a:ext cx="1836360" cy="54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5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5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8C63EC1-4357-42A3-B7A9-E0F8A5ADD658}"/>
              </a:ext>
            </a:extLst>
          </p:cNvPr>
          <p:cNvSpPr/>
          <p:nvPr/>
        </p:nvSpPr>
        <p:spPr>
          <a:xfrm>
            <a:off x="3322174" y="2840641"/>
            <a:ext cx="1836360" cy="54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105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05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0" name="MH_SubTitle_2">
            <a:extLst>
              <a:ext uri="{FF2B5EF4-FFF2-40B4-BE49-F238E27FC236}">
                <a16:creationId xmlns:a16="http://schemas.microsoft.com/office/drawing/2014/main" id="{43E5393D-16EE-4A32-820B-6942EF80DD9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543762" y="1438880"/>
            <a:ext cx="722709" cy="814388"/>
          </a:xfrm>
          <a:custGeom>
            <a:avLst/>
            <a:gdLst/>
            <a:ahLst/>
            <a:cxnLst/>
            <a:rect l="l" t="t" r="r" b="b"/>
            <a:pathLst>
              <a:path w="1800200" h="2027076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87220"/>
                  <a:pt x="1413249" y="1783963"/>
                  <a:pt x="929925" y="1798694"/>
                </a:cubicBezTo>
                <a:lnTo>
                  <a:pt x="1044116" y="2027076"/>
                </a:lnTo>
                <a:lnTo>
                  <a:pt x="756084" y="2027076"/>
                </a:lnTo>
                <a:lnTo>
                  <a:pt x="870275" y="1798694"/>
                </a:lnTo>
                <a:cubicBezTo>
                  <a:pt x="386951" y="1783963"/>
                  <a:pt x="0" y="1387220"/>
                  <a:pt x="0" y="900100"/>
                </a:cubicBezTo>
                <a:cubicBezTo>
                  <a:pt x="0" y="402988"/>
                  <a:pt x="402988" y="0"/>
                  <a:pt x="900100" y="0"/>
                </a:cubicBez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anchor="ctr">
            <a:norm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30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31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04533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50"/>
                            </p:stCondLst>
                            <p:childTnLst>
                              <p:par>
                                <p:cTn id="8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20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59" y="2608263"/>
            <a:ext cx="227837" cy="23918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119165" y="2887283"/>
            <a:ext cx="226606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3" y="177800"/>
            <a:ext cx="227837" cy="2130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527653" y="-1209049"/>
            <a:ext cx="226606" cy="2736852"/>
          </a:xfrm>
          <a:prstGeom prst="rect">
            <a:avLst/>
          </a:prstGeom>
        </p:spPr>
      </p:pic>
      <p:sp>
        <p:nvSpPr>
          <p:cNvPr id="18" name="MH_Other_1">
            <a:extLst>
              <a:ext uri="{FF2B5EF4-FFF2-40B4-BE49-F238E27FC236}">
                <a16:creationId xmlns:a16="http://schemas.microsoft.com/office/drawing/2014/main" id="{528A4FEC-9875-47AF-80C9-FD4DC1638202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1658302" y="1379208"/>
            <a:ext cx="1352907" cy="1320119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rgbClr val="FAAA2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MH_SubTitle_1">
            <a:extLst>
              <a:ext uri="{FF2B5EF4-FFF2-40B4-BE49-F238E27FC236}">
                <a16:creationId xmlns:a16="http://schemas.microsoft.com/office/drawing/2014/main" id="{45F9E910-B38E-40FC-B786-E8D403A3D66A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733629" y="1452638"/>
            <a:ext cx="1202253" cy="1173260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  <a:cs typeface="+mn-ea"/>
                <a:sym typeface="+mn-lt"/>
              </a:rPr>
              <a:t>70</a:t>
            </a:r>
            <a:r>
              <a:rPr lang="en-US" altLang="zh-CN" sz="2100" kern="0" dirty="0">
                <a:solidFill>
                  <a:srgbClr val="FFFFFF"/>
                </a:solidFill>
                <a:cs typeface="+mn-ea"/>
                <a:sym typeface="+mn-lt"/>
              </a:rPr>
              <a:t>%</a:t>
            </a:r>
            <a:endParaRPr lang="en-US" sz="21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id="{0CB14A25-2A23-480D-B134-FCE1E1047DA0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2526431" y="2549395"/>
            <a:ext cx="1150409" cy="1122529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rgbClr val="FAAA21"/>
          </a:solidFill>
          <a:ln w="0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MH_SubTitle_2">
            <a:extLst>
              <a:ext uri="{FF2B5EF4-FFF2-40B4-BE49-F238E27FC236}">
                <a16:creationId xmlns:a16="http://schemas.microsoft.com/office/drawing/2014/main" id="{B9AD7DBF-32F4-4598-AF08-8E4F729D56F8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590484" y="2611834"/>
            <a:ext cx="1022303" cy="997650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  <a:cs typeface="+mn-ea"/>
                <a:sym typeface="+mn-lt"/>
              </a:rPr>
              <a:t>40</a:t>
            </a:r>
            <a:r>
              <a:rPr lang="en-US" altLang="zh-CN" sz="2100" kern="0" dirty="0">
                <a:solidFill>
                  <a:srgbClr val="FFFFFF"/>
                </a:solidFill>
                <a:cs typeface="+mn-ea"/>
                <a:sym typeface="+mn-lt"/>
              </a:rPr>
              <a:t>%</a:t>
            </a:r>
            <a:endParaRPr lang="en-US" sz="21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MH_Other_3">
            <a:extLst>
              <a:ext uri="{FF2B5EF4-FFF2-40B4-BE49-F238E27FC236}">
                <a16:creationId xmlns:a16="http://schemas.microsoft.com/office/drawing/2014/main" id="{EFE6B21F-C172-43C8-90B1-70213ADCEC76}"/>
              </a:ext>
            </a:extLst>
          </p:cNvPr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1693761" y="3452773"/>
            <a:ext cx="969550" cy="946053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rgbClr val="FAAA2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MH_SubTitle_3">
            <a:extLst>
              <a:ext uri="{FF2B5EF4-FFF2-40B4-BE49-F238E27FC236}">
                <a16:creationId xmlns:a16="http://schemas.microsoft.com/office/drawing/2014/main" id="{59DBBB0E-4410-48D0-9FC2-5D4C299CFC08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747744" y="3505397"/>
            <a:ext cx="861584" cy="840806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/>
          <a:p>
            <a:pPr defTabSz="685800">
              <a:defRPr/>
            </a:pPr>
            <a:r>
              <a:rPr lang="en-US" sz="2100" kern="0" dirty="0">
                <a:solidFill>
                  <a:srgbClr val="FFFFFF"/>
                </a:solidFill>
                <a:cs typeface="+mn-ea"/>
                <a:sym typeface="+mn-lt"/>
              </a:rPr>
              <a:t>20</a:t>
            </a:r>
            <a:r>
              <a:rPr lang="en-US" altLang="zh-CN" sz="2100" kern="0" dirty="0">
                <a:solidFill>
                  <a:srgbClr val="FFFFFF"/>
                </a:solidFill>
                <a:cs typeface="+mn-ea"/>
                <a:sym typeface="+mn-lt"/>
              </a:rPr>
              <a:t>%</a:t>
            </a:r>
            <a:endParaRPr lang="en-US" sz="21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24" name="MH_Other_4">
            <a:extLst>
              <a:ext uri="{FF2B5EF4-FFF2-40B4-BE49-F238E27FC236}">
                <a16:creationId xmlns:a16="http://schemas.microsoft.com/office/drawing/2014/main" id="{FDD7BBBD-2237-4869-B049-6E9CE8AEBEB4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130838" y="1976081"/>
            <a:ext cx="1199969" cy="199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ysDash"/>
            <a:tailEnd type="diamond"/>
          </a:ln>
          <a:effectLst/>
        </p:spPr>
      </p:cxnSp>
      <p:cxnSp>
        <p:nvCxnSpPr>
          <p:cNvPr id="25" name="MH_Other_5">
            <a:extLst>
              <a:ext uri="{FF2B5EF4-FFF2-40B4-BE49-F238E27FC236}">
                <a16:creationId xmlns:a16="http://schemas.microsoft.com/office/drawing/2014/main" id="{77A6F1B2-099D-40D4-A47C-B35BD62033AB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655806" y="2958443"/>
            <a:ext cx="675000" cy="199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ysDash"/>
            <a:tailEnd type="diamond"/>
          </a:ln>
          <a:effectLst/>
        </p:spPr>
      </p:cxnSp>
      <p:cxnSp>
        <p:nvCxnSpPr>
          <p:cNvPr id="26" name="MH_Other_6">
            <a:extLst>
              <a:ext uri="{FF2B5EF4-FFF2-40B4-BE49-F238E27FC236}">
                <a16:creationId xmlns:a16="http://schemas.microsoft.com/office/drawing/2014/main" id="{5BAA6714-8E71-43EF-98ED-4820B878A60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2747525" y="3921698"/>
            <a:ext cx="1583282" cy="1994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ysDash"/>
            <a:tailEnd type="diamond"/>
          </a:ln>
          <a:effectLst/>
        </p:spPr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04CC8DAD-D288-4480-8415-14547993EDC7}"/>
              </a:ext>
            </a:extLst>
          </p:cNvPr>
          <p:cNvSpPr/>
          <p:nvPr/>
        </p:nvSpPr>
        <p:spPr>
          <a:xfrm>
            <a:off x="4428398" y="1830557"/>
            <a:ext cx="2496494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1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1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FE9CA86-ED28-4E5A-9FBE-3C30DBFF712A}"/>
              </a:ext>
            </a:extLst>
          </p:cNvPr>
          <p:cNvSpPr/>
          <p:nvPr/>
        </p:nvSpPr>
        <p:spPr>
          <a:xfrm>
            <a:off x="4428398" y="2833660"/>
            <a:ext cx="2496494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1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1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526AE1B-B96B-4FEE-88FA-37B109715BF4}"/>
              </a:ext>
            </a:extLst>
          </p:cNvPr>
          <p:cNvSpPr/>
          <p:nvPr/>
        </p:nvSpPr>
        <p:spPr>
          <a:xfrm>
            <a:off x="4428398" y="3763395"/>
            <a:ext cx="2496494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1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Lorem ipsum dolor sit amet, consectetur adipiscing elit.</a:t>
            </a:r>
            <a:endParaRPr lang="zh-CN" altLang="en-US" sz="110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27" name="PA_图片 40">
            <a:extLst>
              <a:ext uri="{FF2B5EF4-FFF2-40B4-BE49-F238E27FC236}">
                <a16:creationId xmlns:a16="http://schemas.microsoft.com/office/drawing/2014/main" id="{0D65A7C1-57AE-43F0-B546-6B56EF590A3A}"/>
              </a:ext>
            </a:extLst>
          </p:cNvPr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49740"/>
            <a:ext cx="680514" cy="521361"/>
          </a:xfrm>
          <a:prstGeom prst="rect">
            <a:avLst/>
          </a:prstGeom>
        </p:spPr>
      </p:pic>
      <p:cxnSp>
        <p:nvCxnSpPr>
          <p:cNvPr id="28" name="PA_直接连接符 43">
            <a:extLst>
              <a:ext uri="{FF2B5EF4-FFF2-40B4-BE49-F238E27FC236}">
                <a16:creationId xmlns:a16="http://schemas.microsoft.com/office/drawing/2014/main" id="{4FE019D8-F544-403A-9978-23B27FF9D97A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696388" y="660460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_文本框 29">
            <a:extLst>
              <a:ext uri="{FF2B5EF4-FFF2-40B4-BE49-F238E27FC236}">
                <a16:creationId xmlns:a16="http://schemas.microsoft.com/office/drawing/2014/main" id="{015881AA-2636-4B7D-9467-548E194B621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63854" y="158750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01</a:t>
            </a:r>
            <a:r>
              <a:rPr lang="zh-CN" altLang="en-US" sz="1600" dirty="0">
                <a:solidFill>
                  <a:srgbClr val="754C24"/>
                </a:solidFill>
                <a:cs typeface="+mn-ea"/>
                <a:sym typeface="+mn-lt"/>
              </a:rPr>
              <a:t>    </a:t>
            </a:r>
            <a:r>
              <a:rPr lang="en-US" altLang="zh-CN" sz="2800" dirty="0">
                <a:solidFill>
                  <a:srgbClr val="754C24"/>
                </a:solidFill>
                <a:cs typeface="+mn-ea"/>
                <a:sym typeface="+mn-lt"/>
              </a:rPr>
              <a:t>Click To Add Title</a:t>
            </a:r>
            <a:endParaRPr lang="zh-CN" altLang="en-US" sz="2800" dirty="0">
              <a:solidFill>
                <a:srgbClr val="754C2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5085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2" grpId="0"/>
      <p:bldP spid="33" grpId="0"/>
      <p:bldP spid="34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向日花开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Other"/>
  <p:tag name="MH_ORDER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Other"/>
  <p:tag name="MH_ORDER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Other"/>
  <p:tag name="MH_ORDER" val="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Text"/>
  <p:tag name="MH_ORDER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Text"/>
  <p:tag name="MH_ORDER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Text"/>
  <p:tag name="MH_ORDER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Other"/>
  <p:tag name="MH_ORDER" val="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SubTitle"/>
  <p:tag name="MH_OR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52"/>
  <p:tag name="MH_LIBRARY" val="GRAPHIC"/>
  <p:tag name="MH_TYPE" val="SubTitle"/>
  <p:tag name="MH_ORDER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Other"/>
  <p:tag name="MH_ORDER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矩形 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矩形 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矩形 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Oval 6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矩形 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Oval 5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Oval 5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Other"/>
  <p:tag name="MH_ORDER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Oval 5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Oval 5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GT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GT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GT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GT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39"/>
  <p:tag name="MH_LIBRARY" val="GRAPHIC"/>
  <p:tag name="MH_ORDER" val="GT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SubTitle"/>
  <p:tag name="MH_ORDER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Other"/>
  <p:tag name="MH_ORDER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Other"/>
  <p:tag name="MH_ORDER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Text"/>
  <p:tag name="MH_ORDER" val="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SubTitle"/>
  <p:tag name="MH_ORDER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SubTitle"/>
  <p:tag name="MH_ORDER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945"/>
  <p:tag name="MH_LIBRARY" val="GRAPHIC"/>
  <p:tag name="MH_TYPE" val="SubTitle"/>
  <p:tag name="MH_ORDER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Other"/>
  <p:tag name="MH_ORDER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Other"/>
  <p:tag name="MH_ORDER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1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Title"/>
  <p:tag name="MH_ORDER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SubTitle"/>
  <p:tag name="MH_ORDER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SubTitle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SubTitle"/>
  <p:tag name="MH_ORDER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Other"/>
  <p:tag name="MH_ORDER" val="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029"/>
  <p:tag name="MH_LIBRARY" val="GRAPHIC"/>
  <p:tag name="MH_TYPE" val="SubTitle"/>
  <p:tag name="MH_ORDER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1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1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1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1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1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1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Other"/>
  <p:tag name="MH_ORDER" val="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SubTitle"/>
  <p:tag name="MH_ORDER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SubTitle"/>
  <p:tag name="MH_ORDER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SubTitle"/>
  <p:tag name="MH_ORDER" val="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SubTitle"/>
  <p:tag name="MH_ORDER" val="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Other"/>
  <p:tag name="MH_ORDER" val="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07"/>
  <p:tag name="MH_LIBRARY" val="GRAPHIC"/>
  <p:tag name="MH_TYPE" val="Other"/>
  <p:tag name="MH_ORDER" val="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12"/>
  <p:tag name="MH_LIBRARY" val="GRAPHIC"/>
  <p:tag name="MH_TYPE" val="Title"/>
  <p:tag name="MH_ORDER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12"/>
  <p:tag name="MH_LIBRARY" val="GRAPHIC"/>
  <p:tag name="MH_TYPE" val="Text"/>
  <p:tag name="MH_ORDER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12"/>
  <p:tag name="MH_LIBRARY" val="GRAPHIC"/>
  <p:tag name="MH_TYPE" val="SubTitle"/>
  <p:tag name="MH_ORDER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12"/>
  <p:tag name="MH_LIBRARY" val="GRAPHIC"/>
  <p:tag name="MH_TYPE" val="Other"/>
  <p:tag name="MH_ORDER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12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33"/>
  <p:tag name="MH_LIBRARY" val="GRAPHIC"/>
  <p:tag name="MH_TYPE" val="SubTitle"/>
  <p:tag name="MH_ORDER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12"/>
  <p:tag name="MH_LIBRARY" val="GRAPHIC"/>
  <p:tag name="MH_TYPE" val="SubTitle"/>
  <p:tag name="MH_ORDER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112"/>
  <p:tag name="MH_LIBRARY" val="GRAPHIC"/>
  <p:tag name="MH_TYPE" val="Other"/>
  <p:tag name="MH_ORDER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SubTitle"/>
  <p:tag name="MH_ORDER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SubTitle"/>
  <p:tag name="MH_ORDER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SubTitle"/>
  <p:tag name="MH_ORDER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Text"/>
  <p:tag name="MH_ORDER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Text"/>
  <p:tag name="MH_ORDER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Text"/>
  <p:tag name="MH_ORDER" val="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247"/>
  <p:tag name="MH_LIBRARY" val="GRAPHIC"/>
  <p:tag name="MH_TYPE" val="Other"/>
  <p:tag name="MH_ORDER" val="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1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1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1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1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1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1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Text"/>
  <p:tag name="MH_ORDER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Text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Text"/>
  <p:tag name="MH_ORDER" val="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Text"/>
  <p:tag name="MH_ORDER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Text"/>
  <p:tag name="MH_ORDER" val="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Text"/>
  <p:tag name="MH_ORDER" val="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SubTitle"/>
  <p:tag name="MH_ORDER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SubTitle"/>
  <p:tag name="MH_ORDER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10"/>
  <p:tag name="MH_LIBRARY" val="GRAPHIC"/>
  <p:tag name="MH_TYPE" val="Other"/>
  <p:tag name="MH_ORDER" val="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SubTitle"/>
  <p:tag name="MH_ORDER" val="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SubTitle"/>
  <p:tag name="MH_ORDER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SubTitle"/>
  <p:tag name="MH_ORDER" val="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Other"/>
  <p:tag name="MH_ORDER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Other"/>
  <p:tag name="MH_ORDER" val="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Other"/>
  <p:tag name="MH_ORDER" val="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Text"/>
  <p:tag name="MH_ORDER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Text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1322"/>
  <p:tag name="MH_LIBRARY" val="GRAPHIC"/>
  <p:tag name="MH_TYPE" val="Text"/>
  <p:tag name="MH_ORDER" val="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Other"/>
  <p:tag name="MH_ORDER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Other"/>
  <p:tag name="MH_ORDER" val="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Other"/>
  <p:tag name="MH_ORDER" val="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Other"/>
  <p:tag name="MH_ORDER" val="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Other"/>
  <p:tag name="MH_ORDER" val="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Other"/>
  <p:tag name="MH_ORDER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SubTitle"/>
  <p:tag name="MH_ORDER" val="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SubTitle"/>
  <p:tag name="MH_ORDER" val="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SubTitle"/>
  <p:tag name="MH_ORDER" val="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SubTitle"/>
  <p:tag name="MH_ORDER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619"/>
  <p:tag name="MH_LIBRARY" val="GRAPHIC"/>
  <p:tag name="MH_TYPE" val="SubTitle"/>
  <p:tag name="MH_ORDER" val="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3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SubTitle"/>
  <p:tag name="MH_ORDER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SubTitle"/>
  <p:tag name="MH_ORDER" val="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SubTitle"/>
  <p:tag name="MH_ORDER" val="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SubTitle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1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2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00741"/>
  <p:tag name="MH_LIBRARY" val="GRAPHIC"/>
  <p:tag name="MH_TYPE" val="Other"/>
  <p:tag name="MH_ORDER" val="3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1"/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2"/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3"/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4"/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Text"/>
  <p:tag name="MH_ORDER" val="1"/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Text"/>
  <p:tag name="MH_ORDER" val="2"/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Text"/>
  <p:tag name="MH_ORDER" val="3"/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Text"/>
  <p:tag name="MH_ORDER" val="4"/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5"/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6"/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7"/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Other"/>
  <p:tag name="MH_ORDER" val="8"/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SubTitle"/>
  <p:tag name="MH_ORDER" val="1"/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SubTitle"/>
  <p:tag name="MH_ORDER" val="2"/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SubTitle"/>
  <p:tag name="MH_ORDER" val="3"/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248"/>
  <p:tag name="MH_LIBRARY" val="GRAPHIC"/>
  <p:tag name="MH_TYPE" val="SubTitle"/>
  <p:tag name="MH_ORDER" val="4"/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4215"/>
  <p:tag name="MH_LIBRARY" val="GRAPHIC"/>
  <p:tag name="MH_TYPE" val="Picture"/>
  <p:tag name="MH_ORDER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4215"/>
  <p:tag name="MH_LIBRARY" val="GRAPHIC"/>
  <p:tag name="MH_TYPE" val="Other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4215"/>
  <p:tag name="MH_LIBRARY" val="GRAPHIC"/>
  <p:tag name="MH_TYPE" val="SubTitle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4215"/>
  <p:tag name="MH_LIBRARY" val="GRAPHIC"/>
  <p:tag name="MH_TYPE" val="Pictur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Other"/>
  <p:tag name="MH_ORDER" val="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Picture"/>
  <p:tag name="MH_ORDER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Picture"/>
  <p:tag name="MH_ORDER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429"/>
  <p:tag name="MH_LIBRARY" val="GRAPHIC"/>
  <p:tag name="MH_TYPE" val="Picture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29"/>
  <p:tag name="MH_LIBRARY" val="GRAPHIC"/>
  <p:tag name="MH_TYPE" val="Other"/>
  <p:tag name="MH_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29"/>
  <p:tag name="MH_LIBRARY" val="GRAPHIC"/>
  <p:tag name="MH_TYPE" val="SubTitle"/>
  <p:tag name="MH_ORDER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29"/>
  <p:tag name="MH_LIBRARY" val="GRAPHIC"/>
  <p:tag name="MH_TYPE" val="SubTitle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29"/>
  <p:tag name="MH_LIBRARY" val="GRAPHIC"/>
  <p:tag name="MH_TYPE" val="Other"/>
  <p:tag name="MH_ORDER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29"/>
  <p:tag name="MH_LIBRARY" val="GRAPHIC"/>
  <p:tag name="MH_TYPE" val="Other"/>
  <p:tag name="MH_ORDER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29"/>
  <p:tag name="MH_LIBRARY" val="GRAPHIC"/>
  <p:tag name="MH_TYPE" val="SubTitle"/>
  <p:tag name="MH_ORDER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29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629"/>
  <p:tag name="MH_LIBRARY" val="GRAPHIC"/>
  <p:tag name="MH_TYPE" val="SubTitle"/>
  <p:tag name="MH_ORDER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Other"/>
  <p:tag name="MH_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SubTitle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Other"/>
  <p:tag name="MH_ORDER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SubTitle"/>
  <p:tag name="MH_ORDER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Other"/>
  <p:tag name="MH_ORDER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802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https://www.freeppt7.com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F8404"/>
      </a:accent1>
      <a:accent2>
        <a:srgbClr val="FAAA21"/>
      </a:accent2>
      <a:accent3>
        <a:srgbClr val="8A5903"/>
      </a:accent3>
      <a:accent4>
        <a:srgbClr val="9B6303"/>
      </a:accent4>
      <a:accent5>
        <a:srgbClr val="CF8404"/>
      </a:accent5>
      <a:accent6>
        <a:srgbClr val="684202"/>
      </a:accent6>
      <a:hlink>
        <a:srgbClr val="CF8404"/>
      </a:hlink>
      <a:folHlink>
        <a:srgbClr val="BFBFBF"/>
      </a:folHlink>
    </a:clrScheme>
    <a:fontScheme name="hl4lmfor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CF8404"/>
    </a:accent1>
    <a:accent2>
      <a:srgbClr val="FAAA21"/>
    </a:accent2>
    <a:accent3>
      <a:srgbClr val="8A5903"/>
    </a:accent3>
    <a:accent4>
      <a:srgbClr val="9B6303"/>
    </a:accent4>
    <a:accent5>
      <a:srgbClr val="CF8404"/>
    </a:accent5>
    <a:accent6>
      <a:srgbClr val="684202"/>
    </a:accent6>
    <a:hlink>
      <a:srgbClr val="CF840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971</Words>
  <Application>Microsoft Office PowerPoint</Application>
  <PresentationFormat>全屏显示(16:9)</PresentationFormat>
  <Paragraphs>229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等线</vt:lpstr>
      <vt:lpstr>Arial</vt:lpstr>
      <vt:lpstr>https://www.freeppt7.com​​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lastModifiedBy>之灵 宇</cp:lastModifiedBy>
  <cp:revision>530</cp:revision>
  <dcterms:created xsi:type="dcterms:W3CDTF">2017-07-20T03:12:34Z</dcterms:created>
  <dcterms:modified xsi:type="dcterms:W3CDTF">2019-07-05T01:55:22Z</dcterms:modified>
</cp:coreProperties>
</file>